
<file path=[Content_Types].xml><?xml version="1.0" encoding="utf-8"?>
<Types xmlns="http://schemas.openxmlformats.org/package/2006/content-types">
  <Override PartName="/ppt/tags/tag8.xml" ContentType="application/vnd.openxmlformats-officedocument.presentationml.tags+xml"/>
  <Override PartName="/ppt/theme/theme5.xml" ContentType="application/vnd.openxmlformats-officedocument.theme+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tags/tag38.xml" ContentType="application/vnd.openxmlformats-officedocument.presentationml.tags+xml"/>
  <Override PartName="/ppt/slideLayouts/slideLayout24.xml" ContentType="application/vnd.openxmlformats-officedocument.presentationml.slideLayout+xml"/>
  <Override PartName="/ppt/tags/tag85.xml" ContentType="application/vnd.openxmlformats-officedocument.presentationml.tags+xml"/>
  <Override PartName="/ppt/slideLayouts/slideLayout71.xml" ContentType="application/vnd.openxmlformats-officedocument.presentationml.slideLayout+xml"/>
  <Override PartName="/ppt/tags/tag241.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slideMasters/slideMaster8.xml" ContentType="application/vnd.openxmlformats-officedocument.presentationml.slideMaster+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notesSlides/notesSlide7.xml" ContentType="application/vnd.openxmlformats-officedocument.presentationml.notesSlide+xml"/>
  <Override PartName="/ppt/tags/tag134.xml" ContentType="application/vnd.openxmlformats-officedocument.presentationml.tags+xml"/>
  <Override PartName="/ppt/tags/tag181.xml" ContentType="application/vnd.openxmlformats-officedocument.presentationml.tags+xml"/>
  <Override PartName="/ppt/slideLayouts/slideLayout87.xml" ContentType="application/vnd.openxmlformats-officedocument.presentationml.slideLayout+xml"/>
  <Override PartName="/ppt/theme/theme10.xml" ContentType="application/vnd.openxmlformats-officedocument.theme+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slideLayouts/slideLayout65.xml" ContentType="application/vnd.openxmlformats-officedocument.presentationml.slideLayout+xml"/>
  <Default Extension="emf" ContentType="image/x-emf"/>
  <Override PartName="/ppt/slideLayouts/slideLayout43.xml" ContentType="application/vnd.openxmlformats-officedocument.presentationml.slideLayout+xml"/>
  <Override PartName="/ppt/tags/tag235.xml" ContentType="application/vnd.openxmlformats-officedocument.presentationml.tags+xml"/>
  <Override PartName="/ppt/slideLayouts/slideLayout90.xml" ContentType="application/vnd.openxmlformats-officedocument.presentationml.slideLayout+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19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slideMasters/slideMaster5.xml" ContentType="application/vnd.openxmlformats-officedocument.presentationml.slideMaster+xml"/>
  <Override PartName="/ppt/tags/tag106.xml" ContentType="application/vnd.openxmlformats-officedocument.presentationml.tags+xml"/>
  <Override PartName="/ppt/tags/tag153.xml" ContentType="application/vnd.openxmlformats-officedocument.presentationml.tags+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Layouts/slideLayout37.xml" ContentType="application/vnd.openxmlformats-officedocument.presentationml.slideLayout+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slideLayouts/slideLayout40.xml" ContentType="application/vnd.openxmlformats-officedocument.presentationml.slideLayout+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308.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Layouts/slideLayout78.xml" ContentType="application/vnd.openxmlformats-officedocument.presentationml.slideLayout+xml"/>
  <Override PartName="/ppt/tags/tag259.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tags/tag103.xml" ContentType="application/vnd.openxmlformats-officedocument.presentationml.tags+xml"/>
  <Override PartName="/ppt/tags/tag150.xml" ContentType="application/vnd.openxmlformats-officedocument.presentationml.tags+xml"/>
  <Override PartName="/ppt/slideLayouts/slideLayout67.xml" ContentType="application/vnd.openxmlformats-officedocument.presentationml.slideLayout+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notesSlides/notesSlide1.xml" ContentType="application/vnd.openxmlformats-officedocument.presentationml.notes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slideLayouts/slideLayout34.xml" ContentType="application/vnd.openxmlformats-officedocument.presentationml.slideLayout+xml"/>
  <Override PartName="/ppt/tags/tag215.xml" ContentType="application/vnd.openxmlformats-officedocument.presentationml.tags+xml"/>
  <Override PartName="/ppt/slideLayouts/slideLayout81.xml" ContentType="application/vnd.openxmlformats-officedocument.presentationml.slideLayout+xml"/>
  <Override PartName="/ppt/tags/tag262.xml" ContentType="application/vnd.openxmlformats-officedocument.presentationml.tags+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slideLayouts/slideLayout70.xml" ContentType="application/vnd.openxmlformats-officedocument.presentationml.slideLayout+xml"/>
  <Override PartName="/ppt/tags/tag204.xml" ContentType="application/vnd.openxmlformats-officedocument.presentationml.tags+xml"/>
  <Override PartName="/ppt/tags/tag251.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26.xml" ContentType="application/vnd.openxmlformats-officedocument.presentationml.tags+xml"/>
  <Override PartName="/ppt/slideLayouts/slideLayout12.xml" ContentType="application/vnd.openxmlformats-officedocument.presentationml.slideLayout+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Default Extension="tiff" ContentType="image/tiff"/>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heme/theme9.xml" ContentType="application/vnd.openxmlformats-officedocument.theme+xml"/>
  <Override PartName="/ppt/tags/tag289.xml" ContentType="application/vnd.openxmlformats-officedocument.presentationml.tags+xml"/>
  <Override PartName="/ppt/tags/tag305.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Layouts/slideLayout39.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ags/tag89.xml" ContentType="application/vnd.openxmlformats-officedocument.presentationml.tags+xml"/>
  <Override PartName="/ppt/slideLayouts/slideLayout28.xml" ContentType="application/vnd.openxmlformats-officedocument.presentationml.slideLayout+xml"/>
  <Override PartName="/ppt/tags/tag111.xml" ContentType="application/vnd.openxmlformats-officedocument.presentationml.tags+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ags/tag245.xml" ContentType="application/vnd.openxmlformats-officedocument.presentationml.tags+xml"/>
  <Override PartName="/ppt/tags/tag292.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Layouts/slideLayout53.xml" ContentType="application/vnd.openxmlformats-officedocument.presentationml.slideLayout+xml"/>
  <Override PartName="/ppt/tags/tag234.xml" ContentType="application/vnd.openxmlformats-officedocument.presentationml.tags+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Layouts/slideLayout42.xml" ContentType="application/vnd.openxmlformats-officedocument.presentationml.slideLayout+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tags/tag92.xml" ContentType="application/vnd.openxmlformats-officedocument.presentationml.tags+xml"/>
  <Override PartName="/ppt/slideLayouts/slideLayout31.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tags/tag152.xml" ContentType="application/vnd.openxmlformats-officedocument.presentationml.tags+xml"/>
  <Override PartName="/ppt/slideLayouts/slideLayout69.xml" ContentType="application/vnd.openxmlformats-officedocument.presentationml.slideLayout+xml"/>
  <Override PartName="/ppt/tags/tag297.xml" ContentType="application/vnd.openxmlformats-officedocument.presentationml.tags+xml"/>
  <Override PartName="/ppt/tags/tag302.xml" ContentType="application/vnd.openxmlformats-officedocument.presentationml.tags+xml"/>
  <Default Extension="bin" ContentType="application/vnd.openxmlformats-officedocument.oleObject"/>
  <Override PartName="/ppt/tags/tag141.xml" ContentType="application/vnd.openxmlformats-officedocument.presentationml.tags+xml"/>
  <Override PartName="/ppt/slideLayouts/slideLayout58.xml" ContentType="application/vnd.openxmlformats-officedocument.presentationml.slideLayout+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slideLayouts/slideLayout25.xml" ContentType="application/vnd.openxmlformats-officedocument.presentationml.slideLayout+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slideLayouts/slideLayout72.xml" ContentType="application/vnd.openxmlformats-officedocument.presentationml.slideLayout+xml"/>
  <Override PartName="/ppt/tags/tag25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Override PartName="/ppt/tags/tag179.xml" ContentType="application/vnd.openxmlformats-officedocument.presentationml.tags+xml"/>
  <Override PartName="/ppt/slideLayouts/slideLayout61.xml" ContentType="application/vnd.openxmlformats-officedocument.presentationml.slideLayout+xml"/>
  <Override PartName="/ppt/tags/tag231.xml" ContentType="application/vnd.openxmlformats-officedocument.presentationml.tags+xml"/>
  <Override PartName="/ppt/tags/tag242.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slideLayouts/slideLayout50.xml" ContentType="application/vnd.openxmlformats-officedocument.presentationml.slideLayout+xml"/>
  <Override PartName="/ppt/tags/tag168.xml" ContentType="application/vnd.openxmlformats-officedocument.presentationml.tags+xml"/>
  <Override PartName="/ppt/tags/tag220.xml" ContentType="application/vnd.openxmlformats-officedocument.presentationml.tags+xml"/>
  <Override PartName="/ppt/slideMasters/slideMaster9.xml" ContentType="application/vnd.openxmlformats-officedocument.presentationml.slideMaster+xml"/>
  <Default Extension="vml" ContentType="application/vnd.openxmlformats-officedocument.vmlDrawing"/>
  <Default Extension="gif" ContentType="image/gif"/>
  <Override PartName="/ppt/tags/tag53.xml" ContentType="application/vnd.openxmlformats-officedocument.presentationml.tags+xml"/>
  <Override PartName="/ppt/tags/tag157.xml" ContentType="application/vnd.openxmlformats-officedocument.presentationml.tags+xml"/>
  <Override PartName="/ppt/tags/tag307.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tags/tag113.xml" ContentType="application/vnd.openxmlformats-officedocument.presentationml.tags+xml"/>
  <Override PartName="/ppt/tags/tag160.xml" ContentType="application/vnd.openxmlformats-officedocument.presentationml.tags+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slideLayouts/slideLayout55.xml" ContentType="application/vnd.openxmlformats-officedocument.presentationml.slideLayout+xml"/>
  <Override PartName="/ppt/tags/tag236.xml" ContentType="application/vnd.openxmlformats-officedocument.presentationml.tags+xml"/>
  <Override PartName="/ppt/tags/tag283.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slideLayouts/slideLayout44.xml" ContentType="application/vnd.openxmlformats-officedocument.presentationml.slideLayout+xml"/>
  <Override PartName="/ppt/tags/tag225.xml" ContentType="application/vnd.openxmlformats-officedocument.presentationml.tags+xml"/>
  <Override PartName="/ppt/tags/tag272.xml" ContentType="application/vnd.openxmlformats-officedocument.presentationml.tags+xml"/>
  <Override PartName="/ppt/slideLayouts/slideLayout91.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slideLayouts/slideLayout80.xml" ContentType="application/vnd.openxmlformats-officedocument.presentationml.slideLayout+xml"/>
  <Override PartName="/ppt/tags/tag250.xml" ContentType="application/vnd.openxmlformats-officedocument.presentationml.tags+xml"/>
  <Override PartName="/ppt/tags/tag261.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tags/tag36.xml" ContentType="application/vnd.openxmlformats-officedocument.presentationml.tags+xml"/>
  <Override PartName="/ppt/slideLayouts/slideLayout11.xml" ContentType="application/vnd.openxmlformats-officedocument.presentationml.slideLayout+xml"/>
  <Override PartName="/ppt/tags/tag83.xml" ContentType="application/vnd.openxmlformats-officedocument.presentationml.tags+xml"/>
  <Override PartName="/ppt/tags/tag187.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slideMasters/slideMaster6.xml" ContentType="application/vnd.openxmlformats-officedocument.presentationml.slideMaster+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heme/theme8.xml" ContentType="application/vnd.openxmlformats-officedocument.theme+xml"/>
  <Override PartName="/ppt/tags/tag299.xml" ContentType="application/vnd.openxmlformats-officedocument.presentationml.tags+xml"/>
  <Override PartName="/ppt/tags/tag304.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Layouts/slideLayout38.xml" ContentType="application/vnd.openxmlformats-officedocument.presentationml.slideLayout+xml"/>
  <Override PartName="/ppt/tags/tag132.xml" ContentType="application/vnd.openxmlformats-officedocument.presentationml.tags+xml"/>
  <Override PartName="/ppt/slideLayouts/slideLayout49.xml" ContentType="application/vnd.openxmlformats-officedocument.presentationml.slideLayout+xml"/>
  <Override PartName="/ppt/tags/tag219.xml" ContentType="application/vnd.openxmlformats-officedocument.presentationml.tags+xml"/>
  <Override PartName="/ppt/tags/tag266.xml" ContentType="application/vnd.openxmlformats-officedocument.presentationml.tags+xml"/>
  <Override PartName="/ppt/slideLayouts/slideLayout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slideLayouts/slideLayout74.xml" ContentType="application/vnd.openxmlformats-officedocument.presentationml.slideLayout+xml"/>
  <Override PartName="/ppt/tags/tag255.xml" ContentType="application/vnd.openxmlformats-officedocument.presentationml.tags+xml"/>
  <Override PartName="/ppt/notesSlides/notesSlide19.xml" ContentType="application/vnd.openxmlformats-officedocument.presentationml.notes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slideLayouts/slideLayout63.xml" ContentType="application/vnd.openxmlformats-officedocument.presentationml.slideLayout+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slideLayouts/slideLayout30.xml" ContentType="application/vnd.openxmlformats-officedocument.presentationml.slideLayout+xml"/>
  <Override PartName="/ppt/tags/tag159.xml" ContentType="application/vnd.openxmlformats-officedocument.presentationml.tags+xml"/>
  <Override PartName="/ppt/tags/tag211.xml" ContentType="application/vnd.openxmlformats-officedocument.presentationml.tags+xml"/>
  <Override PartName="/ppt/notesSlides/notesSlide22.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slideMasters/slideMaster3.xml" ContentType="application/vnd.openxmlformats-officedocument.presentationml.slideMaster+xml"/>
  <Override PartName="/ppt/tags/tag104.xml" ContentType="application/vnd.openxmlformats-officedocument.presentationml.tags+xml"/>
  <Override PartName="/ppt/tags/tag151.xml" ContentType="application/vnd.openxmlformats-officedocument.presentationml.tags+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slideLayouts/slideLayout35.xml" ContentType="application/vnd.openxmlformats-officedocument.presentationml.slideLayout+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slideLayouts/slideLayout82.xml" ContentType="application/vnd.openxmlformats-officedocument.presentationml.slideLayout+xml"/>
  <Override PartName="/ppt/notesSlides/notesSlide27.xml" ContentType="application/vnd.openxmlformats-officedocument.presentationml.notes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slideLayouts/slideLayout60.xml" ContentType="application/vnd.openxmlformats-officedocument.presentationml.slideLayout+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notesSlides/notesSlide30.xml" ContentType="application/vnd.openxmlformats-officedocument.presentationml.notesSlide+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slideLayouts/slideLayout76.xml" ContentType="application/vnd.openxmlformats-officedocument.presentationml.slideLayout+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slideLayouts/slideLayout54.xml" ContentType="application/vnd.openxmlformats-officedocument.presentationml.slideLayout+xml"/>
  <Override PartName="/ppt/tags/tag224.xml" ContentType="application/vnd.openxmlformats-officedocument.presentationml.tags+xml"/>
  <Override PartName="/ppt/tags/tag271.xml" ContentType="application/vnd.openxmlformats-officedocument.presentationml.tags+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142.xml" ContentType="application/vnd.openxmlformats-officedocument.presentationml.tags+xml"/>
  <Override PartName="/ppt/theme/theme7.xml" ContentType="application/vnd.openxmlformats-officedocument.theme+xml"/>
  <Override PartName="/ppt/tags/tag287.xml" ContentType="application/vnd.openxmlformats-officedocument.presentationml.tags+xml"/>
  <Override PartName="/ppt/tags/tag303.xml" ContentType="application/vnd.openxmlformats-officedocument.presentationml.tags+xml"/>
  <Override PartName="/ppt/slideLayouts/slideLayout48.xml" ContentType="application/vnd.openxmlformats-officedocument.presentationml.slideLayout+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Layouts/slideLayout26.xml" ContentType="application/vnd.openxmlformats-officedocument.presentationml.slideLayout+xml"/>
  <Override PartName="/ppt/tags/tag87.xml" ContentType="application/vnd.openxmlformats-officedocument.presentationml.tags+xml"/>
  <Override PartName="/ppt/slideLayouts/slideLayout73.xml" ContentType="application/vnd.openxmlformats-officedocument.presentationml.slideLayout+xml"/>
  <Override PartName="/ppt/tags/tag243.xml" ContentType="application/vnd.openxmlformats-officedocument.presentationml.tags+xml"/>
  <Override PartName="/ppt/tags/tag290.xml" ContentType="application/vnd.openxmlformats-officedocument.presentationml.tags+xml"/>
  <Override PartName="/ppt/notesSlides/notesSlide18.xml" ContentType="application/vnd.openxmlformats-officedocument.presentationml.notesSlide+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3" r:id="rId4"/>
    <p:sldMasterId id="2147483985" r:id="rId5"/>
    <p:sldMasterId id="2147483999" r:id="rId6"/>
    <p:sldMasterId id="2147484012" r:id="rId7"/>
    <p:sldMasterId id="2147484025" r:id="rId8"/>
    <p:sldMasterId id="2147484038" r:id="rId9"/>
    <p:sldMasterId id="2147484051" r:id="rId10"/>
  </p:sldMasterIdLst>
  <p:notesMasterIdLst>
    <p:notesMasterId r:id="rId45"/>
  </p:notesMasterIdLst>
  <p:handoutMasterIdLst>
    <p:handoutMasterId r:id="rId46"/>
  </p:handoutMasterIdLst>
  <p:sldIdLst>
    <p:sldId id="311" r:id="rId11"/>
    <p:sldId id="520" r:id="rId12"/>
    <p:sldId id="522" r:id="rId13"/>
    <p:sldId id="524" r:id="rId14"/>
    <p:sldId id="523" r:id="rId15"/>
    <p:sldId id="526" r:id="rId16"/>
    <p:sldId id="525" r:id="rId17"/>
    <p:sldId id="527" r:id="rId18"/>
    <p:sldId id="528" r:id="rId19"/>
    <p:sldId id="529" r:id="rId20"/>
    <p:sldId id="530" r:id="rId21"/>
    <p:sldId id="535" r:id="rId22"/>
    <p:sldId id="531" r:id="rId23"/>
    <p:sldId id="532" r:id="rId24"/>
    <p:sldId id="534" r:id="rId25"/>
    <p:sldId id="521" r:id="rId26"/>
    <p:sldId id="502" r:id="rId27"/>
    <p:sldId id="503" r:id="rId28"/>
    <p:sldId id="504" r:id="rId29"/>
    <p:sldId id="505" r:id="rId30"/>
    <p:sldId id="506" r:id="rId31"/>
    <p:sldId id="507" r:id="rId32"/>
    <p:sldId id="508" r:id="rId33"/>
    <p:sldId id="509" r:id="rId34"/>
    <p:sldId id="510" r:id="rId35"/>
    <p:sldId id="511" r:id="rId36"/>
    <p:sldId id="512" r:id="rId37"/>
    <p:sldId id="513" r:id="rId38"/>
    <p:sldId id="514" r:id="rId39"/>
    <p:sldId id="515" r:id="rId40"/>
    <p:sldId id="516" r:id="rId41"/>
    <p:sldId id="517" r:id="rId42"/>
    <p:sldId id="518" r:id="rId43"/>
    <p:sldId id="501" r:id="rId44"/>
  </p:sldIdLst>
  <p:sldSz cx="9906000" cy="6858000" type="A4"/>
  <p:notesSz cx="7010400" cy="9296400"/>
  <p:custDataLst>
    <p:tags r:id="rId4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AEAEA"/>
    <a:srgbClr val="80E7FC"/>
    <a:srgbClr val="0085B3"/>
    <a:srgbClr val="1B97C3"/>
    <a:srgbClr val="009ACC"/>
    <a:srgbClr val="0992C3"/>
    <a:srgbClr val="969696"/>
    <a:srgbClr val="005B7C"/>
    <a:srgbClr val="A2BFA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89565" autoAdjust="0"/>
  </p:normalViewPr>
  <p:slideViewPr>
    <p:cSldViewPr>
      <p:cViewPr varScale="1">
        <p:scale>
          <a:sx n="81" d="100"/>
          <a:sy n="81" d="100"/>
        </p:scale>
        <p:origin x="-1290" y="-102"/>
      </p:cViewPr>
      <p:guideLst>
        <p:guide orient="horz"/>
        <p:guide pos="62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2172"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10400" cy="464315"/>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830643"/>
            <a:ext cx="3038049" cy="464315"/>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70784" y="8830643"/>
            <a:ext cx="3038049" cy="464315"/>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970938" y="1"/>
            <a:ext cx="3037840" cy="464820"/>
          </a:xfrm>
          <a:prstGeom prst="rect">
            <a:avLst/>
          </a:prstGeom>
        </p:spPr>
        <p:txBody>
          <a:bodyPr vert="horz" lIns="95264" tIns="47632" rIns="95264" bIns="47632" rtlCol="0"/>
          <a:lstStyle>
            <a:lvl1pPr algn="r">
              <a:defRPr sz="1300"/>
            </a:lvl1pPr>
          </a:lstStyle>
          <a:p>
            <a:fld id="{2FB4FF29-EE9A-4D47-9F1A-289A80693C0F}" type="datetimeFigureOut">
              <a:rPr lang="en-US" smtClean="0"/>
              <a:pPr/>
              <a:t>6/28/2016</a:t>
            </a:fld>
            <a:endParaRPr lang="en-US" dirty="0"/>
          </a:p>
        </p:txBody>
      </p:sp>
      <p:sp>
        <p:nvSpPr>
          <p:cNvPr id="4" name="Slide Image Placeholder 3"/>
          <p:cNvSpPr>
            <a:spLocks noGrp="1" noRot="1" noChangeAspect="1"/>
          </p:cNvSpPr>
          <p:nvPr>
            <p:ph type="sldImg" idx="2"/>
          </p:nvPr>
        </p:nvSpPr>
        <p:spPr>
          <a:xfrm>
            <a:off x="989013" y="698500"/>
            <a:ext cx="5032375" cy="3484563"/>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9013" y="698500"/>
            <a:ext cx="5032375" cy="34845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23</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dirty="0" smtClean="0"/>
              <a:t>This course covers</a:t>
            </a:r>
            <a:r>
              <a:rPr lang="en-US" baseline="0" dirty="0" smtClean="0"/>
              <a:t> integration basics that are important to understand for all developers working on integration projects.</a:t>
            </a:r>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9.xml"/><Relationship Id="rId7" Type="http://schemas.openxmlformats.org/officeDocument/2006/relationships/oleObject" Target="../embeddings/oleObject12.bin"/><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slideMaster" Target="../slideMasters/slideMaster2.xml"/><Relationship Id="rId5" Type="http://schemas.openxmlformats.org/officeDocument/2006/relationships/tags" Target="../tags/tag51.xml"/><Relationship Id="rId4" Type="http://schemas.openxmlformats.org/officeDocument/2006/relationships/tags" Target="../tags/tag50.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3.vml"/><Relationship Id="rId5" Type="http://schemas.openxmlformats.org/officeDocument/2006/relationships/image" Target="../media/image14.png"/><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15.jpeg"/><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5.png"/><Relationship Id="rId2" Type="http://schemas.openxmlformats.org/officeDocument/2006/relationships/tags" Target="../tags/tag64.xml"/><Relationship Id="rId1" Type="http://schemas.openxmlformats.org/officeDocument/2006/relationships/vmlDrawing" Target="../drawings/vmlDrawing19.vml"/><Relationship Id="rId6" Type="http://schemas.openxmlformats.org/officeDocument/2006/relationships/tags" Target="../tags/tag68.xml"/><Relationship Id="rId11" Type="http://schemas.openxmlformats.org/officeDocument/2006/relationships/image" Target="../media/image4.emf"/><Relationship Id="rId5" Type="http://schemas.openxmlformats.org/officeDocument/2006/relationships/tags" Target="../tags/tag67.xml"/><Relationship Id="rId10" Type="http://schemas.openxmlformats.org/officeDocument/2006/relationships/oleObject" Target="../embeddings/oleObject19.bin"/><Relationship Id="rId4" Type="http://schemas.openxmlformats.org/officeDocument/2006/relationships/tags" Target="../tags/tag66.xml"/><Relationship Id="rId9"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4.emf"/><Relationship Id="rId2" Type="http://schemas.openxmlformats.org/officeDocument/2006/relationships/tags" Target="../tags/tag70.xml"/><Relationship Id="rId1" Type="http://schemas.openxmlformats.org/officeDocument/2006/relationships/vmlDrawing" Target="../drawings/vmlDrawing20.vml"/><Relationship Id="rId6" Type="http://schemas.openxmlformats.org/officeDocument/2006/relationships/tags" Target="../tags/tag74.xml"/><Relationship Id="rId11" Type="http://schemas.openxmlformats.org/officeDocument/2006/relationships/image" Target="../media/image5.png"/><Relationship Id="rId5" Type="http://schemas.openxmlformats.org/officeDocument/2006/relationships/tags" Target="../tags/tag73.xml"/><Relationship Id="rId10" Type="http://schemas.openxmlformats.org/officeDocument/2006/relationships/oleObject" Target="../embeddings/oleObject20.bin"/><Relationship Id="rId4" Type="http://schemas.openxmlformats.org/officeDocument/2006/relationships/tags" Target="../tags/tag72.xml"/><Relationship Id="rId9" Type="http://schemas.openxmlformats.org/officeDocument/2006/relationships/image" Target="../media/image6.jpe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oleObject" Target="../embeddings/oleObject21.bin"/><Relationship Id="rId2" Type="http://schemas.openxmlformats.org/officeDocument/2006/relationships/tags" Target="../tags/tag76.xml"/><Relationship Id="rId1" Type="http://schemas.openxmlformats.org/officeDocument/2006/relationships/vmlDrawing" Target="../drawings/vmlDrawing21.vml"/><Relationship Id="rId6" Type="http://schemas.openxmlformats.org/officeDocument/2006/relationships/image" Target="../media/image7.jpeg"/><Relationship Id="rId5" Type="http://schemas.openxmlformats.org/officeDocument/2006/relationships/slideMaster" Target="../slideMasters/slideMaster4.xml"/><Relationship Id="rId4" Type="http://schemas.openxmlformats.org/officeDocument/2006/relationships/tags" Target="../tags/tag78.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22.vml"/><Relationship Id="rId5" Type="http://schemas.openxmlformats.org/officeDocument/2006/relationships/oleObject" Target="../embeddings/oleObject22.bin"/><Relationship Id="rId4"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4.xml"/><Relationship Id="rId4" Type="http://schemas.openxmlformats.org/officeDocument/2006/relationships/tags" Target="../tags/tag8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86.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88.xml"/><Relationship Id="rId7" Type="http://schemas.openxmlformats.org/officeDocument/2006/relationships/slideMaster" Target="../slideMasters/slideMaster4.xml"/><Relationship Id="rId2" Type="http://schemas.openxmlformats.org/officeDocument/2006/relationships/tags" Target="../tags/tag87.xml"/><Relationship Id="rId1" Type="http://schemas.openxmlformats.org/officeDocument/2006/relationships/vmlDrawing" Target="../drawings/vmlDrawing25.v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2.xml"/><Relationship Id="rId1" Type="http://schemas.openxmlformats.org/officeDocument/2006/relationships/vmlDrawing" Target="../drawings/vmlDrawing26.vml"/><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vmlDrawing" Target="../drawings/vmlDrawing27.v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image" Target="../media/image5.png"/><Relationship Id="rId2" Type="http://schemas.openxmlformats.org/officeDocument/2006/relationships/tags" Target="../tags/tag100.xml"/><Relationship Id="rId1" Type="http://schemas.openxmlformats.org/officeDocument/2006/relationships/vmlDrawing" Target="../drawings/vmlDrawing29.vml"/><Relationship Id="rId6" Type="http://schemas.openxmlformats.org/officeDocument/2006/relationships/tags" Target="../tags/tag104.xml"/><Relationship Id="rId11" Type="http://schemas.openxmlformats.org/officeDocument/2006/relationships/image" Target="../media/image4.emf"/><Relationship Id="rId5" Type="http://schemas.openxmlformats.org/officeDocument/2006/relationships/tags" Target="../tags/tag103.xml"/><Relationship Id="rId10" Type="http://schemas.openxmlformats.org/officeDocument/2006/relationships/oleObject" Target="../embeddings/oleObject29.bin"/><Relationship Id="rId4" Type="http://schemas.openxmlformats.org/officeDocument/2006/relationships/tags" Target="../tags/tag102.xml"/><Relationship Id="rId9"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4.emf"/><Relationship Id="rId2" Type="http://schemas.openxmlformats.org/officeDocument/2006/relationships/tags" Target="../tags/tag106.xml"/><Relationship Id="rId1" Type="http://schemas.openxmlformats.org/officeDocument/2006/relationships/vmlDrawing" Target="../drawings/vmlDrawing30.vml"/><Relationship Id="rId6" Type="http://schemas.openxmlformats.org/officeDocument/2006/relationships/tags" Target="../tags/tag110.xml"/><Relationship Id="rId11" Type="http://schemas.openxmlformats.org/officeDocument/2006/relationships/image" Target="../media/image5.png"/><Relationship Id="rId5" Type="http://schemas.openxmlformats.org/officeDocument/2006/relationships/tags" Target="../tags/tag109.xml"/><Relationship Id="rId10" Type="http://schemas.openxmlformats.org/officeDocument/2006/relationships/oleObject" Target="../embeddings/oleObject30.bin"/><Relationship Id="rId4" Type="http://schemas.openxmlformats.org/officeDocument/2006/relationships/tags" Target="../tags/tag108.xml"/><Relationship Id="rId9" Type="http://schemas.openxmlformats.org/officeDocument/2006/relationships/image" Target="../media/image6.jpeg"/></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oleObject" Target="../embeddings/oleObject31.bin"/><Relationship Id="rId2" Type="http://schemas.openxmlformats.org/officeDocument/2006/relationships/tags" Target="../tags/tag112.xml"/><Relationship Id="rId1" Type="http://schemas.openxmlformats.org/officeDocument/2006/relationships/vmlDrawing" Target="../drawings/vmlDrawing31.vml"/><Relationship Id="rId6" Type="http://schemas.openxmlformats.org/officeDocument/2006/relationships/image" Target="../media/image7.jpeg"/><Relationship Id="rId5" Type="http://schemas.openxmlformats.org/officeDocument/2006/relationships/slideMaster" Target="../slideMasters/slideMaster5.xml"/><Relationship Id="rId4" Type="http://schemas.openxmlformats.org/officeDocument/2006/relationships/tags" Target="../tags/tag1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7.jpeg"/><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32.vml"/><Relationship Id="rId5" Type="http://schemas.openxmlformats.org/officeDocument/2006/relationships/oleObject" Target="../embeddings/oleObject32.bin"/><Relationship Id="rId4"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slideMaster" Target="../slideMasters/slideMaster5.xml"/><Relationship Id="rId4" Type="http://schemas.openxmlformats.org/officeDocument/2006/relationships/tags" Target="../tags/tag119.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openxmlformats.org/officeDocument/2006/relationships/slideMaster" Target="../slideMasters/slideMaster5.xml"/><Relationship Id="rId4" Type="http://schemas.openxmlformats.org/officeDocument/2006/relationships/tags" Target="../tags/tag122.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124.xml"/><Relationship Id="rId7" Type="http://schemas.openxmlformats.org/officeDocument/2006/relationships/slideMaster" Target="../slideMasters/slideMaster5.xml"/><Relationship Id="rId2" Type="http://schemas.openxmlformats.org/officeDocument/2006/relationships/tags" Target="../tags/tag123.xml"/><Relationship Id="rId1" Type="http://schemas.openxmlformats.org/officeDocument/2006/relationships/vmlDrawing" Target="../drawings/vmlDrawing35.v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8.xml"/><Relationship Id="rId1" Type="http://schemas.openxmlformats.org/officeDocument/2006/relationships/vmlDrawing" Target="../drawings/vmlDrawing36.vml"/><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vmlDrawing" Target="../drawings/vmlDrawing37.v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5.png"/><Relationship Id="rId2" Type="http://schemas.openxmlformats.org/officeDocument/2006/relationships/tags" Target="../tags/tag136.xml"/><Relationship Id="rId1" Type="http://schemas.openxmlformats.org/officeDocument/2006/relationships/vmlDrawing" Target="../drawings/vmlDrawing39.vml"/><Relationship Id="rId6" Type="http://schemas.openxmlformats.org/officeDocument/2006/relationships/tags" Target="../tags/tag140.xml"/><Relationship Id="rId11" Type="http://schemas.openxmlformats.org/officeDocument/2006/relationships/image" Target="../media/image4.emf"/><Relationship Id="rId5" Type="http://schemas.openxmlformats.org/officeDocument/2006/relationships/tags" Target="../tags/tag139.xml"/><Relationship Id="rId10" Type="http://schemas.openxmlformats.org/officeDocument/2006/relationships/oleObject" Target="../embeddings/oleObject39.bin"/><Relationship Id="rId4" Type="http://schemas.openxmlformats.org/officeDocument/2006/relationships/tags" Target="../tags/tag138.xml"/><Relationship Id="rId9" Type="http://schemas.openxmlformats.org/officeDocument/2006/relationships/image" Target="../media/image3.jpeg"/></Relationships>
</file>

<file path=ppt/slideLayouts/_rels/slideLayout39.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image" Target="../media/image4.emf"/><Relationship Id="rId2" Type="http://schemas.openxmlformats.org/officeDocument/2006/relationships/tags" Target="../tags/tag142.xml"/><Relationship Id="rId1" Type="http://schemas.openxmlformats.org/officeDocument/2006/relationships/vmlDrawing" Target="../drawings/vmlDrawing40.vml"/><Relationship Id="rId6" Type="http://schemas.openxmlformats.org/officeDocument/2006/relationships/tags" Target="../tags/tag146.xml"/><Relationship Id="rId11" Type="http://schemas.openxmlformats.org/officeDocument/2006/relationships/image" Target="../media/image5.png"/><Relationship Id="rId5" Type="http://schemas.openxmlformats.org/officeDocument/2006/relationships/tags" Target="../tags/tag145.xml"/><Relationship Id="rId10" Type="http://schemas.openxmlformats.org/officeDocument/2006/relationships/oleObject" Target="../embeddings/oleObject40.bin"/><Relationship Id="rId4" Type="http://schemas.openxmlformats.org/officeDocument/2006/relationships/tags" Target="../tags/tag144.xml"/><Relationship Id="rId9"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oleObject" Target="../embeddings/oleObject41.bin"/><Relationship Id="rId2" Type="http://schemas.openxmlformats.org/officeDocument/2006/relationships/tags" Target="../tags/tag148.xml"/><Relationship Id="rId1" Type="http://schemas.openxmlformats.org/officeDocument/2006/relationships/vmlDrawing" Target="../drawings/vmlDrawing41.vml"/><Relationship Id="rId6" Type="http://schemas.openxmlformats.org/officeDocument/2006/relationships/image" Target="../media/image7.jpeg"/><Relationship Id="rId5" Type="http://schemas.openxmlformats.org/officeDocument/2006/relationships/slideMaster" Target="../slideMasters/slideMaster6.xml"/><Relationship Id="rId4" Type="http://schemas.openxmlformats.org/officeDocument/2006/relationships/tags" Target="../tags/tag15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vmlDrawing" Target="../drawings/vmlDrawing42.vml"/><Relationship Id="rId5" Type="http://schemas.openxmlformats.org/officeDocument/2006/relationships/oleObject" Target="../embeddings/oleObject42.bin"/><Relationship Id="rId4"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openxmlformats.org/officeDocument/2006/relationships/slideMaster" Target="../slideMasters/slideMaster6.xml"/><Relationship Id="rId4" Type="http://schemas.openxmlformats.org/officeDocument/2006/relationships/tags" Target="../tags/tag155.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openxmlformats.org/officeDocument/2006/relationships/slideMaster" Target="../slideMasters/slideMaster6.xml"/><Relationship Id="rId4" Type="http://schemas.openxmlformats.org/officeDocument/2006/relationships/tags" Target="../tags/tag158.xml"/></Relationships>
</file>

<file path=ppt/slideLayouts/_rels/slideLayout44.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tags" Target="../tags/tag160.xml"/><Relationship Id="rId7" Type="http://schemas.openxmlformats.org/officeDocument/2006/relationships/slideMaster" Target="../slideMasters/slideMaster6.xml"/><Relationship Id="rId2" Type="http://schemas.openxmlformats.org/officeDocument/2006/relationships/tags" Target="../tags/tag159.xml"/><Relationship Id="rId1" Type="http://schemas.openxmlformats.org/officeDocument/2006/relationships/vmlDrawing" Target="../drawings/vmlDrawing45.v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64.xml"/><Relationship Id="rId1" Type="http://schemas.openxmlformats.org/officeDocument/2006/relationships/vmlDrawing" Target="../drawings/vmlDrawing46.vml"/><Relationship Id="rId4" Type="http://schemas.openxmlformats.org/officeDocument/2006/relationships/oleObject" Target="../embeddings/oleObject46.bin"/></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6.xml"/><Relationship Id="rId1" Type="http://schemas.openxmlformats.org/officeDocument/2006/relationships/vmlDrawing" Target="../drawings/vmlDrawing47.v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5.png"/><Relationship Id="rId2" Type="http://schemas.openxmlformats.org/officeDocument/2006/relationships/tags" Target="../tags/tag172.xml"/><Relationship Id="rId1" Type="http://schemas.openxmlformats.org/officeDocument/2006/relationships/vmlDrawing" Target="../drawings/vmlDrawing49.vml"/><Relationship Id="rId6" Type="http://schemas.openxmlformats.org/officeDocument/2006/relationships/tags" Target="../tags/tag176.xml"/><Relationship Id="rId11" Type="http://schemas.openxmlformats.org/officeDocument/2006/relationships/image" Target="../media/image4.emf"/><Relationship Id="rId5" Type="http://schemas.openxmlformats.org/officeDocument/2006/relationships/tags" Target="../tags/tag175.xml"/><Relationship Id="rId10" Type="http://schemas.openxmlformats.org/officeDocument/2006/relationships/oleObject" Target="../embeddings/oleObject49.bin"/><Relationship Id="rId4" Type="http://schemas.openxmlformats.org/officeDocument/2006/relationships/tags" Target="../tags/tag174.xml"/><Relationship Id="rId9"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50.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image" Target="../media/image4.emf"/><Relationship Id="rId2" Type="http://schemas.openxmlformats.org/officeDocument/2006/relationships/tags" Target="../tags/tag178.xml"/><Relationship Id="rId1" Type="http://schemas.openxmlformats.org/officeDocument/2006/relationships/vmlDrawing" Target="../drawings/vmlDrawing50.vml"/><Relationship Id="rId6" Type="http://schemas.openxmlformats.org/officeDocument/2006/relationships/tags" Target="../tags/tag182.xml"/><Relationship Id="rId11" Type="http://schemas.openxmlformats.org/officeDocument/2006/relationships/image" Target="../media/image5.png"/><Relationship Id="rId5" Type="http://schemas.openxmlformats.org/officeDocument/2006/relationships/tags" Target="../tags/tag181.xml"/><Relationship Id="rId10" Type="http://schemas.openxmlformats.org/officeDocument/2006/relationships/oleObject" Target="../embeddings/oleObject50.bin"/><Relationship Id="rId4" Type="http://schemas.openxmlformats.org/officeDocument/2006/relationships/tags" Target="../tags/tag180.xml"/><Relationship Id="rId9" Type="http://schemas.openxmlformats.org/officeDocument/2006/relationships/image" Target="../media/image6.jpeg"/></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oleObject" Target="../embeddings/oleObject51.bin"/><Relationship Id="rId2" Type="http://schemas.openxmlformats.org/officeDocument/2006/relationships/tags" Target="../tags/tag184.xml"/><Relationship Id="rId1" Type="http://schemas.openxmlformats.org/officeDocument/2006/relationships/vmlDrawing" Target="../drawings/vmlDrawing51.vml"/><Relationship Id="rId6" Type="http://schemas.openxmlformats.org/officeDocument/2006/relationships/image" Target="../media/image7.jpeg"/><Relationship Id="rId5" Type="http://schemas.openxmlformats.org/officeDocument/2006/relationships/slideMaster" Target="../slideMasters/slideMaster7.xml"/><Relationship Id="rId4" Type="http://schemas.openxmlformats.org/officeDocument/2006/relationships/tags" Target="../tags/tag186.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vmlDrawing" Target="../drawings/vmlDrawing52.vml"/><Relationship Id="rId5" Type="http://schemas.openxmlformats.org/officeDocument/2006/relationships/oleObject" Target="../embeddings/oleObject52.bin"/><Relationship Id="rId4"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openxmlformats.org/officeDocument/2006/relationships/slideMaster" Target="../slideMasters/slideMaster7.xml"/><Relationship Id="rId4" Type="http://schemas.openxmlformats.org/officeDocument/2006/relationships/tags" Target="../tags/tag191.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openxmlformats.org/officeDocument/2006/relationships/slideMaster" Target="../slideMasters/slideMaster7.xml"/><Relationship Id="rId4" Type="http://schemas.openxmlformats.org/officeDocument/2006/relationships/tags" Target="../tags/tag194.xml"/></Relationships>
</file>

<file path=ppt/slideLayouts/_rels/slideLayout55.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tags" Target="../tags/tag196.xml"/><Relationship Id="rId7" Type="http://schemas.openxmlformats.org/officeDocument/2006/relationships/slideMaster" Target="../slideMasters/slideMaster7.xml"/><Relationship Id="rId2" Type="http://schemas.openxmlformats.org/officeDocument/2006/relationships/tags" Target="../tags/tag195.xml"/><Relationship Id="rId1" Type="http://schemas.openxmlformats.org/officeDocument/2006/relationships/vmlDrawing" Target="../drawings/vmlDrawing55.v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200.xml"/><Relationship Id="rId1" Type="http://schemas.openxmlformats.org/officeDocument/2006/relationships/vmlDrawing" Target="../drawings/vmlDrawing56.vml"/><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7.xml"/><Relationship Id="rId1" Type="http://schemas.openxmlformats.org/officeDocument/2006/relationships/vmlDrawing" Target="../drawings/vmlDrawing57.v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60.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image" Target="../media/image5.png"/><Relationship Id="rId2" Type="http://schemas.openxmlformats.org/officeDocument/2006/relationships/tags" Target="../tags/tag208.xml"/><Relationship Id="rId1" Type="http://schemas.openxmlformats.org/officeDocument/2006/relationships/vmlDrawing" Target="../drawings/vmlDrawing59.vml"/><Relationship Id="rId6" Type="http://schemas.openxmlformats.org/officeDocument/2006/relationships/tags" Target="../tags/tag212.xml"/><Relationship Id="rId11" Type="http://schemas.openxmlformats.org/officeDocument/2006/relationships/image" Target="../media/image4.emf"/><Relationship Id="rId5" Type="http://schemas.openxmlformats.org/officeDocument/2006/relationships/tags" Target="../tags/tag211.xml"/><Relationship Id="rId10" Type="http://schemas.openxmlformats.org/officeDocument/2006/relationships/oleObject" Target="../embeddings/oleObject59.bin"/><Relationship Id="rId4" Type="http://schemas.openxmlformats.org/officeDocument/2006/relationships/tags" Target="../tags/tag210.xml"/><Relationship Id="rId9" Type="http://schemas.openxmlformats.org/officeDocument/2006/relationships/image" Target="../media/image3.jpeg"/></Relationships>
</file>

<file path=ppt/slideLayouts/_rels/slideLayout61.xml.rels><?xml version="1.0" encoding="UTF-8" standalone="yes"?>
<Relationships xmlns="http://schemas.openxmlformats.org/package/2006/relationships"><Relationship Id="rId8" Type="http://schemas.openxmlformats.org/officeDocument/2006/relationships/slideMaster" Target="../slideMasters/slideMaster8.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image" Target="../media/image4.emf"/><Relationship Id="rId2" Type="http://schemas.openxmlformats.org/officeDocument/2006/relationships/tags" Target="../tags/tag214.xml"/><Relationship Id="rId1" Type="http://schemas.openxmlformats.org/officeDocument/2006/relationships/vmlDrawing" Target="../drawings/vmlDrawing60.vml"/><Relationship Id="rId6" Type="http://schemas.openxmlformats.org/officeDocument/2006/relationships/tags" Target="../tags/tag218.xml"/><Relationship Id="rId11" Type="http://schemas.openxmlformats.org/officeDocument/2006/relationships/image" Target="../media/image5.png"/><Relationship Id="rId5" Type="http://schemas.openxmlformats.org/officeDocument/2006/relationships/tags" Target="../tags/tag217.xml"/><Relationship Id="rId10" Type="http://schemas.openxmlformats.org/officeDocument/2006/relationships/oleObject" Target="../embeddings/oleObject60.bin"/><Relationship Id="rId4" Type="http://schemas.openxmlformats.org/officeDocument/2006/relationships/tags" Target="../tags/tag216.xml"/><Relationship Id="rId9" Type="http://schemas.openxmlformats.org/officeDocument/2006/relationships/image" Target="../media/image6.jpeg"/></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oleObject" Target="../embeddings/oleObject61.bin"/><Relationship Id="rId2" Type="http://schemas.openxmlformats.org/officeDocument/2006/relationships/tags" Target="../tags/tag220.xml"/><Relationship Id="rId1" Type="http://schemas.openxmlformats.org/officeDocument/2006/relationships/vmlDrawing" Target="../drawings/vmlDrawing61.vml"/><Relationship Id="rId6" Type="http://schemas.openxmlformats.org/officeDocument/2006/relationships/image" Target="../media/image7.jpeg"/><Relationship Id="rId5" Type="http://schemas.openxmlformats.org/officeDocument/2006/relationships/slideMaster" Target="../slideMasters/slideMaster8.xml"/><Relationship Id="rId4" Type="http://schemas.openxmlformats.org/officeDocument/2006/relationships/tags" Target="../tags/tag222.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vmlDrawing" Target="../drawings/vmlDrawing62.vml"/><Relationship Id="rId5" Type="http://schemas.openxmlformats.org/officeDocument/2006/relationships/oleObject" Target="../embeddings/oleObject62.bin"/><Relationship Id="rId4"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vmlDrawing" Target="../drawings/vmlDrawing63.vml"/><Relationship Id="rId6" Type="http://schemas.openxmlformats.org/officeDocument/2006/relationships/oleObject" Target="../embeddings/oleObject63.bin"/><Relationship Id="rId5" Type="http://schemas.openxmlformats.org/officeDocument/2006/relationships/slideMaster" Target="../slideMasters/slideMaster8.xml"/><Relationship Id="rId4" Type="http://schemas.openxmlformats.org/officeDocument/2006/relationships/tags" Target="../tags/tag22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vmlDrawing" Target="../drawings/vmlDrawing64.vml"/><Relationship Id="rId6" Type="http://schemas.openxmlformats.org/officeDocument/2006/relationships/oleObject" Target="../embeddings/oleObject64.bin"/><Relationship Id="rId5" Type="http://schemas.openxmlformats.org/officeDocument/2006/relationships/slideMaster" Target="../slideMasters/slideMaster8.xml"/><Relationship Id="rId4" Type="http://schemas.openxmlformats.org/officeDocument/2006/relationships/tags" Target="../tags/tag230.xml"/></Relationships>
</file>

<file path=ppt/slideLayouts/_rels/slideLayout66.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tags" Target="../tags/tag232.xml"/><Relationship Id="rId7" Type="http://schemas.openxmlformats.org/officeDocument/2006/relationships/slideMaster" Target="../slideMasters/slideMaster8.xml"/><Relationship Id="rId2" Type="http://schemas.openxmlformats.org/officeDocument/2006/relationships/tags" Target="../tags/tag231.xml"/><Relationship Id="rId1" Type="http://schemas.openxmlformats.org/officeDocument/2006/relationships/vmlDrawing" Target="../drawings/vmlDrawing65.v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36.xml"/><Relationship Id="rId1" Type="http://schemas.openxmlformats.org/officeDocument/2006/relationships/vmlDrawing" Target="../drawings/vmlDrawing66.vml"/><Relationship Id="rId4" Type="http://schemas.openxmlformats.org/officeDocument/2006/relationships/oleObject" Target="../embeddings/oleObject66.bin"/></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8.xml"/><Relationship Id="rId1" Type="http://schemas.openxmlformats.org/officeDocument/2006/relationships/vmlDrawing" Target="../drawings/vmlDrawing67.v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image" Target="../media/image5.png"/><Relationship Id="rId2" Type="http://schemas.openxmlformats.org/officeDocument/2006/relationships/tags" Target="../tags/tag244.xml"/><Relationship Id="rId1" Type="http://schemas.openxmlformats.org/officeDocument/2006/relationships/vmlDrawing" Target="../drawings/vmlDrawing69.vml"/><Relationship Id="rId6" Type="http://schemas.openxmlformats.org/officeDocument/2006/relationships/tags" Target="../tags/tag248.xml"/><Relationship Id="rId11" Type="http://schemas.openxmlformats.org/officeDocument/2006/relationships/image" Target="../media/image4.emf"/><Relationship Id="rId5" Type="http://schemas.openxmlformats.org/officeDocument/2006/relationships/tags" Target="../tags/tag247.xml"/><Relationship Id="rId10" Type="http://schemas.openxmlformats.org/officeDocument/2006/relationships/oleObject" Target="../embeddings/oleObject69.bin"/><Relationship Id="rId4" Type="http://schemas.openxmlformats.org/officeDocument/2006/relationships/tags" Target="../tags/tag246.xml"/><Relationship Id="rId9" Type="http://schemas.openxmlformats.org/officeDocument/2006/relationships/image" Target="../media/image3.jpeg"/></Relationships>
</file>

<file path=ppt/slideLayouts/_rels/slideLayout72.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image" Target="../media/image4.emf"/><Relationship Id="rId2" Type="http://schemas.openxmlformats.org/officeDocument/2006/relationships/tags" Target="../tags/tag250.xml"/><Relationship Id="rId1" Type="http://schemas.openxmlformats.org/officeDocument/2006/relationships/vmlDrawing" Target="../drawings/vmlDrawing70.vml"/><Relationship Id="rId6" Type="http://schemas.openxmlformats.org/officeDocument/2006/relationships/tags" Target="../tags/tag254.xml"/><Relationship Id="rId11" Type="http://schemas.openxmlformats.org/officeDocument/2006/relationships/image" Target="../media/image5.png"/><Relationship Id="rId5" Type="http://schemas.openxmlformats.org/officeDocument/2006/relationships/tags" Target="../tags/tag253.xml"/><Relationship Id="rId10" Type="http://schemas.openxmlformats.org/officeDocument/2006/relationships/oleObject" Target="../embeddings/oleObject70.bin"/><Relationship Id="rId4" Type="http://schemas.openxmlformats.org/officeDocument/2006/relationships/tags" Target="../tags/tag252.xml"/><Relationship Id="rId9" Type="http://schemas.openxmlformats.org/officeDocument/2006/relationships/image" Target="../media/image6.jpeg"/></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oleObject" Target="../embeddings/oleObject71.bin"/><Relationship Id="rId2" Type="http://schemas.openxmlformats.org/officeDocument/2006/relationships/tags" Target="../tags/tag256.xml"/><Relationship Id="rId1" Type="http://schemas.openxmlformats.org/officeDocument/2006/relationships/vmlDrawing" Target="../drawings/vmlDrawing71.vml"/><Relationship Id="rId6" Type="http://schemas.openxmlformats.org/officeDocument/2006/relationships/image" Target="../media/image7.jpeg"/><Relationship Id="rId5" Type="http://schemas.openxmlformats.org/officeDocument/2006/relationships/slideMaster" Target="../slideMasters/slideMaster9.xml"/><Relationship Id="rId4" Type="http://schemas.openxmlformats.org/officeDocument/2006/relationships/tags" Target="../tags/tag258.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vmlDrawing" Target="../drawings/vmlDrawing72.vml"/><Relationship Id="rId5" Type="http://schemas.openxmlformats.org/officeDocument/2006/relationships/oleObject" Target="../embeddings/oleObject72.bin"/><Relationship Id="rId4"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vmlDrawing" Target="../drawings/vmlDrawing73.vml"/><Relationship Id="rId6" Type="http://schemas.openxmlformats.org/officeDocument/2006/relationships/oleObject" Target="../embeddings/oleObject73.bin"/><Relationship Id="rId5" Type="http://schemas.openxmlformats.org/officeDocument/2006/relationships/slideMaster" Target="../slideMasters/slideMaster9.xml"/><Relationship Id="rId4" Type="http://schemas.openxmlformats.org/officeDocument/2006/relationships/tags" Target="../tags/tag263.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vmlDrawing" Target="../drawings/vmlDrawing74.vml"/><Relationship Id="rId6" Type="http://schemas.openxmlformats.org/officeDocument/2006/relationships/oleObject" Target="../embeddings/oleObject74.bin"/><Relationship Id="rId5" Type="http://schemas.openxmlformats.org/officeDocument/2006/relationships/slideMaster" Target="../slideMasters/slideMaster9.xml"/><Relationship Id="rId4" Type="http://schemas.openxmlformats.org/officeDocument/2006/relationships/tags" Target="../tags/tag266.xml"/></Relationships>
</file>

<file path=ppt/slideLayouts/_rels/slideLayout77.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tags" Target="../tags/tag268.xml"/><Relationship Id="rId7" Type="http://schemas.openxmlformats.org/officeDocument/2006/relationships/slideMaster" Target="../slideMasters/slideMaster9.xml"/><Relationship Id="rId2" Type="http://schemas.openxmlformats.org/officeDocument/2006/relationships/tags" Target="../tags/tag267.xml"/><Relationship Id="rId1" Type="http://schemas.openxmlformats.org/officeDocument/2006/relationships/vmlDrawing" Target="../drawings/vmlDrawing75.v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72.xml"/><Relationship Id="rId1" Type="http://schemas.openxmlformats.org/officeDocument/2006/relationships/vmlDrawing" Target="../drawings/vmlDrawing76.vml"/><Relationship Id="rId4" Type="http://schemas.openxmlformats.org/officeDocument/2006/relationships/oleObject" Target="../embeddings/oleObject76.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Master" Target="../slideMasters/slideMaster9.xml"/><Relationship Id="rId1" Type="http://schemas.openxmlformats.org/officeDocument/2006/relationships/vmlDrawing" Target="../drawings/vmlDrawing77.v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5.png"/><Relationship Id="rId2" Type="http://schemas.openxmlformats.org/officeDocument/2006/relationships/tags" Target="../tags/tag280.xml"/><Relationship Id="rId1" Type="http://schemas.openxmlformats.org/officeDocument/2006/relationships/vmlDrawing" Target="../drawings/vmlDrawing79.vml"/><Relationship Id="rId6" Type="http://schemas.openxmlformats.org/officeDocument/2006/relationships/tags" Target="../tags/tag284.xml"/><Relationship Id="rId11" Type="http://schemas.openxmlformats.org/officeDocument/2006/relationships/image" Target="../media/image4.emf"/><Relationship Id="rId5" Type="http://schemas.openxmlformats.org/officeDocument/2006/relationships/tags" Target="../tags/tag283.xml"/><Relationship Id="rId10" Type="http://schemas.openxmlformats.org/officeDocument/2006/relationships/oleObject" Target="../embeddings/oleObject79.bin"/><Relationship Id="rId4" Type="http://schemas.openxmlformats.org/officeDocument/2006/relationships/tags" Target="../tags/tag282.xml"/><Relationship Id="rId9" Type="http://schemas.openxmlformats.org/officeDocument/2006/relationships/image" Target="../media/image3.jpeg"/></Relationships>
</file>

<file path=ppt/slideLayouts/_rels/slideLayout83.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image" Target="../media/image4.emf"/><Relationship Id="rId2" Type="http://schemas.openxmlformats.org/officeDocument/2006/relationships/tags" Target="../tags/tag286.xml"/><Relationship Id="rId1" Type="http://schemas.openxmlformats.org/officeDocument/2006/relationships/vmlDrawing" Target="../drawings/vmlDrawing80.vml"/><Relationship Id="rId6" Type="http://schemas.openxmlformats.org/officeDocument/2006/relationships/tags" Target="../tags/tag290.xml"/><Relationship Id="rId11" Type="http://schemas.openxmlformats.org/officeDocument/2006/relationships/image" Target="../media/image5.png"/><Relationship Id="rId5" Type="http://schemas.openxmlformats.org/officeDocument/2006/relationships/tags" Target="../tags/tag289.xml"/><Relationship Id="rId10" Type="http://schemas.openxmlformats.org/officeDocument/2006/relationships/oleObject" Target="../embeddings/oleObject80.bin"/><Relationship Id="rId4" Type="http://schemas.openxmlformats.org/officeDocument/2006/relationships/tags" Target="../tags/tag288.xml"/><Relationship Id="rId9" Type="http://schemas.openxmlformats.org/officeDocument/2006/relationships/image" Target="../media/image6.jpeg"/></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293.xml"/><Relationship Id="rId7" Type="http://schemas.openxmlformats.org/officeDocument/2006/relationships/oleObject" Target="../embeddings/oleObject81.bin"/><Relationship Id="rId2" Type="http://schemas.openxmlformats.org/officeDocument/2006/relationships/tags" Target="../tags/tag292.xml"/><Relationship Id="rId1" Type="http://schemas.openxmlformats.org/officeDocument/2006/relationships/vmlDrawing" Target="../drawings/vmlDrawing81.vml"/><Relationship Id="rId6" Type="http://schemas.openxmlformats.org/officeDocument/2006/relationships/image" Target="../media/image7.jpeg"/><Relationship Id="rId5" Type="http://schemas.openxmlformats.org/officeDocument/2006/relationships/slideMaster" Target="../slideMasters/slideMaster10.xml"/><Relationship Id="rId4" Type="http://schemas.openxmlformats.org/officeDocument/2006/relationships/tags" Target="../tags/tag294.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vmlDrawing" Target="../drawings/vmlDrawing82.vml"/><Relationship Id="rId5" Type="http://schemas.openxmlformats.org/officeDocument/2006/relationships/oleObject" Target="../embeddings/oleObject82.bin"/><Relationship Id="rId4"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vmlDrawing" Target="../drawings/vmlDrawing83.vml"/><Relationship Id="rId6" Type="http://schemas.openxmlformats.org/officeDocument/2006/relationships/oleObject" Target="../embeddings/oleObject83.bin"/><Relationship Id="rId5" Type="http://schemas.openxmlformats.org/officeDocument/2006/relationships/slideMaster" Target="../slideMasters/slideMaster10.xml"/><Relationship Id="rId4" Type="http://schemas.openxmlformats.org/officeDocument/2006/relationships/tags" Target="../tags/tag299.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vmlDrawing" Target="../drawings/vmlDrawing84.vml"/><Relationship Id="rId6" Type="http://schemas.openxmlformats.org/officeDocument/2006/relationships/oleObject" Target="../embeddings/oleObject84.bin"/><Relationship Id="rId5" Type="http://schemas.openxmlformats.org/officeDocument/2006/relationships/slideMaster" Target="../slideMasters/slideMaster10.xml"/><Relationship Id="rId4" Type="http://schemas.openxmlformats.org/officeDocument/2006/relationships/tags" Target="../tags/tag302.xml"/></Relationships>
</file>

<file path=ppt/slideLayouts/_rels/slideLayout88.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tags" Target="../tags/tag304.xml"/><Relationship Id="rId7" Type="http://schemas.openxmlformats.org/officeDocument/2006/relationships/slideMaster" Target="../slideMasters/slideMaster10.xml"/><Relationship Id="rId2" Type="http://schemas.openxmlformats.org/officeDocument/2006/relationships/tags" Target="../tags/tag303.xml"/><Relationship Id="rId1" Type="http://schemas.openxmlformats.org/officeDocument/2006/relationships/vmlDrawing" Target="../drawings/vmlDrawing85.vml"/><Relationship Id="rId6" Type="http://schemas.openxmlformats.org/officeDocument/2006/relationships/tags" Target="../tags/tag307.xml"/><Relationship Id="rId5" Type="http://schemas.openxmlformats.org/officeDocument/2006/relationships/tags" Target="../tags/tag306.xml"/><Relationship Id="rId4" Type="http://schemas.openxmlformats.org/officeDocument/2006/relationships/tags" Target="../tags/tag30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308.xml"/><Relationship Id="rId1" Type="http://schemas.openxmlformats.org/officeDocument/2006/relationships/vmlDrawing" Target="../drawings/vmlDrawing86.vml"/><Relationship Id="rId4" Type="http://schemas.openxmlformats.org/officeDocument/2006/relationships/oleObject" Target="../embeddings/oleObject86.bin"/></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Master" Target="../slideMasters/slideMaster10.xml"/><Relationship Id="rId1" Type="http://schemas.openxmlformats.org/officeDocument/2006/relationships/vmlDrawing" Target="../drawings/vmlDrawing87.v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1" y="40"/>
          <a:ext cx="147061" cy="143985"/>
        </p:xfrm>
        <a:graphic>
          <a:graphicData uri="http://schemas.openxmlformats.org/presentationml/2006/ole">
            <p:oleObj spid="_x0000_s132097" name="think-cell Slide" r:id="rId7" imgW="360" imgH="360" progId="">
              <p:embed/>
            </p:oleObj>
          </a:graphicData>
        </a:graphic>
      </p:graphicFrame>
      <p:grpSp>
        <p:nvGrpSpPr>
          <p:cNvPr id="5" name="Group 351"/>
          <p:cNvGrpSpPr/>
          <p:nvPr userDrawn="1">
            <p:custDataLst>
              <p:tags r:id="rId2"/>
            </p:custDataLst>
          </p:nvPr>
        </p:nvGrpSpPr>
        <p:grpSpPr>
          <a:xfrm>
            <a:off x="5781932" y="3258545"/>
            <a:ext cx="3701555"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8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731" y="3468294"/>
            <a:ext cx="519572" cy="52250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1" y="40"/>
          <a:ext cx="147061" cy="143985"/>
        </p:xfrm>
        <a:graphic>
          <a:graphicData uri="http://schemas.openxmlformats.org/presentationml/2006/ole">
            <p:oleObj spid="_x0000_s131073"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86202" y="2940262"/>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035964" y="2791400"/>
            <a:ext cx="519572" cy="52250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3" imgW="360" imgH="360" progId="">
              <p:embed/>
            </p:oleObj>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39999"/>
            <a:ext cx="9906000" cy="4680000"/>
          </a:xfrm>
          <a:prstGeom prst="rect">
            <a:avLst/>
          </a:prstGeo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800" baseline="0"/>
            </a:lvl5pPr>
            <a:lvl6pPr>
              <a:buNone/>
              <a:defRPr/>
            </a:lvl6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 name="Title 9"/>
          <p:cNvSpPr>
            <a:spLocks noGrp="1"/>
          </p:cNvSpPr>
          <p:nvPr>
            <p:ph type="title"/>
          </p:nvPr>
        </p:nvSpPr>
        <p:spPr>
          <a:xfrm>
            <a:off x="14" y="4"/>
            <a:ext cx="9905999" cy="1002135"/>
          </a:xfrm>
          <a:prstGeom prst="rect">
            <a:avLst/>
          </a:prstGeom>
        </p:spPr>
        <p:txBody>
          <a:bodyPr/>
          <a:lstStyle/>
          <a:p>
            <a:r>
              <a:rPr lang="en-US" smtClean="0"/>
              <a:t>Click to edit Master title style</a:t>
            </a:r>
            <a:endParaRPr lang="en-US"/>
          </a:p>
        </p:txBody>
      </p:sp>
      <p:sp>
        <p:nvSpPr>
          <p:cNvPr id="4" name="Rectangle 18"/>
          <p:cNvSpPr>
            <a:spLocks noGrp="1" noChangeArrowheads="1"/>
          </p:cNvSpPr>
          <p:nvPr>
            <p:ph type="ftr" sz="quarter" idx="10"/>
          </p:nvPr>
        </p:nvSpPr>
        <p:spPr>
          <a:xfrm>
            <a:off x="6386516" y="6538937"/>
            <a:ext cx="3511550" cy="104775"/>
          </a:xfrm>
          <a:prstGeom prst="rect">
            <a:avLst/>
          </a:prstGeom>
          <a:ln/>
        </p:spPr>
        <p:txBody>
          <a:bodyPr/>
          <a:lstStyle>
            <a:lvl1pPr>
              <a:defRPr/>
            </a:lvl1pPr>
          </a:lstStyle>
          <a:p>
            <a:pPr>
              <a:defRPr/>
            </a:pPr>
            <a:r>
              <a:rPr lang="en-US" dirty="0">
                <a:solidFill>
                  <a:srgbClr val="263147"/>
                </a:solidFill>
              </a:rPr>
              <a:t>ACN_AM.PPT</a:t>
            </a:r>
          </a:p>
        </p:txBody>
      </p:sp>
      <p:sp>
        <p:nvSpPr>
          <p:cNvPr id="5" name="Rectangle 19"/>
          <p:cNvSpPr>
            <a:spLocks noGrp="1" noChangeArrowheads="1"/>
          </p:cNvSpPr>
          <p:nvPr>
            <p:ph type="sldNum" sz="quarter" idx="11"/>
          </p:nvPr>
        </p:nvSpPr>
        <p:spPr>
          <a:xfrm>
            <a:off x="9701226" y="6732612"/>
            <a:ext cx="198437" cy="104775"/>
          </a:xfrm>
          <a:prstGeom prst="rect">
            <a:avLst/>
          </a:prstGeom>
          <a:ln/>
        </p:spPr>
        <p:txBody>
          <a:bodyPr/>
          <a:lstStyle>
            <a:lvl1pPr>
              <a:defRPr/>
            </a:lvl1pPr>
          </a:lstStyle>
          <a:p>
            <a:pPr>
              <a:defRPr/>
            </a:pPr>
            <a:fld id="{0FFFB616-5E47-4EB5-80AE-2208F4B86771}" type="slidenum">
              <a:rPr lang="en-US">
                <a:solidFill>
                  <a:srgbClr val="263147"/>
                </a:solidFill>
              </a:rPr>
              <a:pPr>
                <a:defRPr/>
              </a:pPr>
              <a:t>‹#›</a:t>
            </a:fld>
            <a:endParaRPr lang="en-US" dirty="0">
              <a:solidFill>
                <a:srgbClr val="263147"/>
              </a:solidFill>
            </a:endParaRPr>
          </a:p>
        </p:txBody>
      </p:sp>
      <p:sp>
        <p:nvSpPr>
          <p:cNvPr id="6" name="Rectangle 17"/>
          <p:cNvSpPr>
            <a:spLocks noGrp="1" noChangeArrowheads="1"/>
          </p:cNvSpPr>
          <p:nvPr>
            <p:ph type="dt" sz="half" idx="12"/>
          </p:nvPr>
        </p:nvSpPr>
        <p:spPr>
          <a:xfrm>
            <a:off x="6788156" y="6692900"/>
            <a:ext cx="2879725" cy="165100"/>
          </a:xfrm>
          <a:prstGeom prst="rect">
            <a:avLst/>
          </a:prstGeom>
        </p:spPr>
        <p:txBody>
          <a:bodyPr/>
          <a:lstStyle>
            <a:lvl1pPr>
              <a:defRPr/>
            </a:lvl1pPr>
          </a:lstStyle>
          <a:p>
            <a:pPr>
              <a:defRPr/>
            </a:pPr>
            <a:r>
              <a:rPr lang="en-US" dirty="0">
                <a:solidFill>
                  <a:srgbClr val="263147"/>
                </a:solidFill>
              </a:rPr>
              <a:t>© 2010 Capgemini - Internal use only.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5"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sp>
        <p:nvSpPr>
          <p:cNvPr id="7" name="Rectangle 7"/>
          <p:cNvSpPr/>
          <p:nvPr userDrawn="1">
            <p:custDataLst>
              <p:tags r:id="rId2"/>
            </p:custDataLst>
          </p:nvPr>
        </p:nvSpPr>
        <p:spPr bwMode="auto">
          <a:xfrm flipV="1">
            <a:off x="-1176" y="3384951"/>
            <a:ext cx="9907177"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49054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47"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7203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7305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7408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7510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7613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7715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7817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7920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18022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8227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18329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8432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8534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8637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8739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8841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8944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1904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2835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2"/>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2937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4"/>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2"/>
            <a:ext cx="3001425" cy="239021"/>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3040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5"/>
            <a:ext cx="6807652" cy="2950251"/>
          </a:xfrm>
        </p:spPr>
        <p:txBody>
          <a:bodyPr/>
          <a:lstStyle/>
          <a:p>
            <a:pPr lvl="0"/>
            <a:r>
              <a:rPr lang="en-US" noProof="0" dirty="0" smtClean="0"/>
              <a:t>Click to edit Master text style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3142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3245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3347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3449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3552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0" y="38"/>
          <a:ext cx="147061" cy="143985"/>
        </p:xfrm>
        <a:graphic>
          <a:graphicData uri="http://schemas.openxmlformats.org/presentationml/2006/ole">
            <p:oleObj spid="_x0000_s23654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1"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3859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2"/>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11981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23961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4"/>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38"/>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2"/>
            <a:ext cx="3001425" cy="239021"/>
          </a:xfrm>
          <a:prstGeom prst="rect">
            <a:avLst/>
          </a:prstGeom>
          <a:noFill/>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24064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5"/>
            <a:ext cx="6807652" cy="2950251"/>
          </a:xfrm>
        </p:spPr>
        <p:txBody>
          <a:bodyPr/>
          <a:lstStyle/>
          <a:p>
            <a:pPr lvl="0"/>
            <a:r>
              <a:rPr lang="en-US" noProof="0" dirty="0" smtClean="0"/>
              <a:t>Click to edit Master text style</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4166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0" y="38"/>
          <a:ext cx="147061" cy="143985"/>
        </p:xfrm>
        <a:graphic>
          <a:graphicData uri="http://schemas.openxmlformats.org/presentationml/2006/ole">
            <p:oleObj spid="_x0000_s24269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4371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24473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7"/>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24576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0" y="38"/>
          <a:ext cx="147061" cy="143985"/>
        </p:xfrm>
        <a:graphic>
          <a:graphicData uri="http://schemas.openxmlformats.org/presentationml/2006/ole">
            <p:oleObj spid="_x0000_s24678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1"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26"/>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0208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20"/>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03106"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42"/>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6"/>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20"/>
            <a:ext cx="3001425" cy="239021"/>
          </a:xfrm>
          <a:prstGeom prst="rect">
            <a:avLst/>
          </a:prstGeom>
          <a:noFill/>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04130"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6"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03"/>
            <a:ext cx="6807652" cy="2950251"/>
          </a:xfrm>
        </p:spPr>
        <p:txBody>
          <a:bodyPr/>
          <a:lstStyle/>
          <a:p>
            <a:pPr lvl="0"/>
            <a:r>
              <a:rPr lang="en-US" noProof="0" dirty="0" smtClean="0"/>
              <a:t>Click to edit Master text style</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6"/>
          <a:ext cx="147061" cy="143985"/>
        </p:xfrm>
        <a:graphic>
          <a:graphicData uri="http://schemas.openxmlformats.org/presentationml/2006/ole">
            <p:oleObj spid="_x0000_s30515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4" y="26"/>
          <a:ext cx="147061" cy="143985"/>
        </p:xfrm>
        <a:graphic>
          <a:graphicData uri="http://schemas.openxmlformats.org/presentationml/2006/ole">
            <p:oleObj spid="_x0000_s30617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0720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0822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35"/>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35"/>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0925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4" y="26"/>
          <a:ext cx="147061" cy="143985"/>
        </p:xfrm>
        <a:graphic>
          <a:graphicData uri="http://schemas.openxmlformats.org/presentationml/2006/ole">
            <p:oleObj spid="_x0000_s31027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1"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15"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24"/>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1232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18"/>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13346"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40"/>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24"/>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18"/>
            <a:ext cx="3001425" cy="239021"/>
          </a:xfrm>
          <a:prstGeom prst="rect">
            <a:avLst/>
          </a:prstGeom>
          <a:noFill/>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14370"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01"/>
            <a:ext cx="6807652" cy="2950251"/>
          </a:xfrm>
        </p:spPr>
        <p:txBody>
          <a:bodyPr/>
          <a:lstStyle/>
          <a:p>
            <a:pPr lvl="0"/>
            <a:r>
              <a:rPr lang="en-US" noProof="0" dirty="0" smtClean="0"/>
              <a:t>Click to edit Master text style</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4"/>
          <a:ext cx="147061" cy="143985"/>
        </p:xfrm>
        <a:graphic>
          <a:graphicData uri="http://schemas.openxmlformats.org/presentationml/2006/ole">
            <p:oleObj spid="_x0000_s31539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3" y="24"/>
          <a:ext cx="147061" cy="143985"/>
        </p:xfrm>
        <a:graphic>
          <a:graphicData uri="http://schemas.openxmlformats.org/presentationml/2006/ole">
            <p:oleObj spid="_x0000_s31641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1744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1846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3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3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1949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3" y="24"/>
          <a:ext cx="147061" cy="143985"/>
        </p:xfrm>
        <a:graphic>
          <a:graphicData uri="http://schemas.openxmlformats.org/presentationml/2006/ole">
            <p:oleObj spid="_x0000_s32051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13"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376834"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73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5" y="4551798"/>
            <a:ext cx="4541230"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37785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5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4" y="4609876"/>
            <a:ext cx="4569047"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41" y="4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16234" y="653034"/>
            <a:ext cx="3001008" cy="694690"/>
          </a:xfrm>
          <a:prstGeom prst="rect">
            <a:avLst/>
          </a:prstGeom>
          <a:noFill/>
        </p:spPr>
      </p:pic>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734"/>
            <a:ext cx="3001425" cy="239021"/>
          </a:xfrm>
          <a:prstGeom prst="rect">
            <a:avLst/>
          </a:prstGeom>
          <a:noFill/>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37888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487" y="1502017"/>
            <a:ext cx="6807652" cy="2950251"/>
          </a:xfrm>
        </p:spPr>
        <p:txBody>
          <a:bodyPr/>
          <a:lstStyle/>
          <a:p>
            <a:pPr lvl="0"/>
            <a:r>
              <a:rPr lang="en-US" noProof="0" dirty="0" smtClean="0"/>
              <a:t>Click to edit Master text style</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37990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71"/>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1" y="40"/>
          <a:ext cx="147061" cy="143985"/>
        </p:xfrm>
        <a:graphic>
          <a:graphicData uri="http://schemas.openxmlformats.org/presentationml/2006/ole">
            <p:oleObj spid="_x0000_s38093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91"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38195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38297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4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38400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21" y="40"/>
          <a:ext cx="147061" cy="143985"/>
        </p:xfrm>
        <a:graphic>
          <a:graphicData uri="http://schemas.openxmlformats.org/presentationml/2006/ole">
            <p:oleObj spid="_x0000_s38502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Section Break B-People">
    <p:spTree>
      <p:nvGrpSpPr>
        <p:cNvPr id="1" name=""/>
        <p:cNvGrpSpPr/>
        <p:nvPr/>
      </p:nvGrpSpPr>
      <p:grpSpPr>
        <a:xfrm>
          <a:off x="0" y="0"/>
          <a:ext cx="0" cy="0"/>
          <a:chOff x="0" y="0"/>
          <a:chExt cx="0" cy="0"/>
        </a:xfrm>
      </p:grpSpPr>
      <p:sp>
        <p:nvSpPr>
          <p:cNvPr id="3" name="Freeform 7"/>
          <p:cNvSpPr>
            <a:spLocks/>
          </p:cNvSpPr>
          <p:nvPr userDrawn="1"/>
        </p:nvSpPr>
        <p:spPr bwMode="auto">
          <a:xfrm>
            <a:off x="22"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solidFill>
                <a:srgbClr val="000000"/>
              </a:solidFill>
            </a:endParaRPr>
          </a:p>
        </p:txBody>
      </p:sp>
      <p:sp>
        <p:nvSpPr>
          <p:cNvPr id="5" name="Espace réservé du titre 7"/>
          <p:cNvSpPr>
            <a:spLocks noGrp="1"/>
          </p:cNvSpPr>
          <p:nvPr>
            <p:ph type="title"/>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smtClean="0"/>
              <a:t>Click to edit Master title style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vmlDrawing" Target="../drawings/vmlDrawing78.vml"/><Relationship Id="rId18" Type="http://schemas.openxmlformats.org/officeDocument/2006/relationships/tags" Target="../tags/tag277.xml"/><Relationship Id="rId3" Type="http://schemas.openxmlformats.org/officeDocument/2006/relationships/slideLayout" Target="../slideLayouts/slideLayout84.xml"/><Relationship Id="rId21" Type="http://schemas.openxmlformats.org/officeDocument/2006/relationships/oleObject" Target="../embeddings/oleObject78.bin"/><Relationship Id="rId7" Type="http://schemas.openxmlformats.org/officeDocument/2006/relationships/slideLayout" Target="../slideLayouts/slideLayout88.xml"/><Relationship Id="rId12" Type="http://schemas.openxmlformats.org/officeDocument/2006/relationships/theme" Target="../theme/theme10.xml"/><Relationship Id="rId17" Type="http://schemas.openxmlformats.org/officeDocument/2006/relationships/tags" Target="../tags/tag276.xml"/><Relationship Id="rId2" Type="http://schemas.openxmlformats.org/officeDocument/2006/relationships/slideLayout" Target="../slideLayouts/slideLayout83.xml"/><Relationship Id="rId16" Type="http://schemas.openxmlformats.org/officeDocument/2006/relationships/tags" Target="../tags/tag275.xml"/><Relationship Id="rId20" Type="http://schemas.openxmlformats.org/officeDocument/2006/relationships/tags" Target="../tags/tag279.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5" Type="http://schemas.openxmlformats.org/officeDocument/2006/relationships/tags" Target="../tags/tag274.xml"/><Relationship Id="rId10" Type="http://schemas.openxmlformats.org/officeDocument/2006/relationships/slideLayout" Target="../slideLayouts/slideLayout91.xml"/><Relationship Id="rId19" Type="http://schemas.openxmlformats.org/officeDocument/2006/relationships/tags" Target="../tags/tag278.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tags" Target="../tags/tag273.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image" Target="../media/image8.tiff"/><Relationship Id="rId26" Type="http://schemas.openxmlformats.org/officeDocument/2006/relationships/hyperlink" Target="http://www.youtube.com/capgemini" TargetMode="External"/><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oleObject" Target="../embeddings/oleObject11.bin"/><Relationship Id="rId25" Type="http://schemas.openxmlformats.org/officeDocument/2006/relationships/image" Target="../media/image11.png"/><Relationship Id="rId2" Type="http://schemas.openxmlformats.org/officeDocument/2006/relationships/slideLayout" Target="../slideLayouts/slideLayout12.xml"/><Relationship Id="rId16" Type="http://schemas.openxmlformats.org/officeDocument/2006/relationships/tags" Target="../tags/tag47.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1.xml"/><Relationship Id="rId6" Type="http://schemas.openxmlformats.org/officeDocument/2006/relationships/vmlDrawing" Target="../drawings/vmlDrawing11.vml"/><Relationship Id="rId11" Type="http://schemas.openxmlformats.org/officeDocument/2006/relationships/tags" Target="../tags/tag42.xml"/><Relationship Id="rId24" Type="http://schemas.openxmlformats.org/officeDocument/2006/relationships/hyperlink" Target="http://www.twitter.com/capgemini" TargetMode="External"/><Relationship Id="rId5" Type="http://schemas.openxmlformats.org/officeDocument/2006/relationships/theme" Target="../theme/theme2.xml"/><Relationship Id="rId15" Type="http://schemas.openxmlformats.org/officeDocument/2006/relationships/tags" Target="../tags/tag46.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1.xml"/><Relationship Id="rId19" Type="http://schemas.openxmlformats.org/officeDocument/2006/relationships/image" Target="../media/image4.emf"/><Relationship Id="rId4" Type="http://schemas.openxmlformats.org/officeDocument/2006/relationships/slideLayout" Target="../slideLayouts/slideLayout14.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hyperlink" Target="http://www.linkedin.com/company/capgemini" TargetMode="External"/><Relationship Id="rId27" Type="http://schemas.openxmlformats.org/officeDocument/2006/relationships/image" Target="../media/image12.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oleObject" Target="../embeddings/oleObject15.bin"/><Relationship Id="rId4" Type="http://schemas.openxmlformats.org/officeDocument/2006/relationships/vmlDrawing" Target="../drawings/vmlDrawing15.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57.xml"/><Relationship Id="rId18" Type="http://schemas.openxmlformats.org/officeDocument/2006/relationships/tags" Target="../tags/tag62.xml"/><Relationship Id="rId3" Type="http://schemas.openxmlformats.org/officeDocument/2006/relationships/slideLayout" Target="../slideLayouts/slideLayout19.xml"/><Relationship Id="rId21" Type="http://schemas.openxmlformats.org/officeDocument/2006/relationships/image" Target="../media/image2.png"/><Relationship Id="rId7" Type="http://schemas.openxmlformats.org/officeDocument/2006/relationships/slideLayout" Target="../slideLayouts/slideLayout23.xml"/><Relationship Id="rId12" Type="http://schemas.openxmlformats.org/officeDocument/2006/relationships/vmlDrawing" Target="../drawings/vmlDrawing18.vml"/><Relationship Id="rId17" Type="http://schemas.openxmlformats.org/officeDocument/2006/relationships/tags" Target="../tags/tag61.xml"/><Relationship Id="rId2" Type="http://schemas.openxmlformats.org/officeDocument/2006/relationships/slideLayout" Target="../slideLayouts/slideLayout18.xml"/><Relationship Id="rId16" Type="http://schemas.openxmlformats.org/officeDocument/2006/relationships/tags" Target="../tags/tag60.xml"/><Relationship Id="rId20" Type="http://schemas.openxmlformats.org/officeDocument/2006/relationships/oleObject" Target="../embeddings/oleObject18.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5" Type="http://schemas.openxmlformats.org/officeDocument/2006/relationships/tags" Target="../tags/tag59.xml"/><Relationship Id="rId10" Type="http://schemas.openxmlformats.org/officeDocument/2006/relationships/slideLayout" Target="../slideLayouts/slideLayout26.xml"/><Relationship Id="rId19" Type="http://schemas.openxmlformats.org/officeDocument/2006/relationships/tags" Target="../tags/tag63.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vmlDrawing" Target="../drawings/vmlDrawing28.vml"/><Relationship Id="rId18" Type="http://schemas.openxmlformats.org/officeDocument/2006/relationships/tags" Target="../tags/tag97.xml"/><Relationship Id="rId3" Type="http://schemas.openxmlformats.org/officeDocument/2006/relationships/slideLayout" Target="../slideLayouts/slideLayout29.xml"/><Relationship Id="rId21" Type="http://schemas.openxmlformats.org/officeDocument/2006/relationships/oleObject" Target="../embeddings/oleObject28.bin"/><Relationship Id="rId7" Type="http://schemas.openxmlformats.org/officeDocument/2006/relationships/slideLayout" Target="../slideLayouts/slideLayout33.xml"/><Relationship Id="rId12" Type="http://schemas.openxmlformats.org/officeDocument/2006/relationships/theme" Target="../theme/theme5.xml"/><Relationship Id="rId17" Type="http://schemas.openxmlformats.org/officeDocument/2006/relationships/tags" Target="../tags/tag96.xml"/><Relationship Id="rId2" Type="http://schemas.openxmlformats.org/officeDocument/2006/relationships/slideLayout" Target="../slideLayouts/slideLayout28.xml"/><Relationship Id="rId16" Type="http://schemas.openxmlformats.org/officeDocument/2006/relationships/tags" Target="../tags/tag95.xml"/><Relationship Id="rId20" Type="http://schemas.openxmlformats.org/officeDocument/2006/relationships/tags" Target="../tags/tag99.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ags" Target="../tags/tag94.xml"/><Relationship Id="rId10" Type="http://schemas.openxmlformats.org/officeDocument/2006/relationships/slideLayout" Target="../slideLayouts/slideLayout36.xml"/><Relationship Id="rId19" Type="http://schemas.openxmlformats.org/officeDocument/2006/relationships/tags" Target="../tags/tag98.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93.xml"/><Relationship Id="rId22"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vmlDrawing" Target="../drawings/vmlDrawing38.vml"/><Relationship Id="rId18" Type="http://schemas.openxmlformats.org/officeDocument/2006/relationships/tags" Target="../tags/tag133.xml"/><Relationship Id="rId3" Type="http://schemas.openxmlformats.org/officeDocument/2006/relationships/slideLayout" Target="../slideLayouts/slideLayout40.xml"/><Relationship Id="rId21" Type="http://schemas.openxmlformats.org/officeDocument/2006/relationships/oleObject" Target="../embeddings/oleObject38.bin"/><Relationship Id="rId7" Type="http://schemas.openxmlformats.org/officeDocument/2006/relationships/slideLayout" Target="../slideLayouts/slideLayout44.xml"/><Relationship Id="rId12" Type="http://schemas.openxmlformats.org/officeDocument/2006/relationships/theme" Target="../theme/theme6.xml"/><Relationship Id="rId17" Type="http://schemas.openxmlformats.org/officeDocument/2006/relationships/tags" Target="../tags/tag132.xml"/><Relationship Id="rId2" Type="http://schemas.openxmlformats.org/officeDocument/2006/relationships/slideLayout" Target="../slideLayouts/slideLayout39.xml"/><Relationship Id="rId16" Type="http://schemas.openxmlformats.org/officeDocument/2006/relationships/tags" Target="../tags/tag131.xml"/><Relationship Id="rId20" Type="http://schemas.openxmlformats.org/officeDocument/2006/relationships/tags" Target="../tags/tag135.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ags" Target="../tags/tag130.xml"/><Relationship Id="rId10" Type="http://schemas.openxmlformats.org/officeDocument/2006/relationships/slideLayout" Target="../slideLayouts/slideLayout47.xml"/><Relationship Id="rId19" Type="http://schemas.openxmlformats.org/officeDocument/2006/relationships/tags" Target="../tags/tag134.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ags" Target="../tags/tag129.xml"/><Relationship Id="rId22"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vmlDrawing" Target="../drawings/vmlDrawing48.vml"/><Relationship Id="rId18" Type="http://schemas.openxmlformats.org/officeDocument/2006/relationships/tags" Target="../tags/tag169.xml"/><Relationship Id="rId3" Type="http://schemas.openxmlformats.org/officeDocument/2006/relationships/slideLayout" Target="../slideLayouts/slideLayout51.xml"/><Relationship Id="rId21" Type="http://schemas.openxmlformats.org/officeDocument/2006/relationships/oleObject" Target="../embeddings/oleObject48.bin"/><Relationship Id="rId7" Type="http://schemas.openxmlformats.org/officeDocument/2006/relationships/slideLayout" Target="../slideLayouts/slideLayout55.xml"/><Relationship Id="rId12" Type="http://schemas.openxmlformats.org/officeDocument/2006/relationships/theme" Target="../theme/theme7.xml"/><Relationship Id="rId17" Type="http://schemas.openxmlformats.org/officeDocument/2006/relationships/tags" Target="../tags/tag168.xml"/><Relationship Id="rId2" Type="http://schemas.openxmlformats.org/officeDocument/2006/relationships/slideLayout" Target="../slideLayouts/slideLayout50.xml"/><Relationship Id="rId16" Type="http://schemas.openxmlformats.org/officeDocument/2006/relationships/tags" Target="../tags/tag167.xml"/><Relationship Id="rId20" Type="http://schemas.openxmlformats.org/officeDocument/2006/relationships/tags" Target="../tags/tag171.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ags" Target="../tags/tag166.xml"/><Relationship Id="rId10" Type="http://schemas.openxmlformats.org/officeDocument/2006/relationships/slideLayout" Target="../slideLayouts/slideLayout58.xml"/><Relationship Id="rId19" Type="http://schemas.openxmlformats.org/officeDocument/2006/relationships/tags" Target="../tags/tag170.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ags" Target="../tags/tag165.xml"/><Relationship Id="rId22"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vmlDrawing" Target="../drawings/vmlDrawing58.vml"/><Relationship Id="rId18" Type="http://schemas.openxmlformats.org/officeDocument/2006/relationships/tags" Target="../tags/tag205.xml"/><Relationship Id="rId3" Type="http://schemas.openxmlformats.org/officeDocument/2006/relationships/slideLayout" Target="../slideLayouts/slideLayout62.xml"/><Relationship Id="rId21" Type="http://schemas.openxmlformats.org/officeDocument/2006/relationships/oleObject" Target="../embeddings/oleObject58.bin"/><Relationship Id="rId7" Type="http://schemas.openxmlformats.org/officeDocument/2006/relationships/slideLayout" Target="../slideLayouts/slideLayout66.xml"/><Relationship Id="rId12" Type="http://schemas.openxmlformats.org/officeDocument/2006/relationships/theme" Target="../theme/theme8.xml"/><Relationship Id="rId17" Type="http://schemas.openxmlformats.org/officeDocument/2006/relationships/tags" Target="../tags/tag204.xml"/><Relationship Id="rId2" Type="http://schemas.openxmlformats.org/officeDocument/2006/relationships/slideLayout" Target="../slideLayouts/slideLayout61.xml"/><Relationship Id="rId16" Type="http://schemas.openxmlformats.org/officeDocument/2006/relationships/tags" Target="../tags/tag203.xml"/><Relationship Id="rId20" Type="http://schemas.openxmlformats.org/officeDocument/2006/relationships/tags" Target="../tags/tag207.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ags" Target="../tags/tag202.xml"/><Relationship Id="rId10" Type="http://schemas.openxmlformats.org/officeDocument/2006/relationships/slideLayout" Target="../slideLayouts/slideLayout69.xml"/><Relationship Id="rId19" Type="http://schemas.openxmlformats.org/officeDocument/2006/relationships/tags" Target="../tags/tag206.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ags" Target="../tags/tag201.xml"/><Relationship Id="rId22"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vmlDrawing" Target="../drawings/vmlDrawing68.vml"/><Relationship Id="rId18" Type="http://schemas.openxmlformats.org/officeDocument/2006/relationships/tags" Target="../tags/tag241.xml"/><Relationship Id="rId3" Type="http://schemas.openxmlformats.org/officeDocument/2006/relationships/slideLayout" Target="../slideLayouts/slideLayout73.xml"/><Relationship Id="rId21" Type="http://schemas.openxmlformats.org/officeDocument/2006/relationships/oleObject" Target="../embeddings/oleObject68.bin"/><Relationship Id="rId7" Type="http://schemas.openxmlformats.org/officeDocument/2006/relationships/slideLayout" Target="../slideLayouts/slideLayout77.xml"/><Relationship Id="rId12" Type="http://schemas.openxmlformats.org/officeDocument/2006/relationships/theme" Target="../theme/theme9.xml"/><Relationship Id="rId17" Type="http://schemas.openxmlformats.org/officeDocument/2006/relationships/tags" Target="../tags/tag240.xml"/><Relationship Id="rId2" Type="http://schemas.openxmlformats.org/officeDocument/2006/relationships/slideLayout" Target="../slideLayouts/slideLayout72.xml"/><Relationship Id="rId16" Type="http://schemas.openxmlformats.org/officeDocument/2006/relationships/tags" Target="../tags/tag239.xml"/><Relationship Id="rId20" Type="http://schemas.openxmlformats.org/officeDocument/2006/relationships/tags" Target="../tags/tag243.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tags" Target="../tags/tag238.xml"/><Relationship Id="rId10" Type="http://schemas.openxmlformats.org/officeDocument/2006/relationships/slideLayout" Target="../slideLayouts/slideLayout80.xml"/><Relationship Id="rId19" Type="http://schemas.openxmlformats.org/officeDocument/2006/relationships/tags" Target="../tags/tag242.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ags" Target="../tags/tag23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sp>
        <p:nvSpPr>
          <p:cNvPr id="2" name="Title Placeholder 1"/>
          <p:cNvSpPr>
            <a:spLocks noGrp="1"/>
          </p:cNvSpPr>
          <p:nvPr>
            <p:ph type="title"/>
            <p:custDataLst>
              <p:tags r:id="rId13"/>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9"/>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7581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8" cstate="email"/>
          <a:stretch>
            <a:fillRect/>
          </a:stretch>
        </p:blipFill>
        <p:spPr>
          <a:xfrm>
            <a:off x="690591" y="930776"/>
            <a:ext cx="3154765"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19" cstate="email"/>
          <a:srcRect/>
          <a:stretch>
            <a:fillRect/>
          </a:stretch>
        </p:blipFill>
        <p:spPr bwMode="auto">
          <a:xfrm>
            <a:off x="5491631" y="1173628"/>
            <a:ext cx="3645293" cy="290298"/>
          </a:xfrm>
          <a:prstGeom prst="rect">
            <a:avLst/>
          </a:prstGeom>
          <a:noFill/>
        </p:spPr>
      </p:pic>
      <p:sp>
        <p:nvSpPr>
          <p:cNvPr id="13" name="Rectangle 12"/>
          <p:cNvSpPr/>
          <p:nvPr>
            <p:custDataLst>
              <p:tags r:id="rId10"/>
            </p:custDataLst>
          </p:nvPr>
        </p:nvSpPr>
        <p:spPr>
          <a:xfrm>
            <a:off x="5523919" y="637970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a:t>
            </a:r>
            <a:r>
              <a:rPr lang="en-US" sz="700" dirty="0">
                <a:solidFill>
                  <a:schemeClr val="bg1"/>
                </a:solidFill>
                <a:latin typeface="Arial"/>
                <a:cs typeface="Arial"/>
              </a:rPr>
              <a:t>2012 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2"/>
            </p:custDataLst>
          </p:nvPr>
        </p:nvPicPr>
        <p:blipFill>
          <a:blip r:embed="rId21" cstate="email"/>
          <a:srcRect/>
          <a:stretch>
            <a:fillRect/>
          </a:stretch>
        </p:blipFill>
        <p:spPr bwMode="auto">
          <a:xfrm>
            <a:off x="7939274" y="5932547"/>
            <a:ext cx="278223"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3"/>
            </p:custDataLst>
          </p:nvPr>
        </p:nvPicPr>
        <p:blipFill>
          <a:blip r:embed="rId23" cstate="email"/>
          <a:srcRect/>
          <a:stretch>
            <a:fillRect/>
          </a:stretch>
        </p:blipFill>
        <p:spPr bwMode="auto">
          <a:xfrm>
            <a:off x="8274666" y="5932547"/>
            <a:ext cx="28131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4"/>
            </p:custDataLst>
          </p:nvPr>
        </p:nvPicPr>
        <p:blipFill>
          <a:blip r:embed="rId25"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5"/>
            </p:custDataLst>
          </p:nvPr>
        </p:nvPicPr>
        <p:blipFill>
          <a:blip r:embed="rId27" cstate="email"/>
          <a:srcRect/>
          <a:stretch>
            <a:fillRect/>
          </a:stretch>
        </p:blipFill>
        <p:spPr bwMode="auto">
          <a:xfrm>
            <a:off x="9242223" y="5932547"/>
            <a:ext cx="281314" cy="266700"/>
          </a:xfrm>
          <a:prstGeom prst="rect">
            <a:avLst/>
          </a:prstGeom>
          <a:noFill/>
        </p:spPr>
      </p:pic>
      <p:pic>
        <p:nvPicPr>
          <p:cNvPr id="20" name="Image 22" descr="Picto_Slideshare.gif">
            <a:hlinkClick r:id="rId28"/>
          </p:cNvPr>
          <p:cNvPicPr preferRelativeResize="0">
            <a:picLocks/>
          </p:cNvPicPr>
          <p:nvPr>
            <p:custDataLst>
              <p:tags r:id="rId16"/>
            </p:custDataLst>
          </p:nvPr>
        </p:nvPicPr>
        <p:blipFill>
          <a:blip r:embed="rId29" cstate="email"/>
          <a:srcRect l="4793" t="6316" r="5718" b="7969"/>
          <a:stretch>
            <a:fillRect/>
          </a:stretch>
        </p:blipFill>
        <p:spPr>
          <a:xfrm>
            <a:off x="8613170" y="593258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 id="2147484064"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71010" name="think-cell Slide" r:id="rId20" imgW="360" imgH="360" progId="">
              <p:embed/>
            </p:oleObj>
          </a:graphicData>
        </a:graphic>
      </p:graphicFrame>
      <p:sp>
        <p:nvSpPr>
          <p:cNvPr id="2" name="Title Placeholder 1"/>
          <p:cNvSpPr>
            <a:spLocks noGrp="1"/>
          </p:cNvSpPr>
          <p:nvPr>
            <p:ph type="title"/>
            <p:custDataLst>
              <p:tags r:id="rId13"/>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6"/>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7"/>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19"/>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18125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2"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2"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3"/>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8"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2733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1"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1"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1"/>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37570" name="think-cell Slide" r:id="rId21" imgW="360" imgH="360" progId="">
              <p:embed/>
            </p:oleObj>
          </a:graphicData>
        </a:graphic>
      </p:graphicFrame>
      <p:sp>
        <p:nvSpPr>
          <p:cNvPr id="2" name="Title Placeholder 1"/>
          <p:cNvSpPr>
            <a:spLocks noGrp="1"/>
          </p:cNvSpPr>
          <p:nvPr>
            <p:ph type="title"/>
            <p:custDataLst>
              <p:tags r:id="rId14"/>
            </p:custDataLst>
          </p:nvPr>
        </p:nvSpPr>
        <p:spPr>
          <a:xfrm>
            <a:off x="21"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1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11"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2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41"/>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2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01058" name="think-cell Slide" r:id="rId21" imgW="360" imgH="360" progId="">
              <p:embed/>
            </p:oleObj>
          </a:graphicData>
        </a:graphic>
      </p:graphicFrame>
      <p:sp>
        <p:nvSpPr>
          <p:cNvPr id="2" name="Title Placeholder 1"/>
          <p:cNvSpPr>
            <a:spLocks noGrp="1"/>
          </p:cNvSpPr>
          <p:nvPr>
            <p:ph type="title"/>
            <p:custDataLst>
              <p:tags r:id="rId14"/>
            </p:custDataLst>
          </p:nvPr>
        </p:nvSpPr>
        <p:spPr>
          <a:xfrm>
            <a:off x="15"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06"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05"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6"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29"/>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16"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311298" name="think-cell Slide" r:id="rId21" imgW="360" imgH="360" progId="">
              <p:embed/>
            </p:oleObj>
          </a:graphicData>
        </a:graphic>
      </p:graphicFrame>
      <p:sp>
        <p:nvSpPr>
          <p:cNvPr id="2" name="Title Placeholder 1"/>
          <p:cNvSpPr>
            <a:spLocks noGrp="1"/>
          </p:cNvSpPr>
          <p:nvPr>
            <p:ph type="title"/>
            <p:custDataLst>
              <p:tags r:id="rId14"/>
            </p:custDataLst>
          </p:nvPr>
        </p:nvSpPr>
        <p:spPr>
          <a:xfrm>
            <a:off x="14" y="4"/>
            <a:ext cx="9905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405"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503"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7"/>
            </p:custDataLst>
          </p:nvPr>
        </p:nvSpPr>
        <p:spPr bwMode="auto">
          <a:xfrm>
            <a:off x="15"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8"/>
            </p:custDataLst>
          </p:nvPr>
        </p:nvSpPr>
        <p:spPr bwMode="auto">
          <a:xfrm>
            <a:off x="6741834" y="6623427"/>
            <a:ext cx="2660644"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2012. All Rights Reserved</a:t>
            </a: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58969" y="6443187"/>
            <a:ext cx="1310615" cy="320682"/>
          </a:xfrm>
          <a:prstGeom prst="rect">
            <a:avLst/>
          </a:prstGeom>
          <a:noFill/>
        </p:spPr>
      </p:pic>
      <p:cxnSp>
        <p:nvCxnSpPr>
          <p:cNvPr id="15" name="Straight Connector 5"/>
          <p:cNvCxnSpPr/>
          <p:nvPr>
            <p:custDataLst>
              <p:tags r:id="rId20"/>
            </p:custDataLst>
          </p:nvPr>
        </p:nvCxnSpPr>
        <p:spPr>
          <a:xfrm flipH="1">
            <a:off x="15"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88.vml"/><Relationship Id="rId5" Type="http://schemas.openxmlformats.org/officeDocument/2006/relationships/image" Target="../media/image17.png"/><Relationship Id="rId4" Type="http://schemas.openxmlformats.org/officeDocument/2006/relationships/oleObject" Target="../embeddings/oleObject88.bin"/></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hyperlink" Target="http://www.oracle.com/technetwork/java/javase/downloads/index.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hyperlink" Target="http://www.oracle.com/technetwork/java/javase/downloads/index.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www.oracle.com/technetwork/java/javase/downloads/index.html" TargetMode="External"/><Relationship Id="rId4" Type="http://schemas.openxmlformats.org/officeDocument/2006/relationships/hyperlink" Target="http://tomcat.apache.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www.eclipse.org/m2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hyperlink" Target="http://www.oracle.com/technetwork/java/javase/downloads/index.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www.oracle.com/technetwork/java/javase/downloads/index.html" TargetMode="External"/><Relationship Id="rId5" Type="http://schemas.openxmlformats.org/officeDocument/2006/relationships/hyperlink" Target="http://search.maven.org/" TargetMode="External"/><Relationship Id="rId4" Type="http://schemas.openxmlformats.org/officeDocument/2006/relationships/hyperlink" Target="http://repo1.maven.org/maven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www.oracle.com/technetwork/java/javase/downloads/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hyperlink" Target="http://www.oracle.com/technetwork/java/javase/downloads/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8" name="think-cell Slide" r:id="rId4" imgW="360" imgH="360" progId="">
              <p:embed/>
            </p:oleObj>
          </a:graphicData>
        </a:graphic>
      </p:graphicFrame>
      <p:sp>
        <p:nvSpPr>
          <p:cNvPr id="4" name="Subtitle 3"/>
          <p:cNvSpPr>
            <a:spLocks noGrp="1"/>
          </p:cNvSpPr>
          <p:nvPr>
            <p:ph type="subTitle" idx="1"/>
          </p:nvPr>
        </p:nvSpPr>
        <p:spPr>
          <a:xfrm>
            <a:off x="76200" y="3810000"/>
            <a:ext cx="2743200" cy="1163202"/>
          </a:xfrm>
        </p:spPr>
        <p:txBody>
          <a:bodyPr/>
          <a:lstStyle/>
          <a:p>
            <a:r>
              <a:rPr lang="en-US" sz="2400" dirty="0" smtClean="0"/>
              <a:t>June 2016</a:t>
            </a:r>
          </a:p>
          <a:p>
            <a:endParaRPr lang="en-US" sz="2400" dirty="0"/>
          </a:p>
        </p:txBody>
      </p:sp>
      <p:sp>
        <p:nvSpPr>
          <p:cNvPr id="5" name="Title 4"/>
          <p:cNvSpPr>
            <a:spLocks noGrp="1"/>
          </p:cNvSpPr>
          <p:nvPr>
            <p:ph type="ctrTitle"/>
          </p:nvPr>
        </p:nvSpPr>
        <p:spPr>
          <a:xfrm>
            <a:off x="107517" y="2590800"/>
            <a:ext cx="4540683" cy="1219200"/>
          </a:xfrm>
        </p:spPr>
        <p:txBody>
          <a:bodyPr/>
          <a:lstStyle/>
          <a:p>
            <a:r>
              <a:rPr lang="en-US" sz="3600" dirty="0" smtClean="0"/>
              <a:t>Maven</a:t>
            </a:r>
            <a:endParaRPr lang="en-US" sz="3600" dirty="0"/>
          </a:p>
        </p:txBody>
      </p:sp>
      <p:pic>
        <p:nvPicPr>
          <p:cNvPr id="6" name="Picture 15" descr="C:\Users\shaldwan\AppData\Local\Microsoft\Windows\Temporary Internet Files\Content.IE5\4N8QU0HZ\MC900434854[1].PNG"/>
          <p:cNvPicPr>
            <a:picLocks noChangeAspect="1" noChangeArrowheads="1"/>
          </p:cNvPicPr>
          <p:nvPr/>
        </p:nvPicPr>
        <p:blipFill>
          <a:blip r:embed="rId5" cstate="print"/>
          <a:srcRect/>
          <a:stretch>
            <a:fillRect/>
          </a:stretch>
        </p:blipFill>
        <p:spPr bwMode="auto">
          <a:xfrm>
            <a:off x="7391400" y="-152400"/>
            <a:ext cx="2209800" cy="2209800"/>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5146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 External Dependencies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371600"/>
            <a:ext cx="9277808" cy="1752600"/>
          </a:xfrm>
          <a:prstGeom prst="rect">
            <a:avLst/>
          </a:prstGeom>
        </p:spPr>
        <p:txBody>
          <a:bodyPr vert="horz" lIns="108000" tIns="72000" rIns="72000" bIns="72000" rtlCol="0">
            <a:noAutofit/>
          </a:bodyPr>
          <a:lstStyle/>
          <a:p>
            <a:r>
              <a:rPr lang="en-US" sz="1800" dirty="0" smtClean="0"/>
              <a:t>Here you are having your own library specific to project, which is very usual case and it can contain jars which may not be available in any repository for maven to download from. If your code is using this library with Maven then Maven build will fail because it cannot download or refer to this library during compilation phase.</a:t>
            </a:r>
          </a:p>
          <a:p>
            <a:r>
              <a:rPr lang="en-US" sz="1800" dirty="0" smtClean="0"/>
              <a:t>To handle the situation, let's add this external dependency to maven</a:t>
            </a:r>
            <a:r>
              <a:rPr lang="en-US" sz="1800" b="1" dirty="0" smtClean="0"/>
              <a:t>pom.xml</a:t>
            </a:r>
            <a:r>
              <a:rPr lang="en-US" sz="1800" dirty="0" smtClean="0"/>
              <a:t> using following way.</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pic>
        <p:nvPicPr>
          <p:cNvPr id="393218" name="Picture 2"/>
          <p:cNvPicPr>
            <a:picLocks noChangeAspect="1" noChangeArrowheads="1"/>
          </p:cNvPicPr>
          <p:nvPr/>
        </p:nvPicPr>
        <p:blipFill>
          <a:blip r:embed="rId5" cstate="print"/>
          <a:srcRect/>
          <a:stretch>
            <a:fillRect/>
          </a:stretch>
        </p:blipFill>
        <p:spPr bwMode="auto">
          <a:xfrm>
            <a:off x="1371600" y="3276600"/>
            <a:ext cx="7229475"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5146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 External Dependencies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371600"/>
            <a:ext cx="9277808" cy="4343400"/>
          </a:xfrm>
          <a:prstGeom prst="rect">
            <a:avLst/>
          </a:prstGeom>
        </p:spPr>
        <p:txBody>
          <a:bodyPr vert="horz" lIns="108000" tIns="72000" rIns="72000" bIns="72000" rtlCol="0">
            <a:noAutofit/>
          </a:bodyPr>
          <a:lstStyle/>
          <a:p>
            <a:r>
              <a:rPr lang="en-US" sz="1800" dirty="0" smtClean="0"/>
              <a:t>Look at the second dependency element under dependencies in above example which clears following key concepts about </a:t>
            </a:r>
            <a:r>
              <a:rPr lang="en-US" sz="1800" b="1" dirty="0" smtClean="0"/>
              <a:t>External Dependency</a:t>
            </a:r>
            <a:r>
              <a:rPr lang="en-US" sz="1800" dirty="0" smtClean="0"/>
              <a:t>.</a:t>
            </a:r>
          </a:p>
          <a:p>
            <a:endParaRPr lang="en-US" sz="1800" dirty="0" smtClean="0"/>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External dependencies (library jar location) can be configured in pom.xml in same way as other dependencies.</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Specify groupId same as name of the library.</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Specify artifactId same as name of the library.</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Specify scope as system.</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Specify system path relative to project location.</a:t>
            </a:r>
          </a:p>
          <a:p>
            <a:endParaRPr lang="en-US" sz="1800" dirty="0" smtClean="0"/>
          </a:p>
          <a:p>
            <a:r>
              <a:rPr lang="en-US" sz="1800" dirty="0" smtClean="0"/>
              <a:t>Hope now you are clear about external dependencies and you will be able to specify external dependencies in your Maven project.</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Installing 3rd party JARs</a:t>
            </a:r>
            <a:r>
              <a:rPr lang="en-US" b="1" dirty="0" smtClean="0"/>
              <a:t/>
            </a:r>
            <a:br>
              <a:rPr lang="en-US" b="1" dirty="0" smtClean="0"/>
            </a:br>
            <a:endParaRPr lang="en-US" dirty="0"/>
          </a:p>
        </p:txBody>
      </p:sp>
      <p:sp>
        <p:nvSpPr>
          <p:cNvPr id="3" name="Content Placeholder 2"/>
          <p:cNvSpPr>
            <a:spLocks noGrp="1"/>
          </p:cNvSpPr>
          <p:nvPr>
            <p:ph idx="1"/>
          </p:nvPr>
        </p:nvSpPr>
        <p:spPr>
          <a:xfrm>
            <a:off x="323392" y="1524000"/>
            <a:ext cx="9582608" cy="4343400"/>
          </a:xfrm>
        </p:spPr>
        <p:txBody>
          <a:bodyPr/>
          <a:lstStyle/>
          <a:p>
            <a:pPr>
              <a:buNone/>
            </a:pPr>
            <a:r>
              <a:rPr lang="en-US" sz="1800" dirty="0" smtClean="0"/>
              <a:t>   Although rarely, but sometimes you will have 3rd party JARs that you need to put in your local repository for use in your builds, since they don't exist in any public repository like Maven Central. The JARs must be placed in the local repository in the correct place in order for it to be correctly picked up by Apache Maven. To make this easier, and less error prone, we have provide a goal in the maven-install-plugin which should make this relatively </a:t>
            </a:r>
            <a:r>
              <a:rPr lang="en-US" sz="1800" dirty="0" smtClean="0"/>
              <a:t>painless. To </a:t>
            </a:r>
            <a:r>
              <a:rPr lang="en-US" sz="1800" dirty="0" smtClean="0"/>
              <a:t>install a JAR in the local repository use the following command:</a:t>
            </a:r>
          </a:p>
          <a:p>
            <a:pPr lvl="2"/>
            <a:r>
              <a:rPr lang="en-US" sz="1800" dirty="0" smtClean="0"/>
              <a:t> </a:t>
            </a:r>
            <a:r>
              <a:rPr lang="en-US" sz="1800" b="1" dirty="0" smtClean="0"/>
              <a:t>    mvn install:install-file -Dfile=&lt;path-to-file&gt; -DgroupId=&lt;group-id&gt; \ -  DartifactId=&lt;artifact-id&gt; -Dversion=&lt;version&gt; -Dpackaging=&lt;packaging&gt;</a:t>
            </a:r>
          </a:p>
          <a:p>
            <a:pPr>
              <a:buNone/>
            </a:pPr>
            <a:r>
              <a:rPr lang="en-US" sz="1800" dirty="0" smtClean="0"/>
              <a:t>   If there's a pom-file as well, you can install it with the following command:</a:t>
            </a:r>
          </a:p>
          <a:p>
            <a:pPr lvl="2"/>
            <a:r>
              <a:rPr lang="en-US" sz="1800" dirty="0" smtClean="0"/>
              <a:t>	</a:t>
            </a:r>
            <a:r>
              <a:rPr lang="en-US" sz="1800" b="1" dirty="0" smtClean="0"/>
              <a:t>mvn install:install-file -Dfile=&lt;path-to-file&gt; -DpomFile=&lt;path-to-pomfile&gt;</a:t>
            </a:r>
          </a:p>
          <a:p>
            <a:pPr>
              <a:buNone/>
            </a:pPr>
            <a:r>
              <a:rPr lang="en-US" sz="1800" dirty="0" smtClean="0"/>
              <a:t>   With version 2.5 of the maven-install-plugin it gets even better. If the JAR was built by Apache Maven, it'll contain a pom.xml in a subfolder of the META-INF directory, which will be read by default. In that case, all you need to do is:</a:t>
            </a:r>
            <a:endParaRPr lang="en-US" sz="1800" b="1" dirty="0" smtClean="0"/>
          </a:p>
          <a:p>
            <a:pPr lvl="2"/>
            <a:r>
              <a:rPr lang="en-US" sz="1800" b="1" dirty="0" smtClean="0"/>
              <a:t>    mvn install:install-file -Dfile=&lt;path-to-file&gt;</a:t>
            </a:r>
          </a:p>
          <a:p>
            <a:pPr>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5146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Project Documents</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371600"/>
            <a:ext cx="9277808" cy="2362200"/>
          </a:xfrm>
          <a:prstGeom prst="rect">
            <a:avLst/>
          </a:prstGeom>
        </p:spPr>
        <p:txBody>
          <a:bodyPr vert="horz" lIns="108000" tIns="72000" rIns="72000" bIns="72000" rtlCol="0">
            <a:noAutofit/>
          </a:bodyPr>
          <a:lstStyle/>
          <a:p>
            <a:r>
              <a:rPr lang="en-US" sz="1800" dirty="0" smtClean="0"/>
              <a:t>This tutorial will teach you how to create documentation of the application in one go. So let's start, go to C:/MVN directory where you had created your java</a:t>
            </a:r>
            <a:r>
              <a:rPr lang="en-US" sz="1800" b="1" dirty="0" smtClean="0"/>
              <a:t>consumerBanking</a:t>
            </a:r>
            <a:r>
              <a:rPr lang="en-US" sz="1800" dirty="0" smtClean="0"/>
              <a:t> application. Open </a:t>
            </a:r>
            <a:r>
              <a:rPr lang="en-US" sz="1800" i="1" dirty="0" smtClean="0"/>
              <a:t>consumerBanking</a:t>
            </a:r>
            <a:r>
              <a:rPr lang="en-US" sz="1800" dirty="0" smtClean="0"/>
              <a:t> folder and execute the following </a:t>
            </a:r>
            <a:r>
              <a:rPr lang="en-US" sz="1800" b="1" dirty="0" smtClean="0"/>
              <a:t>mvn</a:t>
            </a:r>
            <a:r>
              <a:rPr lang="en-US" sz="1800" dirty="0" smtClean="0"/>
              <a:t> command.</a:t>
            </a:r>
          </a:p>
          <a:p>
            <a:endParaRPr lang="en-US" sz="1800" dirty="0" smtClean="0"/>
          </a:p>
          <a:p>
            <a:r>
              <a:rPr lang="en-US" sz="1800" b="1" dirty="0" smtClean="0"/>
              <a:t>C:\MVN&gt;mvn site</a:t>
            </a:r>
          </a:p>
          <a:p>
            <a:endParaRPr lang="en-US" sz="1800" b="1" dirty="0" smtClean="0"/>
          </a:p>
          <a:p>
            <a:r>
              <a:rPr lang="en-US" sz="1800" dirty="0" smtClean="0"/>
              <a:t>Maven will start building the project.</a:t>
            </a:r>
            <a:endParaRPr lang="en-US" sz="1800" b="1" dirty="0" smtClean="0"/>
          </a:p>
          <a:p>
            <a:endParaRPr lang="en-US" sz="1800" dirty="0" smtClean="0"/>
          </a:p>
          <a:p>
            <a:endParaRPr lang="en-US" sz="1800" dirty="0" smtClean="0"/>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pic>
        <p:nvPicPr>
          <p:cNvPr id="394242" name="Picture 2"/>
          <p:cNvPicPr>
            <a:picLocks noChangeAspect="1" noChangeArrowheads="1"/>
          </p:cNvPicPr>
          <p:nvPr/>
        </p:nvPicPr>
        <p:blipFill>
          <a:blip r:embed="rId5" cstate="print"/>
          <a:srcRect/>
          <a:stretch>
            <a:fillRect/>
          </a:stretch>
        </p:blipFill>
        <p:spPr bwMode="auto">
          <a:xfrm>
            <a:off x="1323975" y="4143375"/>
            <a:ext cx="7258050" cy="141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Project Documents</a:t>
            </a:r>
            <a:endParaRPr lang="en-US" dirty="0"/>
          </a:p>
        </p:txBody>
      </p:sp>
      <p:sp>
        <p:nvSpPr>
          <p:cNvPr id="3" name="Content Placeholder 2"/>
          <p:cNvSpPr>
            <a:spLocks noGrp="1"/>
          </p:cNvSpPr>
          <p:nvPr>
            <p:ph idx="1"/>
          </p:nvPr>
        </p:nvSpPr>
        <p:spPr>
          <a:xfrm>
            <a:off x="323392" y="1447800"/>
            <a:ext cx="9582608" cy="1240844"/>
          </a:xfrm>
        </p:spPr>
        <p:txBody>
          <a:bodyPr/>
          <a:lstStyle/>
          <a:p>
            <a:pPr>
              <a:buNone/>
            </a:pPr>
            <a:r>
              <a:rPr lang="en-US" sz="1800" dirty="0" smtClean="0"/>
              <a:t>	That's it. Your project documentation is ready. Maven has created a site within target directory. </a:t>
            </a:r>
          </a:p>
          <a:p>
            <a:pPr>
              <a:buNone/>
            </a:pPr>
            <a:r>
              <a:rPr lang="en-US" sz="1800" dirty="0" smtClean="0"/>
              <a:t>	Open C:\MVN\consumerBanking\target\site folder. Click on index.html to see the documentation.</a:t>
            </a:r>
            <a:endParaRPr lang="en-US" sz="1800" dirty="0"/>
          </a:p>
        </p:txBody>
      </p:sp>
      <p:pic>
        <p:nvPicPr>
          <p:cNvPr id="395266" name="Picture 2"/>
          <p:cNvPicPr>
            <a:picLocks noChangeAspect="1" noChangeArrowheads="1"/>
          </p:cNvPicPr>
          <p:nvPr/>
        </p:nvPicPr>
        <p:blipFill>
          <a:blip r:embed="rId2" cstate="print"/>
          <a:srcRect/>
          <a:stretch>
            <a:fillRect/>
          </a:stretch>
        </p:blipFill>
        <p:spPr bwMode="auto">
          <a:xfrm>
            <a:off x="1447800" y="2819400"/>
            <a:ext cx="7143750" cy="3276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Project Documents</a:t>
            </a:r>
            <a:endParaRPr lang="en-US" dirty="0"/>
          </a:p>
        </p:txBody>
      </p:sp>
      <p:pic>
        <p:nvPicPr>
          <p:cNvPr id="396291" name="Picture 3"/>
          <p:cNvPicPr>
            <a:picLocks noChangeAspect="1" noChangeArrowheads="1"/>
          </p:cNvPicPr>
          <p:nvPr/>
        </p:nvPicPr>
        <p:blipFill>
          <a:blip r:embed="rId2" cstate="print"/>
          <a:srcRect/>
          <a:stretch>
            <a:fillRect/>
          </a:stretch>
        </p:blipFill>
        <p:spPr bwMode="auto">
          <a:xfrm>
            <a:off x="1447800" y="1295400"/>
            <a:ext cx="7010400" cy="468153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Setting up Web Server: Tomcat</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219200"/>
            <a:ext cx="9277808" cy="45720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Apache Tomcat is an open source software implementation of the JavaServer Pages and Servlet technologies and can act as a standalone server for testing JSP and Servlets and can be integrated with the Apache Web Server. Here are the steps to setup Tomcat on your machine:</a:t>
            </a:r>
          </a:p>
          <a:p>
            <a:endParaRPr lang="en-US" sz="1800" dirty="0" smtClean="0"/>
          </a:p>
          <a:p>
            <a:r>
              <a:rPr lang="en-US" sz="1800" dirty="0" smtClean="0"/>
              <a:t>Download latest version of Tomcat from </a:t>
            </a:r>
            <a:r>
              <a:rPr lang="en-US" sz="1800" dirty="0" smtClean="0">
                <a:hlinkClick r:id="rId4"/>
              </a:rPr>
              <a:t>http://tomcat.apache.org/</a:t>
            </a:r>
            <a:r>
              <a:rPr lang="en-US" sz="1800" dirty="0" smtClean="0"/>
              <a:t>.</a:t>
            </a:r>
          </a:p>
          <a:p>
            <a:endParaRPr lang="en-US" sz="1800" dirty="0" smtClean="0"/>
          </a:p>
          <a:p>
            <a:r>
              <a:rPr lang="en-US" sz="1800" dirty="0" smtClean="0"/>
              <a:t>Once you downloaded the installation, unpack the binary distribution into a convenient location.</a:t>
            </a:r>
          </a:p>
          <a:p>
            <a:endParaRPr lang="en-US" sz="1800" dirty="0" smtClean="0"/>
          </a:p>
          <a:p>
            <a:r>
              <a:rPr lang="en-US" sz="1800" dirty="0" smtClean="0"/>
              <a:t>For example in C:\apache-tomcat-5.5.29 on windows</a:t>
            </a:r>
          </a:p>
          <a:p>
            <a:endParaRPr lang="en-US" sz="1800" dirty="0" smtClean="0"/>
          </a:p>
          <a:p>
            <a:r>
              <a:rPr lang="en-US" sz="1800" dirty="0" smtClean="0"/>
              <a:t>Create CATALINA_HOME environment variable pointing to these locations.</a:t>
            </a:r>
          </a:p>
          <a:p>
            <a:endParaRPr lang="en-US" sz="1800" dirty="0" smtClean="0"/>
          </a:p>
          <a:p>
            <a:r>
              <a:rPr lang="en-US" sz="1800" dirty="0" smtClean="0"/>
              <a:t>CATALINA_HOME  = C:\apache-tomcat-5.5.29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5"/>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5"/>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5"/>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4384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Setting up Web Server: Tomcat</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219200"/>
            <a:ext cx="9277808" cy="29718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Tomcat can be started by executing the following commands on windows machine:</a:t>
            </a:r>
          </a:p>
          <a:p>
            <a:pPr lvl="1"/>
            <a:endParaRPr lang="en-US" sz="1800" dirty="0" smtClean="0"/>
          </a:p>
          <a:p>
            <a:pPr lvl="1"/>
            <a:r>
              <a:rPr lang="en-US" sz="1800" dirty="0" smtClean="0"/>
              <a:t>%CATALINA_HOME%\bin\startup.bat </a:t>
            </a:r>
          </a:p>
          <a:p>
            <a:pPr lvl="1"/>
            <a:r>
              <a:rPr lang="en-US" sz="1800" dirty="0" smtClean="0"/>
              <a:t>or </a:t>
            </a:r>
          </a:p>
          <a:p>
            <a:pPr lvl="1"/>
            <a:r>
              <a:rPr lang="en-US" sz="1800" dirty="0" smtClean="0"/>
              <a:t>C:\apache-tomcat-5.5.29\bin\startup.bat </a:t>
            </a:r>
          </a:p>
          <a:p>
            <a:pPr lvl="1"/>
            <a:endParaRPr lang="en-US" sz="1800" dirty="0" smtClean="0"/>
          </a:p>
          <a:p>
            <a:r>
              <a:rPr lang="en-US" sz="1800" dirty="0" smtClean="0"/>
              <a:t>After a successful startup, the default web applications included with Tomcat will be available by visiting </a:t>
            </a:r>
            <a:r>
              <a:rPr lang="en-US" sz="1800" b="1" dirty="0" smtClean="0"/>
              <a:t>http://localhost:8080/</a:t>
            </a:r>
            <a:r>
              <a:rPr lang="en-US" sz="1800" dirty="0" smtClean="0"/>
              <a:t>. If everything is fine then it should display following result: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4384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Setting up Web Server: Tomcat</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0146" name="Picture 2"/>
          <p:cNvPicPr>
            <a:picLocks noChangeAspect="1" noChangeArrowheads="1"/>
          </p:cNvPicPr>
          <p:nvPr/>
        </p:nvPicPr>
        <p:blipFill>
          <a:blip r:embed="rId4" cstate="print"/>
          <a:srcRect/>
          <a:stretch>
            <a:fillRect/>
          </a:stretch>
        </p:blipFill>
        <p:spPr bwMode="auto">
          <a:xfrm>
            <a:off x="1524000" y="1595438"/>
            <a:ext cx="6705599" cy="4195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4384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Creating Users and Passwords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8" name="Content Placeholder 412"/>
          <p:cNvSpPr txBox="1">
            <a:spLocks/>
          </p:cNvSpPr>
          <p:nvPr/>
        </p:nvSpPr>
        <p:spPr>
          <a:xfrm>
            <a:off x="381000" y="1219200"/>
            <a:ext cx="9277808" cy="5181600"/>
          </a:xfrm>
          <a:prstGeom prst="rect">
            <a:avLst/>
          </a:prstGeom>
        </p:spPr>
        <p:txBody>
          <a:bodyPr vert="horz" lIns="108000" tIns="72000" rIns="72000" bIns="72000" rtlCol="0">
            <a:noAutofit/>
          </a:bodyPr>
          <a:lstStyle/>
          <a:p>
            <a:r>
              <a:rPr lang="en-US" sz="1800" dirty="0" smtClean="0"/>
              <a:t>A very easy method of authenticating users with Tomcat involves creating usernames, passwords, and roles in the tomcat-users.xml file. </a:t>
            </a:r>
          </a:p>
          <a:p>
            <a:r>
              <a:rPr lang="en-US" sz="1800" dirty="0" smtClean="0"/>
              <a:t>This file is stored in </a:t>
            </a:r>
            <a:r>
              <a:rPr lang="en-US" sz="1800" b="1" dirty="0" smtClean="0"/>
              <a:t>&lt;Tomcat-installation-directory&gt;/conf.</a:t>
            </a:r>
            <a:endParaRPr lang="en-US" sz="1800" dirty="0" smtClean="0"/>
          </a:p>
          <a:p>
            <a:r>
              <a:rPr lang="en-US" sz="1800" dirty="0" smtClean="0"/>
              <a:t>Everyone is familiar with usernames and passwords, but what are roles? Roles are logical ways to describe groups of users who have similar responsibilities, such as manager or databaseAdmin. Example below shows a tomcat-users.xml file that creates two roles and two users with two aptly named XML elements: role and user.</a:t>
            </a:r>
          </a:p>
          <a:p>
            <a:endParaRPr lang="en-US" sz="1800" dirty="0" smtClean="0"/>
          </a:p>
          <a:p>
            <a:pPr lvl="1"/>
            <a:r>
              <a:rPr lang="en-US" sz="1800" dirty="0" smtClean="0"/>
              <a:t>&lt;?xml version="1.0" encoding="UTF-8"?&gt;</a:t>
            </a:r>
          </a:p>
          <a:p>
            <a:pPr lvl="1"/>
            <a:r>
              <a:rPr lang="en-US" sz="1800" dirty="0" smtClean="0"/>
              <a:t>&lt;tomcat-users&gt;</a:t>
            </a:r>
          </a:p>
          <a:p>
            <a:pPr lvl="1"/>
            <a:r>
              <a:rPr lang="en-US" sz="1800" dirty="0" smtClean="0"/>
              <a:t>&lt;role rolename="tomcat"/&gt;</a:t>
            </a:r>
          </a:p>
          <a:p>
            <a:pPr lvl="1"/>
            <a:r>
              <a:rPr lang="en-US" sz="1800" dirty="0" smtClean="0"/>
              <a:t>&lt;role rolename="manager"/&gt;</a:t>
            </a:r>
          </a:p>
          <a:p>
            <a:pPr lvl="1"/>
            <a:r>
              <a:rPr lang="en-US" sz="1800" dirty="0" smtClean="0"/>
              <a:t>&lt;role rolename="admin"/&gt;</a:t>
            </a:r>
          </a:p>
          <a:p>
            <a:pPr lvl="1"/>
            <a:r>
              <a:rPr lang="en-US" sz="1800" dirty="0" smtClean="0"/>
              <a:t>&lt;role rolename="manager-gui"/&gt;</a:t>
            </a:r>
          </a:p>
          <a:p>
            <a:pPr lvl="1"/>
            <a:r>
              <a:rPr lang="en-US" sz="1800" dirty="0" smtClean="0"/>
              <a:t>&lt;user username="abcd" password="abcd" roles="standard,manager,admin,manager-gui,manager-script" /&gt;</a:t>
            </a:r>
          </a:p>
          <a:p>
            <a:pPr lvl="1"/>
            <a:r>
              <a:rPr lang="en-US" sz="1800" dirty="0" smtClean="0"/>
              <a:t>&lt;/tomcat-users&gt;</a:t>
            </a:r>
          </a:p>
          <a:p>
            <a:r>
              <a:rPr lang="en-US" sz="1800" dirty="0" smtClean="0"/>
              <a:t>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 Repositories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219200"/>
            <a:ext cx="9277808" cy="45720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In Maven terminology, a repository is a place i.e. directory where all the project jars, library jar, </a:t>
            </a:r>
            <a:r>
              <a:rPr lang="en-US" sz="1800" dirty="0" smtClean="0"/>
              <a:t>plug-in </a:t>
            </a:r>
            <a:r>
              <a:rPr lang="en-US" sz="1800" dirty="0" smtClean="0"/>
              <a:t>or any other project specific artifacts are stored and can be used by Maven easily.</a:t>
            </a:r>
          </a:p>
          <a:p>
            <a:endParaRPr lang="en-US" sz="1800" dirty="0" smtClean="0"/>
          </a:p>
          <a:p>
            <a:r>
              <a:rPr lang="en-US" sz="1800" dirty="0" smtClean="0"/>
              <a:t>Maven repository are of three types</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local</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central</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remote</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Web Application</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323392" y="1524000"/>
            <a:ext cx="9582608" cy="1676400"/>
          </a:xfrm>
        </p:spPr>
        <p:txBody>
          <a:bodyPr/>
          <a:lstStyle/>
          <a:p>
            <a:pPr>
              <a:buNone/>
            </a:pPr>
            <a:r>
              <a:rPr lang="en-US" dirty="0" smtClean="0"/>
              <a:t>	To create a simple java web application, we'll use maven-archetype-webapp plugin. So let's open command console, go the C:\MVN directory and execute the following </a:t>
            </a:r>
            <a:r>
              <a:rPr lang="en-US" b="1" dirty="0" smtClean="0"/>
              <a:t>mvn</a:t>
            </a:r>
            <a:r>
              <a:rPr lang="en-US" dirty="0" smtClean="0"/>
              <a:t> command.</a:t>
            </a:r>
          </a:p>
          <a:p>
            <a:pPr>
              <a:buNone/>
            </a:pPr>
            <a:r>
              <a:rPr lang="en-US" dirty="0" smtClean="0"/>
              <a:t>	</a:t>
            </a:r>
            <a:r>
              <a:rPr lang="en-US" sz="1200" dirty="0" smtClean="0"/>
              <a:t>C:\MVN&gt;mvn archetype:generate -DgroupId=com.companyname.automobile -DartifactId=trucks -DarchetypeArtifactId=maven-archetype-webapp -DinteractiveMode=false</a:t>
            </a:r>
          </a:p>
          <a:p>
            <a:pPr>
              <a:buNone/>
            </a:pPr>
            <a:endParaRPr lang="en-US" sz="1200" dirty="0" smtClean="0"/>
          </a:p>
          <a:p>
            <a:pPr>
              <a:buNone/>
            </a:pPr>
            <a:r>
              <a:rPr lang="en-US" dirty="0" smtClean="0"/>
              <a:t>	</a:t>
            </a:r>
          </a:p>
          <a:p>
            <a:pPr>
              <a:buNone/>
            </a:pPr>
            <a:endParaRPr lang="en-US" dirty="0" smtClean="0"/>
          </a:p>
          <a:p>
            <a:pPr>
              <a:buNone/>
            </a:pPr>
            <a:r>
              <a:rPr lang="en-US" dirty="0" smtClean="0"/>
              <a:t>	</a:t>
            </a:r>
          </a:p>
          <a:p>
            <a:pPr>
              <a:buNone/>
            </a:pPr>
            <a:endParaRPr lang="en-US" dirty="0" smtClean="0"/>
          </a:p>
        </p:txBody>
      </p:sp>
      <p:pic>
        <p:nvPicPr>
          <p:cNvPr id="391170" name="Picture 2"/>
          <p:cNvPicPr>
            <a:picLocks noChangeAspect="1" noChangeArrowheads="1"/>
          </p:cNvPicPr>
          <p:nvPr/>
        </p:nvPicPr>
        <p:blipFill>
          <a:blip r:embed="rId4" cstate="print"/>
          <a:srcRect/>
          <a:stretch>
            <a:fillRect/>
          </a:stretch>
        </p:blipFill>
        <p:spPr bwMode="auto">
          <a:xfrm>
            <a:off x="609600" y="3409950"/>
            <a:ext cx="7924800" cy="1314450"/>
          </a:xfrm>
          <a:prstGeom prst="rect">
            <a:avLst/>
          </a:prstGeom>
          <a:noFill/>
          <a:ln w="9525">
            <a:noFill/>
            <a:miter lim="800000"/>
            <a:headEnd/>
            <a:tailEnd/>
          </a:ln>
        </p:spPr>
      </p:pic>
      <p:sp>
        <p:nvSpPr>
          <p:cNvPr id="10" name="Content Placeholder 6"/>
          <p:cNvSpPr txBox="1">
            <a:spLocks/>
          </p:cNvSpPr>
          <p:nvPr/>
        </p:nvSpPr>
        <p:spPr>
          <a:xfrm>
            <a:off x="475792" y="5029200"/>
            <a:ext cx="9582608" cy="685800"/>
          </a:xfrm>
          <a:prstGeom prst="rect">
            <a:avLst/>
          </a:prstGeom>
        </p:spPr>
        <p:txBody>
          <a:bodyPr vert="horz" lIns="108000" tIns="72000" rIns="72000" bIns="72000" rtlCol="0">
            <a:noAutofit/>
          </a:bodyPr>
          <a:lstStyle/>
          <a:p>
            <a:pPr marL="166189" lvl="0" indent="-166189" defTabSz="914342">
              <a:lnSpc>
                <a:spcPct val="90000"/>
              </a:lnSpc>
              <a:spcAft>
                <a:spcPts val="600"/>
              </a:spcAft>
              <a:buClr>
                <a:schemeClr val="accent5"/>
              </a:buClr>
            </a:pPr>
            <a:r>
              <a:rPr lang="en-US" sz="2200" dirty="0" smtClean="0">
                <a:solidFill>
                  <a:schemeClr val="tx2">
                    <a:lumMod val="50000"/>
                  </a:schemeClr>
                </a:solidFill>
              </a:rPr>
              <a:t>	Maven will start processing and will create the complete web based java application project structure.</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12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sz="2200" b="0" i="0" u="none" strike="noStrike" kern="1200" cap="none" spc="0" normalizeH="0" baseline="0" noProof="0" dirty="0" smtClean="0">
                <a:ln>
                  <a:noFill/>
                </a:ln>
                <a:solidFill>
                  <a:schemeClr val="tx2">
                    <a:lumMod val="50000"/>
                  </a:schemeClr>
                </a:solidFill>
                <a:effectLst/>
                <a:uLnTx/>
                <a:uFillTx/>
                <a:latin typeface="+mn-lt"/>
                <a:ea typeface="+mn-ea"/>
                <a:cs typeface="+mn-cs"/>
              </a:rPr>
              <a:t>	</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r>
              <a:rPr kumimoji="0" lang="en-US" sz="2200" b="0" i="0" u="none" strike="noStrike" kern="1200" cap="none" spc="0" normalizeH="0" baseline="0" noProof="0" dirty="0" smtClean="0">
                <a:ln>
                  <a:noFill/>
                </a:ln>
                <a:solidFill>
                  <a:schemeClr val="tx2">
                    <a:lumMod val="50000"/>
                  </a:schemeClr>
                </a:solidFill>
                <a:effectLst/>
                <a:uLnTx/>
                <a:uFillTx/>
                <a:latin typeface="+mn-lt"/>
                <a:ea typeface="+mn-ea"/>
                <a:cs typeface="+mn-cs"/>
              </a:rPr>
              <a:t>	</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Web Application</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323392" y="1524000"/>
            <a:ext cx="9582608" cy="783644"/>
          </a:xfrm>
        </p:spPr>
        <p:txBody>
          <a:bodyPr/>
          <a:lstStyle/>
          <a:p>
            <a:pPr>
              <a:buNone/>
            </a:pPr>
            <a:r>
              <a:rPr lang="en-US" dirty="0" smtClean="0"/>
              <a:t>Now go to C:/MVN directory. You'll see a java application project created named trucks (as specified in artifactId).</a:t>
            </a:r>
            <a:endParaRPr lang="en-US" dirty="0"/>
          </a:p>
        </p:txBody>
      </p:sp>
      <p:pic>
        <p:nvPicPr>
          <p:cNvPr id="392194" name="Picture 2"/>
          <p:cNvPicPr>
            <a:picLocks noChangeAspect="1" noChangeArrowheads="1"/>
          </p:cNvPicPr>
          <p:nvPr/>
        </p:nvPicPr>
        <p:blipFill>
          <a:blip r:embed="rId4" cstate="print"/>
          <a:srcRect/>
          <a:stretch>
            <a:fillRect/>
          </a:stretch>
        </p:blipFill>
        <p:spPr bwMode="auto">
          <a:xfrm>
            <a:off x="990600" y="2514600"/>
            <a:ext cx="732472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Web Application</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228600" y="1600200"/>
            <a:ext cx="9582608" cy="990600"/>
          </a:xfrm>
        </p:spPr>
        <p:txBody>
          <a:bodyPr/>
          <a:lstStyle/>
          <a:p>
            <a:pPr>
              <a:buNone/>
            </a:pPr>
            <a:r>
              <a:rPr lang="en-US" dirty="0" smtClean="0"/>
              <a:t>	Maven uses a standard directory layout. Using above example, we can understand following key concepts</a:t>
            </a:r>
            <a:endParaRPr lang="en-US" dirty="0"/>
          </a:p>
        </p:txBody>
      </p:sp>
      <p:pic>
        <p:nvPicPr>
          <p:cNvPr id="393218" name="Picture 2"/>
          <p:cNvPicPr>
            <a:picLocks noChangeAspect="1" noChangeArrowheads="1"/>
          </p:cNvPicPr>
          <p:nvPr/>
        </p:nvPicPr>
        <p:blipFill>
          <a:blip r:embed="rId4" cstate="print"/>
          <a:srcRect/>
          <a:stretch>
            <a:fillRect/>
          </a:stretch>
        </p:blipFill>
        <p:spPr bwMode="auto">
          <a:xfrm>
            <a:off x="990600" y="2590800"/>
            <a:ext cx="7200900" cy="296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Web Application - POM</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394243" name="Picture 3"/>
          <p:cNvPicPr>
            <a:picLocks noChangeAspect="1" noChangeArrowheads="1"/>
          </p:cNvPicPr>
          <p:nvPr/>
        </p:nvPicPr>
        <p:blipFill>
          <a:blip r:embed="rId4" cstate="print"/>
          <a:srcRect/>
          <a:stretch>
            <a:fillRect/>
          </a:stretch>
        </p:blipFill>
        <p:spPr bwMode="auto">
          <a:xfrm>
            <a:off x="1338263" y="1219200"/>
            <a:ext cx="7229475" cy="500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Web Application</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323392" y="1676400"/>
            <a:ext cx="9582608" cy="1219200"/>
          </a:xfrm>
        </p:spPr>
        <p:txBody>
          <a:bodyPr/>
          <a:lstStyle/>
          <a:p>
            <a:pPr>
              <a:buNone/>
            </a:pPr>
            <a:r>
              <a:rPr lang="en-US" dirty="0" smtClean="0"/>
              <a:t>	Maven also created a sample JSP Source file	</a:t>
            </a:r>
          </a:p>
          <a:p>
            <a:pPr>
              <a:buNone/>
            </a:pPr>
            <a:r>
              <a:rPr lang="en-US" dirty="0" smtClean="0"/>
              <a:t>	Open </a:t>
            </a:r>
            <a:r>
              <a:rPr lang="en-US" b="1" dirty="0" smtClean="0"/>
              <a:t>C:\ &gt; MVN &gt; trucks &gt; src &gt; main &gt; webapp &gt;</a:t>
            </a:r>
            <a:r>
              <a:rPr lang="en-US" dirty="0" smtClean="0"/>
              <a:t> folder, you will see index.jsp.</a:t>
            </a:r>
            <a:endParaRPr lang="en-US" dirty="0"/>
          </a:p>
        </p:txBody>
      </p:sp>
      <p:pic>
        <p:nvPicPr>
          <p:cNvPr id="395266" name="Picture 2"/>
          <p:cNvPicPr>
            <a:picLocks noChangeAspect="1" noChangeArrowheads="1"/>
          </p:cNvPicPr>
          <p:nvPr/>
        </p:nvPicPr>
        <p:blipFill>
          <a:blip r:embed="rId4" cstate="print"/>
          <a:srcRect/>
          <a:stretch>
            <a:fillRect/>
          </a:stretch>
        </p:blipFill>
        <p:spPr bwMode="auto">
          <a:xfrm>
            <a:off x="1371600" y="3429000"/>
            <a:ext cx="7248525" cy="1381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Build Web Application</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323392" y="1524000"/>
            <a:ext cx="9582608" cy="1545644"/>
          </a:xfrm>
        </p:spPr>
        <p:txBody>
          <a:bodyPr/>
          <a:lstStyle/>
          <a:p>
            <a:pPr>
              <a:buNone/>
            </a:pPr>
            <a:r>
              <a:rPr lang="en-US" sz="1800" dirty="0" smtClean="0"/>
              <a:t>Let's open command console, go the C:\MVN\trucks directory and execute the following </a:t>
            </a:r>
            <a:r>
              <a:rPr lang="en-US" sz="1800" b="1" dirty="0" smtClean="0"/>
              <a:t>mvn</a:t>
            </a:r>
            <a:r>
              <a:rPr lang="en-US" sz="1800" dirty="0" smtClean="0"/>
              <a:t> command.</a:t>
            </a:r>
          </a:p>
          <a:p>
            <a:pPr>
              <a:buNone/>
            </a:pPr>
            <a:r>
              <a:rPr lang="en-US" sz="1800" dirty="0" smtClean="0"/>
              <a:t>	</a:t>
            </a:r>
            <a:r>
              <a:rPr lang="en-US" sz="1800" b="1" dirty="0" smtClean="0"/>
              <a:t>C:\MVN\trucks&gt;mvn clean package</a:t>
            </a:r>
          </a:p>
          <a:p>
            <a:pPr>
              <a:buNone/>
            </a:pPr>
            <a:r>
              <a:rPr lang="en-US" sz="1800" dirty="0" smtClean="0"/>
              <a:t>Maven will start building the project.</a:t>
            </a:r>
            <a:endParaRPr lang="en-US" sz="1800" dirty="0"/>
          </a:p>
        </p:txBody>
      </p:sp>
      <p:pic>
        <p:nvPicPr>
          <p:cNvPr id="396290" name="Picture 2"/>
          <p:cNvPicPr>
            <a:picLocks noChangeAspect="1" noChangeArrowheads="1"/>
          </p:cNvPicPr>
          <p:nvPr/>
        </p:nvPicPr>
        <p:blipFill>
          <a:blip r:embed="rId4" cstate="print"/>
          <a:srcRect/>
          <a:stretch>
            <a:fillRect/>
          </a:stretch>
        </p:blipFill>
        <p:spPr bwMode="auto">
          <a:xfrm>
            <a:off x="1347788" y="2971800"/>
            <a:ext cx="7210425" cy="310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Deploy Web Application</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323392" y="1524000"/>
            <a:ext cx="9582608" cy="2438400"/>
          </a:xfrm>
        </p:spPr>
        <p:txBody>
          <a:bodyPr/>
          <a:lstStyle/>
          <a:p>
            <a:pPr>
              <a:buNone/>
            </a:pPr>
            <a:r>
              <a:rPr lang="en-US" dirty="0" smtClean="0"/>
              <a:t>	</a:t>
            </a:r>
            <a:r>
              <a:rPr lang="en-US" sz="1800" dirty="0" smtClean="0"/>
              <a:t>Now copy the </a:t>
            </a:r>
            <a:r>
              <a:rPr lang="en-US" sz="1800" b="1" dirty="0" smtClean="0"/>
              <a:t>trucks.war</a:t>
            </a:r>
            <a:r>
              <a:rPr lang="en-US" sz="1800" dirty="0" smtClean="0"/>
              <a:t> created in </a:t>
            </a:r>
            <a:r>
              <a:rPr lang="en-US" sz="1800" b="1" dirty="0" smtClean="0"/>
              <a:t>C:\ &gt; MVN &gt; trucks &gt; target &gt;</a:t>
            </a:r>
            <a:r>
              <a:rPr lang="en-US" sz="1800" dirty="0" smtClean="0"/>
              <a:t> folder to your webserver webapp directory and restart the webserver.</a:t>
            </a:r>
          </a:p>
          <a:p>
            <a:pPr>
              <a:buNone/>
            </a:pPr>
            <a:r>
              <a:rPr lang="en-US" sz="1800" dirty="0" smtClean="0"/>
              <a:t>	</a:t>
            </a:r>
            <a:r>
              <a:rPr lang="en-US" sz="1800" b="1" dirty="0" smtClean="0"/>
              <a:t>Test Web Application</a:t>
            </a:r>
          </a:p>
          <a:p>
            <a:pPr>
              <a:buNone/>
            </a:pPr>
            <a:r>
              <a:rPr lang="en-US" sz="1800" dirty="0" smtClean="0"/>
              <a:t>	Run the web-application using URL : </a:t>
            </a:r>
            <a:r>
              <a:rPr lang="en-US" sz="1800" b="1" dirty="0" smtClean="0"/>
              <a:t>http://&lt;server-name&gt;:&lt;port-number&gt;/trucks/index.jsp</a:t>
            </a:r>
            <a:endParaRPr lang="en-US" sz="1800" dirty="0" smtClean="0"/>
          </a:p>
          <a:p>
            <a:pPr>
              <a:buNone/>
            </a:pPr>
            <a:r>
              <a:rPr lang="en-US" sz="1800" dirty="0" smtClean="0"/>
              <a:t>	 Verify the output.</a:t>
            </a:r>
          </a:p>
          <a:p>
            <a:pPr>
              <a:buNone/>
            </a:pPr>
            <a:endParaRPr lang="en-US" dirty="0"/>
          </a:p>
        </p:txBody>
      </p:sp>
      <p:pic>
        <p:nvPicPr>
          <p:cNvPr id="397314" name="Picture 2"/>
          <p:cNvPicPr>
            <a:picLocks noChangeAspect="1" noChangeArrowheads="1"/>
          </p:cNvPicPr>
          <p:nvPr/>
        </p:nvPicPr>
        <p:blipFill>
          <a:blip r:embed="rId4" cstate="print"/>
          <a:srcRect/>
          <a:stretch>
            <a:fillRect/>
          </a:stretch>
        </p:blipFill>
        <p:spPr bwMode="auto">
          <a:xfrm>
            <a:off x="1143000" y="3657600"/>
            <a:ext cx="71151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152400" y="1524000"/>
            <a:ext cx="9582608" cy="4800600"/>
          </a:xfrm>
        </p:spPr>
        <p:txBody>
          <a:bodyPr/>
          <a:lstStyle/>
          <a:p>
            <a:pPr>
              <a:buNone/>
            </a:pPr>
            <a:r>
              <a:rPr lang="en-US" sz="1800" dirty="0" smtClean="0"/>
              <a:t>	Eclipse provides an excellent plugin </a:t>
            </a:r>
            <a:r>
              <a:rPr lang="en-US" sz="1800" dirty="0" smtClean="0">
                <a:hlinkClick r:id="rId4"/>
              </a:rPr>
              <a:t>m2eclipse</a:t>
            </a:r>
            <a:r>
              <a:rPr lang="en-US" sz="1800" dirty="0" smtClean="0"/>
              <a:t> which seamlessly integrates Maven and Eclipse together. Some of features of m2eclipse are listed below</a:t>
            </a:r>
          </a:p>
          <a:p>
            <a:pPr lvl="2"/>
            <a:r>
              <a:rPr lang="en-US" sz="1800" dirty="0" smtClean="0"/>
              <a:t>You can run Maven goals from Eclipse.</a:t>
            </a:r>
          </a:p>
          <a:p>
            <a:pPr lvl="2"/>
            <a:r>
              <a:rPr lang="en-US" sz="1800" dirty="0" smtClean="0"/>
              <a:t>You can view the output of Maven commands inside the Eclipse using its own console.</a:t>
            </a:r>
          </a:p>
          <a:p>
            <a:pPr lvl="2"/>
            <a:r>
              <a:rPr lang="en-US" sz="1800" dirty="0" smtClean="0"/>
              <a:t>You can update maven dependencies with IDE.</a:t>
            </a:r>
          </a:p>
          <a:p>
            <a:pPr lvl="2"/>
            <a:r>
              <a:rPr lang="en-US" sz="1800" dirty="0" smtClean="0"/>
              <a:t>You can Launch Maven builds from within Eclipse.</a:t>
            </a:r>
          </a:p>
          <a:p>
            <a:pPr lvl="2"/>
            <a:r>
              <a:rPr lang="en-US" sz="1800" dirty="0" smtClean="0"/>
              <a:t>It does the dependency management for Eclipse build path based on Maven's pom.xml.</a:t>
            </a:r>
          </a:p>
          <a:p>
            <a:pPr lvl="2"/>
            <a:r>
              <a:rPr lang="en-US" sz="1800" dirty="0" smtClean="0"/>
              <a:t>It resolves Maven dependencies from the Eclipse workspace without installing to local Maven repository (requires dependency project be in same workspace).</a:t>
            </a:r>
          </a:p>
          <a:p>
            <a:pPr lvl="2"/>
            <a:r>
              <a:rPr lang="en-US" sz="1800" dirty="0" smtClean="0"/>
              <a:t>It automatic downloads required dependencies and sources from the remote Maven repositories.</a:t>
            </a:r>
          </a:p>
          <a:p>
            <a:pPr lvl="2"/>
            <a:r>
              <a:rPr lang="en-US" sz="1800" dirty="0" smtClean="0"/>
              <a:t>It provides wizards for creating new Maven projects, pom.xml and to enable Maven support on existing projects</a:t>
            </a:r>
          </a:p>
          <a:p>
            <a:pPr lvl="2"/>
            <a:r>
              <a:rPr lang="en-US" sz="1800" dirty="0" smtClean="0"/>
              <a:t>It provides quick search for dependencies in remote Maven repositories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152400" y="1524000"/>
            <a:ext cx="9582608" cy="1447800"/>
          </a:xfrm>
        </p:spPr>
        <p:txBody>
          <a:bodyPr/>
          <a:lstStyle/>
          <a:p>
            <a:pPr>
              <a:buNone/>
            </a:pPr>
            <a:r>
              <a:rPr lang="en-US" sz="1800" dirty="0" smtClean="0"/>
              <a:t>	Import a maven project in Eclipse</a:t>
            </a:r>
          </a:p>
          <a:p>
            <a:pPr lvl="2"/>
            <a:r>
              <a:rPr lang="en-US" sz="1800" dirty="0" smtClean="0"/>
              <a:t>Open Eclipse.</a:t>
            </a:r>
          </a:p>
          <a:p>
            <a:pPr lvl="2"/>
            <a:r>
              <a:rPr lang="en-US" sz="1800" dirty="0" smtClean="0"/>
              <a:t>Select File &gt; Import &gt; option.</a:t>
            </a:r>
          </a:p>
          <a:p>
            <a:pPr lvl="2"/>
            <a:r>
              <a:rPr lang="en-US" sz="1800" dirty="0" smtClean="0"/>
              <a:t>Select Maven Projects Option. Click on Next Button</a:t>
            </a:r>
            <a:r>
              <a:rPr lang="en-US" dirty="0" smtClean="0"/>
              <a:t>.</a:t>
            </a:r>
            <a:endParaRPr lang="en-US" sz="1800" dirty="0" smtClean="0"/>
          </a:p>
        </p:txBody>
      </p:sp>
      <p:pic>
        <p:nvPicPr>
          <p:cNvPr id="398338" name="Picture 2"/>
          <p:cNvPicPr>
            <a:picLocks noChangeAspect="1" noChangeArrowheads="1"/>
          </p:cNvPicPr>
          <p:nvPr/>
        </p:nvPicPr>
        <p:blipFill>
          <a:blip r:embed="rId4" cstate="print"/>
          <a:srcRect/>
          <a:stretch>
            <a:fillRect/>
          </a:stretch>
        </p:blipFill>
        <p:spPr bwMode="auto">
          <a:xfrm>
            <a:off x="2133600" y="3048000"/>
            <a:ext cx="2952850"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152400" y="1524000"/>
            <a:ext cx="9582608" cy="1066800"/>
          </a:xfrm>
        </p:spPr>
        <p:txBody>
          <a:bodyPr/>
          <a:lstStyle/>
          <a:p>
            <a:pPr lvl="2"/>
            <a:r>
              <a:rPr lang="en-US" sz="1800" dirty="0" smtClean="0"/>
              <a:t>Select Project location, where a project was created using Maven. We've create a Java Project consumerBanking.</a:t>
            </a:r>
          </a:p>
          <a:p>
            <a:pPr lvl="2"/>
            <a:r>
              <a:rPr lang="en-US" sz="1800" dirty="0" smtClean="0"/>
              <a:t>Click Finish Button.</a:t>
            </a:r>
          </a:p>
        </p:txBody>
      </p:sp>
      <p:pic>
        <p:nvPicPr>
          <p:cNvPr id="399362" name="Picture 2"/>
          <p:cNvPicPr>
            <a:picLocks noChangeAspect="1" noChangeArrowheads="1"/>
          </p:cNvPicPr>
          <p:nvPr/>
        </p:nvPicPr>
        <p:blipFill>
          <a:blip r:embed="rId4" cstate="print"/>
          <a:srcRect/>
          <a:stretch>
            <a:fillRect/>
          </a:stretch>
        </p:blipFill>
        <p:spPr bwMode="auto">
          <a:xfrm>
            <a:off x="2819400" y="2438400"/>
            <a:ext cx="3754032"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447800"/>
            <a:ext cx="9277808" cy="33528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Local Repository</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066800"/>
            <a:ext cx="9277808" cy="37338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Maven local repository is a folder location on your machine. It gets created when you run any maven command for the first time.</a:t>
            </a:r>
          </a:p>
          <a:p>
            <a:endParaRPr lang="en-US" sz="1800" dirty="0" smtClean="0"/>
          </a:p>
          <a:p>
            <a:r>
              <a:rPr lang="en-US" sz="1800" dirty="0" smtClean="0"/>
              <a:t>Maven local repository keeps your project's all dependencies (library jars, plug-in jars etc). When you run a Maven build, then Maven automatically downloads all the dependency jars into the local repository. It helps to avoid references to dependencies stored on remote machine every time a project is build.</a:t>
            </a:r>
          </a:p>
          <a:p>
            <a:endParaRPr lang="en-US" sz="1800" dirty="0" smtClean="0"/>
          </a:p>
          <a:p>
            <a:r>
              <a:rPr lang="en-US" sz="1800" dirty="0" smtClean="0"/>
              <a:t>Maven local repository by default get created by Maven in %USER_HOME% directory. To override the default location, mention another path in Maven settings.xml file available at %M2_HOME%\conf directory. When you run Maven command, Maven will download dependencies to your custom path.</a:t>
            </a:r>
          </a:p>
          <a:p>
            <a:endParaRPr lang="en-US" sz="1800" dirty="0" smtClean="0"/>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pic>
        <p:nvPicPr>
          <p:cNvPr id="390146" name="Picture 2"/>
          <p:cNvPicPr>
            <a:picLocks noChangeAspect="1" noChangeArrowheads="1"/>
          </p:cNvPicPr>
          <p:nvPr/>
        </p:nvPicPr>
        <p:blipFill>
          <a:blip r:embed="rId5" cstate="print"/>
          <a:srcRect/>
          <a:stretch>
            <a:fillRect/>
          </a:stretch>
        </p:blipFill>
        <p:spPr bwMode="auto">
          <a:xfrm>
            <a:off x="1219200" y="4876800"/>
            <a:ext cx="7219950"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152400" y="1524000"/>
            <a:ext cx="9582608" cy="457200"/>
          </a:xfrm>
        </p:spPr>
        <p:txBody>
          <a:bodyPr/>
          <a:lstStyle/>
          <a:p>
            <a:pPr lvl="2"/>
            <a:r>
              <a:rPr lang="en-US" sz="1800" dirty="0" smtClean="0"/>
              <a:t>Now, you can see the maven project in eclipse.</a:t>
            </a:r>
          </a:p>
        </p:txBody>
      </p:sp>
      <p:pic>
        <p:nvPicPr>
          <p:cNvPr id="400387" name="Picture 3"/>
          <p:cNvPicPr>
            <a:picLocks noChangeAspect="1" noChangeArrowheads="1"/>
          </p:cNvPicPr>
          <p:nvPr/>
        </p:nvPicPr>
        <p:blipFill>
          <a:blip r:embed="rId4" cstate="print"/>
          <a:srcRect/>
          <a:stretch>
            <a:fillRect/>
          </a:stretch>
        </p:blipFill>
        <p:spPr bwMode="auto">
          <a:xfrm>
            <a:off x="2971800" y="1981200"/>
            <a:ext cx="3467100" cy="4029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152400" y="1524000"/>
            <a:ext cx="9582608" cy="685800"/>
          </a:xfrm>
        </p:spPr>
        <p:txBody>
          <a:bodyPr/>
          <a:lstStyle/>
          <a:p>
            <a:pPr lvl="2"/>
            <a:r>
              <a:rPr lang="en-US" sz="1800" dirty="0" smtClean="0"/>
              <a:t>Now, have a look at consumerBanking project properties. You can see that Eclipse has added Maven dependencies to java build path.</a:t>
            </a:r>
          </a:p>
        </p:txBody>
      </p:sp>
      <p:pic>
        <p:nvPicPr>
          <p:cNvPr id="401410" name="Picture 2"/>
          <p:cNvPicPr>
            <a:picLocks noChangeAspect="1" noChangeArrowheads="1"/>
          </p:cNvPicPr>
          <p:nvPr/>
        </p:nvPicPr>
        <p:blipFill>
          <a:blip r:embed="rId4" cstate="print"/>
          <a:srcRect/>
          <a:stretch>
            <a:fillRect/>
          </a:stretch>
        </p:blipFill>
        <p:spPr bwMode="auto">
          <a:xfrm>
            <a:off x="2819400" y="2209800"/>
            <a:ext cx="3888864" cy="39347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152400" y="1524000"/>
            <a:ext cx="9582608" cy="1828800"/>
          </a:xfrm>
        </p:spPr>
        <p:txBody>
          <a:bodyPr/>
          <a:lstStyle/>
          <a:p>
            <a:pPr>
              <a:buNone/>
            </a:pPr>
            <a:r>
              <a:rPr lang="en-US" dirty="0" smtClean="0"/>
              <a:t>Now, Its time to build this project using maven capability of eclipse.</a:t>
            </a:r>
          </a:p>
          <a:p>
            <a:pPr lvl="2"/>
            <a:r>
              <a:rPr lang="en-US" sz="1800" dirty="0" smtClean="0"/>
              <a:t>Right Click on consumerBanking project to open context menu.</a:t>
            </a:r>
          </a:p>
          <a:p>
            <a:pPr lvl="2"/>
            <a:r>
              <a:rPr lang="en-US" sz="1800" dirty="0" smtClean="0"/>
              <a:t>Select Run as option</a:t>
            </a:r>
          </a:p>
          <a:p>
            <a:pPr lvl="2"/>
            <a:r>
              <a:rPr lang="en-US" sz="1800" dirty="0" smtClean="0"/>
              <a:t>Then maven package option</a:t>
            </a:r>
          </a:p>
          <a:p>
            <a:pPr lvl="2"/>
            <a:r>
              <a:rPr lang="en-US" sz="1800" dirty="0" smtClean="0"/>
              <a:t>Maven will start building the project. You can see the output in Eclipse Console</a:t>
            </a:r>
          </a:p>
        </p:txBody>
      </p:sp>
      <p:pic>
        <p:nvPicPr>
          <p:cNvPr id="402434" name="Picture 2"/>
          <p:cNvPicPr>
            <a:picLocks noChangeAspect="1" noChangeArrowheads="1"/>
          </p:cNvPicPr>
          <p:nvPr/>
        </p:nvPicPr>
        <p:blipFill>
          <a:blip r:embed="rId4" cstate="print"/>
          <a:srcRect/>
          <a:stretch>
            <a:fillRect/>
          </a:stretch>
        </p:blipFill>
        <p:spPr bwMode="auto">
          <a:xfrm>
            <a:off x="1600200" y="3276600"/>
            <a:ext cx="58483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Maven - </a:t>
            </a:r>
            <a:r>
              <a:rPr lang="en-US" dirty="0" err="1" smtClean="0"/>
              <a:t>Eclispe</a:t>
            </a:r>
            <a:r>
              <a:rPr lang="en-US" dirty="0" smtClean="0"/>
              <a:t> IDE</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6"/>
          <p:cNvSpPr>
            <a:spLocks noGrp="1"/>
          </p:cNvSpPr>
          <p:nvPr>
            <p:ph idx="1"/>
          </p:nvPr>
        </p:nvSpPr>
        <p:spPr>
          <a:xfrm>
            <a:off x="228600" y="1447800"/>
            <a:ext cx="9582608" cy="762000"/>
          </a:xfrm>
        </p:spPr>
        <p:txBody>
          <a:bodyPr/>
          <a:lstStyle/>
          <a:p>
            <a:pPr>
              <a:buNone/>
            </a:pPr>
            <a:r>
              <a:rPr lang="en-US" sz="1800" dirty="0" smtClean="0"/>
              <a:t>Now, right click on App.java. Select Run As option. Select As Java Application.</a:t>
            </a:r>
          </a:p>
          <a:p>
            <a:pPr>
              <a:buNone/>
            </a:pPr>
            <a:r>
              <a:rPr lang="en-US" sz="1800" dirty="0" smtClean="0"/>
              <a:t>You will see the result</a:t>
            </a:r>
          </a:p>
          <a:p>
            <a:pPr lvl="2"/>
            <a:endParaRPr lang="en-US" sz="1800" dirty="0" smtClean="0"/>
          </a:p>
        </p:txBody>
      </p:sp>
      <p:pic>
        <p:nvPicPr>
          <p:cNvPr id="403458" name="Picture 2"/>
          <p:cNvPicPr>
            <a:picLocks noChangeAspect="1" noChangeArrowheads="1"/>
          </p:cNvPicPr>
          <p:nvPr/>
        </p:nvPicPr>
        <p:blipFill>
          <a:blip r:embed="rId4" cstate="print"/>
          <a:srcRect/>
          <a:stretch>
            <a:fillRect/>
          </a:stretch>
        </p:blipFill>
        <p:spPr bwMode="auto">
          <a:xfrm>
            <a:off x="1676400" y="2362200"/>
            <a:ext cx="3514725" cy="3243919"/>
          </a:xfrm>
          <a:prstGeom prst="rect">
            <a:avLst/>
          </a:prstGeom>
          <a:noFill/>
          <a:ln w="9525">
            <a:noFill/>
            <a:miter lim="800000"/>
            <a:headEnd/>
            <a:tailEnd/>
          </a:ln>
        </p:spPr>
      </p:pic>
      <p:pic>
        <p:nvPicPr>
          <p:cNvPr id="403459" name="Picture 3"/>
          <p:cNvPicPr>
            <a:picLocks noChangeAspect="1" noChangeArrowheads="1"/>
          </p:cNvPicPr>
          <p:nvPr/>
        </p:nvPicPr>
        <p:blipFill>
          <a:blip r:embed="rId5" cstate="print"/>
          <a:srcRect/>
          <a:stretch>
            <a:fillRect/>
          </a:stretch>
        </p:blipFill>
        <p:spPr bwMode="auto">
          <a:xfrm>
            <a:off x="1676400" y="5895975"/>
            <a:ext cx="57721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81000" y="1219200"/>
            <a:ext cx="9277808" cy="2743200"/>
          </a:xfrm>
        </p:spPr>
        <p:txBody>
          <a:bodyPr/>
          <a:lstStyle/>
          <a:p>
            <a:pPr marL="236538" indent="-236538" algn="just"/>
            <a:endParaRPr lang="en-US" sz="1800" dirty="0" smtClean="0"/>
          </a:p>
          <a:p>
            <a:pPr marL="236538" indent="-236538" algn="just">
              <a:buNone/>
            </a:pPr>
            <a:endParaRPr lang="en-US" dirty="0" smtClean="0">
              <a:solidFill>
                <a:srgbClr val="0070C0"/>
              </a:solidFill>
              <a:hlinkClick r:id="rId3"/>
            </a:endParaRPr>
          </a:p>
          <a:p>
            <a:pPr marL="236538" lvl="1" indent="0" algn="just">
              <a:buNone/>
            </a:pPr>
            <a:r>
              <a:rPr lang="en-US" dirty="0" smtClean="0">
                <a:solidFill>
                  <a:schemeClr val="tx1"/>
                </a:solidFill>
                <a:hlinkClick r:id="rId3"/>
              </a:rPr>
              <a:t>http://www.tutorialspoint.com/maven/maven_quick_guide.htm</a:t>
            </a:r>
          </a:p>
          <a:p>
            <a:pPr marL="236538" lvl="1" indent="0" algn="just">
              <a:buNone/>
            </a:pPr>
            <a:endParaRPr lang="en-US" dirty="0" smtClean="0">
              <a:solidFill>
                <a:schemeClr val="tx1"/>
              </a:solidFill>
              <a:hlinkClick r:id="rId3"/>
            </a:endParaRPr>
          </a:p>
          <a:p>
            <a:pPr marL="236538" lvl="1" indent="0" algn="just">
              <a:buNone/>
            </a:pPr>
            <a:r>
              <a:rPr lang="en-US" dirty="0" smtClean="0">
                <a:solidFill>
                  <a:schemeClr val="tx1"/>
                </a:solidFill>
                <a:hlinkClick r:id="rId3"/>
              </a:rPr>
              <a:t>http://www.tutorialspoint.com/jsp/jsp_environment_setup.htm</a:t>
            </a:r>
          </a:p>
          <a:p>
            <a:pPr marL="236538" lvl="1" indent="0" algn="just">
              <a:buNone/>
            </a:pPr>
            <a:endParaRPr lang="en-US" dirty="0" smtClean="0">
              <a:solidFill>
                <a:srgbClr val="0070C0"/>
              </a:solidFill>
              <a:hlinkClick r:id="rId3"/>
            </a:endParaRPr>
          </a:p>
          <a:p>
            <a:pPr marL="236538" lvl="1" indent="0" algn="just">
              <a:buNone/>
            </a:pPr>
            <a:endParaRPr lang="en-US" dirty="0" smtClean="0">
              <a:solidFill>
                <a:srgbClr val="0070C0"/>
              </a:solidFill>
              <a:hlinkClick r:id="rId3"/>
            </a:endParaRPr>
          </a:p>
        </p:txBody>
      </p:sp>
      <p:sp>
        <p:nvSpPr>
          <p:cNvPr id="415" name="Title 414"/>
          <p:cNvSpPr>
            <a:spLocks noGrp="1"/>
          </p:cNvSpPr>
          <p:nvPr>
            <p:ph type="title"/>
          </p:nvPr>
        </p:nvSpPr>
        <p:spPr>
          <a:xfrm>
            <a:off x="0" y="76200"/>
            <a:ext cx="9905999" cy="1002135"/>
          </a:xfrm>
        </p:spPr>
        <p:txBody>
          <a:bodyPr/>
          <a:lstStyle/>
          <a:p>
            <a:r>
              <a:rPr lang="en-US" dirty="0" smtClean="0"/>
              <a:t>References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1050" dirty="0" smtClean="0">
              <a:solidFill>
                <a:schemeClr val="tx2">
                  <a:lumMod val="50000"/>
                </a:schemeClr>
              </a:solidFill>
            </a:endParaRPr>
          </a:p>
        </p:txBody>
      </p:sp>
      <p:pic>
        <p:nvPicPr>
          <p:cNvPr id="6" name="Picture 15" descr="C:\Users\shaldwan\AppData\Local\Microsoft\Windows\Temporary Internet Files\Content.IE5\4N8QU0HZ\MC900434854[1].PNG"/>
          <p:cNvPicPr>
            <a:picLocks noChangeAspect="1" noChangeArrowheads="1"/>
          </p:cNvPicPr>
          <p:nvPr/>
        </p:nvPicPr>
        <p:blipFill>
          <a:blip r:embed="rId4" cstate="print"/>
          <a:srcRect/>
          <a:stretch>
            <a:fillRect/>
          </a:stretch>
        </p:blipFill>
        <p:spPr bwMode="auto">
          <a:xfrm>
            <a:off x="8610600" y="0"/>
            <a:ext cx="990600" cy="990600"/>
          </a:xfrm>
          <a:prstGeom prst="rect">
            <a:avLst/>
          </a:prstGeom>
          <a:noFill/>
        </p:spPr>
      </p:pic>
      <p:sp>
        <p:nvSpPr>
          <p:cNvPr id="8" name="Content Placeholder 412"/>
          <p:cNvSpPr txBox="1">
            <a:spLocks/>
          </p:cNvSpPr>
          <p:nvPr/>
        </p:nvSpPr>
        <p:spPr>
          <a:xfrm>
            <a:off x="323392" y="1524000"/>
            <a:ext cx="9277808" cy="4614516"/>
          </a:xfrm>
          <a:prstGeom prst="rect">
            <a:avLst/>
          </a:prstGeom>
        </p:spPr>
        <p:txBody>
          <a:bodyPr vert="horz" lIns="108000" tIns="72000" rIns="72000" bIns="72000" rtlCol="0">
            <a:noAutofit/>
          </a:bodyPr>
          <a:lstStyle/>
          <a:p>
            <a:pPr marL="166189" lvl="0" indent="-166189" defTabSz="914342">
              <a:lnSpc>
                <a:spcPct val="90000"/>
              </a:lnSpc>
              <a:spcAft>
                <a:spcPts val="600"/>
              </a:spcAft>
              <a:buClr>
                <a:schemeClr val="accent5"/>
              </a:buClr>
            </a:pPr>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447800"/>
            <a:ext cx="9277808" cy="33528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
            </a:r>
            <a:br>
              <a:rPr lang="en-US" dirty="0" smtClean="0"/>
            </a:br>
            <a:r>
              <a:rPr lang="en-US" dirty="0" smtClean="0"/>
              <a:t>Central Repository</a:t>
            </a:r>
            <a:br>
              <a:rPr lang="en-US" dirty="0" smtClean="0"/>
            </a:br>
            <a:r>
              <a:rPr lang="en-US" dirty="0" smtClean="0"/>
              <a:t/>
            </a:r>
            <a:br>
              <a:rPr lang="en-US" dirty="0" smtClean="0"/>
            </a:b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066800"/>
            <a:ext cx="9277808" cy="50292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Maven central repository is repository provided by Maven community. It contains a large number of commonly used libraries.</a:t>
            </a:r>
          </a:p>
          <a:p>
            <a:endParaRPr lang="en-US" sz="1800" dirty="0" smtClean="0"/>
          </a:p>
          <a:p>
            <a:r>
              <a:rPr lang="en-US" sz="1800" dirty="0" smtClean="0"/>
              <a:t>When Maven does not find any dependency in local repository, it starts searching in central repository using following </a:t>
            </a:r>
            <a:r>
              <a:rPr lang="en-US" sz="1800" dirty="0" smtClean="0">
                <a:hlinkClick r:id="rId4"/>
              </a:rPr>
              <a:t>URL:http://repo1.maven.org/maven2/</a:t>
            </a:r>
            <a:endParaRPr lang="en-US" sz="1800" dirty="0" smtClean="0"/>
          </a:p>
          <a:p>
            <a:endParaRPr lang="en-US" sz="1800" dirty="0" smtClean="0"/>
          </a:p>
          <a:p>
            <a:r>
              <a:rPr lang="en-US" sz="1800" dirty="0" smtClean="0"/>
              <a:t>Key concepts of Central repository</a:t>
            </a:r>
          </a:p>
          <a:p>
            <a:endParaRPr lang="en-US" sz="1800" dirty="0" smtClean="0"/>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This repository is managed by Maven community.</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It is not required to be configured.</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It requires internet access to be searched.</a:t>
            </a:r>
          </a:p>
          <a:p>
            <a:endParaRPr lang="en-US" sz="1800" dirty="0" smtClean="0"/>
          </a:p>
          <a:p>
            <a:r>
              <a:rPr lang="en-US" sz="1800" dirty="0" smtClean="0"/>
              <a:t>To browse the content of central maven repository, maven community has provided a URL: </a:t>
            </a:r>
            <a:r>
              <a:rPr lang="en-US" sz="1800" dirty="0" smtClean="0">
                <a:hlinkClick r:id="rId5"/>
              </a:rPr>
              <a:t>http://search.maven.org/#browse</a:t>
            </a:r>
            <a:r>
              <a:rPr lang="en-US" sz="1800" dirty="0" smtClean="0"/>
              <a:t>. Using this library, a developer can search all the available libraries in central repository.</a:t>
            </a:r>
          </a:p>
          <a:p>
            <a:endParaRPr lang="en-US" sz="1800" dirty="0" smtClean="0"/>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6"/>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6"/>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6"/>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 Repositories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219200"/>
            <a:ext cx="9277808" cy="45720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In Maven terminology, a repository is a place i.e. directory where all the project jars, library jar, </a:t>
            </a:r>
            <a:r>
              <a:rPr lang="en-US" sz="1800" dirty="0" smtClean="0"/>
              <a:t>plug-in </a:t>
            </a:r>
            <a:r>
              <a:rPr lang="en-US" sz="1800" dirty="0" smtClean="0"/>
              <a:t>or any other project specific artifacts are stored and can be used by Maven easily.</a:t>
            </a:r>
          </a:p>
          <a:p>
            <a:endParaRPr lang="en-US" sz="1800" dirty="0" smtClean="0"/>
          </a:p>
          <a:p>
            <a:r>
              <a:rPr lang="en-US" sz="1800" dirty="0" smtClean="0"/>
              <a:t>Maven repository are of three types</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local</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central</a:t>
            </a:r>
          </a:p>
          <a:p>
            <a:pPr marL="536575" lvl="2" indent="-165100" defTabSz="914342">
              <a:lnSpc>
                <a:spcPct val="90000"/>
              </a:lnSpc>
              <a:spcAft>
                <a:spcPts val="600"/>
              </a:spcAft>
              <a:buClr>
                <a:schemeClr val="accent2"/>
              </a:buClr>
              <a:buFont typeface="Arial" pitchFamily="34" charset="0"/>
              <a:buChar char="•"/>
            </a:pPr>
            <a:r>
              <a:rPr lang="en-US" sz="1800" dirty="0" smtClean="0">
                <a:solidFill>
                  <a:schemeClr val="tx2">
                    <a:lumMod val="50000"/>
                  </a:schemeClr>
                </a:solidFill>
              </a:rPr>
              <a:t>remote</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
            </a:r>
            <a:br>
              <a:rPr lang="en-US" dirty="0" smtClean="0"/>
            </a:br>
            <a:r>
              <a:rPr lang="en-US" dirty="0" smtClean="0"/>
              <a:t>Remote Repository</a:t>
            </a:r>
            <a:br>
              <a:rPr lang="en-US" dirty="0" smtClean="0"/>
            </a:br>
            <a:endParaRPr lang="en-US" dirty="0"/>
          </a:p>
        </p:txBody>
      </p:sp>
      <p:sp>
        <p:nvSpPr>
          <p:cNvPr id="4" name="Content Placeholder 412"/>
          <p:cNvSpPr txBox="1">
            <a:spLocks/>
          </p:cNvSpPr>
          <p:nvPr/>
        </p:nvSpPr>
        <p:spPr>
          <a:xfrm>
            <a:off x="323392" y="1447800"/>
            <a:ext cx="9125408" cy="2133600"/>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219200"/>
            <a:ext cx="9277808" cy="28956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Sometime, Maven does not find a mentioned dependency in central repository as well then it stopped build process and output error message to console. To prevent such situation, Maven provides concept of </a:t>
            </a:r>
            <a:r>
              <a:rPr lang="en-US" sz="1800" b="1" dirty="0" smtClean="0"/>
              <a:t>Remote Repository</a:t>
            </a:r>
            <a:r>
              <a:rPr lang="en-US" sz="1800" dirty="0" smtClean="0"/>
              <a:t> which is developer's own custom repository containing required libraries or other project jars.</a:t>
            </a:r>
          </a:p>
          <a:p>
            <a:endParaRPr lang="en-US" sz="1800" dirty="0" smtClean="0"/>
          </a:p>
          <a:p>
            <a:r>
              <a:rPr lang="en-US" sz="1800" dirty="0" smtClean="0"/>
              <a:t>For example, using below mentioned POM.xml, Maven will download dependency (not available in central repository) from Remote Repositories mentioned in the same pom.xml.</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Remote Repository</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pic>
        <p:nvPicPr>
          <p:cNvPr id="8" name="Picture 2"/>
          <p:cNvPicPr>
            <a:picLocks noChangeAspect="1" noChangeArrowheads="1"/>
          </p:cNvPicPr>
          <p:nvPr/>
        </p:nvPicPr>
        <p:blipFill>
          <a:blip r:embed="rId4" cstate="print"/>
          <a:srcRect/>
          <a:stretch>
            <a:fillRect/>
          </a:stretch>
        </p:blipFill>
        <p:spPr bwMode="auto">
          <a:xfrm>
            <a:off x="1343025" y="1171575"/>
            <a:ext cx="7219950" cy="515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4614516"/>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Dependency Search Sequence</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219200"/>
            <a:ext cx="9277808" cy="4572000"/>
          </a:xfrm>
          <a:prstGeom prst="rect">
            <a:avLst/>
          </a:prstGeom>
        </p:spPr>
        <p:txBody>
          <a:bodyPr vert="horz" lIns="108000" tIns="72000" rIns="72000" bIns="72000" rtlCol="0">
            <a:noAutofit/>
          </a:bodyPr>
          <a:lstStyle/>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r>
              <a:rPr lang="en-US" sz="1800" dirty="0" smtClean="0"/>
              <a:t>When we execute Maven build commands, Maven starts looking for dependency libraries in the following sequence:</a:t>
            </a:r>
          </a:p>
          <a:p>
            <a:endParaRPr lang="en-US" sz="1800" dirty="0" smtClean="0"/>
          </a:p>
          <a:p>
            <a:r>
              <a:rPr lang="en-US" sz="1800" b="1" dirty="0" smtClean="0"/>
              <a:t>Step 1 - </a:t>
            </a:r>
            <a:r>
              <a:rPr lang="en-US" sz="1800" dirty="0" smtClean="0"/>
              <a:t>Search dependency in local repository, if not found, move to step 2 else if found then do the further processing.</a:t>
            </a:r>
          </a:p>
          <a:p>
            <a:r>
              <a:rPr lang="en-US" sz="1800" b="1" dirty="0" smtClean="0"/>
              <a:t>Step 2 - </a:t>
            </a:r>
            <a:r>
              <a:rPr lang="en-US" sz="1800" dirty="0" smtClean="0"/>
              <a:t>Search dependency in central repository, if not found and remote repository/repositories is/are mentioned then move to step 4 else if found, then it is downloaded to local repository for future reference.</a:t>
            </a:r>
          </a:p>
          <a:p>
            <a:r>
              <a:rPr lang="en-US" sz="1800" b="1" dirty="0" smtClean="0"/>
              <a:t>Step 3 - </a:t>
            </a:r>
            <a:r>
              <a:rPr lang="en-US" sz="1800" dirty="0" smtClean="0"/>
              <a:t>If a remote repository has not been mentioned, Maven simply stops the processing and throws error (Unable to find dependency).</a:t>
            </a:r>
          </a:p>
          <a:p>
            <a:r>
              <a:rPr lang="en-US" sz="1800" b="1" dirty="0" smtClean="0"/>
              <a:t>Step 4 - </a:t>
            </a:r>
            <a:r>
              <a:rPr lang="en-US" sz="1800" dirty="0" smtClean="0"/>
              <a:t>Search dependency in remote repository or repositories, if found then it is downloaded to local repository for future reference otherwise Maven as expected stop processing and throws error (Unable to find dependency).</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sp>
        <p:nvSpPr>
          <p:cNvPr id="8" name="Rectangle 7"/>
          <p:cNvSpPr/>
          <p:nvPr/>
        </p:nvSpPr>
        <p:spPr>
          <a:xfrm>
            <a:off x="3121409" y="3236640"/>
            <a:ext cx="7209025" cy="677108"/>
          </a:xfrm>
          <a:prstGeom prst="rect">
            <a:avLst/>
          </a:prstGeom>
        </p:spPr>
        <p:txBody>
          <a:bodyPr wrap="none">
            <a:spAutoFit/>
          </a:bodyPr>
          <a:lstStyle/>
          <a:p>
            <a:r>
              <a:rPr lang="en-US" dirty="0" smtClean="0"/>
              <a:t>Maven - External Dependencies Maven - External Dependencies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ontent Placeholder 412"/>
          <p:cNvSpPr>
            <a:spLocks noGrp="1"/>
          </p:cNvSpPr>
          <p:nvPr>
            <p:ph idx="1"/>
          </p:nvPr>
        </p:nvSpPr>
        <p:spPr>
          <a:xfrm>
            <a:off x="323392" y="1524000"/>
            <a:ext cx="9277808" cy="2514600"/>
          </a:xfrm>
        </p:spPr>
        <p:txBody>
          <a:bodyPr/>
          <a:lstStyle/>
          <a:p>
            <a:pPr>
              <a:buNone/>
            </a:pPr>
            <a:r>
              <a:rPr lang="en-US" sz="2400" dirty="0" smtClean="0"/>
              <a:t>	</a:t>
            </a:r>
            <a:endParaRPr lang="en-US" sz="2800" dirty="0" smtClean="0">
              <a:solidFill>
                <a:schemeClr val="tx1"/>
              </a:solidFill>
            </a:endParaRPr>
          </a:p>
        </p:txBody>
      </p:sp>
      <p:sp>
        <p:nvSpPr>
          <p:cNvPr id="415" name="Title 414"/>
          <p:cNvSpPr>
            <a:spLocks noGrp="1"/>
          </p:cNvSpPr>
          <p:nvPr>
            <p:ph type="title"/>
          </p:nvPr>
        </p:nvSpPr>
        <p:spPr>
          <a:xfrm>
            <a:off x="0" y="76200"/>
            <a:ext cx="9905999" cy="1002135"/>
          </a:xfrm>
        </p:spPr>
        <p:txBody>
          <a:bodyPr/>
          <a:lstStyle/>
          <a:p>
            <a:r>
              <a:rPr lang="en-US" dirty="0" smtClean="0"/>
              <a:t>Maven - External Dependencies</a:t>
            </a:r>
            <a:endParaRPr lang="en-US" dirty="0"/>
          </a:p>
        </p:txBody>
      </p:sp>
      <p:sp>
        <p:nvSpPr>
          <p:cNvPr id="4" name="Content Placeholder 412"/>
          <p:cNvSpPr txBox="1">
            <a:spLocks/>
          </p:cNvSpPr>
          <p:nvPr/>
        </p:nvSpPr>
        <p:spPr>
          <a:xfrm>
            <a:off x="323392" y="1524000"/>
            <a:ext cx="9125408" cy="4614516"/>
          </a:xfrm>
          <a:prstGeom prst="rect">
            <a:avLst/>
          </a:prstGeom>
        </p:spPr>
        <p:txBody>
          <a:bodyPr vert="horz" lIns="108000" tIns="72000" rIns="72000" bIns="72000" rtlCol="0">
            <a:noAutofit/>
          </a:bodyPr>
          <a:lstStyle/>
          <a:p>
            <a:pPr marL="166189" marR="0" lvl="0" indent="-166189" algn="just"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endParaRPr lang="en-US" sz="2800" dirty="0" smtClean="0">
              <a:solidFill>
                <a:schemeClr val="tx2">
                  <a:lumMod val="50000"/>
                </a:schemeClr>
              </a:solidFill>
            </a:endParaRPr>
          </a:p>
        </p:txBody>
      </p:sp>
      <p:pic>
        <p:nvPicPr>
          <p:cNvPr id="5" name="Picture 15" descr="C:\Users\shaldwan\AppData\Local\Microsoft\Windows\Temporary Internet Files\Content.IE5\4N8QU0HZ\MC900434854[1].PNG"/>
          <p:cNvPicPr>
            <a:picLocks noChangeAspect="1" noChangeArrowheads="1"/>
          </p:cNvPicPr>
          <p:nvPr/>
        </p:nvPicPr>
        <p:blipFill>
          <a:blip r:embed="rId3" cstate="print"/>
          <a:srcRect/>
          <a:stretch>
            <a:fillRect/>
          </a:stretch>
        </p:blipFill>
        <p:spPr bwMode="auto">
          <a:xfrm>
            <a:off x="8610600" y="0"/>
            <a:ext cx="990600" cy="990600"/>
          </a:xfrm>
          <a:prstGeom prst="rect">
            <a:avLst/>
          </a:prstGeom>
          <a:noFill/>
        </p:spPr>
      </p:pic>
      <p:sp>
        <p:nvSpPr>
          <p:cNvPr id="7" name="Content Placeholder 412"/>
          <p:cNvSpPr txBox="1">
            <a:spLocks/>
          </p:cNvSpPr>
          <p:nvPr/>
        </p:nvSpPr>
        <p:spPr>
          <a:xfrm>
            <a:off x="381000" y="1371600"/>
            <a:ext cx="9277808" cy="2667000"/>
          </a:xfrm>
          <a:prstGeom prst="rect">
            <a:avLst/>
          </a:prstGeom>
        </p:spPr>
        <p:txBody>
          <a:bodyPr vert="horz" lIns="108000" tIns="72000" rIns="72000" bIns="72000" rtlCol="0">
            <a:noAutofit/>
          </a:bodyPr>
          <a:lstStyle/>
          <a:p>
            <a:r>
              <a:rPr lang="en-US" sz="1800" dirty="0" smtClean="0"/>
              <a:t>Now as you know Maven does the dependency management using concept of Maven Repositories. But what happens if dependency is not available in any of remote repositories and central repository? Maven provides answer for such scenario using concept of </a:t>
            </a:r>
            <a:r>
              <a:rPr lang="en-US" sz="1800" b="1" dirty="0" smtClean="0"/>
              <a:t>External Dependency</a:t>
            </a:r>
            <a:r>
              <a:rPr lang="en-US" sz="1800" dirty="0" smtClean="0"/>
              <a:t>. </a:t>
            </a:r>
          </a:p>
          <a:p>
            <a:r>
              <a:rPr lang="en-US" sz="1800" dirty="0" smtClean="0"/>
              <a:t>For an example, let us do the following changes to project created in Maven Creating Project section.</a:t>
            </a:r>
          </a:p>
          <a:p>
            <a:r>
              <a:rPr lang="en-US" sz="1800" dirty="0" smtClean="0"/>
              <a:t>Add </a:t>
            </a:r>
            <a:r>
              <a:rPr lang="en-US" sz="1800" b="1" dirty="0" smtClean="0"/>
              <a:t>lib</a:t>
            </a:r>
            <a:r>
              <a:rPr lang="en-US" sz="1800" dirty="0" smtClean="0"/>
              <a:t> folder to src folder. Copy any jar into the lib folder. We've used </a:t>
            </a:r>
            <a:r>
              <a:rPr lang="en-US" sz="1800" b="1" dirty="0" smtClean="0"/>
              <a:t>ldapjdk.jar</a:t>
            </a:r>
            <a:r>
              <a:rPr lang="en-US" sz="1800" dirty="0" smtClean="0"/>
              <a:t>, which is a helper library for LDAP operations. Now our project structure should look like following:</a:t>
            </a:r>
          </a:p>
          <a:p>
            <a:r>
              <a:rPr lang="en-US" sz="1800" dirty="0" smtClean="0"/>
              <a:t/>
            </a:r>
            <a:br>
              <a:rPr lang="en-US" sz="1800" dirty="0" smtClean="0"/>
            </a:br>
            <a:endParaRPr lang="en-US" sz="1800" dirty="0" smtClean="0"/>
          </a:p>
          <a:p>
            <a:endParaRPr lang="en-US" sz="1800" dirty="0" smtClean="0"/>
          </a:p>
          <a:p>
            <a:endParaRPr lang="en-US" sz="1800" dirty="0" smtClean="0"/>
          </a:p>
          <a:p>
            <a:endParaRPr lang="en-US" sz="1800" dirty="0" smtClean="0"/>
          </a:p>
          <a:p>
            <a:pPr marL="236538" marR="0" lvl="0" indent="-236538" algn="just"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236538" marR="0" lvl="0" indent="-236538" algn="just" defTabSz="914342" rtl="0" eaLnBrk="1" fontAlgn="auto" latinLnBrk="0" hangingPunct="1">
              <a:lnSpc>
                <a:spcPct val="90000"/>
              </a:lnSpc>
              <a:spcBef>
                <a:spcPts val="0"/>
              </a:spcBef>
              <a:spcAft>
                <a:spcPts val="600"/>
              </a:spcAft>
              <a:buClr>
                <a:schemeClr val="accent5"/>
              </a:buClr>
              <a:buSzTx/>
              <a:buFont typeface="Wingdings" pitchFamily="2" charset="2"/>
              <a:buNone/>
              <a:tabLst/>
              <a:defRPr/>
            </a:pPr>
            <a:endParaRPr kumimoji="0" lang="en-US" sz="22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a:p>
            <a:pPr marL="236538" marR="0" lvl="1" indent="0" algn="just" defTabSz="914342" rtl="0" eaLnBrk="1" fontAlgn="auto" latinLnBrk="0" hangingPunct="1">
              <a:lnSpc>
                <a:spcPct val="90000"/>
              </a:lnSpc>
              <a:spcBef>
                <a:spcPts val="0"/>
              </a:spcBef>
              <a:spcAft>
                <a:spcPts val="600"/>
              </a:spcAft>
              <a:buClr>
                <a:schemeClr val="accent3"/>
              </a:buClr>
              <a:buSzTx/>
              <a:buFont typeface="Wingdings" pitchFamily="2" charset="2"/>
              <a:buNone/>
              <a:tabLst/>
              <a:defRPr/>
            </a:pPr>
            <a:endParaRPr kumimoji="0" lang="en-US" sz="1800" b="0" i="0" u="none" strike="noStrike" kern="1200" cap="none" spc="0" normalizeH="0" baseline="0" noProof="0" dirty="0" smtClean="0">
              <a:ln>
                <a:noFill/>
              </a:ln>
              <a:solidFill>
                <a:srgbClr val="0070C0"/>
              </a:solidFill>
              <a:effectLst/>
              <a:uLnTx/>
              <a:uFillTx/>
              <a:latin typeface="+mn-lt"/>
              <a:ea typeface="+mn-ea"/>
              <a:cs typeface="+mn-cs"/>
              <a:hlinkClick r:id="rId4"/>
            </a:endParaRPr>
          </a:p>
        </p:txBody>
      </p:sp>
      <p:pic>
        <p:nvPicPr>
          <p:cNvPr id="392194" name="Picture 2"/>
          <p:cNvPicPr>
            <a:picLocks noChangeAspect="1" noChangeArrowheads="1"/>
          </p:cNvPicPr>
          <p:nvPr/>
        </p:nvPicPr>
        <p:blipFill>
          <a:blip r:embed="rId5" cstate="print"/>
          <a:srcRect/>
          <a:stretch>
            <a:fillRect/>
          </a:stretch>
        </p:blipFill>
        <p:spPr bwMode="auto">
          <a:xfrm>
            <a:off x="3581400" y="3733800"/>
            <a:ext cx="2181225"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0.xml><?xml version="1.0" encoding="utf-8"?>
<a:theme xmlns:a="http://schemas.openxmlformats.org/drawingml/2006/main" name="7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2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3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4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8.xml><?xml version="1.0" encoding="utf-8"?>
<a:theme xmlns:a="http://schemas.openxmlformats.org/drawingml/2006/main" name="5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9.xml><?xml version="1.0" encoding="utf-8"?>
<a:theme xmlns:a="http://schemas.openxmlformats.org/drawingml/2006/main" name="6_ppt_Template_Capgemini[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ppt_Template_Capgemini[1]</Template>
  <TotalTime>61237</TotalTime>
  <Words>1469</Words>
  <Application>Microsoft Office PowerPoint</Application>
  <PresentationFormat>A4 Paper (210x297 mm)</PresentationFormat>
  <Paragraphs>345</Paragraphs>
  <Slides>34</Slides>
  <Notes>31</Notes>
  <HiddenSlides>0</HiddenSlides>
  <MMClips>0</MMClips>
  <ScaleCrop>false</ScaleCrop>
  <HeadingPairs>
    <vt:vector size="6" baseType="variant">
      <vt:variant>
        <vt:lpstr>Theme</vt:lpstr>
      </vt:variant>
      <vt:variant>
        <vt:i4>10</vt:i4>
      </vt:variant>
      <vt:variant>
        <vt:lpstr>Embedded OLE Servers</vt:lpstr>
      </vt:variant>
      <vt:variant>
        <vt:i4>1</vt:i4>
      </vt:variant>
      <vt:variant>
        <vt:lpstr>Slide Titles</vt:lpstr>
      </vt:variant>
      <vt:variant>
        <vt:i4>34</vt:i4>
      </vt:variant>
    </vt:vector>
  </HeadingPairs>
  <TitlesOfParts>
    <vt:vector size="45" baseType="lpstr">
      <vt:lpstr>ppt_Template_Capgemini[1]</vt:lpstr>
      <vt:lpstr>Closing slides</vt:lpstr>
      <vt:lpstr>Section break</vt:lpstr>
      <vt:lpstr>1_ppt_Template_Capgemini[1]</vt:lpstr>
      <vt:lpstr>2_ppt_Template_Capgemini[1]</vt:lpstr>
      <vt:lpstr>3_ppt_Template_Capgemini[1]</vt:lpstr>
      <vt:lpstr>4_ppt_Template_Capgemini[1]</vt:lpstr>
      <vt:lpstr>5_ppt_Template_Capgemini[1]</vt:lpstr>
      <vt:lpstr>6_ppt_Template_Capgemini[1]</vt:lpstr>
      <vt:lpstr>7_ppt_Template_Capgemini[1]</vt:lpstr>
      <vt:lpstr>think-cell Slide</vt:lpstr>
      <vt:lpstr>Maven</vt:lpstr>
      <vt:lpstr>Maven - Repositories</vt:lpstr>
      <vt:lpstr> Local Repository </vt:lpstr>
      <vt:lpstr>  Central Repository  </vt:lpstr>
      <vt:lpstr>Maven - Repositories</vt:lpstr>
      <vt:lpstr> Remote Repository </vt:lpstr>
      <vt:lpstr>Remote Repository</vt:lpstr>
      <vt:lpstr>Maven Dependency Search Sequence</vt:lpstr>
      <vt:lpstr>Maven - External Dependencies</vt:lpstr>
      <vt:lpstr>Maven - External Dependencies</vt:lpstr>
      <vt:lpstr>Maven - External Dependencies</vt:lpstr>
      <vt:lpstr> Installing 3rd party JARs </vt:lpstr>
      <vt:lpstr> Maven - Project Documents </vt:lpstr>
      <vt:lpstr>Maven - Project Documents</vt:lpstr>
      <vt:lpstr>Maven - Project Documents</vt:lpstr>
      <vt:lpstr>Setting up Web Server: Tomcat </vt:lpstr>
      <vt:lpstr>Setting up Web Server: Tomcat </vt:lpstr>
      <vt:lpstr>Setting up Web Server: Tomcat </vt:lpstr>
      <vt:lpstr>Creating Users and Passwords  </vt:lpstr>
      <vt:lpstr> Maven - Web Application  </vt:lpstr>
      <vt:lpstr> Maven - Web Application  </vt:lpstr>
      <vt:lpstr> Maven - Web Application  </vt:lpstr>
      <vt:lpstr> Maven - Web Application - POM  </vt:lpstr>
      <vt:lpstr> Maven - Web Application  </vt:lpstr>
      <vt:lpstr> Build Web Application </vt:lpstr>
      <vt:lpstr> Deploy Web Application  </vt:lpstr>
      <vt:lpstr> Maven - Eclispe IDE </vt:lpstr>
      <vt:lpstr> Maven - Eclispe IDE </vt:lpstr>
      <vt:lpstr> Maven - Eclispe IDE </vt:lpstr>
      <vt:lpstr> Maven - Eclispe IDE </vt:lpstr>
      <vt:lpstr> Maven - Eclispe IDE </vt:lpstr>
      <vt:lpstr> Maven - Eclispe IDE </vt:lpstr>
      <vt:lpstr> Maven - Eclispe IDE </vt:lpstr>
      <vt:lpstr>References</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Dinesh Angne</dc:creator>
  <cp:lastModifiedBy>ibhoir</cp:lastModifiedBy>
  <cp:revision>929</cp:revision>
  <dcterms:created xsi:type="dcterms:W3CDTF">2012-07-09T23:43:57Z</dcterms:created>
  <dcterms:modified xsi:type="dcterms:W3CDTF">2016-06-28T10:31:02Z</dcterms:modified>
</cp:coreProperties>
</file>