
<file path=[Content_Types].xml><?xml version="1.0" encoding="utf-8"?>
<Types xmlns="http://schemas.openxmlformats.org/package/2006/content-types">
  <Override PartName="/ppt/tags/tag8.xml" ContentType="application/vnd.openxmlformats-officedocument.presentationml.tags+xml"/>
  <Override PartName="/ppt/theme/theme5.xml" ContentType="application/vnd.openxmlformats-officedocument.theme+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tags/tag38.xml" ContentType="application/vnd.openxmlformats-officedocument.presentationml.tags+xml"/>
  <Override PartName="/ppt/slideLayouts/slideLayout24.xml" ContentType="application/vnd.openxmlformats-officedocument.presentationml.slideLayout+xml"/>
  <Override PartName="/ppt/tags/tag85.xml" ContentType="application/vnd.openxmlformats-officedocument.presentationml.tags+xml"/>
  <Override PartName="/ppt/slideLayouts/slideLayout71.xml" ContentType="application/vnd.openxmlformats-officedocument.presentationml.slideLayout+xml"/>
  <Override PartName="/ppt/tags/tag241.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slideMasters/slideMaster8.xml" ContentType="application/vnd.openxmlformats-officedocument.presentationml.slideMaster+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tags/tag181.xml" ContentType="application/vnd.openxmlformats-officedocument.presentationml.tags+xml"/>
  <Override PartName="/ppt/slideLayouts/slideLayout87.xml" ContentType="application/vnd.openxmlformats-officedocument.presentationml.slideLayout+xml"/>
  <Override PartName="/ppt/theme/theme10.xml" ContentType="application/vnd.openxmlformats-officedocument.theme+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slideLayouts/slideLayout65.xml" ContentType="application/vnd.openxmlformats-officedocument.presentationml.slideLayout+xml"/>
  <Default Extension="emf" ContentType="image/x-emf"/>
  <Override PartName="/ppt/slideLayouts/slideLayout43.xml" ContentType="application/vnd.openxmlformats-officedocument.presentationml.slideLayout+xml"/>
  <Override PartName="/ppt/tags/tag235.xml" ContentType="application/vnd.openxmlformats-officedocument.presentationml.tags+xml"/>
  <Override PartName="/ppt/slideLayouts/slideLayout90.xml" ContentType="application/vnd.openxmlformats-officedocument.presentationml.slideLayout+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19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slideMasters/slideMaster5.xml" ContentType="application/vnd.openxmlformats-officedocument.presentationml.slideMaster+xml"/>
  <Override PartName="/ppt/tags/tag106.xml" ContentType="application/vnd.openxmlformats-officedocument.presentationml.tags+xml"/>
  <Override PartName="/ppt/tags/tag153.xml" ContentType="application/vnd.openxmlformats-officedocument.presentationml.tags+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Layouts/slideLayout37.xml" ContentType="application/vnd.openxmlformats-officedocument.presentationml.slideLayout+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87.xml" ContentType="application/vnd.openxmlformats-officedocument.presentationml.tags+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tags/tag243.xml" ContentType="application/vnd.openxmlformats-officedocument.presentationml.tags+xml"/>
  <Override PartName="/ppt/tags/tag290.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76.xml" ContentType="application/vnd.openxmlformats-officedocument.presentationml.tags+xml"/>
  <Override PartName="/ppt/slideLayouts/slideLayout51.xml" ContentType="application/vnd.openxmlformats-officedocument.presentationml.slideLayout+xml"/>
  <Override PartName="/ppt/tags/tag232.xml" ContentType="application/vnd.openxmlformats-officedocument.presentationml.tags+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slideLayouts/slideLayout40.xml" ContentType="application/vnd.openxmlformats-officedocument.presentationml.slideLayout+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Layouts/slideLayout78.xml" ContentType="application/vnd.openxmlformats-officedocument.presentationml.slideLayout+xml"/>
  <Override PartName="/ppt/tags/tag259.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tags/tag103.xml" ContentType="application/vnd.openxmlformats-officedocument.presentationml.tags+xml"/>
  <Override PartName="/ppt/tags/tag150.xml" ContentType="application/vnd.openxmlformats-officedocument.presentationml.tags+xml"/>
  <Override PartName="/ppt/slideLayouts/slideLayout67.xml" ContentType="application/vnd.openxmlformats-officedocument.presentationml.slideLayout+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slideLayouts/slideLayout34.xml" ContentType="application/vnd.openxmlformats-officedocument.presentationml.slideLayout+xml"/>
  <Override PartName="/ppt/tags/tag215.xml" ContentType="application/vnd.openxmlformats-officedocument.presentationml.tags+xml"/>
  <Override PartName="/ppt/slideLayouts/slideLayout81.xml" ContentType="application/vnd.openxmlformats-officedocument.presentationml.slideLayout+xml"/>
  <Override PartName="/ppt/tags/tag262.xml" ContentType="application/vnd.openxmlformats-officedocument.presentationml.tags+xml"/>
  <Override PartName="/ppt/slideLayouts/slideLayout9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slideLayouts/slideLayout70.xml" ContentType="application/vnd.openxmlformats-officedocument.presentationml.slideLayout+xml"/>
  <Override PartName="/ppt/tags/tag204.xml" ContentType="application/vnd.openxmlformats-officedocument.presentationml.tags+xml"/>
  <Override PartName="/ppt/tags/tag251.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slideLayouts/slideLayout12.xml" ContentType="application/vnd.openxmlformats-officedocument.presentationml.slideLayout+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Default Extension="tiff" ContentType="image/tiff"/>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heme/theme9.xml" ContentType="application/vnd.openxmlformats-officedocument.theme+xml"/>
  <Override PartName="/ppt/tags/tag289.xml" ContentType="application/vnd.openxmlformats-officedocument.presentationml.tags+xml"/>
  <Override PartName="/ppt/tags/tag305.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tags/tag122.xml" ContentType="application/vnd.openxmlformats-officedocument.presentationml.tags+xml"/>
  <Override PartName="/ppt/slideLayouts/slideLayout39.xml" ContentType="application/vnd.openxmlformats-officedocument.presentationml.slideLayout+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ags/tag89.xml" ContentType="application/vnd.openxmlformats-officedocument.presentationml.tags+xml"/>
  <Override PartName="/ppt/slideLayouts/slideLayout28.xml" ContentType="application/vnd.openxmlformats-officedocument.presentationml.slideLayout+xml"/>
  <Override PartName="/ppt/tags/tag111.xml" ContentType="application/vnd.openxmlformats-officedocument.presentationml.tags+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ags/tag245.xml" ContentType="application/vnd.openxmlformats-officedocument.presentationml.tags+xml"/>
  <Override PartName="/ppt/tags/tag29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Layouts/slideLayout53.xml" ContentType="application/vnd.openxmlformats-officedocument.presentationml.slideLayout+xml"/>
  <Override PartName="/ppt/tags/tag234.xml" ContentType="application/vnd.openxmlformats-officedocument.presentationml.tags+xml"/>
  <Override PartName="/ppt/tags/tag281.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Layouts/slideLayout42.xml" ContentType="application/vnd.openxmlformats-officedocument.presentationml.slideLayout+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slideLayouts/slideLayout20.xml" ContentType="application/vnd.openxmlformats-officedocument.presentationml.slideLayout+xml"/>
  <Override PartName="/ppt/tags/tag92.xml" ContentType="application/vnd.openxmlformats-officedocument.presentationml.tags+xml"/>
  <Override PartName="/ppt/slideLayouts/slideLayout31.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heme/theme6.xml" ContentType="application/vnd.openxmlformats-officedocument.theme+xml"/>
  <Override PartName="/ppt/tags/tag152.xml" ContentType="application/vnd.openxmlformats-officedocument.presentationml.tags+xml"/>
  <Override PartName="/ppt/slideLayouts/slideLayout69.xml" ContentType="application/vnd.openxmlformats-officedocument.presentationml.slideLayout+xml"/>
  <Override PartName="/ppt/tags/tag297.xml" ContentType="application/vnd.openxmlformats-officedocument.presentationml.tags+xml"/>
  <Override PartName="/ppt/tags/tag302.xml" ContentType="application/vnd.openxmlformats-officedocument.presentationml.tags+xml"/>
  <Default Extension="bin" ContentType="application/vnd.openxmlformats-officedocument.oleObject"/>
  <Override PartName="/ppt/tags/tag141.xml" ContentType="application/vnd.openxmlformats-officedocument.presentationml.tags+xml"/>
  <Override PartName="/ppt/slideLayouts/slideLayout58.xml" ContentType="application/vnd.openxmlformats-officedocument.presentationml.slideLayout+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slideLayouts/slideLayout72.xml" ContentType="application/vnd.openxmlformats-officedocument.presentationml.slideLayout+xml"/>
  <Override PartName="/ppt/tags/tag253.xml" ContentType="application/vnd.openxmlformats-officedocument.presentationml.tags+xml"/>
  <Override PartName="/ppt/notesSlides/notesSlide17.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75.xml" ContentType="application/vnd.openxmlformats-officedocument.presentationml.tags+xml"/>
  <Override PartName="/ppt/tags/tag179.xml" ContentType="application/vnd.openxmlformats-officedocument.presentationml.tags+xml"/>
  <Override PartName="/ppt/slideLayouts/slideLayout61.xml" ContentType="application/vnd.openxmlformats-officedocument.presentationml.slideLayout+xml"/>
  <Override PartName="/ppt/tags/tag231.xml" ContentType="application/vnd.openxmlformats-officedocument.presentationml.tags+xml"/>
  <Override PartName="/ppt/tags/tag242.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slideLayouts/slideLayout50.xml" ContentType="application/vnd.openxmlformats-officedocument.presentationml.slideLayout+xml"/>
  <Override PartName="/ppt/tags/tag168.xml" ContentType="application/vnd.openxmlformats-officedocument.presentationml.tags+xml"/>
  <Override PartName="/ppt/tags/tag220.xml" ContentType="application/vnd.openxmlformats-officedocument.presentationml.tags+xml"/>
  <Override PartName="/ppt/slideMasters/slideMaster9.xml" ContentType="application/vnd.openxmlformats-officedocument.presentationml.slideMaster+xml"/>
  <Default Extension="vml" ContentType="application/vnd.openxmlformats-officedocument.vmlDrawing"/>
  <Default Extension="gif" ContentType="image/gif"/>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slideLayouts/slideLayout55.xml" ContentType="application/vnd.openxmlformats-officedocument.presentationml.slideLayout+xml"/>
  <Override PartName="/ppt/tags/tag236.xml" ContentType="application/vnd.openxmlformats-officedocument.presentationml.tags+xml"/>
  <Override PartName="/ppt/tags/tag283.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slideLayouts/slideLayout44.xml" ContentType="application/vnd.openxmlformats-officedocument.presentationml.slideLayout+xml"/>
  <Override PartName="/ppt/tags/tag225.xml" ContentType="application/vnd.openxmlformats-officedocument.presentationml.tags+xml"/>
  <Override PartName="/ppt/tags/tag272.xml" ContentType="application/vnd.openxmlformats-officedocument.presentationml.tags+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Layouts/slideLayout80.xml" ContentType="application/vnd.openxmlformats-officedocument.presentationml.slideLayout+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tags/tag36.xml" ContentType="application/vnd.openxmlformats-officedocument.presentationml.tags+xml"/>
  <Override PartName="/ppt/slideLayouts/slideLayout11.xml" ContentType="application/vnd.openxmlformats-officedocument.presentationml.slideLayout+xml"/>
  <Override PartName="/ppt/tags/tag83.xml" ContentType="application/vnd.openxmlformats-officedocument.presentationml.tags+xml"/>
  <Override PartName="/ppt/tags/tag187.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slideMasters/slideMaster6.xml" ContentType="application/vnd.openxmlformats-officedocument.presentationml.slideMaster+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heme/theme8.xml" ContentType="application/vnd.openxmlformats-officedocument.theme+xml"/>
  <Override PartName="/ppt/tags/tag299.xml" ContentType="application/vnd.openxmlformats-officedocument.presentationml.tags+xml"/>
  <Override PartName="/ppt/tags/tag304.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notesSlides/notesSlide5.xml" ContentType="application/vnd.openxmlformats-officedocument.presentationml.notesSlide+xml"/>
  <Override PartName="/ppt/slideLayouts/slideLayout38.xml" ContentType="application/vnd.openxmlformats-officedocument.presentationml.slideLayout+xml"/>
  <Override PartName="/ppt/tags/tag132.xml" ContentType="application/vnd.openxmlformats-officedocument.presentationml.tags+xml"/>
  <Override PartName="/ppt/slideLayouts/slideLayout49.xml" ContentType="application/vnd.openxmlformats-officedocument.presentationml.slideLayout+xml"/>
  <Override PartName="/ppt/tags/tag219.xml" ContentType="application/vnd.openxmlformats-officedocument.presentationml.tags+xml"/>
  <Override PartName="/ppt/tags/tag266.xml" ContentType="application/vnd.openxmlformats-officedocument.presentationml.tags+xml"/>
  <Override PartName="/ppt/slideLayouts/slideLayout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slideLayouts/slideLayout74.xml" ContentType="application/vnd.openxmlformats-officedocument.presentationml.slideLayout+xml"/>
  <Override PartName="/ppt/tags/tag255.xml" ContentType="application/vnd.openxmlformats-officedocument.presentationml.tags+xml"/>
  <Override PartName="/ppt/notesSlides/notesSlide19.xml" ContentType="application/vnd.openxmlformats-officedocument.presentationml.notes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slideLayouts/slideLayout63.xml" ContentType="application/vnd.openxmlformats-officedocument.presentationml.slideLayout+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tags/tag19.xml" ContentType="application/vnd.openxmlformats-officedocument.presentationml.tags+xml"/>
  <Override PartName="/ppt/tags/tag66.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slideLayouts/slideLayout30.xml" ContentType="application/vnd.openxmlformats-officedocument.presentationml.slideLayout+xml"/>
  <Override PartName="/ppt/tags/tag159.xml" ContentType="application/vnd.openxmlformats-officedocument.presentationml.tags+xml"/>
  <Override PartName="/ppt/tags/tag211.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slideMasters/slideMaster3.xml" ContentType="application/vnd.openxmlformats-officedocument.presentationml.slideMaster+xml"/>
  <Override PartName="/ppt/tags/tag104.xml" ContentType="application/vnd.openxmlformats-officedocument.presentationml.tags+xml"/>
  <Override PartName="/ppt/tags/tag151.xml" ContentType="application/vnd.openxmlformats-officedocument.presentationml.tags+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slideLayouts/slideLayout35.xml" ContentType="application/vnd.openxmlformats-officedocument.presentationml.slideLayout+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slideLayouts/slideLayout82.xml" ContentType="application/vnd.openxmlformats-officedocument.presentationml.slideLayout+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slideLayouts/slideLayout60.xml" ContentType="application/vnd.openxmlformats-officedocument.presentationml.slideLayout+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slideLayouts/slideLayout76.xml" ContentType="application/vnd.openxmlformats-officedocument.presentationml.slideLayout+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68.xml" ContentType="application/vnd.openxmlformats-officedocument.presentationml.tags+xml"/>
  <Override PartName="/ppt/slideLayouts/slideLayout54.xml" ContentType="application/vnd.openxmlformats-officedocument.presentationml.slideLayout+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142.xml" ContentType="application/vnd.openxmlformats-officedocument.presentationml.tags+xml"/>
  <Override PartName="/ppt/theme/theme7.xml" ContentType="application/vnd.openxmlformats-officedocument.theme+xml"/>
  <Override PartName="/ppt/tags/tag287.xml" ContentType="application/vnd.openxmlformats-officedocument.presentationml.tags+xml"/>
  <Override PartName="/ppt/tags/tag303.xml" ContentType="application/vnd.openxmlformats-officedocument.presentationml.tags+xml"/>
  <Override PartName="/ppt/slideLayouts/slideLayout48.xml" ContentType="application/vnd.openxmlformats-officedocument.presentationml.slideLayout+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3" r:id="rId4"/>
    <p:sldMasterId id="2147483985" r:id="rId5"/>
    <p:sldMasterId id="2147483999" r:id="rId6"/>
    <p:sldMasterId id="2147484012" r:id="rId7"/>
    <p:sldMasterId id="2147484025" r:id="rId8"/>
    <p:sldMasterId id="2147484038" r:id="rId9"/>
    <p:sldMasterId id="2147484051" r:id="rId10"/>
  </p:sldMasterIdLst>
  <p:notesMasterIdLst>
    <p:notesMasterId r:id="rId35"/>
  </p:notesMasterIdLst>
  <p:handoutMasterIdLst>
    <p:handoutMasterId r:id="rId36"/>
  </p:handoutMasterIdLst>
  <p:sldIdLst>
    <p:sldId id="311" r:id="rId11"/>
    <p:sldId id="471" r:id="rId12"/>
    <p:sldId id="502" r:id="rId13"/>
    <p:sldId id="503" r:id="rId14"/>
    <p:sldId id="504" r:id="rId15"/>
    <p:sldId id="505" r:id="rId16"/>
    <p:sldId id="513" r:id="rId17"/>
    <p:sldId id="514" r:id="rId18"/>
    <p:sldId id="515" r:id="rId19"/>
    <p:sldId id="516" r:id="rId20"/>
    <p:sldId id="506" r:id="rId21"/>
    <p:sldId id="507" r:id="rId22"/>
    <p:sldId id="517" r:id="rId23"/>
    <p:sldId id="508" r:id="rId24"/>
    <p:sldId id="518" r:id="rId25"/>
    <p:sldId id="509" r:id="rId26"/>
    <p:sldId id="519" r:id="rId27"/>
    <p:sldId id="520" r:id="rId28"/>
    <p:sldId id="522" r:id="rId29"/>
    <p:sldId id="521" r:id="rId30"/>
    <p:sldId id="510" r:id="rId31"/>
    <p:sldId id="530" r:id="rId32"/>
    <p:sldId id="531" r:id="rId33"/>
    <p:sldId id="501" r:id="rId34"/>
  </p:sldIdLst>
  <p:sldSz cx="9906000" cy="6858000" type="A4"/>
  <p:notesSz cx="7010400" cy="9296400"/>
  <p:custDataLst>
    <p:tags r:id="rId3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AEA"/>
    <a:srgbClr val="80E7FC"/>
    <a:srgbClr val="0085B3"/>
    <a:srgbClr val="1B97C3"/>
    <a:srgbClr val="009ACC"/>
    <a:srgbClr val="0992C3"/>
    <a:srgbClr val="969696"/>
    <a:srgbClr val="005B7C"/>
    <a:srgbClr val="A2BFA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9068" autoAdjust="0"/>
  </p:normalViewPr>
  <p:slideViewPr>
    <p:cSldViewPr>
      <p:cViewPr varScale="1">
        <p:scale>
          <a:sx n="81" d="100"/>
          <a:sy n="81" d="100"/>
        </p:scale>
        <p:origin x="-1290" y="-90"/>
      </p:cViewPr>
      <p:guideLst>
        <p:guide orient="horz"/>
        <p:guide pos="62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72"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7010400" cy="464315"/>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830643"/>
            <a:ext cx="3038049" cy="464315"/>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70784" y="8830643"/>
            <a:ext cx="3038049" cy="464315"/>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5264" tIns="47632" rIns="95264" bIns="47632" rtlCol="0"/>
          <a:lstStyle>
            <a:lvl1pPr algn="r">
              <a:defRPr sz="1300"/>
            </a:lvl1pPr>
          </a:lstStyle>
          <a:p>
            <a:fld id="{2FB4FF29-EE9A-4D47-9F1A-289A80693C0F}" type="datetimeFigureOut">
              <a:rPr lang="en-US" smtClean="0"/>
              <a:pPr/>
              <a:t>6/22/2016</a:t>
            </a:fld>
            <a:endParaRPr lang="en-US" dirty="0"/>
          </a:p>
        </p:txBody>
      </p:sp>
      <p:sp>
        <p:nvSpPr>
          <p:cNvPr id="4" name="Slide Image Placeholder 3"/>
          <p:cNvSpPr>
            <a:spLocks noGrp="1" noRot="1" noChangeAspect="1"/>
          </p:cNvSpPr>
          <p:nvPr>
            <p:ph type="sldImg" idx="2"/>
          </p:nvPr>
        </p:nvSpPr>
        <p:spPr>
          <a:xfrm>
            <a:off x="989013" y="698500"/>
            <a:ext cx="5032375" cy="3484563"/>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9013" y="698500"/>
            <a:ext cx="5032375" cy="34845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9.xml"/><Relationship Id="rId7" Type="http://schemas.openxmlformats.org/officeDocument/2006/relationships/oleObject" Target="../embeddings/oleObject12.bin"/><Relationship Id="rId2" Type="http://schemas.openxmlformats.org/officeDocument/2006/relationships/tags" Target="../tags/tag48.xml"/><Relationship Id="rId1" Type="http://schemas.openxmlformats.org/officeDocument/2006/relationships/vmlDrawing" Target="../drawings/vmlDrawing12.vml"/><Relationship Id="rId6" Type="http://schemas.openxmlformats.org/officeDocument/2006/relationships/slideMaster" Target="../slideMasters/slideMaster2.xml"/><Relationship Id="rId5" Type="http://schemas.openxmlformats.org/officeDocument/2006/relationships/tags" Target="../tags/tag51.xml"/><Relationship Id="rId4" Type="http://schemas.openxmlformats.org/officeDocument/2006/relationships/tags" Target="../tags/tag50.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13.vml"/><Relationship Id="rId5" Type="http://schemas.openxmlformats.org/officeDocument/2006/relationships/image" Target="../media/image14.png"/><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15.jpeg"/><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5.png"/><Relationship Id="rId2" Type="http://schemas.openxmlformats.org/officeDocument/2006/relationships/tags" Target="../tags/tag64.xml"/><Relationship Id="rId1" Type="http://schemas.openxmlformats.org/officeDocument/2006/relationships/vmlDrawing" Target="../drawings/vmlDrawing19.vml"/><Relationship Id="rId6" Type="http://schemas.openxmlformats.org/officeDocument/2006/relationships/tags" Target="../tags/tag68.xml"/><Relationship Id="rId11" Type="http://schemas.openxmlformats.org/officeDocument/2006/relationships/image" Target="../media/image4.emf"/><Relationship Id="rId5" Type="http://schemas.openxmlformats.org/officeDocument/2006/relationships/tags" Target="../tags/tag67.xml"/><Relationship Id="rId10" Type="http://schemas.openxmlformats.org/officeDocument/2006/relationships/oleObject" Target="../embeddings/oleObject19.bin"/><Relationship Id="rId4" Type="http://schemas.openxmlformats.org/officeDocument/2006/relationships/tags" Target="../tags/tag66.xml"/><Relationship Id="rId9"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4.emf"/><Relationship Id="rId2" Type="http://schemas.openxmlformats.org/officeDocument/2006/relationships/tags" Target="../tags/tag70.xml"/><Relationship Id="rId1" Type="http://schemas.openxmlformats.org/officeDocument/2006/relationships/vmlDrawing" Target="../drawings/vmlDrawing20.vml"/><Relationship Id="rId6" Type="http://schemas.openxmlformats.org/officeDocument/2006/relationships/tags" Target="../tags/tag74.xml"/><Relationship Id="rId11" Type="http://schemas.openxmlformats.org/officeDocument/2006/relationships/image" Target="../media/image5.png"/><Relationship Id="rId5" Type="http://schemas.openxmlformats.org/officeDocument/2006/relationships/tags" Target="../tags/tag73.xml"/><Relationship Id="rId10" Type="http://schemas.openxmlformats.org/officeDocument/2006/relationships/oleObject" Target="../embeddings/oleObject20.bin"/><Relationship Id="rId4" Type="http://schemas.openxmlformats.org/officeDocument/2006/relationships/tags" Target="../tags/tag72.xml"/><Relationship Id="rId9" Type="http://schemas.openxmlformats.org/officeDocument/2006/relationships/image" Target="../media/image6.jpe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oleObject" Target="../embeddings/oleObject21.bin"/><Relationship Id="rId2" Type="http://schemas.openxmlformats.org/officeDocument/2006/relationships/tags" Target="../tags/tag76.xml"/><Relationship Id="rId1" Type="http://schemas.openxmlformats.org/officeDocument/2006/relationships/vmlDrawing" Target="../drawings/vmlDrawing21.vml"/><Relationship Id="rId6" Type="http://schemas.openxmlformats.org/officeDocument/2006/relationships/image" Target="../media/image7.jpeg"/><Relationship Id="rId5" Type="http://schemas.openxmlformats.org/officeDocument/2006/relationships/slideMaster" Target="../slideMasters/slideMaster4.xml"/><Relationship Id="rId4" Type="http://schemas.openxmlformats.org/officeDocument/2006/relationships/tags" Target="../tags/tag78.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22.vml"/><Relationship Id="rId5" Type="http://schemas.openxmlformats.org/officeDocument/2006/relationships/oleObject" Target="../embeddings/oleObject22.bin"/><Relationship Id="rId4"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4.xml"/><Relationship Id="rId4" Type="http://schemas.openxmlformats.org/officeDocument/2006/relationships/tags" Target="../tags/tag8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86.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tags" Target="../tags/tag88.xml"/><Relationship Id="rId7" Type="http://schemas.openxmlformats.org/officeDocument/2006/relationships/slideMaster" Target="../slideMasters/slideMaster4.xml"/><Relationship Id="rId2" Type="http://schemas.openxmlformats.org/officeDocument/2006/relationships/tags" Target="../tags/tag87.xml"/><Relationship Id="rId1" Type="http://schemas.openxmlformats.org/officeDocument/2006/relationships/vmlDrawing" Target="../drawings/vmlDrawing25.v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2.xml"/><Relationship Id="rId1" Type="http://schemas.openxmlformats.org/officeDocument/2006/relationships/vmlDrawing" Target="../drawings/vmlDrawing26.vml"/><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vmlDrawing" Target="../drawings/vmlDrawing27.v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5.png"/><Relationship Id="rId2" Type="http://schemas.openxmlformats.org/officeDocument/2006/relationships/tags" Target="../tags/tag100.xml"/><Relationship Id="rId1" Type="http://schemas.openxmlformats.org/officeDocument/2006/relationships/vmlDrawing" Target="../drawings/vmlDrawing29.vml"/><Relationship Id="rId6" Type="http://schemas.openxmlformats.org/officeDocument/2006/relationships/tags" Target="../tags/tag104.xml"/><Relationship Id="rId11" Type="http://schemas.openxmlformats.org/officeDocument/2006/relationships/image" Target="../media/image4.emf"/><Relationship Id="rId5" Type="http://schemas.openxmlformats.org/officeDocument/2006/relationships/tags" Target="../tags/tag103.xml"/><Relationship Id="rId10" Type="http://schemas.openxmlformats.org/officeDocument/2006/relationships/oleObject" Target="../embeddings/oleObject29.bin"/><Relationship Id="rId4" Type="http://schemas.openxmlformats.org/officeDocument/2006/relationships/tags" Target="../tags/tag102.xml"/><Relationship Id="rId9"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4.emf"/><Relationship Id="rId2" Type="http://schemas.openxmlformats.org/officeDocument/2006/relationships/tags" Target="../tags/tag106.xml"/><Relationship Id="rId1" Type="http://schemas.openxmlformats.org/officeDocument/2006/relationships/vmlDrawing" Target="../drawings/vmlDrawing30.vml"/><Relationship Id="rId6" Type="http://schemas.openxmlformats.org/officeDocument/2006/relationships/tags" Target="../tags/tag110.xml"/><Relationship Id="rId11" Type="http://schemas.openxmlformats.org/officeDocument/2006/relationships/image" Target="../media/image5.png"/><Relationship Id="rId5" Type="http://schemas.openxmlformats.org/officeDocument/2006/relationships/tags" Target="../tags/tag109.xml"/><Relationship Id="rId10" Type="http://schemas.openxmlformats.org/officeDocument/2006/relationships/oleObject" Target="../embeddings/oleObject30.bin"/><Relationship Id="rId4" Type="http://schemas.openxmlformats.org/officeDocument/2006/relationships/tags" Target="../tags/tag108.xml"/><Relationship Id="rId9" Type="http://schemas.openxmlformats.org/officeDocument/2006/relationships/image" Target="../media/image6.jpeg"/></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oleObject" Target="../embeddings/oleObject31.bin"/><Relationship Id="rId2" Type="http://schemas.openxmlformats.org/officeDocument/2006/relationships/tags" Target="../tags/tag112.xml"/><Relationship Id="rId1" Type="http://schemas.openxmlformats.org/officeDocument/2006/relationships/vmlDrawing" Target="../drawings/vmlDrawing31.vml"/><Relationship Id="rId6" Type="http://schemas.openxmlformats.org/officeDocument/2006/relationships/image" Target="../media/image7.jpeg"/><Relationship Id="rId5" Type="http://schemas.openxmlformats.org/officeDocument/2006/relationships/slideMaster" Target="../slideMasters/slideMaster5.xml"/><Relationship Id="rId4" Type="http://schemas.openxmlformats.org/officeDocument/2006/relationships/tags" Target="../tags/tag1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32.vml"/><Relationship Id="rId5" Type="http://schemas.openxmlformats.org/officeDocument/2006/relationships/oleObject" Target="../embeddings/oleObject32.bin"/><Relationship Id="rId4"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slideMaster" Target="../slideMasters/slideMaster5.xml"/><Relationship Id="rId4" Type="http://schemas.openxmlformats.org/officeDocument/2006/relationships/tags" Target="../tags/tag119.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slideMaster" Target="../slideMasters/slideMaster5.xml"/><Relationship Id="rId4" Type="http://schemas.openxmlformats.org/officeDocument/2006/relationships/tags" Target="../tags/tag122.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124.xml"/><Relationship Id="rId7" Type="http://schemas.openxmlformats.org/officeDocument/2006/relationships/slideMaster" Target="../slideMasters/slideMaster5.xml"/><Relationship Id="rId2" Type="http://schemas.openxmlformats.org/officeDocument/2006/relationships/tags" Target="../tags/tag123.xml"/><Relationship Id="rId1" Type="http://schemas.openxmlformats.org/officeDocument/2006/relationships/vmlDrawing" Target="../drawings/vmlDrawing35.v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8.xml"/><Relationship Id="rId1" Type="http://schemas.openxmlformats.org/officeDocument/2006/relationships/vmlDrawing" Target="../drawings/vmlDrawing36.vml"/><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5.xml"/><Relationship Id="rId1" Type="http://schemas.openxmlformats.org/officeDocument/2006/relationships/vmlDrawing" Target="../drawings/vmlDrawing37.v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5.png"/><Relationship Id="rId2" Type="http://schemas.openxmlformats.org/officeDocument/2006/relationships/tags" Target="../tags/tag136.xml"/><Relationship Id="rId1" Type="http://schemas.openxmlformats.org/officeDocument/2006/relationships/vmlDrawing" Target="../drawings/vmlDrawing39.vml"/><Relationship Id="rId6" Type="http://schemas.openxmlformats.org/officeDocument/2006/relationships/tags" Target="../tags/tag140.xml"/><Relationship Id="rId11" Type="http://schemas.openxmlformats.org/officeDocument/2006/relationships/image" Target="../media/image4.emf"/><Relationship Id="rId5" Type="http://schemas.openxmlformats.org/officeDocument/2006/relationships/tags" Target="../tags/tag139.xml"/><Relationship Id="rId10" Type="http://schemas.openxmlformats.org/officeDocument/2006/relationships/oleObject" Target="../embeddings/oleObject39.bin"/><Relationship Id="rId4" Type="http://schemas.openxmlformats.org/officeDocument/2006/relationships/tags" Target="../tags/tag138.xml"/><Relationship Id="rId9"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image" Target="../media/image4.emf"/><Relationship Id="rId2" Type="http://schemas.openxmlformats.org/officeDocument/2006/relationships/tags" Target="../tags/tag142.xml"/><Relationship Id="rId1" Type="http://schemas.openxmlformats.org/officeDocument/2006/relationships/vmlDrawing" Target="../drawings/vmlDrawing40.vml"/><Relationship Id="rId6" Type="http://schemas.openxmlformats.org/officeDocument/2006/relationships/tags" Target="../tags/tag146.xml"/><Relationship Id="rId11" Type="http://schemas.openxmlformats.org/officeDocument/2006/relationships/image" Target="../media/image5.png"/><Relationship Id="rId5" Type="http://schemas.openxmlformats.org/officeDocument/2006/relationships/tags" Target="../tags/tag145.xml"/><Relationship Id="rId10" Type="http://schemas.openxmlformats.org/officeDocument/2006/relationships/oleObject" Target="../embeddings/oleObject40.bin"/><Relationship Id="rId4" Type="http://schemas.openxmlformats.org/officeDocument/2006/relationships/tags" Target="../tags/tag144.xml"/><Relationship Id="rId9"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oleObject" Target="../embeddings/oleObject41.bin"/><Relationship Id="rId2" Type="http://schemas.openxmlformats.org/officeDocument/2006/relationships/tags" Target="../tags/tag148.xml"/><Relationship Id="rId1" Type="http://schemas.openxmlformats.org/officeDocument/2006/relationships/vmlDrawing" Target="../drawings/vmlDrawing41.vml"/><Relationship Id="rId6" Type="http://schemas.openxmlformats.org/officeDocument/2006/relationships/image" Target="../media/image7.jpeg"/><Relationship Id="rId5" Type="http://schemas.openxmlformats.org/officeDocument/2006/relationships/slideMaster" Target="../slideMasters/slideMaster6.xml"/><Relationship Id="rId4" Type="http://schemas.openxmlformats.org/officeDocument/2006/relationships/tags" Target="../tags/tag150.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vmlDrawing" Target="../drawings/vmlDrawing42.vml"/><Relationship Id="rId5" Type="http://schemas.openxmlformats.org/officeDocument/2006/relationships/oleObject" Target="../embeddings/oleObject42.bin"/><Relationship Id="rId4"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slideMaster" Target="../slideMasters/slideMaster6.xml"/><Relationship Id="rId4" Type="http://schemas.openxmlformats.org/officeDocument/2006/relationships/tags" Target="../tags/tag155.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slideMaster" Target="../slideMasters/slideMaster6.xml"/><Relationship Id="rId4" Type="http://schemas.openxmlformats.org/officeDocument/2006/relationships/tags" Target="../tags/tag158.xml"/></Relationships>
</file>

<file path=ppt/slideLayouts/_rels/slideLayout44.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tags" Target="../tags/tag160.xml"/><Relationship Id="rId7" Type="http://schemas.openxmlformats.org/officeDocument/2006/relationships/slideMaster" Target="../slideMasters/slideMaster6.xml"/><Relationship Id="rId2" Type="http://schemas.openxmlformats.org/officeDocument/2006/relationships/tags" Target="../tags/tag159.xml"/><Relationship Id="rId1" Type="http://schemas.openxmlformats.org/officeDocument/2006/relationships/vmlDrawing" Target="../drawings/vmlDrawing45.v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64.xml"/><Relationship Id="rId1" Type="http://schemas.openxmlformats.org/officeDocument/2006/relationships/vmlDrawing" Target="../drawings/vmlDrawing46.vml"/><Relationship Id="rId4" Type="http://schemas.openxmlformats.org/officeDocument/2006/relationships/oleObject" Target="../embeddings/oleObject46.bin"/></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6.xml"/><Relationship Id="rId1" Type="http://schemas.openxmlformats.org/officeDocument/2006/relationships/vmlDrawing" Target="../drawings/vmlDrawing47.v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5.png"/><Relationship Id="rId2" Type="http://schemas.openxmlformats.org/officeDocument/2006/relationships/tags" Target="../tags/tag172.xml"/><Relationship Id="rId1" Type="http://schemas.openxmlformats.org/officeDocument/2006/relationships/vmlDrawing" Target="../drawings/vmlDrawing49.vml"/><Relationship Id="rId6" Type="http://schemas.openxmlformats.org/officeDocument/2006/relationships/tags" Target="../tags/tag176.xml"/><Relationship Id="rId11" Type="http://schemas.openxmlformats.org/officeDocument/2006/relationships/image" Target="../media/image4.emf"/><Relationship Id="rId5" Type="http://schemas.openxmlformats.org/officeDocument/2006/relationships/tags" Target="../tags/tag175.xml"/><Relationship Id="rId10" Type="http://schemas.openxmlformats.org/officeDocument/2006/relationships/oleObject" Target="../embeddings/oleObject49.bin"/><Relationship Id="rId4" Type="http://schemas.openxmlformats.org/officeDocument/2006/relationships/tags" Target="../tags/tag174.xml"/><Relationship Id="rId9"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50.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image" Target="../media/image4.emf"/><Relationship Id="rId2" Type="http://schemas.openxmlformats.org/officeDocument/2006/relationships/tags" Target="../tags/tag178.xml"/><Relationship Id="rId1" Type="http://schemas.openxmlformats.org/officeDocument/2006/relationships/vmlDrawing" Target="../drawings/vmlDrawing50.vml"/><Relationship Id="rId6" Type="http://schemas.openxmlformats.org/officeDocument/2006/relationships/tags" Target="../tags/tag182.xml"/><Relationship Id="rId11" Type="http://schemas.openxmlformats.org/officeDocument/2006/relationships/image" Target="../media/image5.png"/><Relationship Id="rId5" Type="http://schemas.openxmlformats.org/officeDocument/2006/relationships/tags" Target="../tags/tag181.xml"/><Relationship Id="rId10" Type="http://schemas.openxmlformats.org/officeDocument/2006/relationships/oleObject" Target="../embeddings/oleObject50.bin"/><Relationship Id="rId4" Type="http://schemas.openxmlformats.org/officeDocument/2006/relationships/tags" Target="../tags/tag180.xml"/><Relationship Id="rId9" Type="http://schemas.openxmlformats.org/officeDocument/2006/relationships/image" Target="../media/image6.jpeg"/></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oleObject" Target="../embeddings/oleObject51.bin"/><Relationship Id="rId2" Type="http://schemas.openxmlformats.org/officeDocument/2006/relationships/tags" Target="../tags/tag184.xml"/><Relationship Id="rId1" Type="http://schemas.openxmlformats.org/officeDocument/2006/relationships/vmlDrawing" Target="../drawings/vmlDrawing51.vml"/><Relationship Id="rId6" Type="http://schemas.openxmlformats.org/officeDocument/2006/relationships/image" Target="../media/image7.jpeg"/><Relationship Id="rId5" Type="http://schemas.openxmlformats.org/officeDocument/2006/relationships/slideMaster" Target="../slideMasters/slideMaster7.xml"/><Relationship Id="rId4" Type="http://schemas.openxmlformats.org/officeDocument/2006/relationships/tags" Target="../tags/tag186.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vmlDrawing" Target="../drawings/vmlDrawing52.vml"/><Relationship Id="rId5" Type="http://schemas.openxmlformats.org/officeDocument/2006/relationships/oleObject" Target="../embeddings/oleObject52.bin"/><Relationship Id="rId4"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vmlDrawing" Target="../drawings/vmlDrawing53.vml"/><Relationship Id="rId6" Type="http://schemas.openxmlformats.org/officeDocument/2006/relationships/oleObject" Target="../embeddings/oleObject53.bin"/><Relationship Id="rId5" Type="http://schemas.openxmlformats.org/officeDocument/2006/relationships/slideMaster" Target="../slideMasters/slideMaster7.xml"/><Relationship Id="rId4" Type="http://schemas.openxmlformats.org/officeDocument/2006/relationships/tags" Target="../tags/tag191.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vmlDrawing" Target="../drawings/vmlDrawing54.vml"/><Relationship Id="rId6" Type="http://schemas.openxmlformats.org/officeDocument/2006/relationships/oleObject" Target="../embeddings/oleObject54.bin"/><Relationship Id="rId5" Type="http://schemas.openxmlformats.org/officeDocument/2006/relationships/slideMaster" Target="../slideMasters/slideMaster7.xml"/><Relationship Id="rId4" Type="http://schemas.openxmlformats.org/officeDocument/2006/relationships/tags" Target="../tags/tag194.xml"/></Relationships>
</file>

<file path=ppt/slideLayouts/_rels/slideLayout55.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tags" Target="../tags/tag196.xml"/><Relationship Id="rId7" Type="http://schemas.openxmlformats.org/officeDocument/2006/relationships/slideMaster" Target="../slideMasters/slideMaster7.xml"/><Relationship Id="rId2" Type="http://schemas.openxmlformats.org/officeDocument/2006/relationships/tags" Target="../tags/tag195.xml"/><Relationship Id="rId1" Type="http://schemas.openxmlformats.org/officeDocument/2006/relationships/vmlDrawing" Target="../drawings/vmlDrawing55.v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0.xml"/><Relationship Id="rId1" Type="http://schemas.openxmlformats.org/officeDocument/2006/relationships/vmlDrawing" Target="../drawings/vmlDrawing56.vml"/><Relationship Id="rId4" Type="http://schemas.openxmlformats.org/officeDocument/2006/relationships/oleObject" Target="../embeddings/oleObject56.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7.xml"/><Relationship Id="rId1" Type="http://schemas.openxmlformats.org/officeDocument/2006/relationships/vmlDrawing" Target="../drawings/vmlDrawing57.v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60.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image" Target="../media/image5.png"/><Relationship Id="rId2" Type="http://schemas.openxmlformats.org/officeDocument/2006/relationships/tags" Target="../tags/tag208.xml"/><Relationship Id="rId1" Type="http://schemas.openxmlformats.org/officeDocument/2006/relationships/vmlDrawing" Target="../drawings/vmlDrawing59.vml"/><Relationship Id="rId6" Type="http://schemas.openxmlformats.org/officeDocument/2006/relationships/tags" Target="../tags/tag212.xml"/><Relationship Id="rId11" Type="http://schemas.openxmlformats.org/officeDocument/2006/relationships/image" Target="../media/image4.emf"/><Relationship Id="rId5" Type="http://schemas.openxmlformats.org/officeDocument/2006/relationships/tags" Target="../tags/tag211.xml"/><Relationship Id="rId10" Type="http://schemas.openxmlformats.org/officeDocument/2006/relationships/oleObject" Target="../embeddings/oleObject59.bin"/><Relationship Id="rId4" Type="http://schemas.openxmlformats.org/officeDocument/2006/relationships/tags" Target="../tags/tag210.xml"/><Relationship Id="rId9" Type="http://schemas.openxmlformats.org/officeDocument/2006/relationships/image" Target="../media/image3.jpeg"/></Relationships>
</file>

<file path=ppt/slideLayouts/_rels/slideLayout61.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4.emf"/><Relationship Id="rId2" Type="http://schemas.openxmlformats.org/officeDocument/2006/relationships/tags" Target="../tags/tag214.xml"/><Relationship Id="rId1" Type="http://schemas.openxmlformats.org/officeDocument/2006/relationships/vmlDrawing" Target="../drawings/vmlDrawing60.vml"/><Relationship Id="rId6" Type="http://schemas.openxmlformats.org/officeDocument/2006/relationships/tags" Target="../tags/tag218.xml"/><Relationship Id="rId11" Type="http://schemas.openxmlformats.org/officeDocument/2006/relationships/image" Target="../media/image5.png"/><Relationship Id="rId5" Type="http://schemas.openxmlformats.org/officeDocument/2006/relationships/tags" Target="../tags/tag217.xml"/><Relationship Id="rId10" Type="http://schemas.openxmlformats.org/officeDocument/2006/relationships/oleObject" Target="../embeddings/oleObject60.bin"/><Relationship Id="rId4" Type="http://schemas.openxmlformats.org/officeDocument/2006/relationships/tags" Target="../tags/tag216.xml"/><Relationship Id="rId9" Type="http://schemas.openxmlformats.org/officeDocument/2006/relationships/image" Target="../media/image6.jpeg"/></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oleObject" Target="../embeddings/oleObject61.bin"/><Relationship Id="rId2" Type="http://schemas.openxmlformats.org/officeDocument/2006/relationships/tags" Target="../tags/tag220.xml"/><Relationship Id="rId1" Type="http://schemas.openxmlformats.org/officeDocument/2006/relationships/vmlDrawing" Target="../drawings/vmlDrawing61.vml"/><Relationship Id="rId6" Type="http://schemas.openxmlformats.org/officeDocument/2006/relationships/image" Target="../media/image7.jpeg"/><Relationship Id="rId5" Type="http://schemas.openxmlformats.org/officeDocument/2006/relationships/slideMaster" Target="../slideMasters/slideMaster8.xml"/><Relationship Id="rId4" Type="http://schemas.openxmlformats.org/officeDocument/2006/relationships/tags" Target="../tags/tag222.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vmlDrawing" Target="../drawings/vmlDrawing62.vml"/><Relationship Id="rId5" Type="http://schemas.openxmlformats.org/officeDocument/2006/relationships/oleObject" Target="../embeddings/oleObject62.bin"/><Relationship Id="rId4"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vmlDrawing" Target="../drawings/vmlDrawing63.vml"/><Relationship Id="rId6" Type="http://schemas.openxmlformats.org/officeDocument/2006/relationships/oleObject" Target="../embeddings/oleObject63.bin"/><Relationship Id="rId5" Type="http://schemas.openxmlformats.org/officeDocument/2006/relationships/slideMaster" Target="../slideMasters/slideMaster8.xml"/><Relationship Id="rId4" Type="http://schemas.openxmlformats.org/officeDocument/2006/relationships/tags" Target="../tags/tag227.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vmlDrawing" Target="../drawings/vmlDrawing64.vml"/><Relationship Id="rId6" Type="http://schemas.openxmlformats.org/officeDocument/2006/relationships/oleObject" Target="../embeddings/oleObject64.bin"/><Relationship Id="rId5" Type="http://schemas.openxmlformats.org/officeDocument/2006/relationships/slideMaster" Target="../slideMasters/slideMaster8.xml"/><Relationship Id="rId4" Type="http://schemas.openxmlformats.org/officeDocument/2006/relationships/tags" Target="../tags/tag230.xml"/></Relationships>
</file>

<file path=ppt/slideLayouts/_rels/slideLayout66.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tags" Target="../tags/tag232.xml"/><Relationship Id="rId7" Type="http://schemas.openxmlformats.org/officeDocument/2006/relationships/slideMaster" Target="../slideMasters/slideMaster8.xml"/><Relationship Id="rId2" Type="http://schemas.openxmlformats.org/officeDocument/2006/relationships/tags" Target="../tags/tag231.xml"/><Relationship Id="rId1" Type="http://schemas.openxmlformats.org/officeDocument/2006/relationships/vmlDrawing" Target="../drawings/vmlDrawing65.v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36.xml"/><Relationship Id="rId1" Type="http://schemas.openxmlformats.org/officeDocument/2006/relationships/vmlDrawing" Target="../drawings/vmlDrawing66.vml"/><Relationship Id="rId4" Type="http://schemas.openxmlformats.org/officeDocument/2006/relationships/oleObject" Target="../embeddings/oleObject66.bin"/></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8.xml"/><Relationship Id="rId1" Type="http://schemas.openxmlformats.org/officeDocument/2006/relationships/vmlDrawing" Target="../drawings/vmlDrawing67.v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image" Target="../media/image5.png"/><Relationship Id="rId2" Type="http://schemas.openxmlformats.org/officeDocument/2006/relationships/tags" Target="../tags/tag244.xml"/><Relationship Id="rId1" Type="http://schemas.openxmlformats.org/officeDocument/2006/relationships/vmlDrawing" Target="../drawings/vmlDrawing69.vml"/><Relationship Id="rId6" Type="http://schemas.openxmlformats.org/officeDocument/2006/relationships/tags" Target="../tags/tag248.xml"/><Relationship Id="rId11" Type="http://schemas.openxmlformats.org/officeDocument/2006/relationships/image" Target="../media/image4.emf"/><Relationship Id="rId5" Type="http://schemas.openxmlformats.org/officeDocument/2006/relationships/tags" Target="../tags/tag247.xml"/><Relationship Id="rId10" Type="http://schemas.openxmlformats.org/officeDocument/2006/relationships/oleObject" Target="../embeddings/oleObject69.bin"/><Relationship Id="rId4" Type="http://schemas.openxmlformats.org/officeDocument/2006/relationships/tags" Target="../tags/tag246.xml"/><Relationship Id="rId9" Type="http://schemas.openxmlformats.org/officeDocument/2006/relationships/image" Target="../media/image3.jpeg"/></Relationships>
</file>

<file path=ppt/slideLayouts/_rels/slideLayout72.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media/image4.emf"/><Relationship Id="rId2" Type="http://schemas.openxmlformats.org/officeDocument/2006/relationships/tags" Target="../tags/tag250.xml"/><Relationship Id="rId1" Type="http://schemas.openxmlformats.org/officeDocument/2006/relationships/vmlDrawing" Target="../drawings/vmlDrawing70.vml"/><Relationship Id="rId6" Type="http://schemas.openxmlformats.org/officeDocument/2006/relationships/tags" Target="../tags/tag254.xml"/><Relationship Id="rId11" Type="http://schemas.openxmlformats.org/officeDocument/2006/relationships/image" Target="../media/image5.png"/><Relationship Id="rId5" Type="http://schemas.openxmlformats.org/officeDocument/2006/relationships/tags" Target="../tags/tag253.xml"/><Relationship Id="rId10" Type="http://schemas.openxmlformats.org/officeDocument/2006/relationships/oleObject" Target="../embeddings/oleObject70.bin"/><Relationship Id="rId4" Type="http://schemas.openxmlformats.org/officeDocument/2006/relationships/tags" Target="../tags/tag252.xml"/><Relationship Id="rId9" Type="http://schemas.openxmlformats.org/officeDocument/2006/relationships/image" Target="../media/image6.jpeg"/></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257.xml"/><Relationship Id="rId7" Type="http://schemas.openxmlformats.org/officeDocument/2006/relationships/oleObject" Target="../embeddings/oleObject71.bin"/><Relationship Id="rId2" Type="http://schemas.openxmlformats.org/officeDocument/2006/relationships/tags" Target="../tags/tag256.xml"/><Relationship Id="rId1" Type="http://schemas.openxmlformats.org/officeDocument/2006/relationships/vmlDrawing" Target="../drawings/vmlDrawing71.vml"/><Relationship Id="rId6" Type="http://schemas.openxmlformats.org/officeDocument/2006/relationships/image" Target="../media/image7.jpeg"/><Relationship Id="rId5" Type="http://schemas.openxmlformats.org/officeDocument/2006/relationships/slideMaster" Target="../slideMasters/slideMaster9.xml"/><Relationship Id="rId4" Type="http://schemas.openxmlformats.org/officeDocument/2006/relationships/tags" Target="../tags/tag258.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vmlDrawing" Target="../drawings/vmlDrawing72.vml"/><Relationship Id="rId5" Type="http://schemas.openxmlformats.org/officeDocument/2006/relationships/oleObject" Target="../embeddings/oleObject72.bin"/><Relationship Id="rId4"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vmlDrawing" Target="../drawings/vmlDrawing73.vml"/><Relationship Id="rId6" Type="http://schemas.openxmlformats.org/officeDocument/2006/relationships/oleObject" Target="../embeddings/oleObject73.bin"/><Relationship Id="rId5" Type="http://schemas.openxmlformats.org/officeDocument/2006/relationships/slideMaster" Target="../slideMasters/slideMaster9.xml"/><Relationship Id="rId4" Type="http://schemas.openxmlformats.org/officeDocument/2006/relationships/tags" Target="../tags/tag263.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74.vml"/><Relationship Id="rId6" Type="http://schemas.openxmlformats.org/officeDocument/2006/relationships/oleObject" Target="../embeddings/oleObject74.bin"/><Relationship Id="rId5" Type="http://schemas.openxmlformats.org/officeDocument/2006/relationships/slideMaster" Target="../slideMasters/slideMaster9.xml"/><Relationship Id="rId4" Type="http://schemas.openxmlformats.org/officeDocument/2006/relationships/tags" Target="../tags/tag266.xml"/></Relationships>
</file>

<file path=ppt/slideLayouts/_rels/slideLayout77.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tags" Target="../tags/tag268.xml"/><Relationship Id="rId7" Type="http://schemas.openxmlformats.org/officeDocument/2006/relationships/slideMaster" Target="../slideMasters/slideMaster9.xml"/><Relationship Id="rId2" Type="http://schemas.openxmlformats.org/officeDocument/2006/relationships/tags" Target="../tags/tag267.xml"/><Relationship Id="rId1" Type="http://schemas.openxmlformats.org/officeDocument/2006/relationships/vmlDrawing" Target="../drawings/vmlDrawing75.v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72.xml"/><Relationship Id="rId1" Type="http://schemas.openxmlformats.org/officeDocument/2006/relationships/vmlDrawing" Target="../drawings/vmlDrawing76.vml"/><Relationship Id="rId4" Type="http://schemas.openxmlformats.org/officeDocument/2006/relationships/oleObject" Target="../embeddings/oleObject76.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Master" Target="../slideMasters/slideMaster9.xml"/><Relationship Id="rId1" Type="http://schemas.openxmlformats.org/officeDocument/2006/relationships/vmlDrawing" Target="../drawings/vmlDrawing77.v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5.png"/><Relationship Id="rId2" Type="http://schemas.openxmlformats.org/officeDocument/2006/relationships/tags" Target="../tags/tag280.xml"/><Relationship Id="rId1" Type="http://schemas.openxmlformats.org/officeDocument/2006/relationships/vmlDrawing" Target="../drawings/vmlDrawing79.vml"/><Relationship Id="rId6" Type="http://schemas.openxmlformats.org/officeDocument/2006/relationships/tags" Target="../tags/tag284.xml"/><Relationship Id="rId11" Type="http://schemas.openxmlformats.org/officeDocument/2006/relationships/image" Target="../media/image4.emf"/><Relationship Id="rId5" Type="http://schemas.openxmlformats.org/officeDocument/2006/relationships/tags" Target="../tags/tag283.xml"/><Relationship Id="rId10" Type="http://schemas.openxmlformats.org/officeDocument/2006/relationships/oleObject" Target="../embeddings/oleObject79.bin"/><Relationship Id="rId4" Type="http://schemas.openxmlformats.org/officeDocument/2006/relationships/tags" Target="../tags/tag282.xml"/><Relationship Id="rId9" Type="http://schemas.openxmlformats.org/officeDocument/2006/relationships/image" Target="../media/image3.jpeg"/></Relationships>
</file>

<file path=ppt/slideLayouts/_rels/slideLayout83.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image" Target="../media/image4.emf"/><Relationship Id="rId2" Type="http://schemas.openxmlformats.org/officeDocument/2006/relationships/tags" Target="../tags/tag286.xml"/><Relationship Id="rId1" Type="http://schemas.openxmlformats.org/officeDocument/2006/relationships/vmlDrawing" Target="../drawings/vmlDrawing80.vml"/><Relationship Id="rId6" Type="http://schemas.openxmlformats.org/officeDocument/2006/relationships/tags" Target="../tags/tag290.xml"/><Relationship Id="rId11" Type="http://schemas.openxmlformats.org/officeDocument/2006/relationships/image" Target="../media/image5.png"/><Relationship Id="rId5" Type="http://schemas.openxmlformats.org/officeDocument/2006/relationships/tags" Target="../tags/tag289.xml"/><Relationship Id="rId10" Type="http://schemas.openxmlformats.org/officeDocument/2006/relationships/oleObject" Target="../embeddings/oleObject80.bin"/><Relationship Id="rId4" Type="http://schemas.openxmlformats.org/officeDocument/2006/relationships/tags" Target="../tags/tag288.xml"/><Relationship Id="rId9" Type="http://schemas.openxmlformats.org/officeDocument/2006/relationships/image" Target="../media/image6.jpeg"/></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oleObject" Target="../embeddings/oleObject81.bin"/><Relationship Id="rId2" Type="http://schemas.openxmlformats.org/officeDocument/2006/relationships/tags" Target="../tags/tag292.xml"/><Relationship Id="rId1" Type="http://schemas.openxmlformats.org/officeDocument/2006/relationships/vmlDrawing" Target="../drawings/vmlDrawing81.vml"/><Relationship Id="rId6" Type="http://schemas.openxmlformats.org/officeDocument/2006/relationships/image" Target="../media/image7.jpeg"/><Relationship Id="rId5" Type="http://schemas.openxmlformats.org/officeDocument/2006/relationships/slideMaster" Target="../slideMasters/slideMaster10.xml"/><Relationship Id="rId4" Type="http://schemas.openxmlformats.org/officeDocument/2006/relationships/tags" Target="../tags/tag294.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vmlDrawing" Target="../drawings/vmlDrawing82.vml"/><Relationship Id="rId5" Type="http://schemas.openxmlformats.org/officeDocument/2006/relationships/oleObject" Target="../embeddings/oleObject82.bin"/><Relationship Id="rId4"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vmlDrawing" Target="../drawings/vmlDrawing83.vml"/><Relationship Id="rId6" Type="http://schemas.openxmlformats.org/officeDocument/2006/relationships/oleObject" Target="../embeddings/oleObject83.bin"/><Relationship Id="rId5" Type="http://schemas.openxmlformats.org/officeDocument/2006/relationships/slideMaster" Target="../slideMasters/slideMaster10.xml"/><Relationship Id="rId4" Type="http://schemas.openxmlformats.org/officeDocument/2006/relationships/tags" Target="../tags/tag299.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vmlDrawing" Target="../drawings/vmlDrawing84.vml"/><Relationship Id="rId6" Type="http://schemas.openxmlformats.org/officeDocument/2006/relationships/oleObject" Target="../embeddings/oleObject84.bin"/><Relationship Id="rId5" Type="http://schemas.openxmlformats.org/officeDocument/2006/relationships/slideMaster" Target="../slideMasters/slideMaster10.xml"/><Relationship Id="rId4" Type="http://schemas.openxmlformats.org/officeDocument/2006/relationships/tags" Target="../tags/tag302.xml"/></Relationships>
</file>

<file path=ppt/slideLayouts/_rels/slideLayout88.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tags" Target="../tags/tag304.xml"/><Relationship Id="rId7" Type="http://schemas.openxmlformats.org/officeDocument/2006/relationships/slideMaster" Target="../slideMasters/slideMaster10.xml"/><Relationship Id="rId2" Type="http://schemas.openxmlformats.org/officeDocument/2006/relationships/tags" Target="../tags/tag303.xml"/><Relationship Id="rId1" Type="http://schemas.openxmlformats.org/officeDocument/2006/relationships/vmlDrawing" Target="../drawings/vmlDrawing85.v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308.xml"/><Relationship Id="rId1" Type="http://schemas.openxmlformats.org/officeDocument/2006/relationships/vmlDrawing" Target="../drawings/vmlDrawing86.vml"/><Relationship Id="rId4" Type="http://schemas.openxmlformats.org/officeDocument/2006/relationships/oleObject" Target="../embeddings/oleObject86.bin"/></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10.xml"/><Relationship Id="rId1" Type="http://schemas.openxmlformats.org/officeDocument/2006/relationships/vmlDrawing" Target="../drawings/vmlDrawing87.v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1" y="4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32"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8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31" y="3468294"/>
            <a:ext cx="519572" cy="52250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1" y="40"/>
          <a:ext cx="147061" cy="143985"/>
        </p:xfrm>
        <a:graphic>
          <a:graphicData uri="http://schemas.openxmlformats.org/presentationml/2006/ole">
            <p:oleObj spid="_x0000_s131073"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286202" y="2940262"/>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035964" y="2791400"/>
            <a:ext cx="519572" cy="52250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3" imgW="360" imgH="360" progId="">
              <p:embed/>
            </p:oleObj>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ster Slid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439999"/>
            <a:ext cx="9906000" cy="4680000"/>
          </a:xfrm>
          <a:prstGeom prst="rect">
            <a:avLst/>
          </a:prstGeo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800" baseline="0"/>
            </a:lvl5pPr>
            <a:lvl6pPr>
              <a:buNone/>
              <a:defRPr/>
            </a:lvl6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 name="Title 9"/>
          <p:cNvSpPr>
            <a:spLocks noGrp="1"/>
          </p:cNvSpPr>
          <p:nvPr>
            <p:ph type="title"/>
          </p:nvPr>
        </p:nvSpPr>
        <p:spPr>
          <a:xfrm>
            <a:off x="14" y="4"/>
            <a:ext cx="9905999" cy="1002135"/>
          </a:xfrm>
          <a:prstGeom prst="rect">
            <a:avLst/>
          </a:prstGeom>
        </p:spPr>
        <p:txBody>
          <a:bodyPr/>
          <a:lstStyle/>
          <a:p>
            <a:r>
              <a:rPr lang="en-US" smtClean="0"/>
              <a:t>Click to edit Master title style</a:t>
            </a:r>
            <a:endParaRPr lang="en-US"/>
          </a:p>
        </p:txBody>
      </p:sp>
      <p:sp>
        <p:nvSpPr>
          <p:cNvPr id="4" name="Rectangle 18"/>
          <p:cNvSpPr>
            <a:spLocks noGrp="1" noChangeArrowheads="1"/>
          </p:cNvSpPr>
          <p:nvPr>
            <p:ph type="ftr" sz="quarter" idx="10"/>
          </p:nvPr>
        </p:nvSpPr>
        <p:spPr>
          <a:xfrm>
            <a:off x="6386516" y="6538937"/>
            <a:ext cx="3511550" cy="104775"/>
          </a:xfrm>
          <a:prstGeom prst="rect">
            <a:avLst/>
          </a:prstGeom>
          <a:ln/>
        </p:spPr>
        <p:txBody>
          <a:bodyPr/>
          <a:lstStyle>
            <a:lvl1pPr>
              <a:defRPr/>
            </a:lvl1pPr>
          </a:lstStyle>
          <a:p>
            <a:pPr>
              <a:defRPr/>
            </a:pPr>
            <a:r>
              <a:rPr lang="en-US" dirty="0">
                <a:solidFill>
                  <a:srgbClr val="263147"/>
                </a:solidFill>
              </a:rPr>
              <a:t>ACN_AM.PPT</a:t>
            </a:r>
          </a:p>
        </p:txBody>
      </p:sp>
      <p:sp>
        <p:nvSpPr>
          <p:cNvPr id="5" name="Rectangle 19"/>
          <p:cNvSpPr>
            <a:spLocks noGrp="1" noChangeArrowheads="1"/>
          </p:cNvSpPr>
          <p:nvPr>
            <p:ph type="sldNum" sz="quarter" idx="11"/>
          </p:nvPr>
        </p:nvSpPr>
        <p:spPr>
          <a:xfrm>
            <a:off x="9701226" y="6732612"/>
            <a:ext cx="198437" cy="104775"/>
          </a:xfrm>
          <a:prstGeom prst="rect">
            <a:avLst/>
          </a:prstGeom>
          <a:ln/>
        </p:spPr>
        <p:txBody>
          <a:bodyPr/>
          <a:lstStyle>
            <a:lvl1pPr>
              <a:defRPr/>
            </a:lvl1pPr>
          </a:lstStyle>
          <a:p>
            <a:pPr>
              <a:defRPr/>
            </a:pPr>
            <a:fld id="{0FFFB616-5E47-4EB5-80AE-2208F4B86771}" type="slidenum">
              <a:rPr lang="en-US">
                <a:solidFill>
                  <a:srgbClr val="263147"/>
                </a:solidFill>
              </a:rPr>
              <a:pPr>
                <a:defRPr/>
              </a:pPr>
              <a:t>‹#›</a:t>
            </a:fld>
            <a:endParaRPr lang="en-US" dirty="0">
              <a:solidFill>
                <a:srgbClr val="263147"/>
              </a:solidFill>
            </a:endParaRPr>
          </a:p>
        </p:txBody>
      </p:sp>
      <p:sp>
        <p:nvSpPr>
          <p:cNvPr id="6" name="Rectangle 17"/>
          <p:cNvSpPr>
            <a:spLocks noGrp="1" noChangeArrowheads="1"/>
          </p:cNvSpPr>
          <p:nvPr>
            <p:ph type="dt" sz="half" idx="12"/>
          </p:nvPr>
        </p:nvSpPr>
        <p:spPr>
          <a:xfrm>
            <a:off x="6788156" y="6692900"/>
            <a:ext cx="2879725" cy="165100"/>
          </a:xfrm>
          <a:prstGeom prst="rect">
            <a:avLst/>
          </a:prstGeom>
        </p:spPr>
        <p:txBody>
          <a:bodyPr/>
          <a:lstStyle>
            <a:lvl1pPr>
              <a:defRPr/>
            </a:lvl1pPr>
          </a:lstStyle>
          <a:p>
            <a:pPr>
              <a:defRPr/>
            </a:pPr>
            <a:r>
              <a:rPr lang="en-US" dirty="0">
                <a:solidFill>
                  <a:srgbClr val="263147"/>
                </a:solidFill>
              </a:rPr>
              <a:t>© 2010 Capgemini - Internal use only.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5" cstate="print"/>
          <a:stretch>
            <a:fillRect/>
          </a:stretch>
        </p:blipFill>
        <p:spPr>
          <a:xfrm>
            <a:off x="0" y="0"/>
            <a:ext cx="9906000" cy="6601204"/>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sp>
        <p:nvSpPr>
          <p:cNvPr id="7" name="Rectangle 7"/>
          <p:cNvSpPr/>
          <p:nvPr userDrawn="1">
            <p:custDataLst>
              <p:tags r:id="rId2"/>
            </p:custDataLst>
          </p:nvPr>
        </p:nvSpPr>
        <p:spPr bwMode="auto">
          <a:xfrm flipV="1">
            <a:off x="-1176" y="3384951"/>
            <a:ext cx="9907177"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49054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47"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7203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17305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7408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7510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7613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7715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7817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7920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18022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8227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18329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843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853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8637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8739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8841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8944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19046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2835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2"/>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2937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4"/>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2"/>
            <a:ext cx="3001425" cy="23902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3040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5"/>
            <a:ext cx="6807652" cy="2950251"/>
          </a:xfrm>
        </p:spPr>
        <p:txBody>
          <a:bodyPr/>
          <a:lstStyle/>
          <a:p>
            <a:pPr lvl="0"/>
            <a:r>
              <a:rPr lang="en-US" noProof="0" dirty="0" smtClean="0"/>
              <a:t>Click to edit Master text style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3142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3245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3347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3449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3552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0" y="38"/>
          <a:ext cx="147061" cy="143985"/>
        </p:xfrm>
        <a:graphic>
          <a:graphicData uri="http://schemas.openxmlformats.org/presentationml/2006/ole">
            <p:oleObj spid="_x0000_s23654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1"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3859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2"/>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1981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3961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4"/>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2"/>
            <a:ext cx="3001425" cy="239021"/>
          </a:xfrm>
          <a:prstGeom prst="rect">
            <a:avLst/>
          </a:prstGeom>
          <a:noFill/>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4064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5"/>
            <a:ext cx="6807652" cy="2950251"/>
          </a:xfrm>
        </p:spPr>
        <p:txBody>
          <a:bodyPr/>
          <a:lstStyle/>
          <a:p>
            <a:pPr lvl="0"/>
            <a:r>
              <a:rPr lang="en-US" noProof="0" dirty="0" smtClean="0"/>
              <a:t>Click to edit Master text style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4166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4269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4371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4473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4576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0" y="38"/>
          <a:ext cx="147061" cy="143985"/>
        </p:xfrm>
        <a:graphic>
          <a:graphicData uri="http://schemas.openxmlformats.org/presentationml/2006/ole">
            <p:oleObj spid="_x0000_s24678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1"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26"/>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0208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20"/>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03106"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42"/>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6"/>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20"/>
            <a:ext cx="3001425" cy="239021"/>
          </a:xfrm>
          <a:prstGeom prst="rect">
            <a:avLst/>
          </a:prstGeom>
          <a:noFill/>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04130"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6"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03"/>
            <a:ext cx="6807652" cy="2950251"/>
          </a:xfrm>
        </p:spPr>
        <p:txBody>
          <a:bodyPr/>
          <a:lstStyle/>
          <a:p>
            <a:pPr lvl="0"/>
            <a:r>
              <a:rPr lang="en-US" noProof="0" dirty="0" smtClean="0"/>
              <a:t>Click to edit Master text style</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6"/>
          <a:ext cx="147061" cy="143985"/>
        </p:xfrm>
        <a:graphic>
          <a:graphicData uri="http://schemas.openxmlformats.org/presentationml/2006/ole">
            <p:oleObj spid="_x0000_s30515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6"/>
          <a:ext cx="147061" cy="143985"/>
        </p:xfrm>
        <a:graphic>
          <a:graphicData uri="http://schemas.openxmlformats.org/presentationml/2006/ole">
            <p:oleObj spid="_x0000_s30617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0720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08226"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35"/>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35"/>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0925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4" y="26"/>
          <a:ext cx="147061" cy="143985"/>
        </p:xfrm>
        <a:graphic>
          <a:graphicData uri="http://schemas.openxmlformats.org/presentationml/2006/ole">
            <p:oleObj spid="_x0000_s31027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1"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15"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24"/>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1232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18"/>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13346"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40"/>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4"/>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18"/>
            <a:ext cx="3001425" cy="239021"/>
          </a:xfrm>
          <a:prstGeom prst="rect">
            <a:avLst/>
          </a:prstGeom>
          <a:noFill/>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14370"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5"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01"/>
            <a:ext cx="6807652" cy="2950251"/>
          </a:xfrm>
        </p:spPr>
        <p:txBody>
          <a:bodyPr/>
          <a:lstStyle/>
          <a:p>
            <a:pPr lvl="0"/>
            <a:r>
              <a:rPr lang="en-US" noProof="0" dirty="0" smtClean="0"/>
              <a:t>Click to edit Master text style</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4"/>
          <a:ext cx="147061" cy="143985"/>
        </p:xfrm>
        <a:graphic>
          <a:graphicData uri="http://schemas.openxmlformats.org/presentationml/2006/ole">
            <p:oleObj spid="_x0000_s31539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4"/>
          <a:ext cx="147061" cy="143985"/>
        </p:xfrm>
        <a:graphic>
          <a:graphicData uri="http://schemas.openxmlformats.org/presentationml/2006/ole">
            <p:oleObj spid="_x0000_s31641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1744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18466"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3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3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1949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3" y="24"/>
          <a:ext cx="147061" cy="143985"/>
        </p:xfrm>
        <a:graphic>
          <a:graphicData uri="http://schemas.openxmlformats.org/presentationml/2006/ole">
            <p:oleObj spid="_x0000_s32051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13"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7683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7785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7888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37990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38093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8195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8297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8400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38502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2"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vmlDrawing" Target="../drawings/vmlDrawing78.vml"/><Relationship Id="rId18" Type="http://schemas.openxmlformats.org/officeDocument/2006/relationships/tags" Target="../tags/tag277.xml"/><Relationship Id="rId3" Type="http://schemas.openxmlformats.org/officeDocument/2006/relationships/slideLayout" Target="../slideLayouts/slideLayout84.xml"/><Relationship Id="rId21" Type="http://schemas.openxmlformats.org/officeDocument/2006/relationships/oleObject" Target="../embeddings/oleObject78.bin"/><Relationship Id="rId7" Type="http://schemas.openxmlformats.org/officeDocument/2006/relationships/slideLayout" Target="../slideLayouts/slideLayout88.xml"/><Relationship Id="rId12" Type="http://schemas.openxmlformats.org/officeDocument/2006/relationships/theme" Target="../theme/theme10.xml"/><Relationship Id="rId17" Type="http://schemas.openxmlformats.org/officeDocument/2006/relationships/tags" Target="../tags/tag276.xml"/><Relationship Id="rId2" Type="http://schemas.openxmlformats.org/officeDocument/2006/relationships/slideLayout" Target="../slideLayouts/slideLayout83.xml"/><Relationship Id="rId16" Type="http://schemas.openxmlformats.org/officeDocument/2006/relationships/tags" Target="../tags/tag275.xml"/><Relationship Id="rId20" Type="http://schemas.openxmlformats.org/officeDocument/2006/relationships/tags" Target="../tags/tag279.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tags" Target="../tags/tag274.xml"/><Relationship Id="rId10" Type="http://schemas.openxmlformats.org/officeDocument/2006/relationships/slideLayout" Target="../slideLayouts/slideLayout91.xml"/><Relationship Id="rId19" Type="http://schemas.openxmlformats.org/officeDocument/2006/relationships/tags" Target="../tags/tag278.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ags" Target="../tags/tag273.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image" Target="../media/image8.tiff"/><Relationship Id="rId26" Type="http://schemas.openxmlformats.org/officeDocument/2006/relationships/hyperlink" Target="http://www.youtube.com/capgemini" TargetMode="External"/><Relationship Id="rId3" Type="http://schemas.openxmlformats.org/officeDocument/2006/relationships/slideLayout" Target="../slideLayouts/slideLayout13.xml"/><Relationship Id="rId21" Type="http://schemas.openxmlformats.org/officeDocument/2006/relationships/image" Target="../media/image9.png"/><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oleObject" Target="../embeddings/oleObject11.bin"/><Relationship Id="rId25" Type="http://schemas.openxmlformats.org/officeDocument/2006/relationships/image" Target="../media/image11.png"/><Relationship Id="rId2" Type="http://schemas.openxmlformats.org/officeDocument/2006/relationships/slideLayout" Target="../slideLayouts/slideLayout12.xml"/><Relationship Id="rId16" Type="http://schemas.openxmlformats.org/officeDocument/2006/relationships/tags" Target="../tags/tag47.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1.xml"/><Relationship Id="rId6" Type="http://schemas.openxmlformats.org/officeDocument/2006/relationships/vmlDrawing" Target="../drawings/vmlDrawing11.vml"/><Relationship Id="rId11" Type="http://schemas.openxmlformats.org/officeDocument/2006/relationships/tags" Target="../tags/tag42.xml"/><Relationship Id="rId24" Type="http://schemas.openxmlformats.org/officeDocument/2006/relationships/hyperlink" Target="http://www.twitter.com/capgemini" TargetMode="External"/><Relationship Id="rId5" Type="http://schemas.openxmlformats.org/officeDocument/2006/relationships/theme" Target="../theme/theme2.xml"/><Relationship Id="rId15" Type="http://schemas.openxmlformats.org/officeDocument/2006/relationships/tags" Target="../tags/tag46.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1.xml"/><Relationship Id="rId19" Type="http://schemas.openxmlformats.org/officeDocument/2006/relationships/image" Target="../media/image4.emf"/><Relationship Id="rId4" Type="http://schemas.openxmlformats.org/officeDocument/2006/relationships/slideLayout" Target="../slideLayouts/slideLayout14.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hyperlink" Target="http://www.linkedin.com/company/capgemini" TargetMode="External"/><Relationship Id="rId27"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oleObject" Target="../embeddings/oleObject15.bin"/><Relationship Id="rId4" Type="http://schemas.openxmlformats.org/officeDocument/2006/relationships/vmlDrawing" Target="../drawings/vmlDrawing15.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57.xml"/><Relationship Id="rId18" Type="http://schemas.openxmlformats.org/officeDocument/2006/relationships/tags" Target="../tags/tag62.xml"/><Relationship Id="rId3" Type="http://schemas.openxmlformats.org/officeDocument/2006/relationships/slideLayout" Target="../slideLayouts/slideLayout19.xml"/><Relationship Id="rId21" Type="http://schemas.openxmlformats.org/officeDocument/2006/relationships/image" Target="../media/image2.png"/><Relationship Id="rId7" Type="http://schemas.openxmlformats.org/officeDocument/2006/relationships/slideLayout" Target="../slideLayouts/slideLayout23.xml"/><Relationship Id="rId12" Type="http://schemas.openxmlformats.org/officeDocument/2006/relationships/vmlDrawing" Target="../drawings/vmlDrawing18.vml"/><Relationship Id="rId17" Type="http://schemas.openxmlformats.org/officeDocument/2006/relationships/tags" Target="../tags/tag61.xml"/><Relationship Id="rId2" Type="http://schemas.openxmlformats.org/officeDocument/2006/relationships/slideLayout" Target="../slideLayouts/slideLayout18.xml"/><Relationship Id="rId16" Type="http://schemas.openxmlformats.org/officeDocument/2006/relationships/tags" Target="../tags/tag60.xml"/><Relationship Id="rId20" Type="http://schemas.openxmlformats.org/officeDocument/2006/relationships/oleObject" Target="../embeddings/oleObject18.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5" Type="http://schemas.openxmlformats.org/officeDocument/2006/relationships/tags" Target="../tags/tag59.xml"/><Relationship Id="rId10" Type="http://schemas.openxmlformats.org/officeDocument/2006/relationships/slideLayout" Target="../slideLayouts/slideLayout26.xml"/><Relationship Id="rId19" Type="http://schemas.openxmlformats.org/officeDocument/2006/relationships/tags" Target="../tags/tag63.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vmlDrawing" Target="../drawings/vmlDrawing28.vml"/><Relationship Id="rId18" Type="http://schemas.openxmlformats.org/officeDocument/2006/relationships/tags" Target="../tags/tag97.xml"/><Relationship Id="rId3" Type="http://schemas.openxmlformats.org/officeDocument/2006/relationships/slideLayout" Target="../slideLayouts/slideLayout29.xml"/><Relationship Id="rId21" Type="http://schemas.openxmlformats.org/officeDocument/2006/relationships/oleObject" Target="../embeddings/oleObject28.bin"/><Relationship Id="rId7" Type="http://schemas.openxmlformats.org/officeDocument/2006/relationships/slideLayout" Target="../slideLayouts/slideLayout33.xml"/><Relationship Id="rId12" Type="http://schemas.openxmlformats.org/officeDocument/2006/relationships/theme" Target="../theme/theme5.xml"/><Relationship Id="rId17" Type="http://schemas.openxmlformats.org/officeDocument/2006/relationships/tags" Target="../tags/tag96.xml"/><Relationship Id="rId2" Type="http://schemas.openxmlformats.org/officeDocument/2006/relationships/slideLayout" Target="../slideLayouts/slideLayout28.xml"/><Relationship Id="rId16" Type="http://schemas.openxmlformats.org/officeDocument/2006/relationships/tags" Target="../tags/tag95.xml"/><Relationship Id="rId20" Type="http://schemas.openxmlformats.org/officeDocument/2006/relationships/tags" Target="../tags/tag99.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ags" Target="../tags/tag94.xml"/><Relationship Id="rId10" Type="http://schemas.openxmlformats.org/officeDocument/2006/relationships/slideLayout" Target="../slideLayouts/slideLayout36.xml"/><Relationship Id="rId19" Type="http://schemas.openxmlformats.org/officeDocument/2006/relationships/tags" Target="../tags/tag98.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93.xml"/><Relationship Id="rId22"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vmlDrawing" Target="../drawings/vmlDrawing38.vml"/><Relationship Id="rId18" Type="http://schemas.openxmlformats.org/officeDocument/2006/relationships/tags" Target="../tags/tag133.xml"/><Relationship Id="rId3" Type="http://schemas.openxmlformats.org/officeDocument/2006/relationships/slideLayout" Target="../slideLayouts/slideLayout40.xml"/><Relationship Id="rId21" Type="http://schemas.openxmlformats.org/officeDocument/2006/relationships/oleObject" Target="../embeddings/oleObject38.bin"/><Relationship Id="rId7" Type="http://schemas.openxmlformats.org/officeDocument/2006/relationships/slideLayout" Target="../slideLayouts/slideLayout44.xml"/><Relationship Id="rId12" Type="http://schemas.openxmlformats.org/officeDocument/2006/relationships/theme" Target="../theme/theme6.xml"/><Relationship Id="rId17" Type="http://schemas.openxmlformats.org/officeDocument/2006/relationships/tags" Target="../tags/tag132.xml"/><Relationship Id="rId2" Type="http://schemas.openxmlformats.org/officeDocument/2006/relationships/slideLayout" Target="../slideLayouts/slideLayout39.xml"/><Relationship Id="rId16" Type="http://schemas.openxmlformats.org/officeDocument/2006/relationships/tags" Target="../tags/tag131.xml"/><Relationship Id="rId20" Type="http://schemas.openxmlformats.org/officeDocument/2006/relationships/tags" Target="../tags/tag135.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ags" Target="../tags/tag130.xml"/><Relationship Id="rId10" Type="http://schemas.openxmlformats.org/officeDocument/2006/relationships/slideLayout" Target="../slideLayouts/slideLayout47.xml"/><Relationship Id="rId19" Type="http://schemas.openxmlformats.org/officeDocument/2006/relationships/tags" Target="../tags/tag134.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ags" Target="../tags/tag129.xml"/><Relationship Id="rId22"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vmlDrawing" Target="../drawings/vmlDrawing48.vml"/><Relationship Id="rId18" Type="http://schemas.openxmlformats.org/officeDocument/2006/relationships/tags" Target="../tags/tag169.xml"/><Relationship Id="rId3" Type="http://schemas.openxmlformats.org/officeDocument/2006/relationships/slideLayout" Target="../slideLayouts/slideLayout51.xml"/><Relationship Id="rId21" Type="http://schemas.openxmlformats.org/officeDocument/2006/relationships/oleObject" Target="../embeddings/oleObject48.bin"/><Relationship Id="rId7" Type="http://schemas.openxmlformats.org/officeDocument/2006/relationships/slideLayout" Target="../slideLayouts/slideLayout55.xml"/><Relationship Id="rId12" Type="http://schemas.openxmlformats.org/officeDocument/2006/relationships/theme" Target="../theme/theme7.xml"/><Relationship Id="rId17" Type="http://schemas.openxmlformats.org/officeDocument/2006/relationships/tags" Target="../tags/tag168.xml"/><Relationship Id="rId2" Type="http://schemas.openxmlformats.org/officeDocument/2006/relationships/slideLayout" Target="../slideLayouts/slideLayout50.xml"/><Relationship Id="rId16" Type="http://schemas.openxmlformats.org/officeDocument/2006/relationships/tags" Target="../tags/tag167.xml"/><Relationship Id="rId20" Type="http://schemas.openxmlformats.org/officeDocument/2006/relationships/tags" Target="../tags/tag171.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ags" Target="../tags/tag166.xml"/><Relationship Id="rId10" Type="http://schemas.openxmlformats.org/officeDocument/2006/relationships/slideLayout" Target="../slideLayouts/slideLayout58.xml"/><Relationship Id="rId19" Type="http://schemas.openxmlformats.org/officeDocument/2006/relationships/tags" Target="../tags/tag170.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ags" Target="../tags/tag165.xml"/><Relationship Id="rId22"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vmlDrawing" Target="../drawings/vmlDrawing58.vml"/><Relationship Id="rId18" Type="http://schemas.openxmlformats.org/officeDocument/2006/relationships/tags" Target="../tags/tag205.xml"/><Relationship Id="rId3" Type="http://schemas.openxmlformats.org/officeDocument/2006/relationships/slideLayout" Target="../slideLayouts/slideLayout62.xml"/><Relationship Id="rId21" Type="http://schemas.openxmlformats.org/officeDocument/2006/relationships/oleObject" Target="../embeddings/oleObject58.bin"/><Relationship Id="rId7" Type="http://schemas.openxmlformats.org/officeDocument/2006/relationships/slideLayout" Target="../slideLayouts/slideLayout66.xml"/><Relationship Id="rId12" Type="http://schemas.openxmlformats.org/officeDocument/2006/relationships/theme" Target="../theme/theme8.xml"/><Relationship Id="rId17" Type="http://schemas.openxmlformats.org/officeDocument/2006/relationships/tags" Target="../tags/tag204.xml"/><Relationship Id="rId2" Type="http://schemas.openxmlformats.org/officeDocument/2006/relationships/slideLayout" Target="../slideLayouts/slideLayout61.xml"/><Relationship Id="rId16" Type="http://schemas.openxmlformats.org/officeDocument/2006/relationships/tags" Target="../tags/tag203.xml"/><Relationship Id="rId20" Type="http://schemas.openxmlformats.org/officeDocument/2006/relationships/tags" Target="../tags/tag207.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ags" Target="../tags/tag202.xml"/><Relationship Id="rId10" Type="http://schemas.openxmlformats.org/officeDocument/2006/relationships/slideLayout" Target="../slideLayouts/slideLayout69.xml"/><Relationship Id="rId19" Type="http://schemas.openxmlformats.org/officeDocument/2006/relationships/tags" Target="../tags/tag206.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ags" Target="../tags/tag201.xml"/><Relationship Id="rId22"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vmlDrawing" Target="../drawings/vmlDrawing68.vml"/><Relationship Id="rId18" Type="http://schemas.openxmlformats.org/officeDocument/2006/relationships/tags" Target="../tags/tag241.xml"/><Relationship Id="rId3" Type="http://schemas.openxmlformats.org/officeDocument/2006/relationships/slideLayout" Target="../slideLayouts/slideLayout73.xml"/><Relationship Id="rId21" Type="http://schemas.openxmlformats.org/officeDocument/2006/relationships/oleObject" Target="../embeddings/oleObject68.bin"/><Relationship Id="rId7" Type="http://schemas.openxmlformats.org/officeDocument/2006/relationships/slideLayout" Target="../slideLayouts/slideLayout77.xml"/><Relationship Id="rId12" Type="http://schemas.openxmlformats.org/officeDocument/2006/relationships/theme" Target="../theme/theme9.xml"/><Relationship Id="rId17" Type="http://schemas.openxmlformats.org/officeDocument/2006/relationships/tags" Target="../tags/tag240.xml"/><Relationship Id="rId2" Type="http://schemas.openxmlformats.org/officeDocument/2006/relationships/slideLayout" Target="../slideLayouts/slideLayout72.xml"/><Relationship Id="rId16" Type="http://schemas.openxmlformats.org/officeDocument/2006/relationships/tags" Target="../tags/tag239.xml"/><Relationship Id="rId20" Type="http://schemas.openxmlformats.org/officeDocument/2006/relationships/tags" Target="../tags/tag243.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tags" Target="../tags/tag238.xml"/><Relationship Id="rId10" Type="http://schemas.openxmlformats.org/officeDocument/2006/relationships/slideLayout" Target="../slideLayouts/slideLayout80.xml"/><Relationship Id="rId19" Type="http://schemas.openxmlformats.org/officeDocument/2006/relationships/tags" Target="../tags/tag242.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ags" Target="../tags/tag23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sp>
        <p:nvSpPr>
          <p:cNvPr id="2" name="Title Placeholder 1"/>
          <p:cNvSpPr>
            <a:spLocks noGrp="1"/>
          </p:cNvSpPr>
          <p:nvPr>
            <p:ph type="title"/>
            <p:custDataLst>
              <p:tags r:id="rId13"/>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9"/>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64" r:id="rId9"/>
    <p:sldLayoutId id="2147483934"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7581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8" cstate="email"/>
          <a:stretch>
            <a:fillRect/>
          </a:stretch>
        </p:blipFill>
        <p:spPr>
          <a:xfrm>
            <a:off x="690591" y="930776"/>
            <a:ext cx="3154765"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19" cstate="email"/>
          <a:srcRect/>
          <a:stretch>
            <a:fillRect/>
          </a:stretch>
        </p:blipFill>
        <p:spPr bwMode="auto">
          <a:xfrm>
            <a:off x="5491631" y="1173628"/>
            <a:ext cx="3645293" cy="290298"/>
          </a:xfrm>
          <a:prstGeom prst="rect">
            <a:avLst/>
          </a:prstGeom>
          <a:noFill/>
        </p:spPr>
      </p:pic>
      <p:sp>
        <p:nvSpPr>
          <p:cNvPr id="13" name="Rectangle 12"/>
          <p:cNvSpPr/>
          <p:nvPr>
            <p:custDataLst>
              <p:tags r:id="rId10"/>
            </p:custDataLst>
          </p:nvPr>
        </p:nvSpPr>
        <p:spPr>
          <a:xfrm>
            <a:off x="5523919" y="637970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a:t>
            </a:r>
            <a:r>
              <a:rPr lang="en-US" sz="700" dirty="0">
                <a:solidFill>
                  <a:schemeClr val="bg1"/>
                </a:solidFill>
                <a:latin typeface="Arial"/>
                <a:cs typeface="Arial"/>
              </a:rPr>
              <a:t>2012 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2"/>
            </p:custDataLst>
          </p:nvPr>
        </p:nvPicPr>
        <p:blipFill>
          <a:blip r:embed="rId21" cstate="email"/>
          <a:srcRect/>
          <a:stretch>
            <a:fillRect/>
          </a:stretch>
        </p:blipFill>
        <p:spPr bwMode="auto">
          <a:xfrm>
            <a:off x="7939274" y="5932547"/>
            <a:ext cx="278223"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3"/>
            </p:custDataLst>
          </p:nvPr>
        </p:nvPicPr>
        <p:blipFill>
          <a:blip r:embed="rId23" cstate="email"/>
          <a:srcRect/>
          <a:stretch>
            <a:fillRect/>
          </a:stretch>
        </p:blipFill>
        <p:spPr bwMode="auto">
          <a:xfrm>
            <a:off x="8274666" y="5932547"/>
            <a:ext cx="281314"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4"/>
            </p:custDataLst>
          </p:nvPr>
        </p:nvPicPr>
        <p:blipFill>
          <a:blip r:embed="rId25"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5"/>
            </p:custDataLst>
          </p:nvPr>
        </p:nvPicPr>
        <p:blipFill>
          <a:blip r:embed="rId27" cstate="email"/>
          <a:srcRect/>
          <a:stretch>
            <a:fillRect/>
          </a:stretch>
        </p:blipFill>
        <p:spPr bwMode="auto">
          <a:xfrm>
            <a:off x="9242223" y="5932547"/>
            <a:ext cx="281314" cy="266700"/>
          </a:xfrm>
          <a:prstGeom prst="rect">
            <a:avLst/>
          </a:prstGeom>
          <a:noFill/>
        </p:spPr>
      </p:pic>
      <p:pic>
        <p:nvPicPr>
          <p:cNvPr id="20" name="Image 22" descr="Picto_Slideshare.gif">
            <a:hlinkClick r:id="rId28"/>
          </p:cNvPr>
          <p:cNvPicPr preferRelativeResize="0">
            <a:picLocks/>
          </p:cNvPicPr>
          <p:nvPr>
            <p:custDataLst>
              <p:tags r:id="rId16"/>
            </p:custDataLst>
          </p:nvPr>
        </p:nvPicPr>
        <p:blipFill>
          <a:blip r:embed="rId29" cstate="email"/>
          <a:srcRect l="4793" t="6316" r="5718" b="7969"/>
          <a:stretch>
            <a:fillRect/>
          </a:stretch>
        </p:blipFill>
        <p:spPr>
          <a:xfrm>
            <a:off x="8613170" y="593258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 id="2147484064" r:id="rId4"/>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71010" name="think-cell Slide" r:id="rId20" imgW="360" imgH="360" progId="">
              <p:embed/>
            </p:oleObj>
          </a:graphicData>
        </a:graphic>
      </p:graphicFrame>
      <p:sp>
        <p:nvSpPr>
          <p:cNvPr id="2" name="Title Placeholder 1"/>
          <p:cNvSpPr>
            <a:spLocks noGrp="1"/>
          </p:cNvSpPr>
          <p:nvPr>
            <p:ph type="title"/>
            <p:custDataLst>
              <p:tags r:id="rId13"/>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9"/>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8125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8"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2733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1"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1"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1"/>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3757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1"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1"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1"/>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01058" name="think-cell Slide" r:id="rId21" imgW="360" imgH="360" progId="">
              <p:embed/>
            </p:oleObj>
          </a:graphicData>
        </a:graphic>
      </p:graphicFrame>
      <p:sp>
        <p:nvSpPr>
          <p:cNvPr id="2" name="Title Placeholder 1"/>
          <p:cNvSpPr>
            <a:spLocks noGrp="1"/>
          </p:cNvSpPr>
          <p:nvPr>
            <p:ph type="title"/>
            <p:custDataLst>
              <p:tags r:id="rId14"/>
            </p:custDataLst>
          </p:nvPr>
        </p:nvSpPr>
        <p:spPr>
          <a:xfrm>
            <a:off x="15"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06"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05"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6"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29"/>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16"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11298" name="think-cell Slide" r:id="rId21" imgW="360" imgH="360" progId="">
              <p:embed/>
            </p:oleObj>
          </a:graphicData>
        </a:graphic>
      </p:graphicFrame>
      <p:sp>
        <p:nvSpPr>
          <p:cNvPr id="2" name="Title Placeholder 1"/>
          <p:cNvSpPr>
            <a:spLocks noGrp="1"/>
          </p:cNvSpPr>
          <p:nvPr>
            <p:ph type="title"/>
            <p:custDataLst>
              <p:tags r:id="rId14"/>
            </p:custDataLst>
          </p:nvPr>
        </p:nvSpPr>
        <p:spPr>
          <a:xfrm>
            <a:off x="14"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05"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03"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5"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27"/>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15"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88.vml"/><Relationship Id="rId5" Type="http://schemas.openxmlformats.org/officeDocument/2006/relationships/image" Target="../media/image17.png"/><Relationship Id="rId4" Type="http://schemas.openxmlformats.org/officeDocument/2006/relationships/oleObject" Target="../embeddings/oleObject88.bin"/></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tutorialspoint.com/maven/maven_pom.htm"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hyperlink" Target="http://maven.apache.org/download.cgi"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8" name="think-cell Slide" r:id="rId4" imgW="360" imgH="360" progId="">
              <p:embed/>
            </p:oleObj>
          </a:graphicData>
        </a:graphic>
      </p:graphicFrame>
      <p:sp>
        <p:nvSpPr>
          <p:cNvPr id="4" name="Subtitle 3"/>
          <p:cNvSpPr>
            <a:spLocks noGrp="1"/>
          </p:cNvSpPr>
          <p:nvPr>
            <p:ph type="subTitle" idx="1"/>
          </p:nvPr>
        </p:nvSpPr>
        <p:spPr>
          <a:xfrm>
            <a:off x="76200" y="3810000"/>
            <a:ext cx="2743200" cy="1163202"/>
          </a:xfrm>
        </p:spPr>
        <p:txBody>
          <a:bodyPr/>
          <a:lstStyle/>
          <a:p>
            <a:r>
              <a:rPr lang="en-US" sz="2400" dirty="0" smtClean="0"/>
              <a:t>June 2016</a:t>
            </a:r>
          </a:p>
          <a:p>
            <a:endParaRPr lang="en-US" sz="2400" dirty="0"/>
          </a:p>
        </p:txBody>
      </p:sp>
      <p:sp>
        <p:nvSpPr>
          <p:cNvPr id="5" name="Title 4"/>
          <p:cNvSpPr>
            <a:spLocks noGrp="1"/>
          </p:cNvSpPr>
          <p:nvPr>
            <p:ph type="ctrTitle"/>
          </p:nvPr>
        </p:nvSpPr>
        <p:spPr>
          <a:xfrm>
            <a:off x="107517" y="2590800"/>
            <a:ext cx="4540683" cy="1219200"/>
          </a:xfrm>
        </p:spPr>
        <p:txBody>
          <a:bodyPr/>
          <a:lstStyle/>
          <a:p>
            <a:r>
              <a:rPr lang="en-US" sz="3600" dirty="0" smtClean="0"/>
              <a:t>Maven</a:t>
            </a:r>
            <a:endParaRPr lang="en-US" sz="3600" dirty="0"/>
          </a:p>
        </p:txBody>
      </p:sp>
      <p:pic>
        <p:nvPicPr>
          <p:cNvPr id="6" name="Picture 15" descr="C:\Users\shaldwan\AppData\Local\Microsoft\Windows\Temporary Internet Files\Content.IE5\4N8QU0HZ\MC900434854[1].PNG"/>
          <p:cNvPicPr>
            <a:picLocks noChangeAspect="1" noChangeArrowheads="1"/>
          </p:cNvPicPr>
          <p:nvPr/>
        </p:nvPicPr>
        <p:blipFill>
          <a:blip r:embed="rId5" cstate="print"/>
          <a:srcRect/>
          <a:stretch>
            <a:fillRect/>
          </a:stretch>
        </p:blipFill>
        <p:spPr bwMode="auto">
          <a:xfrm>
            <a:off x="7391400" y="-152400"/>
            <a:ext cx="2209800" cy="2209800"/>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81000" y="1524000"/>
            <a:ext cx="9277808" cy="914400"/>
          </a:xfrm>
        </p:spPr>
        <p:txBody>
          <a:bodyPr/>
          <a:lstStyle/>
          <a:p>
            <a:pPr>
              <a:buNone/>
            </a:pPr>
            <a:r>
              <a:rPr lang="en-US" sz="1800" b="1" dirty="0" smtClean="0"/>
              <a:t>Step 7: Verify Maven installation</a:t>
            </a:r>
          </a:p>
          <a:p>
            <a:pPr>
              <a:buNone/>
            </a:pPr>
            <a:r>
              <a:rPr lang="en-US" sz="1800" dirty="0" smtClean="0"/>
              <a:t>Now open console, execute the following </a:t>
            </a:r>
            <a:r>
              <a:rPr lang="en-US" sz="1800" b="1" dirty="0" smtClean="0"/>
              <a:t>mvn</a:t>
            </a:r>
            <a:r>
              <a:rPr lang="en-US" sz="1800" dirty="0" smtClean="0"/>
              <a:t> command.</a:t>
            </a:r>
          </a:p>
          <a:p>
            <a:pPr>
              <a:buNone/>
            </a:pPr>
            <a:endParaRPr lang="en-US" sz="1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Environment Setup</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12" name="Content Placeholder 412"/>
          <p:cNvSpPr txBox="1">
            <a:spLocks/>
          </p:cNvSpPr>
          <p:nvPr/>
        </p:nvSpPr>
        <p:spPr>
          <a:xfrm>
            <a:off x="381000" y="3276600"/>
            <a:ext cx="9277808" cy="533400"/>
          </a:xfrm>
          <a:prstGeom prst="rect">
            <a:avLst/>
          </a:prstGeom>
        </p:spPr>
        <p:txBody>
          <a:bodyPr vert="horz" lIns="108000" tIns="72000" rIns="72000" bIns="72000" rtlCol="0">
            <a:noAutofit/>
          </a:bodyPr>
          <a:lstStyle/>
          <a:p>
            <a:r>
              <a:rPr lang="en-US" sz="1800" dirty="0" smtClean="0"/>
              <a:t>Finally, verify the output of the above commands, which should be something as follows: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95266" name="Picture 2"/>
          <p:cNvPicPr>
            <a:picLocks noChangeAspect="1" noChangeArrowheads="1"/>
          </p:cNvPicPr>
          <p:nvPr/>
        </p:nvPicPr>
        <p:blipFill>
          <a:blip r:embed="rId4" cstate="print"/>
          <a:srcRect/>
          <a:stretch>
            <a:fillRect/>
          </a:stretch>
        </p:blipFill>
        <p:spPr bwMode="auto">
          <a:xfrm>
            <a:off x="457200" y="2362200"/>
            <a:ext cx="7172325" cy="762000"/>
          </a:xfrm>
          <a:prstGeom prst="rect">
            <a:avLst/>
          </a:prstGeom>
          <a:noFill/>
          <a:ln w="9525">
            <a:noFill/>
            <a:miter lim="800000"/>
            <a:headEnd/>
            <a:tailEnd/>
          </a:ln>
        </p:spPr>
      </p:pic>
      <p:pic>
        <p:nvPicPr>
          <p:cNvPr id="395267" name="Picture 3"/>
          <p:cNvPicPr>
            <a:picLocks noChangeAspect="1" noChangeArrowheads="1"/>
          </p:cNvPicPr>
          <p:nvPr/>
        </p:nvPicPr>
        <p:blipFill>
          <a:blip r:embed="rId5" cstate="print"/>
          <a:srcRect/>
          <a:stretch>
            <a:fillRect/>
          </a:stretch>
        </p:blipFill>
        <p:spPr bwMode="auto">
          <a:xfrm>
            <a:off x="457200" y="3733800"/>
            <a:ext cx="79248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1600" dirty="0" smtClean="0"/>
              <a:t>   POM </a:t>
            </a:r>
            <a:r>
              <a:rPr lang="en-US" sz="1600" dirty="0" smtClean="0"/>
              <a:t>stands for </a:t>
            </a:r>
            <a:r>
              <a:rPr lang="en-US" sz="1600" i="1" dirty="0" smtClean="0"/>
              <a:t>Project Object Model</a:t>
            </a:r>
            <a:r>
              <a:rPr lang="en-US" sz="1600" dirty="0" smtClean="0"/>
              <a:t>. It is fundamental Unit of Work in Maven. It is an XML file. It always resides in the base directory of the project as pom.xml</a:t>
            </a:r>
            <a:r>
              <a:rPr lang="en-US" sz="1600" dirty="0" smtClean="0"/>
              <a:t>.</a:t>
            </a:r>
          </a:p>
          <a:p>
            <a:pPr>
              <a:buNone/>
            </a:pPr>
            <a:endParaRPr lang="en-US" sz="1600" dirty="0" smtClean="0"/>
          </a:p>
          <a:p>
            <a:pPr>
              <a:buNone/>
            </a:pPr>
            <a:r>
              <a:rPr lang="en-US" sz="1600" dirty="0" smtClean="0"/>
              <a:t>   The </a:t>
            </a:r>
            <a:r>
              <a:rPr lang="en-US" sz="1600" dirty="0" smtClean="0"/>
              <a:t>POM contains information about the project and various configuration detail used by Maven to build the </a:t>
            </a:r>
            <a:r>
              <a:rPr lang="en-US" sz="1600" dirty="0" smtClean="0"/>
              <a:t>project(s).POM </a:t>
            </a:r>
            <a:r>
              <a:rPr lang="en-US" sz="1600" dirty="0" smtClean="0"/>
              <a:t>also contains the goals and plugins. While executing a task or goal, Maven looks for the POM in the current directory. It reads the POM, gets the needed configuration information, then executes the goal. Some of the configuration that can be specified in the POM are following</a:t>
            </a:r>
            <a:r>
              <a:rPr lang="en-US" sz="1600" dirty="0" smtClean="0"/>
              <a:t>:</a:t>
            </a:r>
          </a:p>
          <a:p>
            <a:pPr>
              <a:buNone/>
            </a:pPr>
            <a:endParaRPr lang="en-US" sz="1600" dirty="0" smtClean="0"/>
          </a:p>
          <a:p>
            <a:pPr lvl="2"/>
            <a:r>
              <a:rPr lang="en-US" sz="1800" dirty="0" smtClean="0"/>
              <a:t>project dependencies</a:t>
            </a:r>
          </a:p>
          <a:p>
            <a:pPr lvl="2"/>
            <a:r>
              <a:rPr lang="en-US" sz="1800" dirty="0" smtClean="0"/>
              <a:t>plugins</a:t>
            </a:r>
          </a:p>
          <a:p>
            <a:pPr lvl="2"/>
            <a:r>
              <a:rPr lang="en-US" sz="1800" dirty="0" smtClean="0"/>
              <a:t>goals</a:t>
            </a:r>
          </a:p>
          <a:p>
            <a:pPr lvl="2"/>
            <a:r>
              <a:rPr lang="en-US" sz="1800" dirty="0" smtClean="0"/>
              <a:t>build profiles</a:t>
            </a:r>
          </a:p>
          <a:p>
            <a:pPr lvl="2"/>
            <a:r>
              <a:rPr lang="en-US" sz="1800" dirty="0" smtClean="0"/>
              <a:t>project version</a:t>
            </a:r>
          </a:p>
          <a:p>
            <a:pPr lvl="2"/>
            <a:r>
              <a:rPr lang="en-US" sz="1800" dirty="0" smtClean="0"/>
              <a:t>developers</a:t>
            </a:r>
          </a:p>
          <a:p>
            <a:pPr lvl="2"/>
            <a:r>
              <a:rPr lang="en-US" sz="1800" dirty="0" smtClean="0"/>
              <a:t>mailing list</a:t>
            </a:r>
          </a:p>
          <a:p>
            <a:pPr>
              <a:buNone/>
            </a:pPr>
            <a:endParaRPr lang="en-US" sz="1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POM</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8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Example POM</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396290" name="Picture 2"/>
          <p:cNvPicPr>
            <a:picLocks noChangeAspect="1" noChangeArrowheads="1"/>
          </p:cNvPicPr>
          <p:nvPr/>
        </p:nvPicPr>
        <p:blipFill>
          <a:blip r:embed="rId4" cstate="print"/>
          <a:srcRect/>
          <a:stretch>
            <a:fillRect/>
          </a:stretch>
        </p:blipFill>
        <p:spPr bwMode="auto">
          <a:xfrm>
            <a:off x="1371600" y="1295400"/>
            <a:ext cx="7210425" cy="2724150"/>
          </a:xfrm>
          <a:prstGeom prst="rect">
            <a:avLst/>
          </a:prstGeom>
          <a:noFill/>
          <a:ln w="9525">
            <a:noFill/>
            <a:miter lim="800000"/>
            <a:headEnd/>
            <a:tailEnd/>
          </a:ln>
        </p:spPr>
      </p:pic>
      <p:sp>
        <p:nvSpPr>
          <p:cNvPr id="9" name="Content Placeholder 412"/>
          <p:cNvSpPr txBox="1">
            <a:spLocks/>
          </p:cNvSpPr>
          <p:nvPr/>
        </p:nvSpPr>
        <p:spPr>
          <a:xfrm>
            <a:off x="381000" y="4267200"/>
            <a:ext cx="9277808" cy="1981200"/>
          </a:xfrm>
          <a:prstGeom prst="rect">
            <a:avLst/>
          </a:prstGeom>
        </p:spPr>
        <p:txBody>
          <a:bodyPr vert="horz" lIns="108000" tIns="72000" rIns="72000" bIns="72000" rtlCol="0">
            <a:noAutofit/>
          </a:bodyPr>
          <a:lstStyle/>
          <a:p>
            <a:r>
              <a:rPr lang="en-US" sz="1800" dirty="0" smtClean="0"/>
              <a:t>It should be noted that there should be a single POM file for each project.</a:t>
            </a:r>
          </a:p>
          <a:p>
            <a:endParaRPr lang="en-US" sz="1800" dirty="0" smtClean="0"/>
          </a:p>
          <a:p>
            <a:r>
              <a:rPr lang="en-US" sz="1800" dirty="0" smtClean="0"/>
              <a:t>All </a:t>
            </a:r>
            <a:r>
              <a:rPr lang="en-US" sz="1800" dirty="0" smtClean="0"/>
              <a:t>POM files require the </a:t>
            </a:r>
            <a:r>
              <a:rPr lang="en-US" sz="1800" b="1" dirty="0" smtClean="0"/>
              <a:t>project</a:t>
            </a:r>
            <a:r>
              <a:rPr lang="en-US" sz="1800" dirty="0" smtClean="0"/>
              <a:t> element and three mandatory fields: </a:t>
            </a:r>
            <a:r>
              <a:rPr lang="en-US" sz="1800" b="1" dirty="0" smtClean="0"/>
              <a:t>groupId, artifactId</a:t>
            </a:r>
            <a:r>
              <a:rPr lang="en-US" sz="1800" b="1" dirty="0" smtClean="0"/>
              <a:t>, version.</a:t>
            </a:r>
          </a:p>
          <a:p>
            <a:endParaRPr lang="en-US" sz="1800" dirty="0" smtClean="0"/>
          </a:p>
          <a:p>
            <a:r>
              <a:rPr lang="en-US" sz="1800" dirty="0" smtClean="0"/>
              <a:t>Projects notation in repository </a:t>
            </a:r>
            <a:r>
              <a:rPr lang="en-US" sz="1800" dirty="0" smtClean="0"/>
              <a:t>is </a:t>
            </a:r>
            <a:r>
              <a:rPr lang="en-US" sz="1800" b="1" dirty="0" smtClean="0"/>
              <a:t>groupId:artifactId:version</a:t>
            </a:r>
            <a:r>
              <a:rPr lang="en-US" sz="1800" b="1" dirty="0" smtClean="0"/>
              <a:t>.</a:t>
            </a:r>
            <a:endParaRPr lang="en-US" sz="1800" dirty="0" smtClean="0"/>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8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Example POM</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9" name="Content Placeholder 412"/>
          <p:cNvSpPr txBox="1">
            <a:spLocks/>
          </p:cNvSpPr>
          <p:nvPr/>
        </p:nvSpPr>
        <p:spPr>
          <a:xfrm>
            <a:off x="381000" y="1447800"/>
            <a:ext cx="9277808" cy="457200"/>
          </a:xfrm>
          <a:prstGeom prst="rect">
            <a:avLst/>
          </a:prstGeom>
        </p:spPr>
        <p:txBody>
          <a:bodyPr vert="horz" lIns="108000" tIns="72000" rIns="72000" bIns="72000" rtlCol="0">
            <a:noAutofit/>
          </a:bodyPr>
          <a:lstStyle/>
          <a:p>
            <a:r>
              <a:rPr lang="en-US" sz="1800" dirty="0" smtClean="0"/>
              <a:t>Root element of POM.xml is </a:t>
            </a:r>
            <a:r>
              <a:rPr lang="en-US" sz="1800" b="1" dirty="0" smtClean="0"/>
              <a:t>project</a:t>
            </a:r>
            <a:r>
              <a:rPr lang="en-US" sz="1800" dirty="0" smtClean="0"/>
              <a:t> and it has three major sub-nodes :</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97314" name="Picture 2"/>
          <p:cNvPicPr>
            <a:picLocks noChangeAspect="1" noChangeArrowheads="1"/>
          </p:cNvPicPr>
          <p:nvPr/>
        </p:nvPicPr>
        <p:blipFill>
          <a:blip r:embed="rId4" cstate="print"/>
          <a:srcRect/>
          <a:stretch>
            <a:fillRect/>
          </a:stretch>
        </p:blipFill>
        <p:spPr bwMode="auto">
          <a:xfrm>
            <a:off x="685800" y="2133600"/>
            <a:ext cx="71628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1800" dirty="0" smtClean="0"/>
              <a:t> 	Maven </a:t>
            </a:r>
            <a:r>
              <a:rPr lang="en-US" sz="1800" dirty="0" smtClean="0"/>
              <a:t>is actually a plugin execution framework where every task is actually done </a:t>
            </a:r>
            <a:r>
              <a:rPr lang="en-US" sz="1800" dirty="0" smtClean="0"/>
              <a:t>by plugins</a:t>
            </a:r>
            <a:r>
              <a:rPr lang="en-US" sz="1800" dirty="0" smtClean="0"/>
              <a:t>. Maven Plugins are generally used to :</a:t>
            </a:r>
          </a:p>
          <a:p>
            <a:pPr lvl="2"/>
            <a:r>
              <a:rPr lang="en-US" dirty="0" smtClean="0"/>
              <a:t>create jar file</a:t>
            </a:r>
          </a:p>
          <a:p>
            <a:pPr lvl="2"/>
            <a:r>
              <a:rPr lang="en-US" dirty="0" smtClean="0"/>
              <a:t>create war file</a:t>
            </a:r>
          </a:p>
          <a:p>
            <a:pPr lvl="2"/>
            <a:r>
              <a:rPr lang="en-US" dirty="0" smtClean="0"/>
              <a:t>compile code files</a:t>
            </a:r>
          </a:p>
          <a:p>
            <a:pPr lvl="2"/>
            <a:r>
              <a:rPr lang="en-US" dirty="0" smtClean="0"/>
              <a:t>unit testing of code</a:t>
            </a:r>
          </a:p>
          <a:p>
            <a:pPr lvl="2"/>
            <a:r>
              <a:rPr lang="en-US" dirty="0" smtClean="0"/>
              <a:t>create project documentation</a:t>
            </a:r>
          </a:p>
          <a:p>
            <a:pPr lvl="2"/>
            <a:r>
              <a:rPr lang="en-US" dirty="0" smtClean="0"/>
              <a:t>create project reports</a:t>
            </a:r>
          </a:p>
          <a:p>
            <a:pPr>
              <a:buNone/>
            </a:pPr>
            <a:r>
              <a:rPr lang="en-US" sz="1800" dirty="0" smtClean="0"/>
              <a:t>	A </a:t>
            </a:r>
            <a:r>
              <a:rPr lang="en-US" sz="1800" dirty="0" smtClean="0"/>
              <a:t>plugin generally provides a set of goals and which can be executed using following syntax:</a:t>
            </a:r>
          </a:p>
          <a:p>
            <a:pPr>
              <a:buNone/>
            </a:pPr>
            <a:r>
              <a:rPr lang="en-US" sz="1800" b="1" dirty="0" smtClean="0"/>
              <a:t>		mvn </a:t>
            </a:r>
            <a:r>
              <a:rPr lang="en-US" sz="1800" b="1" dirty="0" smtClean="0"/>
              <a:t>[plugin-name]:[goal-name</a:t>
            </a:r>
            <a:r>
              <a:rPr lang="en-US" sz="1800" b="1" dirty="0" smtClean="0"/>
              <a:t>]</a:t>
            </a:r>
          </a:p>
          <a:p>
            <a:pPr>
              <a:buNone/>
            </a:pPr>
            <a:r>
              <a:rPr lang="en-US" sz="1800" dirty="0" smtClean="0"/>
              <a:t>	For </a:t>
            </a:r>
            <a:r>
              <a:rPr lang="en-US" sz="1800" dirty="0" smtClean="0"/>
              <a:t>example, a Java project can be compiled with the maven-compiler-plugin's compile-goal by running following command</a:t>
            </a:r>
          </a:p>
          <a:p>
            <a:pPr>
              <a:buNone/>
            </a:pPr>
            <a:r>
              <a:rPr lang="en-US" sz="1800" b="1" dirty="0" smtClean="0"/>
              <a:t>		mvn </a:t>
            </a:r>
            <a:r>
              <a:rPr lang="en-US" sz="1800" b="1" dirty="0" smtClean="0"/>
              <a:t>compiler:compile</a:t>
            </a:r>
            <a:endParaRPr lang="en-US" sz="1800" b="1"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Plugins</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57200"/>
          </a:xfrm>
        </p:spPr>
        <p:txBody>
          <a:bodyPr/>
          <a:lstStyle/>
          <a:p>
            <a:pPr>
              <a:buNone/>
            </a:pPr>
            <a:r>
              <a:rPr lang="en-US" sz="1800" dirty="0" smtClean="0"/>
              <a:t> 	</a:t>
            </a:r>
            <a:r>
              <a:rPr lang="en-US" sz="1800" dirty="0" smtClean="0"/>
              <a:t>Following is the list of few common plugins:</a:t>
            </a:r>
            <a:endParaRPr lang="en-US" sz="1800" b="1"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Plugins</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398339" name="Picture 3"/>
          <p:cNvPicPr>
            <a:picLocks noChangeAspect="1" noChangeArrowheads="1"/>
          </p:cNvPicPr>
          <p:nvPr/>
        </p:nvPicPr>
        <p:blipFill>
          <a:blip r:embed="rId4" cstate="print"/>
          <a:srcRect/>
          <a:stretch>
            <a:fillRect/>
          </a:stretch>
        </p:blipFill>
        <p:spPr bwMode="auto">
          <a:xfrm>
            <a:off x="838200" y="1981200"/>
            <a:ext cx="7200900"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590800"/>
          </a:xfrm>
        </p:spPr>
        <p:txBody>
          <a:bodyPr/>
          <a:lstStyle/>
          <a:p>
            <a:pPr>
              <a:buNone/>
            </a:pPr>
            <a:r>
              <a:rPr lang="en-US" sz="2800" dirty="0" smtClean="0"/>
              <a:t> 	</a:t>
            </a:r>
            <a:r>
              <a:rPr lang="en-US" sz="1800" dirty="0" smtClean="0"/>
              <a:t>Maven </a:t>
            </a:r>
            <a:r>
              <a:rPr lang="en-US" sz="1800" dirty="0" smtClean="0"/>
              <a:t>uses </a:t>
            </a:r>
            <a:r>
              <a:rPr lang="en-US" sz="1800" b="1" dirty="0" smtClean="0"/>
              <a:t>archetype</a:t>
            </a:r>
            <a:r>
              <a:rPr lang="en-US" sz="1800" dirty="0" smtClean="0"/>
              <a:t> plugins to create projects. To create a simple java application, we'll use maven-archetype-quickstart plugin. In example below, We'll create a maven based java application project in C:\MVN folder.</a:t>
            </a:r>
          </a:p>
          <a:p>
            <a:pPr>
              <a:buNone/>
            </a:pPr>
            <a:r>
              <a:rPr lang="en-US" sz="1800" dirty="0" smtClean="0"/>
              <a:t>	</a:t>
            </a:r>
            <a:r>
              <a:rPr lang="en-US" sz="1800" dirty="0" smtClean="0"/>
              <a:t>Let's </a:t>
            </a:r>
            <a:r>
              <a:rPr lang="en-US" sz="1800" dirty="0" smtClean="0"/>
              <a:t>open command </a:t>
            </a:r>
            <a:r>
              <a:rPr lang="en-US" sz="1800" dirty="0" smtClean="0"/>
              <a:t>console</a:t>
            </a:r>
            <a:r>
              <a:rPr lang="en-US" sz="1800" dirty="0" smtClean="0"/>
              <a:t>, go the C:\MVN directory and execute the following </a:t>
            </a:r>
            <a:r>
              <a:rPr lang="en-US" sz="1800" b="1" dirty="0" smtClean="0"/>
              <a:t>mvn</a:t>
            </a:r>
            <a:r>
              <a:rPr lang="en-US" sz="1800" dirty="0" smtClean="0"/>
              <a:t> command.</a:t>
            </a:r>
          </a:p>
          <a:p>
            <a:pPr>
              <a:buNone/>
            </a:pPr>
            <a:r>
              <a:rPr lang="en-US" sz="2800" dirty="0" smtClean="0"/>
              <a:t>	</a:t>
            </a:r>
            <a:r>
              <a:rPr lang="en-US" sz="1200" dirty="0" smtClean="0"/>
              <a:t>C</a:t>
            </a:r>
            <a:r>
              <a:rPr lang="en-US" sz="1200" dirty="0" smtClean="0"/>
              <a:t>:\MVN&gt;mvn archetype:generate -DgroupId=com.companyname.bank -DartifactId=consumerBanking -DarchetypeArtifactId=maven-archetype-quickstart -</a:t>
            </a:r>
            <a:r>
              <a:rPr lang="en-US" sz="1200" dirty="0" smtClean="0"/>
              <a:t>DinteractiveMode=false</a:t>
            </a:r>
          </a:p>
          <a:p>
            <a:pPr>
              <a:buNone/>
            </a:pPr>
            <a:endParaRPr lang="en-US" sz="12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Creating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399362" name="Picture 2"/>
          <p:cNvPicPr>
            <a:picLocks noChangeAspect="1" noChangeArrowheads="1"/>
          </p:cNvPicPr>
          <p:nvPr/>
        </p:nvPicPr>
        <p:blipFill>
          <a:blip r:embed="rId4" cstate="print"/>
          <a:srcRect/>
          <a:stretch>
            <a:fillRect/>
          </a:stretch>
        </p:blipFill>
        <p:spPr bwMode="auto">
          <a:xfrm>
            <a:off x="533400" y="3886200"/>
            <a:ext cx="7239000" cy="1104900"/>
          </a:xfrm>
          <a:prstGeom prst="rect">
            <a:avLst/>
          </a:prstGeom>
          <a:noFill/>
          <a:ln w="9525">
            <a:noFill/>
            <a:miter lim="800000"/>
            <a:headEnd/>
            <a:tailEnd/>
          </a:ln>
        </p:spPr>
      </p:pic>
      <p:sp>
        <p:nvSpPr>
          <p:cNvPr id="8" name="Content Placeholder 412"/>
          <p:cNvSpPr txBox="1">
            <a:spLocks/>
          </p:cNvSpPr>
          <p:nvPr/>
        </p:nvSpPr>
        <p:spPr>
          <a:xfrm>
            <a:off x="475792" y="5257800"/>
            <a:ext cx="9277808" cy="609600"/>
          </a:xfrm>
          <a:prstGeom prst="rect">
            <a:avLst/>
          </a:prstGeom>
        </p:spPr>
        <p:txBody>
          <a:bodyPr vert="horz" lIns="108000" tIns="72000" rIns="72000" bIns="72000" rtlCol="0">
            <a:noAutofit/>
          </a:bodyPr>
          <a:lstStyle/>
          <a:p>
            <a:pPr marL="166189" lvl="0" indent="-166189" defTabSz="914342">
              <a:lnSpc>
                <a:spcPct val="90000"/>
              </a:lnSpc>
              <a:spcAft>
                <a:spcPts val="600"/>
              </a:spcAft>
              <a:buClr>
                <a:schemeClr val="accent5"/>
              </a:buClr>
            </a:pPr>
            <a:r>
              <a:rPr lang="en-US" sz="1800" dirty="0" smtClean="0">
                <a:solidFill>
                  <a:schemeClr val="tx2">
                    <a:lumMod val="50000"/>
                  </a:schemeClr>
                </a:solidFill>
              </a:rPr>
              <a:t>Maven will start processing and will create the complete java application project structure.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1066800"/>
          </a:xfrm>
        </p:spPr>
        <p:txBody>
          <a:bodyPr/>
          <a:lstStyle/>
          <a:p>
            <a:pPr>
              <a:buNone/>
            </a:pPr>
            <a:r>
              <a:rPr lang="en-US" sz="2800" dirty="0" smtClean="0"/>
              <a:t>  </a:t>
            </a:r>
            <a:r>
              <a:rPr lang="en-US" sz="1800" dirty="0" smtClean="0"/>
              <a:t>Now go to C:/MVN directory. You'll see a java application project created named consumerBanking (as specified in artifactId). </a:t>
            </a:r>
            <a:r>
              <a:rPr lang="en-US" sz="1800" dirty="0" smtClean="0"/>
              <a:t>Maven uses a standard directory layout as shown below:</a:t>
            </a:r>
          </a:p>
        </p:txBody>
      </p:sp>
      <p:sp>
        <p:nvSpPr>
          <p:cNvPr id="415" name="Title 414"/>
          <p:cNvSpPr>
            <a:spLocks noGrp="1"/>
          </p:cNvSpPr>
          <p:nvPr>
            <p:ph type="title"/>
          </p:nvPr>
        </p:nvSpPr>
        <p:spPr>
          <a:xfrm>
            <a:off x="0" y="76200"/>
            <a:ext cx="9905999" cy="1002135"/>
          </a:xfrm>
        </p:spPr>
        <p:txBody>
          <a:bodyPr/>
          <a:lstStyle/>
          <a:p>
            <a:r>
              <a:rPr lang="en-US" dirty="0" smtClean="0"/>
              <a:t>Creating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400386" name="Picture 2"/>
          <p:cNvPicPr>
            <a:picLocks noChangeAspect="1" noChangeArrowheads="1"/>
          </p:cNvPicPr>
          <p:nvPr/>
        </p:nvPicPr>
        <p:blipFill>
          <a:blip r:embed="rId4" cstate="print"/>
          <a:srcRect/>
          <a:stretch>
            <a:fillRect/>
          </a:stretch>
        </p:blipFill>
        <p:spPr bwMode="auto">
          <a:xfrm>
            <a:off x="685800" y="2743200"/>
            <a:ext cx="691515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609600"/>
          </a:xfrm>
        </p:spPr>
        <p:txBody>
          <a:bodyPr/>
          <a:lstStyle/>
          <a:p>
            <a:pPr>
              <a:buNone/>
            </a:pPr>
            <a:r>
              <a:rPr lang="en-US" sz="1800" dirty="0" smtClean="0"/>
              <a:t> </a:t>
            </a:r>
            <a:r>
              <a:rPr lang="en-US" sz="1800" dirty="0" smtClean="0"/>
              <a:t>Using above example, we can understand following key concepts</a:t>
            </a:r>
          </a:p>
        </p:txBody>
      </p:sp>
      <p:sp>
        <p:nvSpPr>
          <p:cNvPr id="415" name="Title 414"/>
          <p:cNvSpPr>
            <a:spLocks noGrp="1"/>
          </p:cNvSpPr>
          <p:nvPr>
            <p:ph type="title"/>
          </p:nvPr>
        </p:nvSpPr>
        <p:spPr>
          <a:xfrm>
            <a:off x="0" y="76200"/>
            <a:ext cx="9905999" cy="1002135"/>
          </a:xfrm>
        </p:spPr>
        <p:txBody>
          <a:bodyPr/>
          <a:lstStyle/>
          <a:p>
            <a:r>
              <a:rPr lang="en-US" dirty="0" smtClean="0"/>
              <a:t>Creating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401410" name="Picture 2"/>
          <p:cNvPicPr>
            <a:picLocks noChangeAspect="1" noChangeArrowheads="1"/>
          </p:cNvPicPr>
          <p:nvPr/>
        </p:nvPicPr>
        <p:blipFill>
          <a:blip r:embed="rId4" cstate="print"/>
          <a:srcRect/>
          <a:stretch>
            <a:fillRect/>
          </a:stretch>
        </p:blipFill>
        <p:spPr bwMode="auto">
          <a:xfrm>
            <a:off x="1143000" y="2362200"/>
            <a:ext cx="7239000"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990600"/>
          </a:xfrm>
        </p:spPr>
        <p:txBody>
          <a:bodyPr/>
          <a:lstStyle/>
          <a:p>
            <a:pPr>
              <a:buNone/>
            </a:pPr>
            <a:r>
              <a:rPr lang="en-US" sz="1800" dirty="0" smtClean="0"/>
              <a:t>	Open </a:t>
            </a:r>
            <a:r>
              <a:rPr lang="en-US" sz="1800" dirty="0" smtClean="0"/>
              <a:t>C:\MVN\consumerBanking\src\test\java\com\companyname\bank folder, you will see AppTest.java.</a:t>
            </a:r>
          </a:p>
        </p:txBody>
      </p:sp>
      <p:sp>
        <p:nvSpPr>
          <p:cNvPr id="415" name="Title 414"/>
          <p:cNvSpPr>
            <a:spLocks noGrp="1"/>
          </p:cNvSpPr>
          <p:nvPr>
            <p:ph type="title"/>
          </p:nvPr>
        </p:nvSpPr>
        <p:spPr>
          <a:xfrm>
            <a:off x="0" y="76200"/>
            <a:ext cx="9905999" cy="1002135"/>
          </a:xfrm>
        </p:spPr>
        <p:txBody>
          <a:bodyPr/>
          <a:lstStyle/>
          <a:p>
            <a:r>
              <a:rPr lang="en-US" dirty="0" smtClean="0"/>
              <a:t>Creating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403458" name="Picture 2"/>
          <p:cNvPicPr>
            <a:picLocks noChangeAspect="1" noChangeArrowheads="1"/>
          </p:cNvPicPr>
          <p:nvPr/>
        </p:nvPicPr>
        <p:blipFill>
          <a:blip r:embed="rId4" cstate="print"/>
          <a:srcRect/>
          <a:stretch>
            <a:fillRect/>
          </a:stretch>
        </p:blipFill>
        <p:spPr bwMode="auto">
          <a:xfrm>
            <a:off x="1524000" y="2286000"/>
            <a:ext cx="578167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400" dirty="0" smtClean="0"/>
              <a:t>	What </a:t>
            </a:r>
            <a:r>
              <a:rPr lang="en-US" sz="2400" dirty="0" smtClean="0"/>
              <a:t>is Maven?</a:t>
            </a:r>
          </a:p>
          <a:p>
            <a:pPr>
              <a:buNone/>
            </a:pPr>
            <a:r>
              <a:rPr lang="en-US" sz="2400" dirty="0" smtClean="0"/>
              <a:t>	</a:t>
            </a:r>
          </a:p>
          <a:p>
            <a:pPr>
              <a:buNone/>
            </a:pPr>
            <a:r>
              <a:rPr lang="en-US" sz="2400" dirty="0" smtClean="0"/>
              <a:t>	</a:t>
            </a:r>
            <a:r>
              <a:rPr lang="en-US" sz="1800" dirty="0" smtClean="0"/>
              <a:t>Maven </a:t>
            </a:r>
            <a:r>
              <a:rPr lang="en-US" sz="1800" dirty="0" smtClean="0"/>
              <a:t>is a project management and comprehension tool. Maven provides developers a complete build lifecycle framework. Development team can automate the project's build infrastructure in almost no time as Maven uses a standard directory layout and a default build lifecycle.</a:t>
            </a:r>
          </a:p>
          <a:p>
            <a:pPr>
              <a:buNone/>
            </a:pPr>
            <a:r>
              <a:rPr lang="en-US" sz="1800" dirty="0" smtClean="0"/>
              <a:t>	</a:t>
            </a:r>
          </a:p>
          <a:p>
            <a:pPr>
              <a:buNone/>
            </a:pPr>
            <a:r>
              <a:rPr lang="en-US" sz="1800" dirty="0" smtClean="0"/>
              <a:t>	</a:t>
            </a:r>
            <a:r>
              <a:rPr lang="en-US" sz="1800" dirty="0" smtClean="0"/>
              <a:t>In </a:t>
            </a:r>
            <a:r>
              <a:rPr lang="en-US" sz="1800" dirty="0" smtClean="0"/>
              <a:t>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a:p>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Overview</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990600"/>
          </a:xfrm>
        </p:spPr>
        <p:txBody>
          <a:bodyPr/>
          <a:lstStyle/>
          <a:p>
            <a:pPr>
              <a:buNone/>
            </a:pPr>
            <a:r>
              <a:rPr lang="en-US" sz="1800" dirty="0" smtClean="0"/>
              <a:t>   If </a:t>
            </a:r>
            <a:r>
              <a:rPr lang="en-US" sz="1800" dirty="0" smtClean="0"/>
              <a:t>you see, Maven also created a sample Java Source file and Java Test file. Open C:\MVN\consumerBanking\src\main\java\com\companyname\bank folder, you will see App.java.</a:t>
            </a:r>
          </a:p>
        </p:txBody>
      </p:sp>
      <p:sp>
        <p:nvSpPr>
          <p:cNvPr id="415" name="Title 414"/>
          <p:cNvSpPr>
            <a:spLocks noGrp="1"/>
          </p:cNvSpPr>
          <p:nvPr>
            <p:ph type="title"/>
          </p:nvPr>
        </p:nvSpPr>
        <p:spPr>
          <a:xfrm>
            <a:off x="0" y="76200"/>
            <a:ext cx="9905999" cy="1002135"/>
          </a:xfrm>
        </p:spPr>
        <p:txBody>
          <a:bodyPr/>
          <a:lstStyle/>
          <a:p>
            <a:r>
              <a:rPr lang="en-US" dirty="0" smtClean="0"/>
              <a:t>Creating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402434" name="Picture 2"/>
          <p:cNvPicPr>
            <a:picLocks noChangeAspect="1" noChangeArrowheads="1"/>
          </p:cNvPicPr>
          <p:nvPr/>
        </p:nvPicPr>
        <p:blipFill>
          <a:blip r:embed="rId4" cstate="print"/>
          <a:srcRect/>
          <a:stretch>
            <a:fillRect/>
          </a:stretch>
        </p:blipFill>
        <p:spPr bwMode="auto">
          <a:xfrm>
            <a:off x="838200" y="2743200"/>
            <a:ext cx="7239000"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057400"/>
          </a:xfrm>
        </p:spPr>
        <p:txBody>
          <a:bodyPr/>
          <a:lstStyle/>
          <a:p>
            <a:pPr>
              <a:buNone/>
            </a:pPr>
            <a:r>
              <a:rPr lang="en-US" sz="2800" dirty="0" smtClean="0"/>
              <a:t>  </a:t>
            </a:r>
            <a:r>
              <a:rPr lang="en-US" sz="1600" dirty="0" smtClean="0"/>
              <a:t>What </a:t>
            </a:r>
            <a:r>
              <a:rPr lang="en-US" sz="1600" dirty="0" smtClean="0"/>
              <a:t>we learnt in Project Creation chapter is how to create a Java application using Maven. Now we'll see how to build and test the application.</a:t>
            </a:r>
          </a:p>
          <a:p>
            <a:pPr>
              <a:buNone/>
            </a:pPr>
            <a:r>
              <a:rPr lang="en-US" sz="1600" dirty="0" smtClean="0"/>
              <a:t>   Go </a:t>
            </a:r>
            <a:r>
              <a:rPr lang="en-US" sz="1600" dirty="0" smtClean="0"/>
              <a:t>to C:/MVN directory where you've created your java application. Open</a:t>
            </a:r>
            <a:r>
              <a:rPr lang="en-US" sz="1600" i="1" dirty="0" smtClean="0"/>
              <a:t>consumerBanking</a:t>
            </a:r>
            <a:r>
              <a:rPr lang="en-US" sz="1600" dirty="0" smtClean="0"/>
              <a:t> folder.You will see the </a:t>
            </a:r>
            <a:r>
              <a:rPr lang="en-US" sz="1600" b="1" dirty="0" smtClean="0"/>
              <a:t>POM.xml</a:t>
            </a:r>
            <a:r>
              <a:rPr lang="en-US" sz="1600" dirty="0" smtClean="0"/>
              <a:t> file with following contents.</a:t>
            </a:r>
          </a:p>
          <a:p>
            <a:pPr>
              <a:buNone/>
            </a:pPr>
            <a:r>
              <a:rPr lang="en-US" sz="1600" dirty="0" smtClean="0"/>
              <a:t>   Here </a:t>
            </a:r>
            <a:r>
              <a:rPr lang="en-US" sz="1600" dirty="0" smtClean="0"/>
              <a:t>you can see, Maven already added Junit as test framework. </a:t>
            </a:r>
            <a:r>
              <a:rPr lang="en-US" sz="1600" dirty="0" smtClean="0"/>
              <a:t>By default Maven adds a source file App.java and a test file AppTest.java in its default directory structure discussed in previous chapter.</a:t>
            </a:r>
          </a:p>
        </p:txBody>
      </p:sp>
      <p:sp>
        <p:nvSpPr>
          <p:cNvPr id="415" name="Title 414"/>
          <p:cNvSpPr>
            <a:spLocks noGrp="1"/>
          </p:cNvSpPr>
          <p:nvPr>
            <p:ph type="title"/>
          </p:nvPr>
        </p:nvSpPr>
        <p:spPr>
          <a:xfrm>
            <a:off x="0" y="76200"/>
            <a:ext cx="9905999" cy="1002135"/>
          </a:xfrm>
        </p:spPr>
        <p:txBody>
          <a:bodyPr/>
          <a:lstStyle/>
          <a:p>
            <a:r>
              <a:rPr lang="en-US" dirty="0" smtClean="0"/>
              <a:t>Build &amp; Test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404482" name="Picture 2"/>
          <p:cNvPicPr>
            <a:picLocks noChangeAspect="1" noChangeArrowheads="1"/>
          </p:cNvPicPr>
          <p:nvPr/>
        </p:nvPicPr>
        <p:blipFill>
          <a:blip r:embed="rId4" cstate="print"/>
          <a:srcRect/>
          <a:stretch>
            <a:fillRect/>
          </a:stretch>
        </p:blipFill>
        <p:spPr bwMode="auto">
          <a:xfrm>
            <a:off x="1600200" y="3505200"/>
            <a:ext cx="579120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1295400"/>
          </a:xfrm>
        </p:spPr>
        <p:txBody>
          <a:bodyPr/>
          <a:lstStyle/>
          <a:p>
            <a:pPr>
              <a:buNone/>
            </a:pPr>
            <a:r>
              <a:rPr lang="en-US" sz="1600" dirty="0" smtClean="0"/>
              <a:t>Let's open command console, go the C:\MVN\consumerBanking directory and execute the following </a:t>
            </a:r>
            <a:r>
              <a:rPr lang="en-US" sz="1600" b="1" dirty="0" smtClean="0"/>
              <a:t>mvn</a:t>
            </a:r>
            <a:r>
              <a:rPr lang="en-US" sz="1600" dirty="0" smtClean="0"/>
              <a:t> command.</a:t>
            </a:r>
          </a:p>
          <a:p>
            <a:pPr>
              <a:buNone/>
            </a:pPr>
            <a:r>
              <a:rPr lang="en-US" sz="1600" dirty="0" smtClean="0"/>
              <a:t>C:\MVN\consumerBanking&gt;</a:t>
            </a:r>
            <a:r>
              <a:rPr lang="en-US" sz="1600" b="1" dirty="0" smtClean="0"/>
              <a:t>mvn clean </a:t>
            </a:r>
            <a:r>
              <a:rPr lang="en-US" sz="1600" b="1" dirty="0" smtClean="0"/>
              <a:t>package</a:t>
            </a:r>
          </a:p>
          <a:p>
            <a:pPr>
              <a:buNone/>
            </a:pPr>
            <a:r>
              <a:rPr lang="en-US" sz="1600" dirty="0" smtClean="0"/>
              <a:t>Maven </a:t>
            </a:r>
            <a:r>
              <a:rPr lang="en-US" sz="1600" dirty="0" smtClean="0"/>
              <a:t>will start building the project.</a:t>
            </a:r>
          </a:p>
          <a:p>
            <a:pPr>
              <a:buNone/>
            </a:pPr>
            <a:endParaRPr lang="en-US" sz="1600" dirty="0"/>
          </a:p>
        </p:txBody>
      </p:sp>
      <p:sp>
        <p:nvSpPr>
          <p:cNvPr id="415" name="Title 414"/>
          <p:cNvSpPr>
            <a:spLocks noGrp="1"/>
          </p:cNvSpPr>
          <p:nvPr>
            <p:ph type="title"/>
          </p:nvPr>
        </p:nvSpPr>
        <p:spPr>
          <a:xfrm>
            <a:off x="0" y="76200"/>
            <a:ext cx="9905999" cy="1002135"/>
          </a:xfrm>
        </p:spPr>
        <p:txBody>
          <a:bodyPr/>
          <a:lstStyle/>
          <a:p>
            <a:r>
              <a:rPr lang="en-US" dirty="0" smtClean="0"/>
              <a:t>Build &amp; Test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405507" name="Picture 3"/>
          <p:cNvPicPr>
            <a:picLocks noChangeAspect="1" noChangeArrowheads="1"/>
          </p:cNvPicPr>
          <p:nvPr/>
        </p:nvPicPr>
        <p:blipFill>
          <a:blip r:embed="rId4" cstate="print"/>
          <a:srcRect/>
          <a:stretch>
            <a:fillRect/>
          </a:stretch>
        </p:blipFill>
        <p:spPr bwMode="auto">
          <a:xfrm>
            <a:off x="1447800" y="2743200"/>
            <a:ext cx="5810250"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3962400"/>
          </a:xfrm>
        </p:spPr>
        <p:txBody>
          <a:bodyPr/>
          <a:lstStyle/>
          <a:p>
            <a:pPr>
              <a:buNone/>
            </a:pPr>
            <a:r>
              <a:rPr lang="en-US" sz="1600" dirty="0" smtClean="0"/>
              <a:t>You've built your project and created final jar file, following are the key learning concepts</a:t>
            </a:r>
          </a:p>
          <a:p>
            <a:pPr lvl="2"/>
            <a:r>
              <a:rPr lang="en-US" sz="1800" dirty="0" smtClean="0"/>
              <a:t>We give maven two goals, first to clean the target directory (clean) and then package the project build output as jar(package).</a:t>
            </a:r>
          </a:p>
          <a:p>
            <a:pPr lvl="2"/>
            <a:r>
              <a:rPr lang="en-US" sz="1800" dirty="0" smtClean="0"/>
              <a:t>Packaged jar is available in consumerBanking\target folder as consumerBanking-1.0-SNAPSHOT.jar.</a:t>
            </a:r>
          </a:p>
          <a:p>
            <a:pPr lvl="2"/>
            <a:r>
              <a:rPr lang="en-US" sz="1800" dirty="0" smtClean="0"/>
              <a:t>Test reports are available in consumerBanking\target\surefire-reports folder.</a:t>
            </a:r>
          </a:p>
          <a:p>
            <a:pPr lvl="2"/>
            <a:r>
              <a:rPr lang="en-US" sz="1800" dirty="0" smtClean="0"/>
              <a:t>Maven compiled source code file(s) and then test source code file(s).</a:t>
            </a:r>
          </a:p>
          <a:p>
            <a:pPr lvl="2"/>
            <a:r>
              <a:rPr lang="en-US" sz="1800" dirty="0" smtClean="0"/>
              <a:t>Then Maven run the test cases.</a:t>
            </a:r>
          </a:p>
          <a:p>
            <a:pPr lvl="2"/>
            <a:r>
              <a:rPr lang="en-US" sz="1800" dirty="0" smtClean="0"/>
              <a:t>Finally Maven created the package.</a:t>
            </a:r>
          </a:p>
          <a:p>
            <a:pPr>
              <a:buNone/>
            </a:pPr>
            <a:r>
              <a:rPr lang="en-US" sz="1600" dirty="0" smtClean="0"/>
              <a:t>Now </a:t>
            </a:r>
            <a:r>
              <a:rPr lang="en-US" sz="1600" dirty="0" smtClean="0"/>
              <a:t>open command console, go the C:\MVN\consumerBanking\target\classes directory and </a:t>
            </a:r>
            <a:r>
              <a:rPr lang="en-US" sz="1600" dirty="0" smtClean="0"/>
              <a:t>execute the </a:t>
            </a:r>
            <a:r>
              <a:rPr lang="en-US" sz="1600" dirty="0" smtClean="0"/>
              <a:t>following java command.</a:t>
            </a:r>
          </a:p>
          <a:p>
            <a:pPr>
              <a:buNone/>
            </a:pPr>
            <a:r>
              <a:rPr lang="en-US" sz="1600" dirty="0" smtClean="0"/>
              <a:t>C:\MVN\consumerBanking\target\classes&gt;</a:t>
            </a:r>
            <a:r>
              <a:rPr lang="en-US" sz="1600" b="1" dirty="0" smtClean="0"/>
              <a:t>java </a:t>
            </a:r>
            <a:r>
              <a:rPr lang="en-US" sz="1600" b="1" dirty="0" smtClean="0"/>
              <a:t>com.companyname.bank.App</a:t>
            </a:r>
          </a:p>
          <a:p>
            <a:pPr>
              <a:buNone/>
            </a:pPr>
            <a:r>
              <a:rPr lang="en-US" sz="1600" dirty="0" smtClean="0"/>
              <a:t>You </a:t>
            </a:r>
            <a:r>
              <a:rPr lang="en-US" sz="1600" dirty="0" smtClean="0"/>
              <a:t>will see the result</a:t>
            </a:r>
          </a:p>
          <a:p>
            <a:pPr>
              <a:buNone/>
            </a:pPr>
            <a:endParaRPr lang="en-US" sz="1600" dirty="0" smtClean="0"/>
          </a:p>
          <a:p>
            <a:pPr>
              <a:buNone/>
            </a:pPr>
            <a:endParaRPr lang="en-US" sz="1600" dirty="0"/>
          </a:p>
        </p:txBody>
      </p:sp>
      <p:sp>
        <p:nvSpPr>
          <p:cNvPr id="415" name="Title 414"/>
          <p:cNvSpPr>
            <a:spLocks noGrp="1"/>
          </p:cNvSpPr>
          <p:nvPr>
            <p:ph type="title"/>
          </p:nvPr>
        </p:nvSpPr>
        <p:spPr>
          <a:xfrm>
            <a:off x="0" y="76200"/>
            <a:ext cx="9905999" cy="1002135"/>
          </a:xfrm>
        </p:spPr>
        <p:txBody>
          <a:bodyPr/>
          <a:lstStyle/>
          <a:p>
            <a:r>
              <a:rPr lang="en-US" dirty="0" smtClean="0"/>
              <a:t>Build &amp; Test Java Project using Maven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406530" name="Picture 2"/>
          <p:cNvPicPr>
            <a:picLocks noChangeAspect="1" noChangeArrowheads="1"/>
          </p:cNvPicPr>
          <p:nvPr/>
        </p:nvPicPr>
        <p:blipFill>
          <a:blip r:embed="rId4" cstate="print"/>
          <a:srcRect/>
          <a:stretch>
            <a:fillRect/>
          </a:stretch>
        </p:blipFill>
        <p:spPr bwMode="auto">
          <a:xfrm>
            <a:off x="1752600" y="5486400"/>
            <a:ext cx="584835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81000" y="1219200"/>
            <a:ext cx="9277808" cy="2743200"/>
          </a:xfrm>
        </p:spPr>
        <p:txBody>
          <a:bodyPr/>
          <a:lstStyle/>
          <a:p>
            <a:pPr marL="236538" indent="-236538" algn="just"/>
            <a:endParaRPr lang="en-US" sz="1800" dirty="0" smtClean="0"/>
          </a:p>
          <a:p>
            <a:pPr marL="236538" indent="-236538" algn="just"/>
            <a:endParaRPr lang="en-US" sz="1800" dirty="0" smtClean="0"/>
          </a:p>
          <a:p>
            <a:pPr marL="236538" indent="-236538" algn="just"/>
            <a:endParaRPr lang="en-US" sz="1800" dirty="0" smtClean="0"/>
          </a:p>
          <a:p>
            <a:pPr marL="236538" indent="-236538" algn="just"/>
            <a:endParaRPr lang="en-US" dirty="0" smtClean="0">
              <a:solidFill>
                <a:srgbClr val="0070C0"/>
              </a:solidFill>
              <a:hlinkClick r:id="rId3"/>
            </a:endParaRPr>
          </a:p>
          <a:p>
            <a:pPr marL="236538" lvl="1" indent="0" algn="just">
              <a:buNone/>
            </a:pPr>
            <a:endParaRPr lang="en-US" dirty="0" smtClean="0">
              <a:solidFill>
                <a:srgbClr val="0070C0"/>
              </a:solidFill>
              <a:hlinkClick r:id="rId3"/>
            </a:endParaRPr>
          </a:p>
          <a:p>
            <a:pPr marL="236538" lvl="1" indent="0" algn="just">
              <a:buNone/>
            </a:pPr>
            <a:endParaRPr lang="en-US" dirty="0" smtClean="0">
              <a:solidFill>
                <a:srgbClr val="0070C0"/>
              </a:solidFill>
              <a:hlinkClick r:id="rId3"/>
            </a:endParaRPr>
          </a:p>
        </p:txBody>
      </p:sp>
      <p:sp>
        <p:nvSpPr>
          <p:cNvPr id="415" name="Title 414"/>
          <p:cNvSpPr>
            <a:spLocks noGrp="1"/>
          </p:cNvSpPr>
          <p:nvPr>
            <p:ph type="title"/>
          </p:nvPr>
        </p:nvSpPr>
        <p:spPr>
          <a:xfrm>
            <a:off x="0" y="76200"/>
            <a:ext cx="9905999" cy="1002135"/>
          </a:xfrm>
        </p:spPr>
        <p:txBody>
          <a:bodyPr/>
          <a:lstStyle/>
          <a:p>
            <a:r>
              <a:rPr lang="en-US" dirty="0" smtClean="0"/>
              <a:t>References</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1050" dirty="0" smtClean="0">
              <a:solidFill>
                <a:schemeClr val="tx2">
                  <a:lumMod val="50000"/>
                </a:schemeClr>
              </a:solidFill>
            </a:endParaRPr>
          </a:p>
        </p:txBody>
      </p:sp>
      <p:pic>
        <p:nvPicPr>
          <p:cNvPr id="6" name="Picture 15" descr="C:\Users\shaldwan\AppData\Local\Microsoft\Windows\Temporary Internet Files\Content.IE5\4N8QU0HZ\MC900434854[1].PNG"/>
          <p:cNvPicPr>
            <a:picLocks noChangeAspect="1" noChangeArrowheads="1"/>
          </p:cNvPicPr>
          <p:nvPr/>
        </p:nvPicPr>
        <p:blipFill>
          <a:blip r:embed="rId4" cstate="print"/>
          <a:srcRect/>
          <a:stretch>
            <a:fillRect/>
          </a:stretch>
        </p:blipFill>
        <p:spPr bwMode="auto">
          <a:xfrm>
            <a:off x="8610600" y="0"/>
            <a:ext cx="990600" cy="990600"/>
          </a:xfrm>
          <a:prstGeom prst="rect">
            <a:avLst/>
          </a:prstGeom>
          <a:noFill/>
        </p:spPr>
      </p:pic>
      <p:sp>
        <p:nvSpPr>
          <p:cNvPr id="8" name="Content Placeholder 412"/>
          <p:cNvSpPr txBox="1">
            <a:spLocks/>
          </p:cNvSpPr>
          <p:nvPr/>
        </p:nvSpPr>
        <p:spPr>
          <a:xfrm>
            <a:off x="323392" y="1524000"/>
            <a:ext cx="9277808" cy="4614516"/>
          </a:xfrm>
          <a:prstGeom prst="rect">
            <a:avLst/>
          </a:prstGeom>
        </p:spPr>
        <p:txBody>
          <a:bodyPr vert="horz" lIns="108000" tIns="72000" rIns="72000" bIns="72000" rtlCol="0">
            <a:noAutofit/>
          </a:bodyPr>
          <a:lstStyle/>
          <a:p>
            <a:pPr marL="166189" lvl="0" indent="-166189" defTabSz="914342">
              <a:lnSpc>
                <a:spcPct val="90000"/>
              </a:lnSpc>
              <a:spcAft>
                <a:spcPts val="600"/>
              </a:spcAft>
              <a:buClr>
                <a:schemeClr val="accent5"/>
              </a:buClr>
            </a:pPr>
            <a:endParaRPr lang="en-US" sz="2400" dirty="0" smtClean="0"/>
          </a:p>
          <a:p>
            <a:pPr marL="166189" lvl="0" indent="-166189" defTabSz="914342">
              <a:lnSpc>
                <a:spcPct val="90000"/>
              </a:lnSpc>
              <a:spcAft>
                <a:spcPts val="600"/>
              </a:spcAft>
              <a:buClr>
                <a:schemeClr val="accent5"/>
              </a:buClr>
            </a:pPr>
            <a:r>
              <a:rPr lang="en-US" sz="2400" dirty="0" smtClean="0"/>
              <a:t>http</a:t>
            </a:r>
            <a:r>
              <a:rPr lang="en-US" sz="2400" dirty="0" smtClean="0"/>
              <a:t>://www.tutorialspoint.com/maven/maven_quick_guide.htm</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800" dirty="0" smtClean="0"/>
              <a:t> 	</a:t>
            </a:r>
            <a:r>
              <a:rPr lang="en-US" sz="1800" dirty="0" smtClean="0"/>
              <a:t>Maven provides developers ways to manage following:</a:t>
            </a:r>
          </a:p>
          <a:p>
            <a:pPr lvl="2"/>
            <a:r>
              <a:rPr lang="en-US" sz="1800" dirty="0" smtClean="0"/>
              <a:t>Builds</a:t>
            </a:r>
          </a:p>
          <a:p>
            <a:pPr lvl="2"/>
            <a:r>
              <a:rPr lang="en-US" sz="1800" dirty="0" smtClean="0"/>
              <a:t>Documentation</a:t>
            </a:r>
          </a:p>
          <a:p>
            <a:pPr lvl="2"/>
            <a:r>
              <a:rPr lang="en-US" sz="1800" dirty="0" smtClean="0"/>
              <a:t>Reporting</a:t>
            </a:r>
          </a:p>
          <a:p>
            <a:pPr lvl="2"/>
            <a:r>
              <a:rPr lang="en-US" sz="1800" dirty="0" smtClean="0"/>
              <a:t>Dependencies</a:t>
            </a:r>
          </a:p>
          <a:p>
            <a:pPr lvl="2"/>
            <a:r>
              <a:rPr lang="en-US" sz="1800" dirty="0" smtClean="0"/>
              <a:t>SCMs</a:t>
            </a:r>
          </a:p>
          <a:p>
            <a:pPr lvl="2"/>
            <a:r>
              <a:rPr lang="en-US" sz="1800" dirty="0" smtClean="0"/>
              <a:t>Releases</a:t>
            </a:r>
          </a:p>
          <a:p>
            <a:pPr lvl="2"/>
            <a:r>
              <a:rPr lang="en-US" sz="1800" dirty="0" smtClean="0"/>
              <a:t>Distribution</a:t>
            </a:r>
          </a:p>
          <a:p>
            <a:pPr lvl="2"/>
            <a:r>
              <a:rPr lang="en-US" sz="1800" dirty="0" smtClean="0"/>
              <a:t>mailing list</a:t>
            </a:r>
          </a:p>
          <a:p>
            <a:pPr>
              <a:buNone/>
            </a:pPr>
            <a:r>
              <a:rPr lang="en-US" sz="1800" dirty="0" smtClean="0"/>
              <a:t>	To summarize, Maven simplifies and standardizes the project build process. It handles compilation, distribution, documentation, team collaboration and other tasks seamlessly. Maven increases reusability and takes care of most of build related tasks.</a:t>
            </a:r>
          </a:p>
          <a:p>
            <a:pPr>
              <a:buNone/>
            </a:pP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Overview</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1800" dirty="0" smtClean="0"/>
              <a:t>Maven </a:t>
            </a:r>
            <a:r>
              <a:rPr lang="en-US" sz="1800" dirty="0" smtClean="0"/>
              <a:t>primary goal is to provide developer</a:t>
            </a:r>
          </a:p>
          <a:p>
            <a:pPr lvl="2"/>
            <a:r>
              <a:rPr lang="en-US" sz="1800" dirty="0" smtClean="0"/>
              <a:t>A comprehensive model for projects which is reusable, maintainable, and easier to comprehend.</a:t>
            </a:r>
          </a:p>
          <a:p>
            <a:pPr lvl="2"/>
            <a:r>
              <a:rPr lang="en-US" sz="1800" dirty="0" smtClean="0"/>
              <a:t>plugins or tools that interact with this declarative model.</a:t>
            </a:r>
          </a:p>
          <a:p>
            <a:pPr>
              <a:buNone/>
            </a:pPr>
            <a:r>
              <a:rPr lang="en-US" sz="1800" dirty="0" smtClean="0"/>
              <a:t>Maven project structure and contents are declared in an xml file, pom.xml referred as Project Object Model (POM), which is the fundamental unit of the entire Maven system. Refer to </a:t>
            </a:r>
            <a:r>
              <a:rPr lang="en-US" sz="1800" dirty="0" smtClean="0">
                <a:hlinkClick r:id="rId3"/>
              </a:rPr>
              <a:t>Maven POM</a:t>
            </a:r>
            <a:r>
              <a:rPr lang="en-US" sz="1800" dirty="0" smtClean="0"/>
              <a:t> section for more detail.</a:t>
            </a:r>
          </a:p>
          <a:p>
            <a:pPr>
              <a:buNone/>
            </a:pPr>
            <a:endParaRPr lang="en-US" sz="20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Objective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4" cstate="print"/>
          <a:srcRect/>
          <a:stretch>
            <a:fillRect/>
          </a:stretch>
        </p:blipFill>
        <p:spPr bwMode="auto">
          <a:xfrm>
            <a:off x="8610600" y="0"/>
            <a:ext cx="990600" cy="990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590800"/>
          </a:xfrm>
        </p:spPr>
        <p:txBody>
          <a:bodyPr/>
          <a:lstStyle/>
          <a:p>
            <a:pPr>
              <a:buNone/>
            </a:pPr>
            <a:r>
              <a:rPr lang="en-US" sz="1800" dirty="0" smtClean="0"/>
              <a:t>   Maven </a:t>
            </a:r>
            <a:r>
              <a:rPr lang="en-US" sz="1800" dirty="0" smtClean="0"/>
              <a:t>uses </a:t>
            </a:r>
            <a:r>
              <a:rPr lang="en-US" sz="1800" i="1" dirty="0" smtClean="0"/>
              <a:t>Convention</a:t>
            </a:r>
            <a:r>
              <a:rPr lang="en-US" sz="1800" dirty="0" smtClean="0"/>
              <a:t> over </a:t>
            </a:r>
            <a:r>
              <a:rPr lang="en-US" sz="1800" i="1" dirty="0" smtClean="0"/>
              <a:t>Configuration</a:t>
            </a:r>
            <a:r>
              <a:rPr lang="en-US" sz="1800" dirty="0" smtClean="0"/>
              <a:t> which means developers are not required </a:t>
            </a:r>
            <a:r>
              <a:rPr lang="en-US" sz="1800" dirty="0" smtClean="0"/>
              <a:t>to create </a:t>
            </a:r>
            <a:r>
              <a:rPr lang="en-US" sz="1800" dirty="0" smtClean="0"/>
              <a:t>build process themselves.</a:t>
            </a:r>
          </a:p>
          <a:p>
            <a:pPr>
              <a:buNone/>
            </a:pPr>
            <a:r>
              <a:rPr lang="en-US" sz="1800" dirty="0" smtClean="0"/>
              <a:t>   Developers </a:t>
            </a:r>
            <a:r>
              <a:rPr lang="en-US" sz="1800" dirty="0" smtClean="0"/>
              <a:t>do not have to mention each and every configuration detail. Maven provides sensible default behavior for projects. When a Maven project is created, Maven creates default project structure. Developer is only required to place files accordingly and he/she need not to define any configuration in pom.xml.</a:t>
            </a:r>
          </a:p>
          <a:p>
            <a:pPr>
              <a:buNone/>
            </a:pPr>
            <a:r>
              <a:rPr lang="en-US" sz="1800" dirty="0" smtClean="0"/>
              <a:t>   As </a:t>
            </a:r>
            <a:r>
              <a:rPr lang="en-US" sz="1800" dirty="0" smtClean="0"/>
              <a:t>an example, following table shows the default values for project source code files, resource files and other configurations. Assuming, </a:t>
            </a:r>
            <a:r>
              <a:rPr lang="en-US" sz="1800" b="1" dirty="0" smtClean="0"/>
              <a:t>${basedir}</a:t>
            </a:r>
            <a:r>
              <a:rPr lang="en-US" sz="1800" dirty="0" smtClean="0"/>
              <a:t> denotes the project location</a:t>
            </a:r>
            <a:r>
              <a:rPr lang="en-US" sz="1800" dirty="0" smtClean="0"/>
              <a:t>:</a:t>
            </a:r>
          </a:p>
          <a:p>
            <a:pPr>
              <a:buNone/>
            </a:pPr>
            <a:endParaRPr lang="en-US" sz="1800" dirty="0" smtClean="0"/>
          </a:p>
        </p:txBody>
      </p:sp>
      <p:sp>
        <p:nvSpPr>
          <p:cNvPr id="415" name="Title 414"/>
          <p:cNvSpPr>
            <a:spLocks noGrp="1"/>
          </p:cNvSpPr>
          <p:nvPr>
            <p:ph type="title"/>
          </p:nvPr>
        </p:nvSpPr>
        <p:spPr>
          <a:xfrm>
            <a:off x="0" y="76200"/>
            <a:ext cx="9905999" cy="1002135"/>
          </a:xfrm>
        </p:spPr>
        <p:txBody>
          <a:bodyPr/>
          <a:lstStyle/>
          <a:p>
            <a:r>
              <a:rPr lang="en-US" dirty="0" smtClean="0"/>
              <a:t>Convention over Configuration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390147" name="Picture 3"/>
          <p:cNvPicPr>
            <a:picLocks noChangeAspect="1" noChangeArrowheads="1"/>
          </p:cNvPicPr>
          <p:nvPr/>
        </p:nvPicPr>
        <p:blipFill>
          <a:blip r:embed="rId4" cstate="print"/>
          <a:srcRect/>
          <a:stretch>
            <a:fillRect/>
          </a:stretch>
        </p:blipFill>
        <p:spPr bwMode="auto">
          <a:xfrm>
            <a:off x="609600" y="4038600"/>
            <a:ext cx="7620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81000" y="1524000"/>
            <a:ext cx="9277808" cy="1371600"/>
          </a:xfrm>
        </p:spPr>
        <p:txBody>
          <a:bodyPr/>
          <a:lstStyle/>
          <a:p>
            <a:pPr>
              <a:buNone/>
            </a:pPr>
            <a:r>
              <a:rPr lang="en-US" sz="1800" dirty="0" smtClean="0"/>
              <a:t> 	Maven </a:t>
            </a:r>
            <a:r>
              <a:rPr lang="en-US" sz="1800" dirty="0" smtClean="0"/>
              <a:t>is Java based tool, so the very first requirement </a:t>
            </a:r>
            <a:r>
              <a:rPr lang="en-US" sz="1800" dirty="0" smtClean="0"/>
              <a:t>is to </a:t>
            </a:r>
            <a:r>
              <a:rPr lang="en-US" sz="1800" dirty="0" smtClean="0"/>
              <a:t>have JDK installed on your machine</a:t>
            </a:r>
            <a:r>
              <a:rPr lang="en-US" sz="1800" dirty="0" smtClean="0"/>
              <a:t>.</a:t>
            </a:r>
          </a:p>
          <a:p>
            <a:pPr>
              <a:buNone/>
            </a:pPr>
            <a:r>
              <a:rPr lang="en-US" sz="1800" b="1" dirty="0" smtClean="0">
                <a:solidFill>
                  <a:schemeClr val="tx1"/>
                </a:solidFill>
              </a:rPr>
              <a:t>	</a:t>
            </a:r>
            <a:r>
              <a:rPr lang="en-US" sz="1800" b="1" dirty="0" smtClean="0"/>
              <a:t>Step 1 - verify Java </a:t>
            </a:r>
            <a:r>
              <a:rPr lang="en-US" sz="1800" b="1" dirty="0" smtClean="0"/>
              <a:t>installation </a:t>
            </a:r>
            <a:r>
              <a:rPr lang="en-US" sz="1800" b="1" dirty="0" smtClean="0"/>
              <a:t>on your machine</a:t>
            </a:r>
          </a:p>
          <a:p>
            <a:pPr>
              <a:buNone/>
            </a:pPr>
            <a:r>
              <a:rPr lang="en-US" sz="1800" dirty="0" smtClean="0"/>
              <a:t>   Now </a:t>
            </a:r>
            <a:r>
              <a:rPr lang="en-US" sz="1800" dirty="0" smtClean="0"/>
              <a:t>open console and execute the following </a:t>
            </a:r>
            <a:r>
              <a:rPr lang="en-US" sz="1800" b="1" dirty="0" smtClean="0"/>
              <a:t>java</a:t>
            </a:r>
            <a:r>
              <a:rPr lang="en-US" sz="1800" dirty="0" smtClean="0"/>
              <a:t> command.</a:t>
            </a:r>
          </a:p>
          <a:p>
            <a:pPr>
              <a:buNone/>
            </a:pPr>
            <a:endParaRPr lang="en-US" sz="1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Environment Setup</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391172" name="Picture 4"/>
          <p:cNvPicPr>
            <a:picLocks noChangeAspect="1" noChangeArrowheads="1"/>
          </p:cNvPicPr>
          <p:nvPr/>
        </p:nvPicPr>
        <p:blipFill>
          <a:blip r:embed="rId4" cstate="print"/>
          <a:srcRect/>
          <a:stretch>
            <a:fillRect/>
          </a:stretch>
        </p:blipFill>
        <p:spPr bwMode="auto">
          <a:xfrm>
            <a:off x="685800" y="2895601"/>
            <a:ext cx="7924800" cy="761999"/>
          </a:xfrm>
          <a:prstGeom prst="rect">
            <a:avLst/>
          </a:prstGeom>
          <a:noFill/>
          <a:ln w="9525">
            <a:noFill/>
            <a:miter lim="800000"/>
            <a:headEnd/>
            <a:tailEnd/>
          </a:ln>
        </p:spPr>
      </p:pic>
      <p:sp>
        <p:nvSpPr>
          <p:cNvPr id="12" name="Content Placeholder 412"/>
          <p:cNvSpPr txBox="1">
            <a:spLocks/>
          </p:cNvSpPr>
          <p:nvPr/>
        </p:nvSpPr>
        <p:spPr>
          <a:xfrm>
            <a:off x="381000" y="3810000"/>
            <a:ext cx="9277808" cy="457200"/>
          </a:xfrm>
          <a:prstGeom prst="rect">
            <a:avLst/>
          </a:prstGeom>
        </p:spPr>
        <p:txBody>
          <a:bodyPr vert="horz" lIns="108000" tIns="72000" rIns="72000" bIns="72000" rtlCol="0">
            <a:noAutofit/>
          </a:bodyPr>
          <a:lstStyle/>
          <a:p>
            <a:pPr marL="166189" lvl="0" indent="-166189" defTabSz="914342">
              <a:lnSpc>
                <a:spcPct val="90000"/>
              </a:lnSpc>
              <a:spcAft>
                <a:spcPts val="600"/>
              </a:spcAft>
              <a:buClr>
                <a:schemeClr val="accent5"/>
              </a:buClr>
            </a:pPr>
            <a:r>
              <a:rPr lang="en-US" sz="1800" dirty="0" smtClean="0"/>
              <a:t>   Let's </a:t>
            </a:r>
            <a:r>
              <a:rPr lang="en-US" sz="1800" dirty="0" smtClean="0"/>
              <a:t>verify the output for all the operating systems: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91173" name="Picture 5"/>
          <p:cNvPicPr>
            <a:picLocks noChangeAspect="1" noChangeArrowheads="1"/>
          </p:cNvPicPr>
          <p:nvPr/>
        </p:nvPicPr>
        <p:blipFill>
          <a:blip r:embed="rId5" cstate="print"/>
          <a:srcRect/>
          <a:stretch>
            <a:fillRect/>
          </a:stretch>
        </p:blipFill>
        <p:spPr bwMode="auto">
          <a:xfrm>
            <a:off x="685800" y="4343400"/>
            <a:ext cx="79248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81000" y="1524000"/>
            <a:ext cx="9277808" cy="1371600"/>
          </a:xfrm>
        </p:spPr>
        <p:txBody>
          <a:bodyPr/>
          <a:lstStyle/>
          <a:p>
            <a:pPr>
              <a:buNone/>
            </a:pPr>
            <a:r>
              <a:rPr lang="en-US" sz="1800" dirty="0" smtClean="0"/>
              <a:t> 	</a:t>
            </a:r>
            <a:r>
              <a:rPr lang="en-US" sz="1800" b="1" dirty="0" smtClean="0"/>
              <a:t>Step 2: Set JAVA environment</a:t>
            </a:r>
          </a:p>
          <a:p>
            <a:pPr>
              <a:buNone/>
            </a:pPr>
            <a:r>
              <a:rPr lang="en-US" sz="1800" dirty="0" smtClean="0"/>
              <a:t>   Set </a:t>
            </a:r>
            <a:r>
              <a:rPr lang="en-US" sz="1800" dirty="0" smtClean="0"/>
              <a:t>the </a:t>
            </a:r>
            <a:r>
              <a:rPr lang="en-US" sz="1800" b="1" dirty="0" smtClean="0"/>
              <a:t>JAVA_HOME</a:t>
            </a:r>
            <a:r>
              <a:rPr lang="en-US" sz="1800" dirty="0" smtClean="0"/>
              <a:t> environment variable to point to the base directory location where Java is installed on your machine. For example</a:t>
            </a:r>
          </a:p>
          <a:p>
            <a:pPr>
              <a:buNone/>
            </a:pPr>
            <a:endParaRPr lang="en-US" sz="1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Environment Setup</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12" name="Content Placeholder 412"/>
          <p:cNvSpPr txBox="1">
            <a:spLocks/>
          </p:cNvSpPr>
          <p:nvPr/>
        </p:nvSpPr>
        <p:spPr>
          <a:xfrm>
            <a:off x="381000" y="3886200"/>
            <a:ext cx="9277808" cy="685800"/>
          </a:xfrm>
          <a:prstGeom prst="rect">
            <a:avLst/>
          </a:prstGeom>
        </p:spPr>
        <p:txBody>
          <a:bodyPr vert="horz" lIns="108000" tIns="72000" rIns="72000" bIns="72000" rtlCol="0">
            <a:noAutofit/>
          </a:bodyPr>
          <a:lstStyle/>
          <a:p>
            <a:pPr marL="166189" lvl="0" indent="-166189" defTabSz="914342">
              <a:lnSpc>
                <a:spcPct val="90000"/>
              </a:lnSpc>
              <a:spcAft>
                <a:spcPts val="600"/>
              </a:spcAft>
              <a:buClr>
                <a:schemeClr val="accent5"/>
              </a:buClr>
            </a:pPr>
            <a:r>
              <a:rPr lang="en-US" sz="1800" dirty="0" smtClean="0"/>
              <a:t>   </a:t>
            </a:r>
            <a:r>
              <a:rPr lang="en-US" sz="1800" dirty="0" smtClean="0"/>
              <a:t>Append Java compiler location to System Path</a:t>
            </a:r>
            <a:r>
              <a:rPr lang="en-US" sz="1800" dirty="0" smtClean="0"/>
              <a:t>. </a:t>
            </a:r>
            <a:r>
              <a:rPr lang="en-US" sz="1800" dirty="0" smtClean="0"/>
              <a:t>Verify Java Installation using </a:t>
            </a:r>
            <a:r>
              <a:rPr lang="en-US" sz="1800" b="1" dirty="0" smtClean="0"/>
              <a:t>java -version</a:t>
            </a:r>
            <a:r>
              <a:rPr lang="en-US" sz="1800" dirty="0" smtClean="0"/>
              <a:t> command explained above.</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92194" name="Picture 2"/>
          <p:cNvPicPr>
            <a:picLocks noChangeAspect="1" noChangeArrowheads="1"/>
          </p:cNvPicPr>
          <p:nvPr/>
        </p:nvPicPr>
        <p:blipFill>
          <a:blip r:embed="rId4" cstate="print"/>
          <a:srcRect/>
          <a:stretch>
            <a:fillRect/>
          </a:stretch>
        </p:blipFill>
        <p:spPr bwMode="auto">
          <a:xfrm>
            <a:off x="762000" y="2667000"/>
            <a:ext cx="7229475" cy="1066799"/>
          </a:xfrm>
          <a:prstGeom prst="rect">
            <a:avLst/>
          </a:prstGeom>
          <a:noFill/>
          <a:ln w="9525">
            <a:noFill/>
            <a:miter lim="800000"/>
            <a:headEnd/>
            <a:tailEnd/>
          </a:ln>
        </p:spPr>
      </p:pic>
      <p:pic>
        <p:nvPicPr>
          <p:cNvPr id="392195" name="Picture 3"/>
          <p:cNvPicPr>
            <a:picLocks noChangeAspect="1" noChangeArrowheads="1"/>
          </p:cNvPicPr>
          <p:nvPr/>
        </p:nvPicPr>
        <p:blipFill>
          <a:blip r:embed="rId5" cstate="print"/>
          <a:srcRect/>
          <a:stretch>
            <a:fillRect/>
          </a:stretch>
        </p:blipFill>
        <p:spPr bwMode="auto">
          <a:xfrm>
            <a:off x="685800" y="4724400"/>
            <a:ext cx="7210425"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81000" y="1524000"/>
            <a:ext cx="9277808" cy="914400"/>
          </a:xfrm>
        </p:spPr>
        <p:txBody>
          <a:bodyPr/>
          <a:lstStyle/>
          <a:p>
            <a:pPr>
              <a:buNone/>
            </a:pPr>
            <a:r>
              <a:rPr lang="en-US" sz="1800" b="1" dirty="0" smtClean="0"/>
              <a:t>Step </a:t>
            </a:r>
            <a:r>
              <a:rPr lang="en-US" sz="1800" b="1" dirty="0" smtClean="0"/>
              <a:t>3: Download Maven archive</a:t>
            </a:r>
          </a:p>
          <a:p>
            <a:pPr>
              <a:buNone/>
            </a:pPr>
            <a:r>
              <a:rPr lang="en-US" sz="1800" dirty="0" smtClean="0"/>
              <a:t>Download Maven 3.3.3 from</a:t>
            </a:r>
            <a:r>
              <a:rPr lang="en-US" sz="1800" dirty="0" smtClean="0">
                <a:hlinkClick r:id="rId3"/>
              </a:rPr>
              <a:t>http://maven.apache.org/download.cgi</a:t>
            </a:r>
            <a:endParaRPr lang="en-US" sz="1800" dirty="0" smtClean="0"/>
          </a:p>
          <a:p>
            <a:pPr>
              <a:buNone/>
            </a:pPr>
            <a:endParaRPr lang="en-US" sz="1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Environment Setup</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4" cstate="print"/>
          <a:srcRect/>
          <a:stretch>
            <a:fillRect/>
          </a:stretch>
        </p:blipFill>
        <p:spPr bwMode="auto">
          <a:xfrm>
            <a:off x="8610600" y="0"/>
            <a:ext cx="990600" cy="990600"/>
          </a:xfrm>
          <a:prstGeom prst="rect">
            <a:avLst/>
          </a:prstGeom>
          <a:noFill/>
        </p:spPr>
      </p:pic>
      <p:sp>
        <p:nvSpPr>
          <p:cNvPr id="12" name="Content Placeholder 412"/>
          <p:cNvSpPr txBox="1">
            <a:spLocks/>
          </p:cNvSpPr>
          <p:nvPr/>
        </p:nvSpPr>
        <p:spPr>
          <a:xfrm>
            <a:off x="381000" y="3886200"/>
            <a:ext cx="9277808" cy="990600"/>
          </a:xfrm>
          <a:prstGeom prst="rect">
            <a:avLst/>
          </a:prstGeom>
        </p:spPr>
        <p:txBody>
          <a:bodyPr vert="horz" lIns="108000" tIns="72000" rIns="72000" bIns="72000" rtlCol="0">
            <a:noAutofit/>
          </a:bodyPr>
          <a:lstStyle/>
          <a:p>
            <a:r>
              <a:rPr lang="en-US" sz="1800" dirty="0" smtClean="0"/>
              <a:t> </a:t>
            </a:r>
            <a:r>
              <a:rPr lang="en-US" sz="1800" b="1" dirty="0" smtClean="0"/>
              <a:t>Step </a:t>
            </a:r>
            <a:r>
              <a:rPr lang="en-US" sz="1800" b="1" dirty="0" smtClean="0"/>
              <a:t>4: Extract the Maven archive</a:t>
            </a:r>
          </a:p>
          <a:p>
            <a:r>
              <a:rPr lang="en-US" sz="1800" dirty="0" smtClean="0"/>
              <a:t> Extract </a:t>
            </a:r>
            <a:r>
              <a:rPr lang="en-US" sz="1800" dirty="0" smtClean="0"/>
              <a:t>the archive, to the directory you wish to install Maven 3.3.3. The subdirectory </a:t>
            </a:r>
            <a:r>
              <a:rPr lang="en-US" sz="1800" dirty="0" smtClean="0"/>
              <a:t>  apache-maven-3.3.3 </a:t>
            </a:r>
            <a:r>
              <a:rPr lang="en-US" sz="1800" dirty="0" smtClean="0"/>
              <a:t>will be created from the archive.</a:t>
            </a:r>
          </a:p>
          <a:p>
            <a:pPr marL="166189" lvl="0" indent="-166189" defTabSz="914342">
              <a:lnSpc>
                <a:spcPct val="90000"/>
              </a:lnSpc>
              <a:spcAft>
                <a:spcPts val="600"/>
              </a:spcAft>
              <a:buClr>
                <a:schemeClr val="accent5"/>
              </a:buCl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93218" name="Picture 2"/>
          <p:cNvPicPr>
            <a:picLocks noChangeAspect="1" noChangeArrowheads="1"/>
          </p:cNvPicPr>
          <p:nvPr/>
        </p:nvPicPr>
        <p:blipFill>
          <a:blip r:embed="rId5" cstate="print"/>
          <a:srcRect/>
          <a:stretch>
            <a:fillRect/>
          </a:stretch>
        </p:blipFill>
        <p:spPr bwMode="auto">
          <a:xfrm>
            <a:off x="533400" y="2438400"/>
            <a:ext cx="7219950" cy="1076325"/>
          </a:xfrm>
          <a:prstGeom prst="rect">
            <a:avLst/>
          </a:prstGeom>
          <a:noFill/>
          <a:ln w="9525">
            <a:noFill/>
            <a:miter lim="800000"/>
            <a:headEnd/>
            <a:tailEnd/>
          </a:ln>
        </p:spPr>
      </p:pic>
      <p:pic>
        <p:nvPicPr>
          <p:cNvPr id="393219" name="Picture 3"/>
          <p:cNvPicPr>
            <a:picLocks noChangeAspect="1" noChangeArrowheads="1"/>
          </p:cNvPicPr>
          <p:nvPr/>
        </p:nvPicPr>
        <p:blipFill>
          <a:blip r:embed="rId6" cstate="print"/>
          <a:srcRect/>
          <a:stretch>
            <a:fillRect/>
          </a:stretch>
        </p:blipFill>
        <p:spPr bwMode="auto">
          <a:xfrm>
            <a:off x="533400" y="4876800"/>
            <a:ext cx="7239000"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81000" y="1524000"/>
            <a:ext cx="9277808" cy="914400"/>
          </a:xfrm>
        </p:spPr>
        <p:txBody>
          <a:bodyPr/>
          <a:lstStyle/>
          <a:p>
            <a:pPr>
              <a:buNone/>
            </a:pPr>
            <a:r>
              <a:rPr lang="en-US" sz="1800" b="1" dirty="0" smtClean="0"/>
              <a:t>Step 5: Set Maven environment variables</a:t>
            </a:r>
          </a:p>
          <a:p>
            <a:pPr>
              <a:buNone/>
            </a:pPr>
            <a:r>
              <a:rPr lang="en-US" sz="1800" dirty="0" smtClean="0"/>
              <a:t>Add M2_HOME, M2, MAVEN_OPTS to environment variables.</a:t>
            </a:r>
          </a:p>
          <a:p>
            <a:pPr>
              <a:buNone/>
            </a:pPr>
            <a:endParaRPr lang="en-US" sz="1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Environment Setup</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12" name="Content Placeholder 412"/>
          <p:cNvSpPr txBox="1">
            <a:spLocks/>
          </p:cNvSpPr>
          <p:nvPr/>
        </p:nvSpPr>
        <p:spPr>
          <a:xfrm>
            <a:off x="381000" y="4114800"/>
            <a:ext cx="9277808" cy="762000"/>
          </a:xfrm>
          <a:prstGeom prst="rect">
            <a:avLst/>
          </a:prstGeom>
        </p:spPr>
        <p:txBody>
          <a:bodyPr vert="horz" lIns="108000" tIns="72000" rIns="72000" bIns="72000" rtlCol="0">
            <a:noAutofit/>
          </a:bodyPr>
          <a:lstStyle/>
          <a:p>
            <a:r>
              <a:rPr lang="en-US" sz="1800" b="1" dirty="0" smtClean="0"/>
              <a:t>Step </a:t>
            </a:r>
            <a:r>
              <a:rPr lang="en-US" sz="1800" b="1" dirty="0" smtClean="0"/>
              <a:t>6: Add Maven bin directory location to system path</a:t>
            </a:r>
          </a:p>
          <a:p>
            <a:r>
              <a:rPr lang="en-US" sz="1800" dirty="0" smtClean="0"/>
              <a:t>Now append M2 variable to System Path</a:t>
            </a:r>
          </a:p>
          <a:p>
            <a:pPr marL="166189" lvl="0" indent="-166189" defTabSz="914342">
              <a:lnSpc>
                <a:spcPct val="90000"/>
              </a:lnSpc>
              <a:spcAft>
                <a:spcPts val="600"/>
              </a:spcAft>
              <a:buClr>
                <a:schemeClr val="accent5"/>
              </a:buCl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94242" name="Picture 2"/>
          <p:cNvPicPr>
            <a:picLocks noChangeAspect="1" noChangeArrowheads="1"/>
          </p:cNvPicPr>
          <p:nvPr/>
        </p:nvPicPr>
        <p:blipFill>
          <a:blip r:embed="rId4" cstate="print"/>
          <a:srcRect/>
          <a:stretch>
            <a:fillRect/>
          </a:stretch>
        </p:blipFill>
        <p:spPr bwMode="auto">
          <a:xfrm>
            <a:off x="533400" y="2209801"/>
            <a:ext cx="7239000" cy="1523999"/>
          </a:xfrm>
          <a:prstGeom prst="rect">
            <a:avLst/>
          </a:prstGeom>
          <a:noFill/>
          <a:ln w="9525">
            <a:noFill/>
            <a:miter lim="800000"/>
            <a:headEnd/>
            <a:tailEnd/>
          </a:ln>
        </p:spPr>
      </p:pic>
      <p:pic>
        <p:nvPicPr>
          <p:cNvPr id="394243" name="Picture 3"/>
          <p:cNvPicPr>
            <a:picLocks noChangeAspect="1" noChangeArrowheads="1"/>
          </p:cNvPicPr>
          <p:nvPr/>
        </p:nvPicPr>
        <p:blipFill>
          <a:blip r:embed="rId5" cstate="print"/>
          <a:srcRect/>
          <a:stretch>
            <a:fillRect/>
          </a:stretch>
        </p:blipFill>
        <p:spPr bwMode="auto">
          <a:xfrm>
            <a:off x="533400" y="5029200"/>
            <a:ext cx="7191375"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0.xml><?xml version="1.0" encoding="utf-8"?>
<a:theme xmlns:a="http://schemas.openxmlformats.org/drawingml/2006/main" name="7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2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3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4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8.xml><?xml version="1.0" encoding="utf-8"?>
<a:theme xmlns:a="http://schemas.openxmlformats.org/drawingml/2006/main" name="5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9.xml><?xml version="1.0" encoding="utf-8"?>
<a:theme xmlns:a="http://schemas.openxmlformats.org/drawingml/2006/main" name="6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ppt_Template_Capgemini[1]</Template>
  <TotalTime>60995</TotalTime>
  <Words>1000</Words>
  <Application>Microsoft Office PowerPoint</Application>
  <PresentationFormat>A4 Paper (210x297 mm)</PresentationFormat>
  <Paragraphs>172</Paragraphs>
  <Slides>24</Slides>
  <Notes>24</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24</vt:i4>
      </vt:variant>
    </vt:vector>
  </HeadingPairs>
  <TitlesOfParts>
    <vt:vector size="35" baseType="lpstr">
      <vt:lpstr>ppt_Template_Capgemini[1]</vt:lpstr>
      <vt:lpstr>Closing slides</vt:lpstr>
      <vt:lpstr>Section break</vt:lpstr>
      <vt:lpstr>1_ppt_Template_Capgemini[1]</vt:lpstr>
      <vt:lpstr>2_ppt_Template_Capgemini[1]</vt:lpstr>
      <vt:lpstr>3_ppt_Template_Capgemini[1]</vt:lpstr>
      <vt:lpstr>4_ppt_Template_Capgemini[1]</vt:lpstr>
      <vt:lpstr>5_ppt_Template_Capgemini[1]</vt:lpstr>
      <vt:lpstr>6_ppt_Template_Capgemini[1]</vt:lpstr>
      <vt:lpstr>7_ppt_Template_Capgemini[1]</vt:lpstr>
      <vt:lpstr>think-cell Slide</vt:lpstr>
      <vt:lpstr>Maven</vt:lpstr>
      <vt:lpstr>Overview</vt:lpstr>
      <vt:lpstr>Overview</vt:lpstr>
      <vt:lpstr>Objective </vt:lpstr>
      <vt:lpstr>Convention over Configuration </vt:lpstr>
      <vt:lpstr>Environment Setup </vt:lpstr>
      <vt:lpstr>Environment Setup </vt:lpstr>
      <vt:lpstr>Environment Setup </vt:lpstr>
      <vt:lpstr>Environment Setup </vt:lpstr>
      <vt:lpstr>Environment Setup </vt:lpstr>
      <vt:lpstr>Maven POM </vt:lpstr>
      <vt:lpstr>Example POM </vt:lpstr>
      <vt:lpstr>Example POM </vt:lpstr>
      <vt:lpstr>Maven Plugins </vt:lpstr>
      <vt:lpstr>Maven Plugins </vt:lpstr>
      <vt:lpstr>Creating Java Project using Maven </vt:lpstr>
      <vt:lpstr>Creating Java Project using Maven </vt:lpstr>
      <vt:lpstr>Creating Java Project using Maven </vt:lpstr>
      <vt:lpstr>Creating Java Project using Maven </vt:lpstr>
      <vt:lpstr>Creating Java Project using Maven </vt:lpstr>
      <vt:lpstr>Build &amp; Test Java Project using Maven </vt:lpstr>
      <vt:lpstr>Build &amp; Test Java Project using Maven </vt:lpstr>
      <vt:lpstr>Build &amp; Test Java Project using Maven </vt:lpstr>
      <vt:lpstr>References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Dinesh Angne</dc:creator>
  <cp:lastModifiedBy>ibhoir</cp:lastModifiedBy>
  <cp:revision>851</cp:revision>
  <dcterms:created xsi:type="dcterms:W3CDTF">2012-07-09T23:43:57Z</dcterms:created>
  <dcterms:modified xsi:type="dcterms:W3CDTF">2016-06-22T07:35:20Z</dcterms:modified>
</cp:coreProperties>
</file>