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59"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846187-8058-48A7-AFCD-A2F794380871}" type="datetimeFigureOut">
              <a:rPr lang="en-US" smtClean="0"/>
              <a:t>10/30/2023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F010EB-D05E-42B0-BE8E-D71D24A205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846187-8058-48A7-AFCD-A2F794380871}"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846187-8058-48A7-AFCD-A2F794380871}"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846187-8058-48A7-AFCD-A2F794380871}"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846187-8058-48A7-AFCD-A2F794380871}"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010EB-D05E-42B0-BE8E-D71D24A205D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846187-8058-48A7-AFCD-A2F794380871}"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846187-8058-48A7-AFCD-A2F794380871}"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846187-8058-48A7-AFCD-A2F794380871}"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6187-8058-48A7-AFCD-A2F794380871}"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846187-8058-48A7-AFCD-A2F794380871}"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010EB-D05E-42B0-BE8E-D71D24A205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846187-8058-48A7-AFCD-A2F794380871}"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F010EB-D05E-42B0-BE8E-D71D24A205D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846187-8058-48A7-AFCD-A2F794380871}" type="datetimeFigureOut">
              <a:rPr lang="en-US" smtClean="0"/>
              <a:t>10/30/2023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F010EB-D05E-42B0-BE8E-D71D24A205D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effectLst/>
              </a:rPr>
              <a:t>Personal boundaries</a:t>
            </a:r>
            <a:br>
              <a:rPr lang="en-US" dirty="0">
                <a:effectLst/>
              </a:rPr>
            </a:br>
            <a:endParaRPr lang="en-US" dirty="0"/>
          </a:p>
        </p:txBody>
      </p:sp>
    </p:spTree>
    <p:extLst>
      <p:ext uri="{BB962C8B-B14F-4D97-AF65-F5344CB8AC3E}">
        <p14:creationId xmlns:p14="http://schemas.microsoft.com/office/powerpoint/2010/main" val="397527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Personal boundaries</a:t>
            </a:r>
            <a:r>
              <a:rPr lang="en-US" dirty="0"/>
              <a:t/>
            </a:r>
            <a:br>
              <a:rPr lang="en-US" dirty="0"/>
            </a:b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b="1" dirty="0"/>
              <a:t>Why is it important to set boundaries at work</a:t>
            </a:r>
            <a:r>
              <a:rPr lang="en-US" b="1" dirty="0" smtClean="0"/>
              <a:t>?</a:t>
            </a:r>
          </a:p>
          <a:p>
            <a:pPr marL="0" indent="0">
              <a:buNone/>
            </a:pPr>
            <a:endParaRPr lang="en-US" dirty="0"/>
          </a:p>
          <a:p>
            <a:r>
              <a:rPr lang="en-US" dirty="0"/>
              <a:t>Setting boundaries at work means establishing healthy professional practices for yourself. These boundaries often can help you stay productive and happy at work and allow you to separate your work life and personal life more effectively. If you're struggling with establishing limits and communicating your needs at work, it's important to understand how to set boundaries. </a:t>
            </a:r>
          </a:p>
          <a:p>
            <a:endParaRPr lang="en-US" dirty="0"/>
          </a:p>
        </p:txBody>
      </p:sp>
    </p:spTree>
    <p:extLst>
      <p:ext uri="{BB962C8B-B14F-4D97-AF65-F5344CB8AC3E}">
        <p14:creationId xmlns:p14="http://schemas.microsoft.com/office/powerpoint/2010/main" val="565003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Benefits</a:t>
            </a:r>
            <a:endParaRPr lang="en-US" dirty="0"/>
          </a:p>
        </p:txBody>
      </p:sp>
      <p:sp>
        <p:nvSpPr>
          <p:cNvPr id="3" name="Content Placeholder 2"/>
          <p:cNvSpPr>
            <a:spLocks noGrp="1"/>
          </p:cNvSpPr>
          <p:nvPr>
            <p:ph idx="1"/>
          </p:nvPr>
        </p:nvSpPr>
        <p:spPr/>
        <p:txBody>
          <a:bodyPr/>
          <a:lstStyle/>
          <a:p>
            <a:pPr lvl="0"/>
            <a:endParaRPr lang="en-US" dirty="0" smtClean="0"/>
          </a:p>
          <a:p>
            <a:pPr lvl="0" algn="ctr"/>
            <a:r>
              <a:rPr lang="en-US" dirty="0" smtClean="0"/>
              <a:t>Raises </a:t>
            </a:r>
            <a:r>
              <a:rPr lang="en-US" dirty="0"/>
              <a:t>productivity</a:t>
            </a:r>
          </a:p>
          <a:p>
            <a:pPr lvl="0" algn="ctr"/>
            <a:r>
              <a:rPr lang="en-US" dirty="0"/>
              <a:t>Lowers work-related stress</a:t>
            </a:r>
          </a:p>
          <a:p>
            <a:pPr lvl="0" algn="ctr"/>
            <a:r>
              <a:rPr lang="en-US" dirty="0"/>
              <a:t>Maintains a reasonable workload</a:t>
            </a:r>
          </a:p>
          <a:p>
            <a:pPr lvl="0" algn="ctr"/>
            <a:r>
              <a:rPr lang="en-US" dirty="0"/>
              <a:t>Reduces the risk of burnout</a:t>
            </a:r>
          </a:p>
          <a:p>
            <a:pPr lvl="0" algn="ctr"/>
            <a:r>
              <a:rPr lang="en-US" dirty="0"/>
              <a:t>Sets an example for others</a:t>
            </a:r>
          </a:p>
          <a:p>
            <a:endParaRPr lang="en-US" dirty="0"/>
          </a:p>
        </p:txBody>
      </p:sp>
    </p:spTree>
    <p:extLst>
      <p:ext uri="{BB962C8B-B14F-4D97-AF65-F5344CB8AC3E}">
        <p14:creationId xmlns:p14="http://schemas.microsoft.com/office/powerpoint/2010/main" val="3235050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4724400"/>
          </a:xfrm>
          <a:solidFill>
            <a:schemeClr val="bg2"/>
          </a:solidFill>
        </p:spPr>
        <p:txBody>
          <a:bodyPr>
            <a:normAutofit fontScale="90000"/>
          </a:bodyPr>
          <a:lstStyle/>
          <a:p>
            <a:pPr algn="ctr"/>
            <a:r>
              <a:rPr lang="en-US" dirty="0">
                <a:solidFill>
                  <a:srgbClr val="00B0F0"/>
                </a:solidFill>
                <a:effectLst/>
              </a:rPr>
              <a:t>Personal </a:t>
            </a:r>
            <a:r>
              <a:rPr lang="en-US" dirty="0" smtClean="0">
                <a:solidFill>
                  <a:srgbClr val="00B0F0"/>
                </a:solidFill>
                <a:effectLst/>
              </a:rPr>
              <a:t>boundaries</a:t>
            </a:r>
            <a:r>
              <a:rPr lang="en-US" dirty="0" smtClean="0">
                <a:effectLst/>
              </a:rPr>
              <a:t/>
            </a:r>
            <a:br>
              <a:rPr lang="en-US" dirty="0" smtClean="0">
                <a:effectLst/>
              </a:rPr>
            </a:br>
            <a:r>
              <a:rPr lang="en-US" dirty="0">
                <a:effectLst/>
              </a:rPr>
              <a:t/>
            </a:r>
            <a:br>
              <a:rPr lang="en-US" dirty="0">
                <a:effectLst/>
              </a:rPr>
            </a:br>
            <a:r>
              <a:rPr lang="en-US" b="0" dirty="0">
                <a:effectLst/>
              </a:rPr>
              <a:t>Types of workplace boundaries:</a:t>
            </a:r>
            <a:r>
              <a:rPr lang="en-US" dirty="0">
                <a:effectLst/>
              </a:rPr>
              <a:t/>
            </a:r>
            <a:br>
              <a:rPr lang="en-US" dirty="0">
                <a:effectLst/>
              </a:rPr>
            </a:br>
            <a:r>
              <a:rPr lang="en-US" dirty="0">
                <a:effectLst/>
              </a:rPr>
              <a:t/>
            </a:r>
            <a:br>
              <a:rPr lang="en-US" dirty="0">
                <a:effectLst/>
              </a:rPr>
            </a:br>
            <a:endParaRPr lang="en-US" dirty="0"/>
          </a:p>
        </p:txBody>
      </p:sp>
    </p:spTree>
    <p:extLst>
      <p:ext uri="{BB962C8B-B14F-4D97-AF65-F5344CB8AC3E}">
        <p14:creationId xmlns:p14="http://schemas.microsoft.com/office/powerpoint/2010/main" val="2497274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lvl="0" algn="ctr"/>
            <a:r>
              <a:rPr lang="en-US" b="1" dirty="0"/>
              <a:t>Physical boundaries</a:t>
            </a:r>
            <a:r>
              <a:rPr lang="en-US" dirty="0"/>
              <a:t/>
            </a:r>
            <a:br>
              <a:rPr lang="en-US" dirty="0"/>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dirty="0"/>
              <a:t>Physical boundaries relate to your physical workspace and your body. These rules establish your expectations for how people interact with you, and they often relate to space and touch. Examples of physical boundaries include</a:t>
            </a:r>
            <a:r>
              <a:rPr lang="en-US" dirty="0" smtClean="0"/>
              <a:t>:</a:t>
            </a:r>
          </a:p>
          <a:p>
            <a:pPr marL="0" indent="0">
              <a:buNone/>
            </a:pPr>
            <a:endParaRPr lang="en-US" dirty="0"/>
          </a:p>
          <a:p>
            <a:pPr lvl="0">
              <a:buFont typeface="Wingdings" pitchFamily="2" charset="2"/>
              <a:buChar char="q"/>
            </a:pPr>
            <a:r>
              <a:rPr lang="en-US" dirty="0"/>
              <a:t>Shaking someone’s hand rather than hugging them</a:t>
            </a:r>
          </a:p>
          <a:p>
            <a:pPr lvl="0">
              <a:buFont typeface="Wingdings" pitchFamily="2" charset="2"/>
              <a:buChar char="q"/>
            </a:pPr>
            <a:r>
              <a:rPr lang="en-US" dirty="0"/>
              <a:t>Wearing headphones to signal that you’re busy</a:t>
            </a:r>
          </a:p>
          <a:p>
            <a:pPr lvl="0">
              <a:buFont typeface="Wingdings" pitchFamily="2" charset="2"/>
              <a:buChar char="q"/>
            </a:pPr>
            <a:r>
              <a:rPr lang="en-US" dirty="0"/>
              <a:t>Going for a solo break during lunch</a:t>
            </a:r>
          </a:p>
          <a:p>
            <a:pPr marL="0" indent="0">
              <a:buNone/>
            </a:pPr>
            <a:endParaRPr lang="en-US" dirty="0"/>
          </a:p>
        </p:txBody>
      </p:sp>
    </p:spTree>
    <p:extLst>
      <p:ext uri="{BB962C8B-B14F-4D97-AF65-F5344CB8AC3E}">
        <p14:creationId xmlns:p14="http://schemas.microsoft.com/office/powerpoint/2010/main" val="204412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pPr lvl="0" algn="ctr"/>
            <a:r>
              <a:rPr lang="en-US" b="1" dirty="0"/>
              <a:t>Emotional boundaries</a:t>
            </a:r>
            <a:r>
              <a:rPr lang="en-US" dirty="0"/>
              <a:t/>
            </a:r>
            <a:br>
              <a:rPr lang="en-US" dirty="0"/>
            </a:br>
            <a:endParaRPr lang="en-US" dirty="0"/>
          </a:p>
        </p:txBody>
      </p:sp>
      <p:sp>
        <p:nvSpPr>
          <p:cNvPr id="3" name="Content Placeholder 2"/>
          <p:cNvSpPr>
            <a:spLocks noGrp="1"/>
          </p:cNvSpPr>
          <p:nvPr>
            <p:ph idx="1"/>
          </p:nvPr>
        </p:nvSpPr>
        <p:spPr>
          <a:xfrm>
            <a:off x="457200" y="1524000"/>
            <a:ext cx="8229600" cy="5181600"/>
          </a:xfrm>
        </p:spPr>
        <p:txBody>
          <a:bodyPr>
            <a:normAutofit/>
          </a:bodyPr>
          <a:lstStyle/>
          <a:p>
            <a:pPr marL="0" indent="0">
              <a:buNone/>
            </a:pPr>
            <a:r>
              <a:rPr lang="en-US" dirty="0"/>
              <a:t>Emotional boundaries help you process your emotions at work. They help you separate your feelings from how someone else may feel without negating the need for empathy. Examples of emotional boundaries include</a:t>
            </a:r>
            <a:r>
              <a:rPr lang="en-US" dirty="0" smtClean="0"/>
              <a:t>:</a:t>
            </a:r>
          </a:p>
          <a:p>
            <a:pPr marL="0" indent="0">
              <a:buNone/>
            </a:pPr>
            <a:endParaRPr lang="en-US" dirty="0"/>
          </a:p>
          <a:p>
            <a:pPr lvl="0">
              <a:buFont typeface="Wingdings" pitchFamily="2" charset="2"/>
              <a:buChar char="v"/>
            </a:pPr>
            <a:r>
              <a:rPr lang="en-US" dirty="0"/>
              <a:t>Avoiding engaging in someone’s bad mood</a:t>
            </a:r>
          </a:p>
          <a:p>
            <a:pPr lvl="0">
              <a:buFont typeface="Wingdings" pitchFamily="2" charset="2"/>
              <a:buChar char="v"/>
            </a:pPr>
            <a:r>
              <a:rPr lang="en-US" dirty="0" smtClean="0"/>
              <a:t>Give  </a:t>
            </a:r>
            <a:r>
              <a:rPr lang="en-US" dirty="0"/>
              <a:t>work to others </a:t>
            </a:r>
            <a:r>
              <a:rPr lang="en-US" dirty="0" smtClean="0"/>
              <a:t>correctly</a:t>
            </a:r>
            <a:endParaRPr lang="en-US" dirty="0"/>
          </a:p>
          <a:p>
            <a:pPr lvl="0">
              <a:buFont typeface="Wingdings" pitchFamily="2" charset="2"/>
              <a:buChar char="v"/>
            </a:pPr>
            <a:r>
              <a:rPr lang="en-US" dirty="0"/>
              <a:t>Talking to your manager about how you prefer to receive feedback</a:t>
            </a:r>
          </a:p>
          <a:p>
            <a:pPr lvl="0">
              <a:buFont typeface="Wingdings" pitchFamily="2" charset="2"/>
              <a:buChar char="v"/>
            </a:pPr>
            <a:r>
              <a:rPr lang="en-US" dirty="0"/>
              <a:t>Not participating in doubling down on other’s negative </a:t>
            </a:r>
            <a:r>
              <a:rPr lang="en-US" dirty="0" smtClean="0"/>
              <a:t>feelings.</a:t>
            </a:r>
            <a:endParaRPr lang="en-US" dirty="0"/>
          </a:p>
          <a:p>
            <a:endParaRPr lang="en-US" dirty="0"/>
          </a:p>
        </p:txBody>
      </p:sp>
    </p:spTree>
    <p:extLst>
      <p:ext uri="{BB962C8B-B14F-4D97-AF65-F5344CB8AC3E}">
        <p14:creationId xmlns:p14="http://schemas.microsoft.com/office/powerpoint/2010/main" val="321767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pPr lvl="0" algn="ctr"/>
            <a:r>
              <a:rPr lang="en-US" b="1" dirty="0"/>
              <a:t>Mental boundaries</a:t>
            </a:r>
            <a:r>
              <a:rPr lang="en-US" dirty="0"/>
              <a:t/>
            </a:r>
            <a:br>
              <a:rPr lang="en-US" dirty="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dirty="0"/>
              <a:t>Mental boundaries support your mental energy and help you focus when working. They typically relate to your opinions, thoughts and values at work. Examples of mental boundaries include</a:t>
            </a:r>
            <a:r>
              <a:rPr lang="en-US" dirty="0" smtClean="0"/>
              <a:t>:</a:t>
            </a:r>
          </a:p>
          <a:p>
            <a:pPr marL="0" indent="0">
              <a:buNone/>
            </a:pPr>
            <a:endParaRPr lang="en-US" dirty="0"/>
          </a:p>
          <a:p>
            <a:pPr lvl="0"/>
            <a:r>
              <a:rPr lang="en-US" dirty="0"/>
              <a:t>Establishing the set hours you work</a:t>
            </a:r>
          </a:p>
          <a:p>
            <a:pPr lvl="0"/>
            <a:r>
              <a:rPr lang="en-US" dirty="0" smtClean="0"/>
              <a:t>Not </a:t>
            </a:r>
            <a:r>
              <a:rPr lang="en-US" dirty="0"/>
              <a:t>gossiping with colleagues at work</a:t>
            </a:r>
          </a:p>
          <a:p>
            <a:pPr lvl="0"/>
            <a:r>
              <a:rPr lang="en-US" dirty="0"/>
              <a:t>Setting messages on instant messaging to alert others that you’re focusing</a:t>
            </a:r>
          </a:p>
          <a:p>
            <a:endParaRPr lang="en-US" dirty="0"/>
          </a:p>
        </p:txBody>
      </p:sp>
    </p:spTree>
    <p:extLst>
      <p:ext uri="{BB962C8B-B14F-4D97-AF65-F5344CB8AC3E}">
        <p14:creationId xmlns:p14="http://schemas.microsoft.com/office/powerpoint/2010/main" val="8604840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1300</TotalTime>
  <Words>283</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Personal boundaries </vt:lpstr>
      <vt:lpstr>Personal boundaries </vt:lpstr>
      <vt:lpstr>Benefits</vt:lpstr>
      <vt:lpstr>Personal boundaries  Types of workplace boundaries:  </vt:lpstr>
      <vt:lpstr>Physical boundaries </vt:lpstr>
      <vt:lpstr>Emotional boundaries </vt:lpstr>
      <vt:lpstr>Mental boundaries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boundaries </dc:title>
  <dc:creator>HP</dc:creator>
  <cp:lastModifiedBy>HP</cp:lastModifiedBy>
  <cp:revision>14</cp:revision>
  <dcterms:created xsi:type="dcterms:W3CDTF">2023-10-30T18:59:58Z</dcterms:created>
  <dcterms:modified xsi:type="dcterms:W3CDTF">2023-10-31T16:40:00Z</dcterms:modified>
</cp:coreProperties>
</file>