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3559cb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3559cb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767a657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767a65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3559cb9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3559cb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767a657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767a657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3559cb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3559cb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767a657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767a657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3559cb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3559cb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4767a657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4767a657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3ea7be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3ea7be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4767a657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4767a657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3559cb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3559cb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7b0be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47b0be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ef7737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6ef7737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3a13bb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53a13bb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767a6573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767a657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767a657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767a657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473ec84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473ec84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3ea7be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53ea7be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43559cb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43559cb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4767a65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4767a65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767a65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767a65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3559cb9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3559cb9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767a65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767a65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767a657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767a657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767a657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767a657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1650" y="1944547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Fact Extraction and Automated Claim Verification</a:t>
            </a:r>
            <a:endParaRPr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873263" y="3026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Elizabeth Soper, Rohit Lalchand Vishwakarma, Swapnil Kishore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EVIDENCE EXTRACTION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55275" y="1060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MediaWiki API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‘wikipedia’ library available in Python, used for Wikipedia scraping.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Full-text: pass the full-text of the claim as input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Phrases: extract the noun-phrases from the claim (using Python’s nltk) and pass only these noun-phrases as input.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Keywords: use </a:t>
            </a:r>
            <a:r>
              <a:rPr b="1"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RAKE</a:t>
            </a: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(Rapid Automatic </a:t>
            </a:r>
            <a:r>
              <a:rPr b="1"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Keyword</a:t>
            </a: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Extraction)</a:t>
            </a: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algorithm, which selects key phrases in text by analyzing the frequency of word appearance and its co-occurrence with other words in the text.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EVIDENCE EXTRACTION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55275" y="1060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Matcher: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Python’s inbuilt sequence matcher to find the most relevant Wikipedia pages.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title of each Wikipedia page to claim text and generate a score for each Wikipedia page.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three highest scoring pages.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size of the corpus (&gt;5 million documents), this method is extremely time-consuming and requires extensive resources. For this reason thorough </a:t>
            </a:r>
            <a:r>
              <a:rPr i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was not possible with this method.</a:t>
            </a:r>
            <a:endParaRPr i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SENTENCE SELECTION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27050" y="1046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arenR"/>
            </a:pP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TF-IDF Score: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the sentences of selected documents according to TF-IDF score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 scoring sentence from each source is selected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SENTENCE SELECTION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27050" y="1046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TF-IDF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Similarity Score: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raw TF-IDF score for each sentence (as before)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cosine-similarity between the TF-IDF vectors of the claim and candidate evidence (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sklearn.feature_extraction.text.TfidfVectorizer)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candidate sentences according to the sum of both scores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CLAIM LABELLING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19975" y="1017800"/>
            <a:ext cx="568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pre-trained BERT model to create representations for each claim and selected evidence sentences.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 BERT representations to a logistic regression classifier to generate a label (‘Supports,’ ‘Refutes,’ ‘Not Enough Info’)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125" y="1520513"/>
            <a:ext cx="3144925" cy="23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389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ANALYSIS: Baseline system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997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(using raw TF-IDF score to rank sentences)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50" y="1663850"/>
            <a:ext cx="4295100" cy="25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1"/>
            <a:ext cx="5956639" cy="37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5" y="1029800"/>
            <a:ext cx="4911860" cy="37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0852"/>
            <a:ext cx="6157525" cy="351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 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0" y="1127849"/>
            <a:ext cx="6247124" cy="366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84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Extraction and Verification (FEVER)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claim, find relevant evidence to support or refute it.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problem for verifying information in an era of ‘fake news’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ANALYSIS: Final system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Here we have detailed the peak performance achieved by our system for each metric. (using cosine similarity for sentence selection)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25" y="1726175"/>
            <a:ext cx="5723325" cy="2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ANALYSIS: Final system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81.1% accuracy on SUPPORTS claims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50.2% accuracy on REFUTES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0% accuracy on NOT ENOUGH INFO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5649" l="8747" r="9418" t="7972"/>
          <a:stretch/>
        </p:blipFill>
        <p:spPr>
          <a:xfrm>
            <a:off x="459250" y="1017800"/>
            <a:ext cx="3871974" cy="388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ANALYSIS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5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breakdown by component: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Evidence extraction: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retrieved at least one of relevant documents for 17.8% of verifiable claims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Claim Classification: 76.6% accuracy, given correct sentences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ANALYSIS: precision vs recall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Our system is stronger on precision than recall.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is good for our task, as</a:t>
            </a:r>
            <a:r>
              <a:rPr lang="en-GB"/>
              <a:t> precision is the most important metric in fake news identification.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 system says ‘true,’ we should be very confident it is actually true.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Goal is to prevent misinformation.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ANALYSIS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987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Example of correctly labelled claim: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{"claim": "A Milli is a song created by a recording artist who works in the genre of hip hop.", "sources": [["1990s in music", "15"], ["1990s in music", "11"], ["Hip hop", "19"]], "evidences": ["15\tA 2010 European survey conducted by the digital broadcaster Music Choice , interviewing over 11,000 participants , rated the 1990s as the second best tune decade in the last 50 years , while participants of an American land line survey rated the 1990s quite low , with only 8 % declaring it as best decade in music .\tMusic Choice\tMusic Choice\n", "11\tThe decade also featured the rise of contemporary country music as a major genre , which had started in the 1980s .\tcontemporary country music\tcountry music\n", "19\tRonald Savage , known by the nickname Bee-Stinger , who was a former member of the Zulu Nation , carved the term `` Six elements of the Hip Hop Movement '' .\tZulu Nation\tUniversal Zulu Nation\tRonald Savage\tRonald Savage\n"]}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PREDICTED LABEL: SUPPORTS            CORRECT LABEL: SUPPORTS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/>
              <a:t>Example of incorrectly labelled claim: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{"claim": "Savages was exclusively a German film.", "sources": [["Nazi Germany", 19], ["List of Walt Disney Pictures films", 8], ["Africa Addio", 2]], "evidence": ["23\tChristian churches were also oppressed , with many leaders imprisoned .", "; unless they are credited as co-production partners -RRB- nor any direct-to-video releases , TV films , theatrical re-releases , or films originally released by other non-Disney studios .", "Africa\tAfrica\n2\tThe film was shot over a period of three years by Gualtiero Jacopetti and Franco Prosperi , two Italian filmmakers who had gained fame -LRB- along with co-director Paolo Cavara -RRB- as the directors of Mondo Cane in 1962 ."]}</a:t>
            </a:r>
            <a:endParaRPr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PREDICTED LABEL: REFUTES            CORRECT LABEL: SUPPORTS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NOTABLE WORK AND RESULTS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203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Comparison of our results to the top submissions from the 2018 Fever shared task: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50" y="1613150"/>
            <a:ext cx="6106051" cy="31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DIRECTIONS FOR FUTURE WORK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Document retrieval: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Search the FEVER corpus directly instead of using MediaWiki API, ranking documents according to similarity to claim.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Named Entity Recognition instead of extracting noun phrases from the claim.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Sentence selection: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Define a threshold for relevance. If no sentence is above threshold, claim is automatically labelled ‘Not enough info’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Claim classification: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arenR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Train classifier on larger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82700" y="968800"/>
            <a:ext cx="81756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FEVER dataset: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185,445 manually labelled claims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Labels:  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‘SUPPORTED’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‘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REFUTED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’, or </a:t>
            </a:r>
            <a:r>
              <a:rPr b="1"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‘NOTENOUGHINFO’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145,449  training examples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19,998 development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20,000  testing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3925" y="968800"/>
            <a:ext cx="81144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ormat: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the id of the claim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label: One of {SUPPORTED, REFUTED, NOTENOUGHINFO}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claim: The text of the claim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evidence: A list of sentences relevant to the claim. (document id, index of sentence in document)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9250" y="968800"/>
            <a:ext cx="80991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limit the scope of the task, evidence must come from a 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predefined</a:t>
            </a: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corpus: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5 million pre-processed Wikipedia pages from a June 2017 dump.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DESCRIPTION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63525" y="961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00" y="339425"/>
            <a:ext cx="2300075" cy="4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DESCRIPTION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961775"/>
            <a:ext cx="3454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Within the corpus of Wikipedia documents, retrieve the ones most relevant to the claim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00" y="339425"/>
            <a:ext cx="2300075" cy="42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 rot="-710155">
            <a:off x="3562258" y="1381334"/>
            <a:ext cx="1057483" cy="3368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DESCRIPTION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2700" y="961775"/>
            <a:ext cx="347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From the selected documents, choose the sentences most relevant to the claim.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00" y="339425"/>
            <a:ext cx="2300075" cy="42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 rot="1474137">
            <a:off x="3621889" y="1860791"/>
            <a:ext cx="1001472" cy="3368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DESCRIPTION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82700" y="961775"/>
            <a:ext cx="347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Given the selected sentences, classify the claim as ‘Supported’, ‘Refuted,’ or ‘Not Enough Info’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00" y="339425"/>
            <a:ext cx="2300075" cy="42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 rot="2143975">
            <a:off x="3326269" y="2768267"/>
            <a:ext cx="1330462" cy="3333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