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310" r:id="rId2"/>
    <p:sldId id="297" r:id="rId3"/>
    <p:sldId id="298" r:id="rId4"/>
    <p:sldId id="300" r:id="rId5"/>
    <p:sldId id="301" r:id="rId6"/>
    <p:sldId id="319" r:id="rId7"/>
    <p:sldId id="320" r:id="rId8"/>
    <p:sldId id="321" r:id="rId9"/>
    <p:sldId id="318" r:id="rId10"/>
    <p:sldId id="325" r:id="rId11"/>
    <p:sldId id="313" r:id="rId12"/>
    <p:sldId id="314" r:id="rId13"/>
    <p:sldId id="317" r:id="rId14"/>
    <p:sldId id="315" r:id="rId15"/>
    <p:sldId id="327" r:id="rId16"/>
    <p:sldId id="326" r:id="rId17"/>
    <p:sldId id="328" r:id="rId18"/>
    <p:sldId id="322" r:id="rId19"/>
    <p:sldId id="324" r:id="rId20"/>
    <p:sldId id="316" r:id="rId21"/>
    <p:sldId id="309" r:id="rId22"/>
  </p:sldIdLst>
  <p:sldSz cx="9144000" cy="5143500" type="screen16x9"/>
  <p:notesSz cx="6858000" cy="9144000"/>
  <p:embeddedFontLst>
    <p:embeddedFont>
      <p:font typeface="Amatic SC" panose="00000500000000000000" pitchFamily="2" charset="-79"/>
      <p:regular r:id="rId24"/>
      <p:bold r:id="rId25"/>
    </p:embeddedFont>
    <p:embeddedFont>
      <p:font typeface="Calibri" panose="020F0502020204030204" pitchFamily="34" charset="0"/>
      <p:regular r:id="rId26"/>
      <p:bold r:id="rId27"/>
      <p:italic r:id="rId28"/>
      <p:boldItalic r:id="rId29"/>
    </p:embeddedFont>
    <p:embeddedFont>
      <p:font typeface="Merriweather"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5078" autoAdjust="0"/>
  </p:normalViewPr>
  <p:slideViewPr>
    <p:cSldViewPr snapToGrid="0">
      <p:cViewPr varScale="1">
        <p:scale>
          <a:sx n="105" d="100"/>
          <a:sy n="105" d="100"/>
        </p:scale>
        <p:origin x="6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26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7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878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d2b3a775d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d2b3a775d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11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54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0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296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826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394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695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99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50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058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19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66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79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68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8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4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1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4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7"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959259"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ieeexplore.ieee.org/author/3708895896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920412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ieeexplore.ieee.org/author/3708920461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pic>
        <p:nvPicPr>
          <p:cNvPr id="78" name="Picture 4">
            <a:extLst>
              <a:ext uri="{FF2B5EF4-FFF2-40B4-BE49-F238E27FC236}">
                <a16:creationId xmlns:a16="http://schemas.microsoft.com/office/drawing/2014/main" id="{F23C93CD-EA53-7231-3898-4D4E4038F356}"/>
              </a:ext>
            </a:extLst>
          </p:cNvPr>
          <p:cNvPicPr/>
          <p:nvPr/>
        </p:nvPicPr>
        <p:blipFill>
          <a:blip r:embed="rId3"/>
          <a:stretch/>
        </p:blipFill>
        <p:spPr>
          <a:xfrm>
            <a:off x="228600" y="109800"/>
            <a:ext cx="972360" cy="972360"/>
          </a:xfrm>
          <a:prstGeom prst="rect">
            <a:avLst/>
          </a:prstGeom>
          <a:ln w="0">
            <a:noFill/>
          </a:ln>
        </p:spPr>
      </p:pic>
      <p:sp>
        <p:nvSpPr>
          <p:cNvPr id="79" name="CustomShape 2">
            <a:extLst>
              <a:ext uri="{FF2B5EF4-FFF2-40B4-BE49-F238E27FC236}">
                <a16:creationId xmlns:a16="http://schemas.microsoft.com/office/drawing/2014/main" id="{48FEC0C2-7CA4-C504-11A8-D9A4A6C1A5BC}"/>
              </a:ext>
            </a:extLst>
          </p:cNvPr>
          <p:cNvSpPr/>
          <p:nvPr/>
        </p:nvSpPr>
        <p:spPr>
          <a:xfrm>
            <a:off x="1200960" y="-195072"/>
            <a:ext cx="7085880" cy="182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br>
              <a:rPr dirty="0"/>
            </a:br>
            <a:br>
              <a:rPr dirty="0"/>
            </a:br>
            <a:r>
              <a:rPr lang="en-IN" sz="2600" b="1" strike="noStrike" spc="-1" dirty="0">
                <a:solidFill>
                  <a:srgbClr val="FF0000"/>
                </a:solidFill>
                <a:latin typeface="Times New Roman"/>
              </a:rPr>
              <a:t>SAPTHAGIRI COLLEGE OF ENGINEERING</a:t>
            </a:r>
            <a:br>
              <a:rPr dirty="0"/>
            </a:br>
            <a:r>
              <a:rPr lang="en-IN" sz="1200" b="1" i="1" strike="noStrike" spc="-1" dirty="0">
                <a:solidFill>
                  <a:schemeClr val="tx2"/>
                </a:solidFill>
                <a:latin typeface="Times New Roman"/>
              </a:rPr>
              <a:t>(</a:t>
            </a:r>
            <a:r>
              <a:rPr lang="en-IN" sz="1200" b="1" i="1" strike="noStrike" spc="-1" dirty="0">
                <a:solidFill>
                  <a:schemeClr val="tx1">
                    <a:lumMod val="50000"/>
                  </a:schemeClr>
                </a:solidFill>
                <a:latin typeface="Times New Roman"/>
              </a:rPr>
              <a:t>Affiliated to Visvesvaraya Technological University, Belagavi &amp; Approved by AICTE, New </a:t>
            </a:r>
            <a:r>
              <a:rPr lang="en-IN" sz="1200" b="1" i="1" strike="noStrike" spc="-1" dirty="0" err="1">
                <a:solidFill>
                  <a:schemeClr val="tx1">
                    <a:lumMod val="50000"/>
                  </a:schemeClr>
                </a:solidFill>
                <a:latin typeface="Times New Roman"/>
              </a:rPr>
              <a:t>Dehli</a:t>
            </a:r>
            <a:r>
              <a:rPr lang="en-IN" sz="1200" b="1" i="1" strike="noStrike" spc="-1" dirty="0">
                <a:solidFill>
                  <a:schemeClr val="tx1">
                    <a:lumMod val="50000"/>
                  </a:schemeClr>
                </a:solidFill>
                <a:latin typeface="Times New Roman"/>
              </a:rPr>
              <a:t>)</a:t>
            </a:r>
            <a:br>
              <a:rPr dirty="0">
                <a:solidFill>
                  <a:schemeClr val="tx1">
                    <a:lumMod val="50000"/>
                  </a:schemeClr>
                </a:solidFill>
              </a:rPr>
            </a:br>
            <a:r>
              <a:rPr lang="en-IN" sz="2400" b="0" strike="noStrike" spc="-1" dirty="0">
                <a:solidFill>
                  <a:srgbClr val="00B0F0"/>
                </a:solidFill>
                <a:latin typeface="Times New Roman"/>
              </a:rPr>
              <a:t>Department of </a:t>
            </a:r>
            <a:r>
              <a:rPr lang="en-IN" sz="2400" spc="-1" dirty="0">
                <a:solidFill>
                  <a:srgbClr val="00B0F0"/>
                </a:solidFill>
                <a:latin typeface="Times New Roman"/>
              </a:rPr>
              <a:t>Computer</a:t>
            </a:r>
            <a:r>
              <a:rPr lang="en-IN" sz="2400" b="0" strike="noStrike" spc="-1" dirty="0">
                <a:solidFill>
                  <a:srgbClr val="00B0F0"/>
                </a:solidFill>
                <a:latin typeface="Times New Roman"/>
              </a:rPr>
              <a:t> Science &amp; Engineering</a:t>
            </a:r>
            <a:br>
              <a:rPr dirty="0"/>
            </a:br>
            <a:br>
              <a:rPr dirty="0"/>
            </a:br>
            <a:endParaRPr lang="en-IN" sz="2400" b="0" strike="noStrike" spc="-1" dirty="0">
              <a:latin typeface="Arial"/>
            </a:endParaRPr>
          </a:p>
        </p:txBody>
      </p:sp>
      <p:pic>
        <p:nvPicPr>
          <p:cNvPr id="80" name="Picture 5">
            <a:extLst>
              <a:ext uri="{FF2B5EF4-FFF2-40B4-BE49-F238E27FC236}">
                <a16:creationId xmlns:a16="http://schemas.microsoft.com/office/drawing/2014/main" id="{C571FEEF-BAAF-B0FD-48CE-7790A089E79D}"/>
              </a:ext>
            </a:extLst>
          </p:cNvPr>
          <p:cNvPicPr/>
          <p:nvPr/>
        </p:nvPicPr>
        <p:blipFill>
          <a:blip r:embed="rId4"/>
          <a:stretch/>
        </p:blipFill>
        <p:spPr>
          <a:xfrm>
            <a:off x="8245800" y="109800"/>
            <a:ext cx="898200" cy="926280"/>
          </a:xfrm>
          <a:prstGeom prst="rect">
            <a:avLst/>
          </a:prstGeom>
          <a:ln w="0">
            <a:noFill/>
          </a:ln>
        </p:spPr>
      </p:pic>
      <p:cxnSp>
        <p:nvCxnSpPr>
          <p:cNvPr id="81" name="Straight Connector 80">
            <a:extLst>
              <a:ext uri="{FF2B5EF4-FFF2-40B4-BE49-F238E27FC236}">
                <a16:creationId xmlns:a16="http://schemas.microsoft.com/office/drawing/2014/main" id="{90929026-F1E5-44F9-5974-BB3300B5548C}"/>
              </a:ext>
            </a:extLst>
          </p:cNvPr>
          <p:cNvCxnSpPr>
            <a:cxnSpLocks/>
          </p:cNvCxnSpPr>
          <p:nvPr/>
        </p:nvCxnSpPr>
        <p:spPr>
          <a:xfrm>
            <a:off x="96982" y="1302327"/>
            <a:ext cx="8950036" cy="0"/>
          </a:xfrm>
          <a:prstGeom prst="line">
            <a:avLst/>
          </a:prstGeom>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4D82E993-6449-C7CC-1CF1-0D80E27CF9BC}"/>
              </a:ext>
            </a:extLst>
          </p:cNvPr>
          <p:cNvSpPr txBox="1"/>
          <p:nvPr/>
        </p:nvSpPr>
        <p:spPr>
          <a:xfrm>
            <a:off x="96982" y="1510145"/>
            <a:ext cx="8950036" cy="3170099"/>
          </a:xfrm>
          <a:prstGeom prst="rect">
            <a:avLst/>
          </a:prstGeom>
          <a:noFill/>
          <a:effectLst>
            <a:glow rad="1066800">
              <a:schemeClr val="accent2">
                <a:satMod val="175000"/>
                <a:alpha val="40000"/>
              </a:schemeClr>
            </a:glow>
          </a:effectLst>
        </p:spPr>
        <p:txBody>
          <a:bodyPr wrap="square" rtlCol="0">
            <a:spAutoFit/>
          </a:bodyPr>
          <a:lstStyle/>
          <a:p>
            <a:r>
              <a:rPr lang="en-IN" dirty="0">
                <a:solidFill>
                  <a:schemeClr val="tx1">
                    <a:lumMod val="50000"/>
                  </a:schemeClr>
                </a:solidFill>
              </a:rPr>
              <a:t>Presentation on :-	</a:t>
            </a:r>
            <a:r>
              <a:rPr lang="en-IN" dirty="0">
                <a:solidFill>
                  <a:schemeClr val="tx2"/>
                </a:solidFill>
              </a:rPr>
              <a:t>				</a:t>
            </a:r>
            <a:r>
              <a:rPr lang="en-IN" dirty="0">
                <a:solidFill>
                  <a:schemeClr val="tx1">
                    <a:lumMod val="50000"/>
                  </a:schemeClr>
                </a:solidFill>
              </a:rPr>
              <a:t>Presented By:-</a:t>
            </a:r>
          </a:p>
          <a:p>
            <a:r>
              <a:rPr lang="en-IN" dirty="0">
                <a:solidFill>
                  <a:schemeClr val="tx1">
                    <a:lumMod val="50000"/>
                  </a:schemeClr>
                </a:solidFill>
              </a:rPr>
              <a:t> 							</a:t>
            </a:r>
          </a:p>
          <a:p>
            <a:r>
              <a:rPr lang="en-IN" sz="1800" dirty="0">
                <a:solidFill>
                  <a:schemeClr val="tx1">
                    <a:lumMod val="50000"/>
                  </a:schemeClr>
                </a:solidFill>
                <a:effectLst>
                  <a:glow>
                    <a:schemeClr val="accent3">
                      <a:satMod val="175000"/>
                    </a:schemeClr>
                  </a:glow>
                  <a:outerShdw blurRad="38100" dist="38100" dir="2700000" algn="tl">
                    <a:srgbClr val="000000">
                      <a:alpha val="43137"/>
                    </a:srgbClr>
                  </a:outerShdw>
                </a:effectLst>
              </a:rPr>
              <a:t>Fake Job Prediction</a:t>
            </a:r>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a:solidFill>
                  <a:schemeClr val="tx1">
                    <a:lumMod val="50000"/>
                  </a:schemeClr>
                </a:solidFill>
              </a:rPr>
              <a:t>Swapnil		1SG18CS119</a:t>
            </a:r>
            <a:endPar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endParaRPr>
          </a:p>
          <a:p>
            <a:r>
              <a:rPr lang="en-IN" sz="1800" dirty="0">
                <a:solidFill>
                  <a:schemeClr val="tx1">
                    <a:lumMod val="50000"/>
                  </a:schemeClr>
                </a:solidFill>
                <a:effectLst>
                  <a:glow>
                    <a:schemeClr val="accent3">
                      <a:satMod val="175000"/>
                    </a:schemeClr>
                  </a:glow>
                  <a:outerShdw blurRad="38100" dist="38100" dir="2700000" algn="tl">
                    <a:srgbClr val="000000">
                      <a:alpha val="43137"/>
                    </a:srgbClr>
                  </a:outerShdw>
                </a:effectLst>
              </a:rPr>
              <a:t>Using Machine Learning</a:t>
            </a:r>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a:solidFill>
                  <a:schemeClr val="tx1">
                    <a:lumMod val="50000"/>
                  </a:schemeClr>
                </a:solidFill>
              </a:rPr>
              <a:t>Pranav </a:t>
            </a:r>
            <a:r>
              <a:rPr lang="en-IN" dirty="0" err="1">
                <a:solidFill>
                  <a:schemeClr val="tx1">
                    <a:lumMod val="50000"/>
                  </a:schemeClr>
                </a:solidFill>
              </a:rPr>
              <a:t>Parth</a:t>
            </a:r>
            <a:r>
              <a:rPr lang="en-IN" dirty="0">
                <a:solidFill>
                  <a:schemeClr val="tx1">
                    <a:lumMod val="50000"/>
                  </a:schemeClr>
                </a:solidFill>
              </a:rPr>
              <a:t>	1SG18CS072</a:t>
            </a:r>
            <a:endParaRPr lang="en-IN" sz="1600" dirty="0">
              <a:solidFill>
                <a:schemeClr val="tx1">
                  <a:lumMod val="50000"/>
                </a:schemeClr>
              </a:solidFill>
            </a:endParaRPr>
          </a:p>
          <a:p>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err="1">
                <a:solidFill>
                  <a:schemeClr val="tx1">
                    <a:lumMod val="50000"/>
                  </a:schemeClr>
                </a:solidFill>
              </a:rPr>
              <a:t>Rishu</a:t>
            </a:r>
            <a:r>
              <a:rPr lang="en-IN" dirty="0">
                <a:solidFill>
                  <a:schemeClr val="tx1">
                    <a:lumMod val="50000"/>
                  </a:schemeClr>
                </a:solidFill>
              </a:rPr>
              <a:t> Raj		1SG18CS085</a:t>
            </a:r>
            <a:endParaRPr lang="en-IN" sz="1600" dirty="0">
              <a:solidFill>
                <a:schemeClr val="tx1">
                  <a:lumMod val="50000"/>
                </a:schemeClr>
              </a:solidFill>
            </a:endParaRPr>
          </a:p>
          <a:p>
            <a:r>
              <a:rPr lang="en-IN" sz="1600" dirty="0">
                <a:solidFill>
                  <a:schemeClr val="tx2"/>
                </a:solidFill>
                <a:effectLst>
                  <a:glow rad="228600">
                    <a:schemeClr val="accent3">
                      <a:satMod val="175000"/>
                    </a:schemeClr>
                  </a:glow>
                  <a:outerShdw blurRad="38100" dist="38100" dir="2700000" algn="tl">
                    <a:srgbClr val="000000">
                      <a:alpha val="43137"/>
                    </a:srgbClr>
                  </a:outerShdw>
                </a:effectLst>
              </a:rPr>
              <a:t>						</a:t>
            </a:r>
            <a:r>
              <a:rPr lang="en-IN" dirty="0" err="1">
                <a:solidFill>
                  <a:schemeClr val="tx1">
                    <a:lumMod val="50000"/>
                  </a:schemeClr>
                </a:solidFill>
              </a:rPr>
              <a:t>Ritik</a:t>
            </a:r>
            <a:r>
              <a:rPr lang="en-IN" dirty="0">
                <a:solidFill>
                  <a:schemeClr val="tx1">
                    <a:lumMod val="50000"/>
                  </a:schemeClr>
                </a:solidFill>
              </a:rPr>
              <a:t> Saini		1SG18CS086</a:t>
            </a:r>
          </a:p>
          <a:p>
            <a:endParaRPr lang="en-IN" sz="1600" dirty="0">
              <a:solidFill>
                <a:schemeClr val="tx2"/>
              </a:solidFill>
              <a:effectLst>
                <a:glow rad="228600">
                  <a:schemeClr val="accent3">
                    <a:satMod val="175000"/>
                  </a:schemeClr>
                </a:glow>
                <a:outerShdw blurRad="38100" dist="38100" dir="2700000" algn="tl">
                  <a:srgbClr val="000000">
                    <a:alpha val="43137"/>
                  </a:srgbClr>
                </a:outerShdw>
              </a:effectLst>
            </a:endParaRPr>
          </a:p>
          <a:p>
            <a:endPar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endParaRPr>
          </a:p>
          <a:p>
            <a:r>
              <a:rPr lang="en-IN" sz="1600"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sz="1200" dirty="0">
                <a:solidFill>
                  <a:schemeClr val="tx1">
                    <a:lumMod val="50000"/>
                  </a:schemeClr>
                </a:solidFill>
              </a:rPr>
              <a:t>Under the Guidance of:</a:t>
            </a:r>
          </a:p>
          <a:p>
            <a:r>
              <a:rPr lang="en-IN" dirty="0">
                <a:solidFill>
                  <a:schemeClr val="tx1">
                    <a:lumMod val="50000"/>
                  </a:schemeClr>
                </a:solidFill>
                <a:effectLst>
                  <a:glow rad="228600">
                    <a:schemeClr val="accent3">
                      <a:satMod val="175000"/>
                    </a:schemeClr>
                  </a:glow>
                  <a:outerShdw blurRad="38100" dist="38100" dir="2700000" algn="tl">
                    <a:srgbClr val="000000">
                      <a:alpha val="43137"/>
                    </a:srgbClr>
                  </a:outerShdw>
                </a:effectLst>
              </a:rPr>
              <a:t>		</a:t>
            </a:r>
            <a:r>
              <a:rPr lang="en-IN" dirty="0">
                <a:solidFill>
                  <a:schemeClr val="tx1">
                    <a:lumMod val="50000"/>
                  </a:schemeClr>
                </a:solidFill>
                <a:effectLst>
                  <a:glow>
                    <a:schemeClr val="accent3">
                      <a:satMod val="175000"/>
                      <a:alpha val="40000"/>
                    </a:schemeClr>
                  </a:glow>
                  <a:outerShdw blurRad="38100" dist="38100" dir="2700000" algn="tl">
                    <a:srgbClr val="000000">
                      <a:alpha val="43137"/>
                    </a:srgbClr>
                  </a:outerShdw>
                </a:effectLst>
              </a:rPr>
              <a:t>      </a:t>
            </a:r>
            <a:r>
              <a:rPr lang="en-IN" dirty="0">
                <a:solidFill>
                  <a:schemeClr val="tx1">
                    <a:lumMod val="50000"/>
                  </a:schemeClr>
                </a:solidFill>
                <a:effectLst>
                  <a:glow>
                    <a:schemeClr val="accent3">
                      <a:satMod val="175000"/>
                      <a:alpha val="40000"/>
                    </a:schemeClr>
                  </a:glow>
                </a:effectLst>
              </a:rPr>
              <a:t>Prof. </a:t>
            </a:r>
            <a:r>
              <a:rPr lang="en-IN" dirty="0" err="1">
                <a:solidFill>
                  <a:schemeClr val="tx1">
                    <a:lumMod val="50000"/>
                  </a:schemeClr>
                </a:solidFill>
                <a:effectLst>
                  <a:glow>
                    <a:schemeClr val="accent3">
                      <a:satMod val="175000"/>
                      <a:alpha val="40000"/>
                    </a:schemeClr>
                  </a:glow>
                </a:effectLst>
              </a:rPr>
              <a:t>Latha</a:t>
            </a:r>
            <a:r>
              <a:rPr lang="en-IN" dirty="0">
                <a:solidFill>
                  <a:schemeClr val="tx1">
                    <a:lumMod val="50000"/>
                  </a:schemeClr>
                </a:solidFill>
                <a:effectLst>
                  <a:glow>
                    <a:schemeClr val="accent3">
                      <a:satMod val="175000"/>
                      <a:alpha val="40000"/>
                    </a:schemeClr>
                  </a:glow>
                </a:effectLst>
              </a:rPr>
              <a:t> A</a:t>
            </a:r>
          </a:p>
          <a:p>
            <a:r>
              <a:rPr lang="en-IN" dirty="0">
                <a:solidFill>
                  <a:schemeClr val="tx1">
                    <a:lumMod val="50000"/>
                  </a:schemeClr>
                </a:solidFill>
                <a:effectLst>
                  <a:glow rad="228600">
                    <a:schemeClr val="accent3">
                      <a:satMod val="175000"/>
                      <a:alpha val="40000"/>
                    </a:schemeClr>
                  </a:glow>
                </a:effectLst>
              </a:rPr>
              <a:t>		</a:t>
            </a:r>
            <a:r>
              <a:rPr lang="en-IN" dirty="0">
                <a:solidFill>
                  <a:schemeClr val="tx1">
                    <a:lumMod val="50000"/>
                  </a:schemeClr>
                </a:solidFill>
              </a:rPr>
              <a:t>Assistant Professor,</a:t>
            </a:r>
          </a:p>
          <a:p>
            <a:r>
              <a:rPr lang="en-IN" dirty="0">
                <a:solidFill>
                  <a:schemeClr val="tx1">
                    <a:lumMod val="50000"/>
                  </a:schemeClr>
                </a:solidFill>
                <a:effectLst>
                  <a:glow rad="228600">
                    <a:schemeClr val="accent3">
                      <a:satMod val="175000"/>
                      <a:alpha val="40000"/>
                    </a:schemeClr>
                  </a:glow>
                </a:effectLst>
              </a:rPr>
              <a:t>		</a:t>
            </a:r>
            <a:r>
              <a:rPr lang="en-IN" dirty="0">
                <a:solidFill>
                  <a:schemeClr val="tx1">
                    <a:lumMod val="50000"/>
                  </a:schemeClr>
                </a:solidFill>
              </a:rPr>
              <a:t>Dept. Of CSE, SCE</a:t>
            </a:r>
            <a:endParaRPr lang="en-IN" dirty="0">
              <a:solidFill>
                <a:schemeClr val="tx1">
                  <a:lumMod val="50000"/>
                </a:schemeClr>
              </a:solidFill>
              <a:effectLst>
                <a:glow rad="228600">
                  <a:schemeClr val="accent3">
                    <a:satMod val="175000"/>
                    <a:alpha val="40000"/>
                  </a:schemeClr>
                </a:glow>
              </a:effectLst>
            </a:endParaRPr>
          </a:p>
          <a:p>
            <a:r>
              <a:rPr lang="en-IN" dirty="0">
                <a:solidFill>
                  <a:schemeClr val="tx1">
                    <a:lumMod val="50000"/>
                  </a:schemeClr>
                </a:solidFill>
                <a:effectLst>
                  <a:glow rad="228600">
                    <a:schemeClr val="accent3">
                      <a:satMod val="175000"/>
                      <a:alpha val="40000"/>
                    </a:schemeClr>
                  </a:glow>
                </a:effectLst>
              </a:rPr>
              <a:t>		        </a:t>
            </a:r>
            <a:r>
              <a:rPr lang="en-IN" dirty="0">
                <a:solidFill>
                  <a:schemeClr val="tx1">
                    <a:lumMod val="50000"/>
                  </a:schemeClr>
                </a:solidFill>
                <a:effectLst/>
              </a:rPr>
              <a:t>2021-22</a:t>
            </a:r>
            <a:endParaRPr lang="en-IN" sz="1600" dirty="0">
              <a:solidFill>
                <a:schemeClr val="tx1">
                  <a:lumMod val="50000"/>
                </a:schemeClr>
              </a:solidFill>
              <a:effectLst/>
            </a:endParaRPr>
          </a:p>
        </p:txBody>
      </p:sp>
      <p:grpSp>
        <p:nvGrpSpPr>
          <p:cNvPr id="83" name="Google Shape;8624;p53">
            <a:extLst>
              <a:ext uri="{FF2B5EF4-FFF2-40B4-BE49-F238E27FC236}">
                <a16:creationId xmlns:a16="http://schemas.microsoft.com/office/drawing/2014/main" id="{E64F0B8E-4C51-7D5F-63CF-07C3025F76C8}"/>
              </a:ext>
            </a:extLst>
          </p:cNvPr>
          <p:cNvGrpSpPr/>
          <p:nvPr/>
        </p:nvGrpSpPr>
        <p:grpSpPr>
          <a:xfrm>
            <a:off x="3177932" y="1667021"/>
            <a:ext cx="1739427" cy="931469"/>
            <a:chOff x="834100" y="3642869"/>
            <a:chExt cx="1259483" cy="628426"/>
          </a:xfrm>
        </p:grpSpPr>
        <p:sp>
          <p:nvSpPr>
            <p:cNvPr id="84" name="Google Shape;8625;p53">
              <a:extLst>
                <a:ext uri="{FF2B5EF4-FFF2-40B4-BE49-F238E27FC236}">
                  <a16:creationId xmlns:a16="http://schemas.microsoft.com/office/drawing/2014/main" id="{477036AC-3E82-1C7C-3A27-ADF5E6E30864}"/>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26;p53">
              <a:extLst>
                <a:ext uri="{FF2B5EF4-FFF2-40B4-BE49-F238E27FC236}">
                  <a16:creationId xmlns:a16="http://schemas.microsoft.com/office/drawing/2014/main" id="{ECB87985-E546-1D3D-7A1E-B6C3369BE34F}"/>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627;p53">
              <a:extLst>
                <a:ext uri="{FF2B5EF4-FFF2-40B4-BE49-F238E27FC236}">
                  <a16:creationId xmlns:a16="http://schemas.microsoft.com/office/drawing/2014/main" id="{7D291751-780E-FC3A-FC27-7851A3078CE8}"/>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628;p53">
              <a:extLst>
                <a:ext uri="{FF2B5EF4-FFF2-40B4-BE49-F238E27FC236}">
                  <a16:creationId xmlns:a16="http://schemas.microsoft.com/office/drawing/2014/main" id="{10F93D72-39D3-F0AA-3DD6-6333E96F3B84}"/>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629;p53">
              <a:extLst>
                <a:ext uri="{FF2B5EF4-FFF2-40B4-BE49-F238E27FC236}">
                  <a16:creationId xmlns:a16="http://schemas.microsoft.com/office/drawing/2014/main" id="{5716FAED-ED38-2DD7-080B-DDF361C1434F}"/>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630;p53">
              <a:extLst>
                <a:ext uri="{FF2B5EF4-FFF2-40B4-BE49-F238E27FC236}">
                  <a16:creationId xmlns:a16="http://schemas.microsoft.com/office/drawing/2014/main" id="{E8479EC5-0DF5-5592-E798-700080BB917C}"/>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31;p53">
              <a:extLst>
                <a:ext uri="{FF2B5EF4-FFF2-40B4-BE49-F238E27FC236}">
                  <a16:creationId xmlns:a16="http://schemas.microsoft.com/office/drawing/2014/main" id="{2ECC4328-58A7-0B45-A89F-7835030CF64F}"/>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32;p53">
              <a:extLst>
                <a:ext uri="{FF2B5EF4-FFF2-40B4-BE49-F238E27FC236}">
                  <a16:creationId xmlns:a16="http://schemas.microsoft.com/office/drawing/2014/main" id="{B21D34B2-0391-B8CC-E66F-B97650F49F3F}"/>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33;p53">
              <a:extLst>
                <a:ext uri="{FF2B5EF4-FFF2-40B4-BE49-F238E27FC236}">
                  <a16:creationId xmlns:a16="http://schemas.microsoft.com/office/drawing/2014/main" id="{14222E6C-4023-CE9C-BD7B-9CF2BE9623B0}"/>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634;p53">
              <a:extLst>
                <a:ext uri="{FF2B5EF4-FFF2-40B4-BE49-F238E27FC236}">
                  <a16:creationId xmlns:a16="http://schemas.microsoft.com/office/drawing/2014/main" id="{83A7070F-AD45-5905-DC07-80BF8854B770}"/>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35;p53">
              <a:extLst>
                <a:ext uri="{FF2B5EF4-FFF2-40B4-BE49-F238E27FC236}">
                  <a16:creationId xmlns:a16="http://schemas.microsoft.com/office/drawing/2014/main" id="{945BF3F7-0B43-55E3-E68E-5986B880DDAD}"/>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636;p53">
              <a:extLst>
                <a:ext uri="{FF2B5EF4-FFF2-40B4-BE49-F238E27FC236}">
                  <a16:creationId xmlns:a16="http://schemas.microsoft.com/office/drawing/2014/main" id="{98B45289-C955-AA57-DAC0-9A1CE2061CDA}"/>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37;p53">
              <a:extLst>
                <a:ext uri="{FF2B5EF4-FFF2-40B4-BE49-F238E27FC236}">
                  <a16:creationId xmlns:a16="http://schemas.microsoft.com/office/drawing/2014/main" id="{51559F1D-96FA-9DDC-532D-9E0B49D8B9CD}"/>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38;p53">
              <a:extLst>
                <a:ext uri="{FF2B5EF4-FFF2-40B4-BE49-F238E27FC236}">
                  <a16:creationId xmlns:a16="http://schemas.microsoft.com/office/drawing/2014/main" id="{ED9BCAC1-34B5-6016-9BD0-782D9D26AFD4}"/>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39;p53">
              <a:extLst>
                <a:ext uri="{FF2B5EF4-FFF2-40B4-BE49-F238E27FC236}">
                  <a16:creationId xmlns:a16="http://schemas.microsoft.com/office/drawing/2014/main" id="{1AFD94F6-523F-C3FE-CF1F-E255B680310F}"/>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40;p53">
              <a:extLst>
                <a:ext uri="{FF2B5EF4-FFF2-40B4-BE49-F238E27FC236}">
                  <a16:creationId xmlns:a16="http://schemas.microsoft.com/office/drawing/2014/main" id="{83E0ACB5-67E4-C04A-186E-84CBF750D5E0}"/>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41;p53">
              <a:extLst>
                <a:ext uri="{FF2B5EF4-FFF2-40B4-BE49-F238E27FC236}">
                  <a16:creationId xmlns:a16="http://schemas.microsoft.com/office/drawing/2014/main" id="{D50E63EE-FE3C-26BC-1B85-E6A282AF3582}"/>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42;p53">
              <a:extLst>
                <a:ext uri="{FF2B5EF4-FFF2-40B4-BE49-F238E27FC236}">
                  <a16:creationId xmlns:a16="http://schemas.microsoft.com/office/drawing/2014/main" id="{1CBD04CB-5D1A-8E51-B356-C3E6F3037F7A}"/>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43;p53">
              <a:extLst>
                <a:ext uri="{FF2B5EF4-FFF2-40B4-BE49-F238E27FC236}">
                  <a16:creationId xmlns:a16="http://schemas.microsoft.com/office/drawing/2014/main" id="{062EBB65-CC26-D490-FE29-4AD4B79E3C36}"/>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44;p53">
              <a:extLst>
                <a:ext uri="{FF2B5EF4-FFF2-40B4-BE49-F238E27FC236}">
                  <a16:creationId xmlns:a16="http://schemas.microsoft.com/office/drawing/2014/main" id="{7C0BC20E-F442-538C-0EB5-557E122BF358}"/>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45;p53">
              <a:extLst>
                <a:ext uri="{FF2B5EF4-FFF2-40B4-BE49-F238E27FC236}">
                  <a16:creationId xmlns:a16="http://schemas.microsoft.com/office/drawing/2014/main" id="{62E9C43C-017F-89CB-F103-54DDA385095B}"/>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46;p53">
              <a:extLst>
                <a:ext uri="{FF2B5EF4-FFF2-40B4-BE49-F238E27FC236}">
                  <a16:creationId xmlns:a16="http://schemas.microsoft.com/office/drawing/2014/main" id="{602B5A3B-4443-6E11-EAF5-9DE720B969AE}"/>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7;p53">
              <a:extLst>
                <a:ext uri="{FF2B5EF4-FFF2-40B4-BE49-F238E27FC236}">
                  <a16:creationId xmlns:a16="http://schemas.microsoft.com/office/drawing/2014/main" id="{71DD9909-433A-7CE2-1EF4-190562C65A64}"/>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48;p53">
              <a:extLst>
                <a:ext uri="{FF2B5EF4-FFF2-40B4-BE49-F238E27FC236}">
                  <a16:creationId xmlns:a16="http://schemas.microsoft.com/office/drawing/2014/main" id="{1C4316EA-46FA-47AC-57E2-736641F8F5E6}"/>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9;p53">
              <a:extLst>
                <a:ext uri="{FF2B5EF4-FFF2-40B4-BE49-F238E27FC236}">
                  <a16:creationId xmlns:a16="http://schemas.microsoft.com/office/drawing/2014/main" id="{3ACC4558-55F6-7BB7-BD1E-49653746F0E4}"/>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8650;p53">
              <a:extLst>
                <a:ext uri="{FF2B5EF4-FFF2-40B4-BE49-F238E27FC236}">
                  <a16:creationId xmlns:a16="http://schemas.microsoft.com/office/drawing/2014/main" id="{AC51860C-D819-43FE-2DF0-6A8DC66D8E67}"/>
                </a:ext>
              </a:extLst>
            </p:cNvPr>
            <p:cNvGrpSpPr/>
            <p:nvPr/>
          </p:nvGrpSpPr>
          <p:grpSpPr>
            <a:xfrm>
              <a:off x="1360364" y="3847835"/>
              <a:ext cx="208119" cy="224359"/>
              <a:chOff x="1360769" y="3847100"/>
              <a:chExt cx="208119" cy="224359"/>
            </a:xfrm>
          </p:grpSpPr>
          <p:sp>
            <p:nvSpPr>
              <p:cNvPr id="125" name="Google Shape;8651;p53">
                <a:extLst>
                  <a:ext uri="{FF2B5EF4-FFF2-40B4-BE49-F238E27FC236}">
                    <a16:creationId xmlns:a16="http://schemas.microsoft.com/office/drawing/2014/main" id="{4965D319-C55D-C224-8817-C79103E6E1F5}"/>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652;p53">
                <a:extLst>
                  <a:ext uri="{FF2B5EF4-FFF2-40B4-BE49-F238E27FC236}">
                    <a16:creationId xmlns:a16="http://schemas.microsoft.com/office/drawing/2014/main" id="{7E2226B7-79ED-0512-F5F9-F1A3BEB9D20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653;p53">
                <a:extLst>
                  <a:ext uri="{FF2B5EF4-FFF2-40B4-BE49-F238E27FC236}">
                    <a16:creationId xmlns:a16="http://schemas.microsoft.com/office/drawing/2014/main" id="{7B5A519C-5AF5-F822-5EE4-103F048044AF}"/>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654;p53">
                <a:extLst>
                  <a:ext uri="{FF2B5EF4-FFF2-40B4-BE49-F238E27FC236}">
                    <a16:creationId xmlns:a16="http://schemas.microsoft.com/office/drawing/2014/main" id="{6D04A107-26F8-57AF-018A-EA0773F86D45}"/>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655;p53">
                <a:extLst>
                  <a:ext uri="{FF2B5EF4-FFF2-40B4-BE49-F238E27FC236}">
                    <a16:creationId xmlns:a16="http://schemas.microsoft.com/office/drawing/2014/main" id="{873E1342-2FDE-B058-2F15-19D0762BFADC}"/>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656;p53">
                <a:extLst>
                  <a:ext uri="{FF2B5EF4-FFF2-40B4-BE49-F238E27FC236}">
                    <a16:creationId xmlns:a16="http://schemas.microsoft.com/office/drawing/2014/main" id="{F89AF33E-2212-C371-27D6-28334A8BF84A}"/>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57;p53">
                <a:extLst>
                  <a:ext uri="{FF2B5EF4-FFF2-40B4-BE49-F238E27FC236}">
                    <a16:creationId xmlns:a16="http://schemas.microsoft.com/office/drawing/2014/main" id="{0909590F-0762-F1C0-09A5-A8AB641FECEF}"/>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58;p53">
                <a:extLst>
                  <a:ext uri="{FF2B5EF4-FFF2-40B4-BE49-F238E27FC236}">
                    <a16:creationId xmlns:a16="http://schemas.microsoft.com/office/drawing/2014/main" id="{FDB36FED-F48C-E65B-21B8-81EEFA2CAE20}"/>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659;p53">
                <a:extLst>
                  <a:ext uri="{FF2B5EF4-FFF2-40B4-BE49-F238E27FC236}">
                    <a16:creationId xmlns:a16="http://schemas.microsoft.com/office/drawing/2014/main" id="{CAD99ED3-7178-65CB-341E-EC47B8781A32}"/>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60;p53">
                <a:extLst>
                  <a:ext uri="{FF2B5EF4-FFF2-40B4-BE49-F238E27FC236}">
                    <a16:creationId xmlns:a16="http://schemas.microsoft.com/office/drawing/2014/main" id="{175B4919-EBDC-2C51-3DEB-A021E44F9E02}"/>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61;p53">
                <a:extLst>
                  <a:ext uri="{FF2B5EF4-FFF2-40B4-BE49-F238E27FC236}">
                    <a16:creationId xmlns:a16="http://schemas.microsoft.com/office/drawing/2014/main" id="{A551BA71-DC15-2AB9-26F1-16211D202369}"/>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62;p53">
                <a:extLst>
                  <a:ext uri="{FF2B5EF4-FFF2-40B4-BE49-F238E27FC236}">
                    <a16:creationId xmlns:a16="http://schemas.microsoft.com/office/drawing/2014/main" id="{8D2C3778-3080-9153-D59F-ABB32DC29207}"/>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63;p53">
                <a:extLst>
                  <a:ext uri="{FF2B5EF4-FFF2-40B4-BE49-F238E27FC236}">
                    <a16:creationId xmlns:a16="http://schemas.microsoft.com/office/drawing/2014/main" id="{2EB83C1F-C35E-5BBF-A046-A73082AB6339}"/>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64;p53">
                <a:extLst>
                  <a:ext uri="{FF2B5EF4-FFF2-40B4-BE49-F238E27FC236}">
                    <a16:creationId xmlns:a16="http://schemas.microsoft.com/office/drawing/2014/main" id="{4AA56D00-3135-06D1-1BAF-9290E26DC4AB}"/>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65;p53">
                <a:extLst>
                  <a:ext uri="{FF2B5EF4-FFF2-40B4-BE49-F238E27FC236}">
                    <a16:creationId xmlns:a16="http://schemas.microsoft.com/office/drawing/2014/main" id="{29FDFDDE-A9EF-A13E-0504-4A0DDA69C452}"/>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66;p53">
                <a:extLst>
                  <a:ext uri="{FF2B5EF4-FFF2-40B4-BE49-F238E27FC236}">
                    <a16:creationId xmlns:a16="http://schemas.microsoft.com/office/drawing/2014/main" id="{C47B45A2-35AC-1330-CED0-204B9D7D10FD}"/>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67;p53">
                <a:extLst>
                  <a:ext uri="{FF2B5EF4-FFF2-40B4-BE49-F238E27FC236}">
                    <a16:creationId xmlns:a16="http://schemas.microsoft.com/office/drawing/2014/main" id="{47D11080-61E1-C92D-0F59-D5562E4DF2F7}"/>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68;p53">
                <a:extLst>
                  <a:ext uri="{FF2B5EF4-FFF2-40B4-BE49-F238E27FC236}">
                    <a16:creationId xmlns:a16="http://schemas.microsoft.com/office/drawing/2014/main" id="{7C19CB53-B7EF-B48C-63C5-D8B07AA0ACF6}"/>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669;p53">
                <a:extLst>
                  <a:ext uri="{FF2B5EF4-FFF2-40B4-BE49-F238E27FC236}">
                    <a16:creationId xmlns:a16="http://schemas.microsoft.com/office/drawing/2014/main" id="{571D37CE-92C0-4D98-941C-BA899008616D}"/>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70;p53">
                <a:extLst>
                  <a:ext uri="{FF2B5EF4-FFF2-40B4-BE49-F238E27FC236}">
                    <a16:creationId xmlns:a16="http://schemas.microsoft.com/office/drawing/2014/main" id="{F6D9D641-C7A9-4638-9FFA-B9C899A99F4E}"/>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8671;p53">
              <a:extLst>
                <a:ext uri="{FF2B5EF4-FFF2-40B4-BE49-F238E27FC236}">
                  <a16:creationId xmlns:a16="http://schemas.microsoft.com/office/drawing/2014/main" id="{90C6C421-924E-CA9B-65E1-515D04E4A684}"/>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72;p53">
              <a:extLst>
                <a:ext uri="{FF2B5EF4-FFF2-40B4-BE49-F238E27FC236}">
                  <a16:creationId xmlns:a16="http://schemas.microsoft.com/office/drawing/2014/main" id="{8C5CA480-5EF3-D7B7-E595-ECD0870BAAB7}"/>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73;p53">
              <a:extLst>
                <a:ext uri="{FF2B5EF4-FFF2-40B4-BE49-F238E27FC236}">
                  <a16:creationId xmlns:a16="http://schemas.microsoft.com/office/drawing/2014/main" id="{74833836-5EBF-F4A2-7F09-BFB872959720}"/>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74;p53">
              <a:extLst>
                <a:ext uri="{FF2B5EF4-FFF2-40B4-BE49-F238E27FC236}">
                  <a16:creationId xmlns:a16="http://schemas.microsoft.com/office/drawing/2014/main" id="{F4C47F93-7F40-401A-4A71-F1B21DD2B76A}"/>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75;p53">
              <a:extLst>
                <a:ext uri="{FF2B5EF4-FFF2-40B4-BE49-F238E27FC236}">
                  <a16:creationId xmlns:a16="http://schemas.microsoft.com/office/drawing/2014/main" id="{3C1272D2-06DA-A76B-AED0-60FB2E5482B8}"/>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76;p53">
              <a:extLst>
                <a:ext uri="{FF2B5EF4-FFF2-40B4-BE49-F238E27FC236}">
                  <a16:creationId xmlns:a16="http://schemas.microsoft.com/office/drawing/2014/main" id="{0C9A5DF1-ABC6-B813-4AE4-3145C9DC9964}"/>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677;p53">
              <a:extLst>
                <a:ext uri="{FF2B5EF4-FFF2-40B4-BE49-F238E27FC236}">
                  <a16:creationId xmlns:a16="http://schemas.microsoft.com/office/drawing/2014/main" id="{C48D62DB-1CD0-BB81-CB8B-7CA43DB72ECD}"/>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678;p53">
              <a:extLst>
                <a:ext uri="{FF2B5EF4-FFF2-40B4-BE49-F238E27FC236}">
                  <a16:creationId xmlns:a16="http://schemas.microsoft.com/office/drawing/2014/main" id="{8148F373-6BD1-9488-B782-C5A8C3F95196}"/>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679;p53">
              <a:extLst>
                <a:ext uri="{FF2B5EF4-FFF2-40B4-BE49-F238E27FC236}">
                  <a16:creationId xmlns:a16="http://schemas.microsoft.com/office/drawing/2014/main" id="{B6420CE4-2199-FAC3-51F1-3931E952557C}"/>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80;p53">
              <a:extLst>
                <a:ext uri="{FF2B5EF4-FFF2-40B4-BE49-F238E27FC236}">
                  <a16:creationId xmlns:a16="http://schemas.microsoft.com/office/drawing/2014/main" id="{30A79696-FA55-A767-2FCF-8837D77483DF}"/>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681;p53">
              <a:extLst>
                <a:ext uri="{FF2B5EF4-FFF2-40B4-BE49-F238E27FC236}">
                  <a16:creationId xmlns:a16="http://schemas.microsoft.com/office/drawing/2014/main" id="{CB58F9D8-3D6C-AF39-75B7-B7A55B615CAC}"/>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682;p53">
              <a:extLst>
                <a:ext uri="{FF2B5EF4-FFF2-40B4-BE49-F238E27FC236}">
                  <a16:creationId xmlns:a16="http://schemas.microsoft.com/office/drawing/2014/main" id="{ABDA15DC-C400-A235-6E4B-6A5B1000FA7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683;p53">
              <a:extLst>
                <a:ext uri="{FF2B5EF4-FFF2-40B4-BE49-F238E27FC236}">
                  <a16:creationId xmlns:a16="http://schemas.microsoft.com/office/drawing/2014/main" id="{AC9DEF8A-F58A-06BA-66BA-C2899D9B1B35}"/>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84;p53">
              <a:extLst>
                <a:ext uri="{FF2B5EF4-FFF2-40B4-BE49-F238E27FC236}">
                  <a16:creationId xmlns:a16="http://schemas.microsoft.com/office/drawing/2014/main" id="{E5AC5E2B-2D30-7F0F-1722-4BCA06F093F6}"/>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9937;p57">
            <a:extLst>
              <a:ext uri="{FF2B5EF4-FFF2-40B4-BE49-F238E27FC236}">
                <a16:creationId xmlns:a16="http://schemas.microsoft.com/office/drawing/2014/main" id="{4FF5C56E-DA16-33AE-987B-CD06EA5B205C}"/>
              </a:ext>
            </a:extLst>
          </p:cNvPr>
          <p:cNvGrpSpPr/>
          <p:nvPr/>
        </p:nvGrpSpPr>
        <p:grpSpPr>
          <a:xfrm>
            <a:off x="6894330" y="1456846"/>
            <a:ext cx="428127" cy="478755"/>
            <a:chOff x="6974158" y="2789537"/>
            <a:chExt cx="255247" cy="327458"/>
          </a:xfrm>
        </p:grpSpPr>
        <p:sp>
          <p:nvSpPr>
            <p:cNvPr id="146" name="Google Shape;9938;p57">
              <a:extLst>
                <a:ext uri="{FF2B5EF4-FFF2-40B4-BE49-F238E27FC236}">
                  <a16:creationId xmlns:a16="http://schemas.microsoft.com/office/drawing/2014/main" id="{4D7CB8C0-0A52-3850-E084-2CE441126C90}"/>
                </a:ext>
              </a:extLst>
            </p:cNvPr>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939;p57">
              <a:extLst>
                <a:ext uri="{FF2B5EF4-FFF2-40B4-BE49-F238E27FC236}">
                  <a16:creationId xmlns:a16="http://schemas.microsoft.com/office/drawing/2014/main" id="{378A13D3-DEA3-89DF-E026-2A971775EF9B}"/>
                </a:ext>
              </a:extLst>
            </p:cNvPr>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940;p57">
              <a:extLst>
                <a:ext uri="{FF2B5EF4-FFF2-40B4-BE49-F238E27FC236}">
                  <a16:creationId xmlns:a16="http://schemas.microsoft.com/office/drawing/2014/main" id="{A53167B6-ADA5-35E3-09DB-F9D50202762F}"/>
                </a:ext>
              </a:extLst>
            </p:cNvPr>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941;p57">
              <a:extLst>
                <a:ext uri="{FF2B5EF4-FFF2-40B4-BE49-F238E27FC236}">
                  <a16:creationId xmlns:a16="http://schemas.microsoft.com/office/drawing/2014/main" id="{DEF1D843-60FE-BFFF-8944-9593BF95876A}"/>
                </a:ext>
              </a:extLst>
            </p:cNvPr>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942;p57">
              <a:extLst>
                <a:ext uri="{FF2B5EF4-FFF2-40B4-BE49-F238E27FC236}">
                  <a16:creationId xmlns:a16="http://schemas.microsoft.com/office/drawing/2014/main" id="{BCA6EABB-6D62-EB60-79C0-C0F7B1C2EDE3}"/>
                </a:ext>
              </a:extLst>
            </p:cNvPr>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943;p57">
              <a:extLst>
                <a:ext uri="{FF2B5EF4-FFF2-40B4-BE49-F238E27FC236}">
                  <a16:creationId xmlns:a16="http://schemas.microsoft.com/office/drawing/2014/main" id="{35BC6AB4-DE6F-B494-74DB-0EB278130C2F}"/>
                </a:ext>
              </a:extLst>
            </p:cNvPr>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793;p47">
            <a:extLst>
              <a:ext uri="{FF2B5EF4-FFF2-40B4-BE49-F238E27FC236}">
                <a16:creationId xmlns:a16="http://schemas.microsoft.com/office/drawing/2014/main" id="{7AA33CF4-CB00-CF9F-6E85-F93D433406F6}"/>
              </a:ext>
            </a:extLst>
          </p:cNvPr>
          <p:cNvPicPr preferRelativeResize="0"/>
          <p:nvPr/>
        </p:nvPicPr>
        <p:blipFill>
          <a:blip r:embed="rId5">
            <a:alphaModFix/>
          </a:blip>
          <a:stretch>
            <a:fillRect/>
          </a:stretch>
        </p:blipFill>
        <p:spPr>
          <a:xfrm>
            <a:off x="5097365" y="3130407"/>
            <a:ext cx="3189475" cy="1840476"/>
          </a:xfrm>
          <a:prstGeom prst="rect">
            <a:avLst/>
          </a:prstGeom>
          <a:noFill/>
          <a:ln>
            <a:noFill/>
          </a:ln>
        </p:spPr>
      </p:pic>
    </p:spTree>
    <p:extLst>
      <p:ext uri="{BB962C8B-B14F-4D97-AF65-F5344CB8AC3E}">
        <p14:creationId xmlns:p14="http://schemas.microsoft.com/office/powerpoint/2010/main" val="398599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7536" y="43690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 REQUIREMENTS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1119812"/>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7" name="Google Shape;653;p34">
            <a:extLst>
              <a:ext uri="{FF2B5EF4-FFF2-40B4-BE49-F238E27FC236}">
                <a16:creationId xmlns:a16="http://schemas.microsoft.com/office/drawing/2014/main" id="{7A20927E-6EE2-02E1-BC64-A9AD2331FC26}"/>
              </a:ext>
            </a:extLst>
          </p:cNvPr>
          <p:cNvSpPr/>
          <p:nvPr/>
        </p:nvSpPr>
        <p:spPr>
          <a:xfrm>
            <a:off x="4115925" y="2338950"/>
            <a:ext cx="912300" cy="912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54;p34">
            <a:extLst>
              <a:ext uri="{FF2B5EF4-FFF2-40B4-BE49-F238E27FC236}">
                <a16:creationId xmlns:a16="http://schemas.microsoft.com/office/drawing/2014/main" id="{64A26388-7B0D-FEC5-31A4-72656BE56B09}"/>
              </a:ext>
            </a:extLst>
          </p:cNvPr>
          <p:cNvSpPr txBox="1">
            <a:spLocks/>
          </p:cNvSpPr>
          <p:nvPr/>
        </p:nvSpPr>
        <p:spPr>
          <a:xfrm flipH="1">
            <a:off x="861825" y="1689419"/>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spcBef>
                <a:spcPts val="0"/>
              </a:spcBef>
              <a:spcAft>
                <a:spcPts val="1600"/>
              </a:spcAft>
              <a:buFont typeface="Merriweather"/>
              <a:buNone/>
            </a:pPr>
            <a:r>
              <a:rPr lang="en-IN" sz="1400">
                <a:latin typeface="Times New Roman" panose="02020603050405020304" pitchFamily="18" charset="0"/>
                <a:cs typeface="Times New Roman" panose="02020603050405020304" pitchFamily="18" charset="0"/>
              </a:rPr>
              <a:t>2 GB RAM</a:t>
            </a:r>
            <a:endParaRPr lang="en-IN" sz="1400" dirty="0">
              <a:latin typeface="Times New Roman" panose="02020603050405020304" pitchFamily="18" charset="0"/>
              <a:cs typeface="Times New Roman" panose="02020603050405020304" pitchFamily="18" charset="0"/>
            </a:endParaRPr>
          </a:p>
        </p:txBody>
      </p:sp>
      <p:sp>
        <p:nvSpPr>
          <p:cNvPr id="39" name="Google Shape;655;p34">
            <a:extLst>
              <a:ext uri="{FF2B5EF4-FFF2-40B4-BE49-F238E27FC236}">
                <a16:creationId xmlns:a16="http://schemas.microsoft.com/office/drawing/2014/main" id="{B7ACDF7A-0108-A3E7-2339-7EDFAC6964B9}"/>
              </a:ext>
            </a:extLst>
          </p:cNvPr>
          <p:cNvSpPr txBox="1">
            <a:spLocks/>
          </p:cNvSpPr>
          <p:nvPr/>
        </p:nvSpPr>
        <p:spPr>
          <a:xfrm flipH="1">
            <a:off x="6087375" y="1689425"/>
            <a:ext cx="21948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spcBef>
                <a:spcPts val="0"/>
              </a:spcBef>
              <a:spcAft>
                <a:spcPts val="1600"/>
              </a:spcAft>
              <a:buFont typeface="Merriweather"/>
              <a:buNone/>
            </a:pPr>
            <a:r>
              <a:rPr lang="en-IN" sz="1400">
                <a:latin typeface="Times New Roman" panose="02020603050405020304" pitchFamily="18" charset="0"/>
                <a:cs typeface="Times New Roman" panose="02020603050405020304" pitchFamily="18" charset="0"/>
              </a:rPr>
              <a:t>Microsoft Windows: 7/8/10</a:t>
            </a:r>
            <a:endParaRPr lang="en-IN" sz="1400" dirty="0">
              <a:latin typeface="Times New Roman" panose="02020603050405020304" pitchFamily="18" charset="0"/>
              <a:cs typeface="Times New Roman" panose="02020603050405020304" pitchFamily="18" charset="0"/>
            </a:endParaRPr>
          </a:p>
        </p:txBody>
      </p:sp>
      <p:sp>
        <p:nvSpPr>
          <p:cNvPr id="40" name="Google Shape;656;p34">
            <a:extLst>
              <a:ext uri="{FF2B5EF4-FFF2-40B4-BE49-F238E27FC236}">
                <a16:creationId xmlns:a16="http://schemas.microsoft.com/office/drawing/2014/main" id="{6DCFCA03-73A4-9D6C-22D5-61E937F6D03E}"/>
              </a:ext>
            </a:extLst>
          </p:cNvPr>
          <p:cNvSpPr txBox="1">
            <a:spLocks/>
          </p:cNvSpPr>
          <p:nvPr/>
        </p:nvSpPr>
        <p:spPr>
          <a:xfrm>
            <a:off x="891211" y="3434136"/>
            <a:ext cx="2234400" cy="70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spcBef>
                <a:spcPts val="0"/>
              </a:spcBef>
              <a:spcAft>
                <a:spcPts val="1600"/>
              </a:spcAft>
              <a:buFont typeface="Merriweather"/>
              <a:buNone/>
            </a:pPr>
            <a:r>
              <a:rPr lang="en-IN" sz="1400" dirty="0">
                <a:latin typeface="Times New Roman" panose="02020603050405020304" pitchFamily="18" charset="0"/>
                <a:cs typeface="Times New Roman" panose="02020603050405020304" pitchFamily="18" charset="0"/>
              </a:rPr>
              <a:t>I/O Devices</a:t>
            </a:r>
          </a:p>
        </p:txBody>
      </p:sp>
      <p:sp>
        <p:nvSpPr>
          <p:cNvPr id="41" name="Google Shape;658;p34">
            <a:extLst>
              <a:ext uri="{FF2B5EF4-FFF2-40B4-BE49-F238E27FC236}">
                <a16:creationId xmlns:a16="http://schemas.microsoft.com/office/drawing/2014/main" id="{B67A3B1B-3E6D-631D-43A9-20C332C22177}"/>
              </a:ext>
            </a:extLst>
          </p:cNvPr>
          <p:cNvSpPr/>
          <p:nvPr/>
        </p:nvSpPr>
        <p:spPr>
          <a:xfrm>
            <a:off x="4285725" y="2508750"/>
            <a:ext cx="572700" cy="5727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9;p34">
            <a:extLst>
              <a:ext uri="{FF2B5EF4-FFF2-40B4-BE49-F238E27FC236}">
                <a16:creationId xmlns:a16="http://schemas.microsoft.com/office/drawing/2014/main" id="{05E36BA7-91BA-BEF8-0BCC-46C6FFD33D45}"/>
              </a:ext>
            </a:extLst>
          </p:cNvPr>
          <p:cNvSpPr/>
          <p:nvPr/>
        </p:nvSpPr>
        <p:spPr>
          <a:xfrm>
            <a:off x="4385488" y="2569788"/>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660;p34">
            <a:extLst>
              <a:ext uri="{FF2B5EF4-FFF2-40B4-BE49-F238E27FC236}">
                <a16:creationId xmlns:a16="http://schemas.microsoft.com/office/drawing/2014/main" id="{C9AD9CA8-571B-A30A-737B-9AA51D2F121D}"/>
              </a:ext>
            </a:extLst>
          </p:cNvPr>
          <p:cNvGrpSpPr/>
          <p:nvPr/>
        </p:nvGrpSpPr>
        <p:grpSpPr>
          <a:xfrm>
            <a:off x="5567955" y="3351974"/>
            <a:ext cx="266197" cy="249155"/>
            <a:chOff x="1507342" y="1024774"/>
            <a:chExt cx="399216" cy="373658"/>
          </a:xfrm>
        </p:grpSpPr>
        <p:sp>
          <p:nvSpPr>
            <p:cNvPr id="44" name="Google Shape;661;p34">
              <a:extLst>
                <a:ext uri="{FF2B5EF4-FFF2-40B4-BE49-F238E27FC236}">
                  <a16:creationId xmlns:a16="http://schemas.microsoft.com/office/drawing/2014/main" id="{65E94EE2-EADF-EB5E-DCE0-2B2226E59267}"/>
                </a:ext>
              </a:extLst>
            </p:cNvPr>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62;p34">
              <a:extLst>
                <a:ext uri="{FF2B5EF4-FFF2-40B4-BE49-F238E27FC236}">
                  <a16:creationId xmlns:a16="http://schemas.microsoft.com/office/drawing/2014/main" id="{18FD52F9-F0C7-4330-E2F4-4FD9F320492B}"/>
                </a:ext>
              </a:extLst>
            </p:cNvPr>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663;p34">
            <a:extLst>
              <a:ext uri="{FF2B5EF4-FFF2-40B4-BE49-F238E27FC236}">
                <a16:creationId xmlns:a16="http://schemas.microsoft.com/office/drawing/2014/main" id="{4E597DA2-D85A-AED4-1D2F-27DA6FCA233D}"/>
              </a:ext>
            </a:extLst>
          </p:cNvPr>
          <p:cNvSpPr/>
          <p:nvPr/>
        </p:nvSpPr>
        <p:spPr>
          <a:xfrm>
            <a:off x="3303861" y="1991081"/>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64;p34">
            <a:extLst>
              <a:ext uri="{FF2B5EF4-FFF2-40B4-BE49-F238E27FC236}">
                <a16:creationId xmlns:a16="http://schemas.microsoft.com/office/drawing/2014/main" id="{F33E45EB-7E3A-27AB-C5B6-99B02DDC30CC}"/>
              </a:ext>
            </a:extLst>
          </p:cNvPr>
          <p:cNvSpPr/>
          <p:nvPr/>
        </p:nvSpPr>
        <p:spPr>
          <a:xfrm>
            <a:off x="5586942" y="1999525"/>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65;p34">
            <a:extLst>
              <a:ext uri="{FF2B5EF4-FFF2-40B4-BE49-F238E27FC236}">
                <a16:creationId xmlns:a16="http://schemas.microsoft.com/office/drawing/2014/main" id="{6D9107A9-9318-EB81-91FA-14F02FA4362E}"/>
              </a:ext>
            </a:extLst>
          </p:cNvPr>
          <p:cNvSpPr/>
          <p:nvPr/>
        </p:nvSpPr>
        <p:spPr>
          <a:xfrm>
            <a:off x="3314557" y="3360344"/>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66;p34">
            <a:extLst>
              <a:ext uri="{FF2B5EF4-FFF2-40B4-BE49-F238E27FC236}">
                <a16:creationId xmlns:a16="http://schemas.microsoft.com/office/drawing/2014/main" id="{31D1C703-858B-3ABA-C4B2-FEA3547804E5}"/>
              </a:ext>
            </a:extLst>
          </p:cNvPr>
          <p:cNvSpPr txBox="1">
            <a:spLocks/>
          </p:cNvSpPr>
          <p:nvPr/>
        </p:nvSpPr>
        <p:spPr>
          <a:xfrm flipH="1">
            <a:off x="861825" y="2268110"/>
            <a:ext cx="2234400" cy="36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spcBef>
                <a:spcPts val="0"/>
              </a:spcBef>
              <a:spcAft>
                <a:spcPts val="1600"/>
              </a:spcAft>
              <a:buFont typeface="Merriweather"/>
              <a:buNone/>
            </a:pPr>
            <a:r>
              <a:rPr lang="en-IN" sz="1400">
                <a:latin typeface="Times New Roman" panose="02020603050405020304" pitchFamily="18" charset="0"/>
                <a:ea typeface="Rajdhani"/>
                <a:cs typeface="Times New Roman" panose="02020603050405020304" pitchFamily="18" charset="0"/>
                <a:sym typeface="Rajdhani"/>
              </a:rPr>
              <a:t>Dual Core Processor</a:t>
            </a:r>
            <a:endParaRPr lang="en-IN" sz="1400" dirty="0">
              <a:latin typeface="Times New Roman" panose="02020603050405020304" pitchFamily="18" charset="0"/>
              <a:ea typeface="Rajdhani"/>
              <a:cs typeface="Times New Roman" panose="02020603050405020304" pitchFamily="18" charset="0"/>
              <a:sym typeface="Rajdhani"/>
            </a:endParaRPr>
          </a:p>
        </p:txBody>
      </p:sp>
      <p:sp>
        <p:nvSpPr>
          <p:cNvPr id="50" name="Google Shape;667;p34">
            <a:extLst>
              <a:ext uri="{FF2B5EF4-FFF2-40B4-BE49-F238E27FC236}">
                <a16:creationId xmlns:a16="http://schemas.microsoft.com/office/drawing/2014/main" id="{364DDF32-357D-664B-8B00-CB116D2E8526}"/>
              </a:ext>
            </a:extLst>
          </p:cNvPr>
          <p:cNvSpPr txBox="1">
            <a:spLocks/>
          </p:cNvSpPr>
          <p:nvPr/>
        </p:nvSpPr>
        <p:spPr>
          <a:xfrm flipH="1">
            <a:off x="6087375" y="2268113"/>
            <a:ext cx="2194800" cy="36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spcBef>
                <a:spcPts val="0"/>
              </a:spcBef>
              <a:spcAft>
                <a:spcPts val="1600"/>
              </a:spcAft>
              <a:buFont typeface="Merriweather"/>
              <a:buNone/>
            </a:pPr>
            <a:r>
              <a:rPr lang="en-IN" sz="1400">
                <a:latin typeface="Times New Roman" panose="02020603050405020304" pitchFamily="18" charset="0"/>
                <a:ea typeface="Rajdhani"/>
                <a:cs typeface="Times New Roman" panose="02020603050405020304" pitchFamily="18" charset="0"/>
                <a:sym typeface="Rajdhani"/>
              </a:rPr>
              <a:t>Python: 3.6+</a:t>
            </a:r>
            <a:endParaRPr lang="en-IN" sz="1400" dirty="0">
              <a:latin typeface="Times New Roman" panose="02020603050405020304" pitchFamily="18" charset="0"/>
              <a:ea typeface="Rajdhani"/>
              <a:cs typeface="Times New Roman" panose="02020603050405020304" pitchFamily="18" charset="0"/>
              <a:sym typeface="Rajdhani"/>
            </a:endParaRPr>
          </a:p>
        </p:txBody>
      </p:sp>
      <p:sp>
        <p:nvSpPr>
          <p:cNvPr id="51" name="Google Shape;668;p34">
            <a:extLst>
              <a:ext uri="{FF2B5EF4-FFF2-40B4-BE49-F238E27FC236}">
                <a16:creationId xmlns:a16="http://schemas.microsoft.com/office/drawing/2014/main" id="{0E39768B-2B0F-76D2-F624-1A7FFBF38B26}"/>
              </a:ext>
            </a:extLst>
          </p:cNvPr>
          <p:cNvSpPr txBox="1">
            <a:spLocks/>
          </p:cNvSpPr>
          <p:nvPr/>
        </p:nvSpPr>
        <p:spPr>
          <a:xfrm>
            <a:off x="420914" y="3003482"/>
            <a:ext cx="2675348" cy="401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r">
              <a:spcBef>
                <a:spcPts val="0"/>
              </a:spcBef>
              <a:spcAft>
                <a:spcPts val="1600"/>
              </a:spcAft>
              <a:buFont typeface="Merriweather"/>
              <a:buNone/>
            </a:pPr>
            <a:r>
              <a:rPr lang="en-IN" sz="1400">
                <a:latin typeface="Times New Roman" panose="02020603050405020304" pitchFamily="18" charset="0"/>
                <a:ea typeface="Rajdhani"/>
                <a:cs typeface="Times New Roman" panose="02020603050405020304" pitchFamily="18" charset="0"/>
                <a:sym typeface="Rajdhani"/>
              </a:rPr>
              <a:t>Modem(Wi-Fi/Ethernet)</a:t>
            </a:r>
            <a:endParaRPr lang="en-IN" sz="1400" dirty="0">
              <a:latin typeface="Times New Roman" panose="02020603050405020304" pitchFamily="18" charset="0"/>
              <a:ea typeface="Rajdhani"/>
              <a:cs typeface="Times New Roman" panose="02020603050405020304" pitchFamily="18" charset="0"/>
              <a:sym typeface="Rajdhani"/>
            </a:endParaRPr>
          </a:p>
        </p:txBody>
      </p:sp>
      <p:sp>
        <p:nvSpPr>
          <p:cNvPr id="52" name="Google Shape;669;p34">
            <a:extLst>
              <a:ext uri="{FF2B5EF4-FFF2-40B4-BE49-F238E27FC236}">
                <a16:creationId xmlns:a16="http://schemas.microsoft.com/office/drawing/2014/main" id="{97E9A4CD-D004-2FCC-1A95-E39B884F34E5}"/>
              </a:ext>
            </a:extLst>
          </p:cNvPr>
          <p:cNvSpPr txBox="1">
            <a:spLocks/>
          </p:cNvSpPr>
          <p:nvPr/>
        </p:nvSpPr>
        <p:spPr>
          <a:xfrm>
            <a:off x="6057989" y="3294000"/>
            <a:ext cx="2194800" cy="36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spcBef>
                <a:spcPts val="0"/>
              </a:spcBef>
              <a:spcAft>
                <a:spcPts val="1600"/>
              </a:spcAft>
              <a:buFont typeface="Merriweather"/>
              <a:buNone/>
            </a:pPr>
            <a:r>
              <a:rPr lang="en-IN" sz="1400">
                <a:latin typeface="Times New Roman" panose="02020603050405020304" pitchFamily="18" charset="0"/>
                <a:ea typeface="Rajdhani"/>
                <a:cs typeface="Times New Roman" panose="02020603050405020304" pitchFamily="18" charset="0"/>
                <a:sym typeface="Rajdhani"/>
              </a:rPr>
              <a:t>Jupyter Notebook</a:t>
            </a:r>
            <a:endParaRPr lang="en-IN" sz="1400" dirty="0">
              <a:latin typeface="Times New Roman" panose="02020603050405020304" pitchFamily="18" charset="0"/>
              <a:ea typeface="Rajdhani"/>
              <a:cs typeface="Times New Roman" panose="02020603050405020304" pitchFamily="18" charset="0"/>
              <a:sym typeface="Rajdhani"/>
            </a:endParaRPr>
          </a:p>
        </p:txBody>
      </p:sp>
      <p:sp>
        <p:nvSpPr>
          <p:cNvPr id="53" name="Google Shape;670;p34">
            <a:extLst>
              <a:ext uri="{FF2B5EF4-FFF2-40B4-BE49-F238E27FC236}">
                <a16:creationId xmlns:a16="http://schemas.microsoft.com/office/drawing/2014/main" id="{754157FF-BCDB-B4FD-412D-28A9633AC8EB}"/>
              </a:ext>
            </a:extLst>
          </p:cNvPr>
          <p:cNvSpPr/>
          <p:nvPr/>
        </p:nvSpPr>
        <p:spPr>
          <a:xfrm>
            <a:off x="3220100" y="32512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71;p34">
            <a:extLst>
              <a:ext uri="{FF2B5EF4-FFF2-40B4-BE49-F238E27FC236}">
                <a16:creationId xmlns:a16="http://schemas.microsoft.com/office/drawing/2014/main" id="{94A21CF7-A148-9A38-BD4A-3C78CF57FEDE}"/>
              </a:ext>
            </a:extLst>
          </p:cNvPr>
          <p:cNvSpPr/>
          <p:nvPr/>
        </p:nvSpPr>
        <p:spPr>
          <a:xfrm>
            <a:off x="5473450" y="32512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72;p34">
            <a:extLst>
              <a:ext uri="{FF2B5EF4-FFF2-40B4-BE49-F238E27FC236}">
                <a16:creationId xmlns:a16="http://schemas.microsoft.com/office/drawing/2014/main" id="{E28CAC6B-8A56-7C29-7109-56F7231FD6CA}"/>
              </a:ext>
            </a:extLst>
          </p:cNvPr>
          <p:cNvSpPr/>
          <p:nvPr/>
        </p:nvSpPr>
        <p:spPr>
          <a:xfrm>
            <a:off x="3220100" y="18883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3;p34">
            <a:extLst>
              <a:ext uri="{FF2B5EF4-FFF2-40B4-BE49-F238E27FC236}">
                <a16:creationId xmlns:a16="http://schemas.microsoft.com/office/drawing/2014/main" id="{D2450A85-DCC5-4B54-5AA2-A0EB34D211A7}"/>
              </a:ext>
            </a:extLst>
          </p:cNvPr>
          <p:cNvSpPr/>
          <p:nvPr/>
        </p:nvSpPr>
        <p:spPr>
          <a:xfrm>
            <a:off x="5473450" y="18883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674;p34">
            <a:extLst>
              <a:ext uri="{FF2B5EF4-FFF2-40B4-BE49-F238E27FC236}">
                <a16:creationId xmlns:a16="http://schemas.microsoft.com/office/drawing/2014/main" id="{5156C4BC-CD16-CF8A-203D-81AE69E88EA4}"/>
              </a:ext>
            </a:extLst>
          </p:cNvPr>
          <p:cNvCxnSpPr>
            <a:stCxn id="55" idx="3"/>
            <a:endCxn id="37" idx="1"/>
          </p:cNvCxnSpPr>
          <p:nvPr/>
        </p:nvCxnSpPr>
        <p:spPr>
          <a:xfrm>
            <a:off x="3670700" y="211365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58" name="Google Shape;675;p34">
            <a:extLst>
              <a:ext uri="{FF2B5EF4-FFF2-40B4-BE49-F238E27FC236}">
                <a16:creationId xmlns:a16="http://schemas.microsoft.com/office/drawing/2014/main" id="{73401F06-B364-9A5C-BDA8-DE00967877A6}"/>
              </a:ext>
            </a:extLst>
          </p:cNvPr>
          <p:cNvCxnSpPr>
            <a:stCxn id="37" idx="1"/>
            <a:endCxn id="53" idx="3"/>
          </p:cNvCxnSpPr>
          <p:nvPr/>
        </p:nvCxnSpPr>
        <p:spPr>
          <a:xfrm flipH="1">
            <a:off x="3670725" y="279510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59" name="Google Shape;676;p34">
            <a:extLst>
              <a:ext uri="{FF2B5EF4-FFF2-40B4-BE49-F238E27FC236}">
                <a16:creationId xmlns:a16="http://schemas.microsoft.com/office/drawing/2014/main" id="{FCE0D2B5-1164-1F2A-FC88-02FA3AFF283A}"/>
              </a:ext>
            </a:extLst>
          </p:cNvPr>
          <p:cNvCxnSpPr>
            <a:stCxn id="56" idx="1"/>
            <a:endCxn id="37" idx="3"/>
          </p:cNvCxnSpPr>
          <p:nvPr/>
        </p:nvCxnSpPr>
        <p:spPr>
          <a:xfrm flipH="1">
            <a:off x="5028250" y="211365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0" name="Google Shape;677;p34">
            <a:extLst>
              <a:ext uri="{FF2B5EF4-FFF2-40B4-BE49-F238E27FC236}">
                <a16:creationId xmlns:a16="http://schemas.microsoft.com/office/drawing/2014/main" id="{518C21C1-409E-8A7D-524C-59BC520A589E}"/>
              </a:ext>
            </a:extLst>
          </p:cNvPr>
          <p:cNvCxnSpPr>
            <a:stCxn id="37" idx="3"/>
            <a:endCxn id="54" idx="1"/>
          </p:cNvCxnSpPr>
          <p:nvPr/>
        </p:nvCxnSpPr>
        <p:spPr>
          <a:xfrm>
            <a:off x="5028225" y="279510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sp>
        <p:nvSpPr>
          <p:cNvPr id="61" name="TextBox 60">
            <a:extLst>
              <a:ext uri="{FF2B5EF4-FFF2-40B4-BE49-F238E27FC236}">
                <a16:creationId xmlns:a16="http://schemas.microsoft.com/office/drawing/2014/main" id="{FCC75725-3411-3816-3FD9-09751432282C}"/>
              </a:ext>
            </a:extLst>
          </p:cNvPr>
          <p:cNvSpPr txBox="1"/>
          <p:nvPr/>
        </p:nvSpPr>
        <p:spPr>
          <a:xfrm>
            <a:off x="1382523" y="4222619"/>
            <a:ext cx="2124386" cy="584775"/>
          </a:xfrm>
          <a:prstGeom prst="rect">
            <a:avLst/>
          </a:prstGeom>
          <a:noFill/>
          <a:effectLst>
            <a:glow rad="63500">
              <a:schemeClr val="accent5">
                <a:satMod val="175000"/>
                <a:alpha val="40000"/>
              </a:schemeClr>
            </a:glow>
          </a:effectLst>
        </p:spPr>
        <p:txBody>
          <a:bodyPr wrap="square" rtlCol="0">
            <a:spAutoFit/>
          </a:bodyPr>
          <a:lstStyle/>
          <a:p>
            <a:r>
              <a:rPr lang="en-IN" sz="1600" dirty="0">
                <a:solidFill>
                  <a:schemeClr val="tx2"/>
                </a:solidFill>
                <a:effectLst>
                  <a:glow rad="63500">
                    <a:schemeClr val="accent4">
                      <a:satMod val="175000"/>
                      <a:alpha val="40000"/>
                    </a:schemeClr>
                  </a:glow>
                </a:effectLst>
                <a:latin typeface="Times New Roman" panose="02020603050405020304" pitchFamily="18" charset="0"/>
                <a:cs typeface="Times New Roman" panose="02020603050405020304" pitchFamily="18" charset="0"/>
              </a:rPr>
              <a:t>Hardware Requirements</a:t>
            </a:r>
          </a:p>
        </p:txBody>
      </p:sp>
      <p:sp>
        <p:nvSpPr>
          <p:cNvPr id="62" name="TextBox 61">
            <a:extLst>
              <a:ext uri="{FF2B5EF4-FFF2-40B4-BE49-F238E27FC236}">
                <a16:creationId xmlns:a16="http://schemas.microsoft.com/office/drawing/2014/main" id="{1BEE7902-8AFD-C86F-DE1E-39619236CF57}"/>
              </a:ext>
            </a:extLst>
          </p:cNvPr>
          <p:cNvSpPr txBox="1"/>
          <p:nvPr/>
        </p:nvSpPr>
        <p:spPr>
          <a:xfrm>
            <a:off x="6093196" y="4135536"/>
            <a:ext cx="2124386" cy="584775"/>
          </a:xfrm>
          <a:prstGeom prst="rect">
            <a:avLst/>
          </a:prstGeom>
          <a:noFill/>
          <a:effectLst>
            <a:glow rad="228600">
              <a:schemeClr val="accent1">
                <a:satMod val="175000"/>
                <a:alpha val="40000"/>
              </a:schemeClr>
            </a:glow>
          </a:effectLst>
        </p:spPr>
        <p:txBody>
          <a:bodyPr wrap="square" rtlCol="0">
            <a:spAutoFit/>
          </a:bodyPr>
          <a:lstStyle/>
          <a:p>
            <a:r>
              <a:rPr lang="en-IN" sz="1600" dirty="0">
                <a:solidFill>
                  <a:schemeClr val="tx2"/>
                </a:solidFill>
                <a:effectLst>
                  <a:glow rad="63500">
                    <a:schemeClr val="accent4">
                      <a:satMod val="175000"/>
                      <a:alpha val="40000"/>
                    </a:schemeClr>
                  </a:glow>
                </a:effectLst>
                <a:latin typeface="Times New Roman" panose="02020603050405020304" pitchFamily="18" charset="0"/>
                <a:cs typeface="Times New Roman" panose="02020603050405020304" pitchFamily="18" charset="0"/>
              </a:rPr>
              <a:t>Software</a:t>
            </a:r>
          </a:p>
          <a:p>
            <a:r>
              <a:rPr lang="en-IN" sz="1600" dirty="0">
                <a:solidFill>
                  <a:schemeClr val="tx2"/>
                </a:solidFill>
                <a:effectLst>
                  <a:glow rad="63500">
                    <a:schemeClr val="accent4">
                      <a:satMod val="175000"/>
                      <a:alpha val="40000"/>
                    </a:schemeClr>
                  </a:glow>
                </a:effectLst>
                <a:latin typeface="Times New Roman" panose="02020603050405020304" pitchFamily="18" charset="0"/>
                <a:cs typeface="Times New Roman" panose="02020603050405020304" pitchFamily="18" charset="0"/>
              </a:rPr>
              <a:t>Requirements</a:t>
            </a:r>
          </a:p>
        </p:txBody>
      </p:sp>
      <p:sp>
        <p:nvSpPr>
          <p:cNvPr id="63" name="TextBox 62">
            <a:extLst>
              <a:ext uri="{FF2B5EF4-FFF2-40B4-BE49-F238E27FC236}">
                <a16:creationId xmlns:a16="http://schemas.microsoft.com/office/drawing/2014/main" id="{00935FD4-D55D-C6D6-FE6A-4C07E7BCA3D9}"/>
              </a:ext>
            </a:extLst>
          </p:cNvPr>
          <p:cNvSpPr txBox="1"/>
          <p:nvPr/>
        </p:nvSpPr>
        <p:spPr>
          <a:xfrm>
            <a:off x="1509334" y="2585812"/>
            <a:ext cx="1997575" cy="307777"/>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Hard Disk: 128 GB</a:t>
            </a:r>
          </a:p>
        </p:txBody>
      </p:sp>
    </p:spTree>
    <p:extLst>
      <p:ext uri="{BB962C8B-B14F-4D97-AF65-F5344CB8AC3E}">
        <p14:creationId xmlns:p14="http://schemas.microsoft.com/office/powerpoint/2010/main" val="243248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4438" y="264180"/>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METHODOLOGY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894840"/>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 name="Google Shape;2272;p44">
            <a:extLst>
              <a:ext uri="{FF2B5EF4-FFF2-40B4-BE49-F238E27FC236}">
                <a16:creationId xmlns:a16="http://schemas.microsoft.com/office/drawing/2014/main" id="{515BA1D5-77DE-CADD-FE68-3DAB05D015C8}"/>
              </a:ext>
            </a:extLst>
          </p:cNvPr>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11</a:t>
            </a:fld>
            <a:endParaRPr>
              <a:solidFill>
                <a:srgbClr val="FFFFFF"/>
              </a:solidFill>
            </a:endParaRPr>
          </a:p>
        </p:txBody>
      </p:sp>
      <p:sp>
        <p:nvSpPr>
          <p:cNvPr id="10" name="Google Shape;2283;p44">
            <a:extLst>
              <a:ext uri="{FF2B5EF4-FFF2-40B4-BE49-F238E27FC236}">
                <a16:creationId xmlns:a16="http://schemas.microsoft.com/office/drawing/2014/main" id="{DC54E7D0-5CB4-3C85-3DC6-F540BACE051D}"/>
              </a:ext>
            </a:extLst>
          </p:cNvPr>
          <p:cNvSpPr/>
          <p:nvPr/>
        </p:nvSpPr>
        <p:spPr>
          <a:xfrm>
            <a:off x="7702912" y="3220212"/>
            <a:ext cx="196873" cy="174075"/>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4;p44">
            <a:extLst>
              <a:ext uri="{FF2B5EF4-FFF2-40B4-BE49-F238E27FC236}">
                <a16:creationId xmlns:a16="http://schemas.microsoft.com/office/drawing/2014/main" id="{A3E43EA6-671E-ECA1-02A7-CDEEA88A5A51}"/>
              </a:ext>
            </a:extLst>
          </p:cNvPr>
          <p:cNvSpPr/>
          <p:nvPr/>
        </p:nvSpPr>
        <p:spPr>
          <a:xfrm>
            <a:off x="900424" y="1294630"/>
            <a:ext cx="191034" cy="19186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5;p44">
            <a:extLst>
              <a:ext uri="{FF2B5EF4-FFF2-40B4-BE49-F238E27FC236}">
                <a16:creationId xmlns:a16="http://schemas.microsoft.com/office/drawing/2014/main" id="{24022AA8-BE9D-DBEE-AC3D-9F8EF7B24ED9}"/>
              </a:ext>
            </a:extLst>
          </p:cNvPr>
          <p:cNvSpPr/>
          <p:nvPr/>
        </p:nvSpPr>
        <p:spPr>
          <a:xfrm>
            <a:off x="7046188" y="4248660"/>
            <a:ext cx="179355" cy="18992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6;p44">
            <a:extLst>
              <a:ext uri="{FF2B5EF4-FFF2-40B4-BE49-F238E27FC236}">
                <a16:creationId xmlns:a16="http://schemas.microsoft.com/office/drawing/2014/main" id="{059D8E9D-B0FA-3FAA-F2EA-AF9853F13FEF}"/>
              </a:ext>
            </a:extLst>
          </p:cNvPr>
          <p:cNvSpPr/>
          <p:nvPr/>
        </p:nvSpPr>
        <p:spPr>
          <a:xfrm>
            <a:off x="8598149" y="3732570"/>
            <a:ext cx="207443" cy="152946"/>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7;p44">
            <a:extLst>
              <a:ext uri="{FF2B5EF4-FFF2-40B4-BE49-F238E27FC236}">
                <a16:creationId xmlns:a16="http://schemas.microsoft.com/office/drawing/2014/main" id="{D66A4609-5FE5-B11F-4722-6C7D3AD2A121}"/>
              </a:ext>
            </a:extLst>
          </p:cNvPr>
          <p:cNvSpPr/>
          <p:nvPr/>
        </p:nvSpPr>
        <p:spPr>
          <a:xfrm>
            <a:off x="837705" y="3234716"/>
            <a:ext cx="189925" cy="1901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8;p44">
            <a:extLst>
              <a:ext uri="{FF2B5EF4-FFF2-40B4-BE49-F238E27FC236}">
                <a16:creationId xmlns:a16="http://schemas.microsoft.com/office/drawing/2014/main" id="{C680E81A-EAD9-13E3-060B-AD5B3ACA6C8E}"/>
              </a:ext>
            </a:extLst>
          </p:cNvPr>
          <p:cNvSpPr/>
          <p:nvPr/>
        </p:nvSpPr>
        <p:spPr>
          <a:xfrm>
            <a:off x="6714292" y="1246979"/>
            <a:ext cx="219945" cy="226904"/>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407;p32">
            <a:extLst>
              <a:ext uri="{FF2B5EF4-FFF2-40B4-BE49-F238E27FC236}">
                <a16:creationId xmlns:a16="http://schemas.microsoft.com/office/drawing/2014/main" id="{DD196795-B2BA-A427-B3E4-495B6EF637DE}"/>
              </a:ext>
            </a:extLst>
          </p:cNvPr>
          <p:cNvGrpSpPr/>
          <p:nvPr/>
        </p:nvGrpSpPr>
        <p:grpSpPr>
          <a:xfrm>
            <a:off x="3462233" y="2203951"/>
            <a:ext cx="1818707" cy="1699136"/>
            <a:chOff x="1040275" y="238125"/>
            <a:chExt cx="5538450" cy="5237950"/>
          </a:xfrm>
        </p:grpSpPr>
        <p:sp>
          <p:nvSpPr>
            <p:cNvPr id="17" name="Google Shape;408;p32">
              <a:extLst>
                <a:ext uri="{FF2B5EF4-FFF2-40B4-BE49-F238E27FC236}">
                  <a16:creationId xmlns:a16="http://schemas.microsoft.com/office/drawing/2014/main" id="{A8E6019E-A849-46B2-14D6-5388B87533BF}"/>
                </a:ext>
              </a:extLst>
            </p:cNvPr>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9;p32">
              <a:extLst>
                <a:ext uri="{FF2B5EF4-FFF2-40B4-BE49-F238E27FC236}">
                  <a16:creationId xmlns:a16="http://schemas.microsoft.com/office/drawing/2014/main" id="{4633C166-104D-5C84-0E48-EC52BE9070A5}"/>
                </a:ext>
              </a:extLst>
            </p:cNvPr>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0;p32">
              <a:extLst>
                <a:ext uri="{FF2B5EF4-FFF2-40B4-BE49-F238E27FC236}">
                  <a16:creationId xmlns:a16="http://schemas.microsoft.com/office/drawing/2014/main" id="{595E076C-4127-0D5C-F74E-650EF24E1AE7}"/>
                </a:ext>
              </a:extLst>
            </p:cNvPr>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1;p32">
              <a:extLst>
                <a:ext uri="{FF2B5EF4-FFF2-40B4-BE49-F238E27FC236}">
                  <a16:creationId xmlns:a16="http://schemas.microsoft.com/office/drawing/2014/main" id="{C0B6B806-B93C-467D-4593-4C7399A15342}"/>
                </a:ext>
              </a:extLst>
            </p:cNvPr>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2;p32">
              <a:extLst>
                <a:ext uri="{FF2B5EF4-FFF2-40B4-BE49-F238E27FC236}">
                  <a16:creationId xmlns:a16="http://schemas.microsoft.com/office/drawing/2014/main" id="{C5341439-5F52-EC9C-4AB6-1AA1F5A0CE03}"/>
                </a:ext>
              </a:extLst>
            </p:cNvPr>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3;p32">
              <a:extLst>
                <a:ext uri="{FF2B5EF4-FFF2-40B4-BE49-F238E27FC236}">
                  <a16:creationId xmlns:a16="http://schemas.microsoft.com/office/drawing/2014/main" id="{609AFD42-9A43-7D41-CED2-A60D09E74ED5}"/>
                </a:ext>
              </a:extLst>
            </p:cNvPr>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4;p32">
              <a:extLst>
                <a:ext uri="{FF2B5EF4-FFF2-40B4-BE49-F238E27FC236}">
                  <a16:creationId xmlns:a16="http://schemas.microsoft.com/office/drawing/2014/main" id="{BA1A0456-A108-1C67-4698-CF56F0DB6D9E}"/>
                </a:ext>
              </a:extLst>
            </p:cNvPr>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5;p32">
              <a:extLst>
                <a:ext uri="{FF2B5EF4-FFF2-40B4-BE49-F238E27FC236}">
                  <a16:creationId xmlns:a16="http://schemas.microsoft.com/office/drawing/2014/main" id="{10683766-6BCD-0483-F572-94913BEA04E1}"/>
                </a:ext>
              </a:extLst>
            </p:cNvPr>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6;p32">
              <a:extLst>
                <a:ext uri="{FF2B5EF4-FFF2-40B4-BE49-F238E27FC236}">
                  <a16:creationId xmlns:a16="http://schemas.microsoft.com/office/drawing/2014/main" id="{3B3B1FCE-487D-1D27-92C7-D9FA70BF73FA}"/>
                </a:ext>
              </a:extLst>
            </p:cNvPr>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7;p32">
              <a:extLst>
                <a:ext uri="{FF2B5EF4-FFF2-40B4-BE49-F238E27FC236}">
                  <a16:creationId xmlns:a16="http://schemas.microsoft.com/office/drawing/2014/main" id="{E40892FE-A61F-2434-3DA8-EEB72AC38A08}"/>
                </a:ext>
              </a:extLst>
            </p:cNvPr>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p32">
              <a:extLst>
                <a:ext uri="{FF2B5EF4-FFF2-40B4-BE49-F238E27FC236}">
                  <a16:creationId xmlns:a16="http://schemas.microsoft.com/office/drawing/2014/main" id="{E1487D65-FCDC-FB89-EF02-E3B9583B7E0A}"/>
                </a:ext>
              </a:extLst>
            </p:cNvPr>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p32">
              <a:extLst>
                <a:ext uri="{FF2B5EF4-FFF2-40B4-BE49-F238E27FC236}">
                  <a16:creationId xmlns:a16="http://schemas.microsoft.com/office/drawing/2014/main" id="{99C40B1B-BC9E-C6B2-4AF0-AB201510D0A3}"/>
                </a:ext>
              </a:extLst>
            </p:cNvPr>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0;p32">
              <a:extLst>
                <a:ext uri="{FF2B5EF4-FFF2-40B4-BE49-F238E27FC236}">
                  <a16:creationId xmlns:a16="http://schemas.microsoft.com/office/drawing/2014/main" id="{1FF31190-52D7-F909-CBB2-686A78C0BC42}"/>
                </a:ext>
              </a:extLst>
            </p:cNvPr>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1;p32">
              <a:extLst>
                <a:ext uri="{FF2B5EF4-FFF2-40B4-BE49-F238E27FC236}">
                  <a16:creationId xmlns:a16="http://schemas.microsoft.com/office/drawing/2014/main" id="{3DDC6D10-225A-7221-DF1E-B0D7B7B0A943}"/>
                </a:ext>
              </a:extLst>
            </p:cNvPr>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2;p32">
              <a:extLst>
                <a:ext uri="{FF2B5EF4-FFF2-40B4-BE49-F238E27FC236}">
                  <a16:creationId xmlns:a16="http://schemas.microsoft.com/office/drawing/2014/main" id="{2894EDE2-A4EE-DC7F-4B0B-6A7421500CD3}"/>
                </a:ext>
              </a:extLst>
            </p:cNvPr>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3;p32">
              <a:extLst>
                <a:ext uri="{FF2B5EF4-FFF2-40B4-BE49-F238E27FC236}">
                  <a16:creationId xmlns:a16="http://schemas.microsoft.com/office/drawing/2014/main" id="{18E8C472-5B4F-29DF-50DC-25768D9BEF2E}"/>
                </a:ext>
              </a:extLst>
            </p:cNvPr>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4;p32">
              <a:extLst>
                <a:ext uri="{FF2B5EF4-FFF2-40B4-BE49-F238E27FC236}">
                  <a16:creationId xmlns:a16="http://schemas.microsoft.com/office/drawing/2014/main" id="{FFE05EB6-E71A-FCC0-7BBC-4172B7DC1EBB}"/>
                </a:ext>
              </a:extLst>
            </p:cNvPr>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5;p32">
              <a:extLst>
                <a:ext uri="{FF2B5EF4-FFF2-40B4-BE49-F238E27FC236}">
                  <a16:creationId xmlns:a16="http://schemas.microsoft.com/office/drawing/2014/main" id="{77475085-948C-DC2B-5715-24A6FCC0C89C}"/>
                </a:ext>
              </a:extLst>
            </p:cNvPr>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6;p32">
              <a:extLst>
                <a:ext uri="{FF2B5EF4-FFF2-40B4-BE49-F238E27FC236}">
                  <a16:creationId xmlns:a16="http://schemas.microsoft.com/office/drawing/2014/main" id="{2FE63C94-F794-EDBD-C1DC-22C1F748FB27}"/>
                </a:ext>
              </a:extLst>
            </p:cNvPr>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7;p32">
              <a:extLst>
                <a:ext uri="{FF2B5EF4-FFF2-40B4-BE49-F238E27FC236}">
                  <a16:creationId xmlns:a16="http://schemas.microsoft.com/office/drawing/2014/main" id="{AB6FFAB0-A42B-7C84-1A1C-A0F261F93D58}"/>
                </a:ext>
              </a:extLst>
            </p:cNvPr>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8;p32">
              <a:extLst>
                <a:ext uri="{FF2B5EF4-FFF2-40B4-BE49-F238E27FC236}">
                  <a16:creationId xmlns:a16="http://schemas.microsoft.com/office/drawing/2014/main" id="{882B97EB-1368-BC1E-77E7-7D3BDF7822F9}"/>
                </a:ext>
              </a:extLst>
            </p:cNvPr>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9;p32">
              <a:extLst>
                <a:ext uri="{FF2B5EF4-FFF2-40B4-BE49-F238E27FC236}">
                  <a16:creationId xmlns:a16="http://schemas.microsoft.com/office/drawing/2014/main" id="{12B492B1-3AF1-C2A7-9A57-B059982D1860}"/>
                </a:ext>
              </a:extLst>
            </p:cNvPr>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0;p32">
              <a:extLst>
                <a:ext uri="{FF2B5EF4-FFF2-40B4-BE49-F238E27FC236}">
                  <a16:creationId xmlns:a16="http://schemas.microsoft.com/office/drawing/2014/main" id="{7BDDF15F-A33F-94DB-C014-4DEFB35167D2}"/>
                </a:ext>
              </a:extLst>
            </p:cNvPr>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1;p32">
              <a:extLst>
                <a:ext uri="{FF2B5EF4-FFF2-40B4-BE49-F238E27FC236}">
                  <a16:creationId xmlns:a16="http://schemas.microsoft.com/office/drawing/2014/main" id="{31CE88F3-10A1-0DC1-433D-EFCCAF875EA0}"/>
                </a:ext>
              </a:extLst>
            </p:cNvPr>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2;p32">
              <a:extLst>
                <a:ext uri="{FF2B5EF4-FFF2-40B4-BE49-F238E27FC236}">
                  <a16:creationId xmlns:a16="http://schemas.microsoft.com/office/drawing/2014/main" id="{89B83B72-22C9-253B-BC5B-39DBCB6A108C}"/>
                </a:ext>
              </a:extLst>
            </p:cNvPr>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3;p32">
              <a:extLst>
                <a:ext uri="{FF2B5EF4-FFF2-40B4-BE49-F238E27FC236}">
                  <a16:creationId xmlns:a16="http://schemas.microsoft.com/office/drawing/2014/main" id="{F0C49B91-726C-4A3B-746A-D09FE4FEA12C}"/>
                </a:ext>
              </a:extLst>
            </p:cNvPr>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4;p32">
              <a:extLst>
                <a:ext uri="{FF2B5EF4-FFF2-40B4-BE49-F238E27FC236}">
                  <a16:creationId xmlns:a16="http://schemas.microsoft.com/office/drawing/2014/main" id="{EAF1375F-F360-F8A1-9CE6-7872197D61F4}"/>
                </a:ext>
              </a:extLst>
            </p:cNvPr>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5;p32">
              <a:extLst>
                <a:ext uri="{FF2B5EF4-FFF2-40B4-BE49-F238E27FC236}">
                  <a16:creationId xmlns:a16="http://schemas.microsoft.com/office/drawing/2014/main" id="{AF4FA626-8034-BF21-EB00-FC786E64A083}"/>
                </a:ext>
              </a:extLst>
            </p:cNvPr>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6;p32">
              <a:extLst>
                <a:ext uri="{FF2B5EF4-FFF2-40B4-BE49-F238E27FC236}">
                  <a16:creationId xmlns:a16="http://schemas.microsoft.com/office/drawing/2014/main" id="{8F5BCEF5-8407-390B-DFCA-A44C229E71EC}"/>
                </a:ext>
              </a:extLst>
            </p:cNvPr>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7;p32">
              <a:extLst>
                <a:ext uri="{FF2B5EF4-FFF2-40B4-BE49-F238E27FC236}">
                  <a16:creationId xmlns:a16="http://schemas.microsoft.com/office/drawing/2014/main" id="{1BF9959D-CA7F-E802-C6C4-18F83964AEC8}"/>
                </a:ext>
              </a:extLst>
            </p:cNvPr>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8;p32">
              <a:extLst>
                <a:ext uri="{FF2B5EF4-FFF2-40B4-BE49-F238E27FC236}">
                  <a16:creationId xmlns:a16="http://schemas.microsoft.com/office/drawing/2014/main" id="{A3F6AD24-8F59-76B4-61D0-DB34732EBF19}"/>
                </a:ext>
              </a:extLst>
            </p:cNvPr>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9;p32">
              <a:extLst>
                <a:ext uri="{FF2B5EF4-FFF2-40B4-BE49-F238E27FC236}">
                  <a16:creationId xmlns:a16="http://schemas.microsoft.com/office/drawing/2014/main" id="{5C45D9C8-E4EB-4C20-7152-2E2618135EA9}"/>
                </a:ext>
              </a:extLst>
            </p:cNvPr>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0;p32">
              <a:extLst>
                <a:ext uri="{FF2B5EF4-FFF2-40B4-BE49-F238E27FC236}">
                  <a16:creationId xmlns:a16="http://schemas.microsoft.com/office/drawing/2014/main" id="{2EB5B3B3-2758-39DD-D6E5-441023E54DDD}"/>
                </a:ext>
              </a:extLst>
            </p:cNvPr>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1;p32">
              <a:extLst>
                <a:ext uri="{FF2B5EF4-FFF2-40B4-BE49-F238E27FC236}">
                  <a16:creationId xmlns:a16="http://schemas.microsoft.com/office/drawing/2014/main" id="{E2527D18-02B8-2411-9E7B-02ED88F9DF91}"/>
                </a:ext>
              </a:extLst>
            </p:cNvPr>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2;p32">
              <a:extLst>
                <a:ext uri="{FF2B5EF4-FFF2-40B4-BE49-F238E27FC236}">
                  <a16:creationId xmlns:a16="http://schemas.microsoft.com/office/drawing/2014/main" id="{EE905A54-FC21-F4AD-6EAD-9769069328BA}"/>
                </a:ext>
              </a:extLst>
            </p:cNvPr>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3;p32">
              <a:extLst>
                <a:ext uri="{FF2B5EF4-FFF2-40B4-BE49-F238E27FC236}">
                  <a16:creationId xmlns:a16="http://schemas.microsoft.com/office/drawing/2014/main" id="{5BBE1F66-AFFA-9321-90AE-AC70D36919A9}"/>
                </a:ext>
              </a:extLst>
            </p:cNvPr>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4;p32">
              <a:extLst>
                <a:ext uri="{FF2B5EF4-FFF2-40B4-BE49-F238E27FC236}">
                  <a16:creationId xmlns:a16="http://schemas.microsoft.com/office/drawing/2014/main" id="{A5E55E8C-A625-D5AC-E7A3-A18B66FA4541}"/>
                </a:ext>
              </a:extLst>
            </p:cNvPr>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5;p32">
              <a:extLst>
                <a:ext uri="{FF2B5EF4-FFF2-40B4-BE49-F238E27FC236}">
                  <a16:creationId xmlns:a16="http://schemas.microsoft.com/office/drawing/2014/main" id="{4CE0EF08-EA55-05F0-9A78-EC0F22061CA8}"/>
                </a:ext>
              </a:extLst>
            </p:cNvPr>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6;p32">
              <a:extLst>
                <a:ext uri="{FF2B5EF4-FFF2-40B4-BE49-F238E27FC236}">
                  <a16:creationId xmlns:a16="http://schemas.microsoft.com/office/drawing/2014/main" id="{090A802C-5272-E005-305B-F81B74BDD309}"/>
                </a:ext>
              </a:extLst>
            </p:cNvPr>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7;p32">
              <a:extLst>
                <a:ext uri="{FF2B5EF4-FFF2-40B4-BE49-F238E27FC236}">
                  <a16:creationId xmlns:a16="http://schemas.microsoft.com/office/drawing/2014/main" id="{63CB60F6-C621-6706-CBEF-1250205D90BA}"/>
                </a:ext>
              </a:extLst>
            </p:cNvPr>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8;p32">
              <a:extLst>
                <a:ext uri="{FF2B5EF4-FFF2-40B4-BE49-F238E27FC236}">
                  <a16:creationId xmlns:a16="http://schemas.microsoft.com/office/drawing/2014/main" id="{34F52E95-74D9-B72E-10C3-BAC16287F3BB}"/>
                </a:ext>
              </a:extLst>
            </p:cNvPr>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9;p32">
              <a:extLst>
                <a:ext uri="{FF2B5EF4-FFF2-40B4-BE49-F238E27FC236}">
                  <a16:creationId xmlns:a16="http://schemas.microsoft.com/office/drawing/2014/main" id="{6388E681-D022-6D3B-1CF7-A8202F5B5B3E}"/>
                </a:ext>
              </a:extLst>
            </p:cNvPr>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0;p32">
              <a:extLst>
                <a:ext uri="{FF2B5EF4-FFF2-40B4-BE49-F238E27FC236}">
                  <a16:creationId xmlns:a16="http://schemas.microsoft.com/office/drawing/2014/main" id="{0E95B2F3-563B-AAA3-D1CA-FDC5DE64F55E}"/>
                </a:ext>
              </a:extLst>
            </p:cNvPr>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1;p32">
              <a:extLst>
                <a:ext uri="{FF2B5EF4-FFF2-40B4-BE49-F238E27FC236}">
                  <a16:creationId xmlns:a16="http://schemas.microsoft.com/office/drawing/2014/main" id="{A9343ADC-6018-DB77-5B86-5332B30B729E}"/>
                </a:ext>
              </a:extLst>
            </p:cNvPr>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p32">
              <a:extLst>
                <a:ext uri="{FF2B5EF4-FFF2-40B4-BE49-F238E27FC236}">
                  <a16:creationId xmlns:a16="http://schemas.microsoft.com/office/drawing/2014/main" id="{F00D9408-2D20-43F6-3869-8075B58C2175}"/>
                </a:ext>
              </a:extLst>
            </p:cNvPr>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p32">
              <a:extLst>
                <a:ext uri="{FF2B5EF4-FFF2-40B4-BE49-F238E27FC236}">
                  <a16:creationId xmlns:a16="http://schemas.microsoft.com/office/drawing/2014/main" id="{D0A65512-3840-F271-1F14-FDB7D4651406}"/>
                </a:ext>
              </a:extLst>
            </p:cNvPr>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4;p32">
              <a:extLst>
                <a:ext uri="{FF2B5EF4-FFF2-40B4-BE49-F238E27FC236}">
                  <a16:creationId xmlns:a16="http://schemas.microsoft.com/office/drawing/2014/main" id="{6E6B0318-AF85-6BE9-E9E7-1694B199DFEE}"/>
                </a:ext>
              </a:extLst>
            </p:cNvPr>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p32">
              <a:extLst>
                <a:ext uri="{FF2B5EF4-FFF2-40B4-BE49-F238E27FC236}">
                  <a16:creationId xmlns:a16="http://schemas.microsoft.com/office/drawing/2014/main" id="{202D7EF5-6AFB-87F0-80C2-31CF9718A656}"/>
                </a:ext>
              </a:extLst>
            </p:cNvPr>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p32">
              <a:extLst>
                <a:ext uri="{FF2B5EF4-FFF2-40B4-BE49-F238E27FC236}">
                  <a16:creationId xmlns:a16="http://schemas.microsoft.com/office/drawing/2014/main" id="{FD917FAF-0384-CACD-CEA4-42F207E72EE4}"/>
                </a:ext>
              </a:extLst>
            </p:cNvPr>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7;p32">
              <a:extLst>
                <a:ext uri="{FF2B5EF4-FFF2-40B4-BE49-F238E27FC236}">
                  <a16:creationId xmlns:a16="http://schemas.microsoft.com/office/drawing/2014/main" id="{5C719AF6-CB5E-DDAD-C0DF-90E3A1A805E8}"/>
                </a:ext>
              </a:extLst>
            </p:cNvPr>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8;p32">
              <a:extLst>
                <a:ext uri="{FF2B5EF4-FFF2-40B4-BE49-F238E27FC236}">
                  <a16:creationId xmlns:a16="http://schemas.microsoft.com/office/drawing/2014/main" id="{2487F702-611F-8C9C-9F52-A9D2AC9DED87}"/>
                </a:ext>
              </a:extLst>
            </p:cNvPr>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9;p32">
              <a:extLst>
                <a:ext uri="{FF2B5EF4-FFF2-40B4-BE49-F238E27FC236}">
                  <a16:creationId xmlns:a16="http://schemas.microsoft.com/office/drawing/2014/main" id="{ACC98A4B-84A3-4293-C5C3-52C71880DD31}"/>
                </a:ext>
              </a:extLst>
            </p:cNvPr>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0;p32">
              <a:extLst>
                <a:ext uri="{FF2B5EF4-FFF2-40B4-BE49-F238E27FC236}">
                  <a16:creationId xmlns:a16="http://schemas.microsoft.com/office/drawing/2014/main" id="{D19C24CF-73EF-FB19-0C96-DA488E31623F}"/>
                </a:ext>
              </a:extLst>
            </p:cNvPr>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1;p32">
              <a:extLst>
                <a:ext uri="{FF2B5EF4-FFF2-40B4-BE49-F238E27FC236}">
                  <a16:creationId xmlns:a16="http://schemas.microsoft.com/office/drawing/2014/main" id="{E088A446-A339-9768-E656-A4C101AB345C}"/>
                </a:ext>
              </a:extLst>
            </p:cNvPr>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2;p32">
              <a:extLst>
                <a:ext uri="{FF2B5EF4-FFF2-40B4-BE49-F238E27FC236}">
                  <a16:creationId xmlns:a16="http://schemas.microsoft.com/office/drawing/2014/main" id="{3FD4B963-AFB9-EF75-59F7-3617EF4F1334}"/>
                </a:ext>
              </a:extLst>
            </p:cNvPr>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3;p32">
              <a:extLst>
                <a:ext uri="{FF2B5EF4-FFF2-40B4-BE49-F238E27FC236}">
                  <a16:creationId xmlns:a16="http://schemas.microsoft.com/office/drawing/2014/main" id="{BA8956C1-7DCC-2C39-7A7D-5B5B328EF740}"/>
                </a:ext>
              </a:extLst>
            </p:cNvPr>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4;p32">
              <a:extLst>
                <a:ext uri="{FF2B5EF4-FFF2-40B4-BE49-F238E27FC236}">
                  <a16:creationId xmlns:a16="http://schemas.microsoft.com/office/drawing/2014/main" id="{31E9DD3E-1620-2360-9DAC-AF6D9FFE52D1}"/>
                </a:ext>
              </a:extLst>
            </p:cNvPr>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5;p32">
              <a:extLst>
                <a:ext uri="{FF2B5EF4-FFF2-40B4-BE49-F238E27FC236}">
                  <a16:creationId xmlns:a16="http://schemas.microsoft.com/office/drawing/2014/main" id="{6F34441A-D911-6AA1-A79D-5B4D7276ADAA}"/>
                </a:ext>
              </a:extLst>
            </p:cNvPr>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6;p32">
              <a:extLst>
                <a:ext uri="{FF2B5EF4-FFF2-40B4-BE49-F238E27FC236}">
                  <a16:creationId xmlns:a16="http://schemas.microsoft.com/office/drawing/2014/main" id="{414A92A5-9462-BF57-CFD7-670EDBDABAC9}"/>
                </a:ext>
              </a:extLst>
            </p:cNvPr>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p32">
              <a:extLst>
                <a:ext uri="{FF2B5EF4-FFF2-40B4-BE49-F238E27FC236}">
                  <a16:creationId xmlns:a16="http://schemas.microsoft.com/office/drawing/2014/main" id="{8B3753C1-5411-D468-BA64-48BFB2BAEB7E}"/>
                </a:ext>
              </a:extLst>
            </p:cNvPr>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8;p32">
              <a:extLst>
                <a:ext uri="{FF2B5EF4-FFF2-40B4-BE49-F238E27FC236}">
                  <a16:creationId xmlns:a16="http://schemas.microsoft.com/office/drawing/2014/main" id="{1ED474ED-C4AE-8972-DF22-5EC5C3ADA25C}"/>
                </a:ext>
              </a:extLst>
            </p:cNvPr>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9;p32">
              <a:extLst>
                <a:ext uri="{FF2B5EF4-FFF2-40B4-BE49-F238E27FC236}">
                  <a16:creationId xmlns:a16="http://schemas.microsoft.com/office/drawing/2014/main" id="{225C89F2-674C-E191-286D-3A252A66C401}"/>
                </a:ext>
              </a:extLst>
            </p:cNvPr>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70;p32">
              <a:extLst>
                <a:ext uri="{FF2B5EF4-FFF2-40B4-BE49-F238E27FC236}">
                  <a16:creationId xmlns:a16="http://schemas.microsoft.com/office/drawing/2014/main" id="{F738D626-62D0-A2FF-BB0F-3ED646BFB008}"/>
                </a:ext>
              </a:extLst>
            </p:cNvPr>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1;p32">
              <a:extLst>
                <a:ext uri="{FF2B5EF4-FFF2-40B4-BE49-F238E27FC236}">
                  <a16:creationId xmlns:a16="http://schemas.microsoft.com/office/drawing/2014/main" id="{E605669E-4592-B8A2-6C02-BDC9B61A35E3}"/>
                </a:ext>
              </a:extLst>
            </p:cNvPr>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2;p32">
              <a:extLst>
                <a:ext uri="{FF2B5EF4-FFF2-40B4-BE49-F238E27FC236}">
                  <a16:creationId xmlns:a16="http://schemas.microsoft.com/office/drawing/2014/main" id="{42CEBBF7-DB76-C83F-D8F2-FCADB5936D8D}"/>
                </a:ext>
              </a:extLst>
            </p:cNvPr>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3;p32">
              <a:extLst>
                <a:ext uri="{FF2B5EF4-FFF2-40B4-BE49-F238E27FC236}">
                  <a16:creationId xmlns:a16="http://schemas.microsoft.com/office/drawing/2014/main" id="{D8524D8D-C785-4F15-D01C-F6107D921627}"/>
                </a:ext>
              </a:extLst>
            </p:cNvPr>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74;p32">
              <a:extLst>
                <a:ext uri="{FF2B5EF4-FFF2-40B4-BE49-F238E27FC236}">
                  <a16:creationId xmlns:a16="http://schemas.microsoft.com/office/drawing/2014/main" id="{237CE1FE-D93C-1F46-7453-A3DA383B4F71}"/>
                </a:ext>
              </a:extLst>
            </p:cNvPr>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75;p32">
              <a:extLst>
                <a:ext uri="{FF2B5EF4-FFF2-40B4-BE49-F238E27FC236}">
                  <a16:creationId xmlns:a16="http://schemas.microsoft.com/office/drawing/2014/main" id="{E0E93073-F210-D4F5-7AA9-EFF4DF59829D}"/>
                </a:ext>
              </a:extLst>
            </p:cNvPr>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76;p32">
              <a:extLst>
                <a:ext uri="{FF2B5EF4-FFF2-40B4-BE49-F238E27FC236}">
                  <a16:creationId xmlns:a16="http://schemas.microsoft.com/office/drawing/2014/main" id="{B0E3B522-65BE-71B8-8CBE-ED4060ED7C6C}"/>
                </a:ext>
              </a:extLst>
            </p:cNvPr>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77;p32">
              <a:extLst>
                <a:ext uri="{FF2B5EF4-FFF2-40B4-BE49-F238E27FC236}">
                  <a16:creationId xmlns:a16="http://schemas.microsoft.com/office/drawing/2014/main" id="{7A076040-616A-16FF-082F-F303B7AB759D}"/>
                </a:ext>
              </a:extLst>
            </p:cNvPr>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78;p32">
              <a:extLst>
                <a:ext uri="{FF2B5EF4-FFF2-40B4-BE49-F238E27FC236}">
                  <a16:creationId xmlns:a16="http://schemas.microsoft.com/office/drawing/2014/main" id="{86383A0E-AB5B-A5C8-E638-9715206A9138}"/>
                </a:ext>
              </a:extLst>
            </p:cNvPr>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79;p32">
              <a:extLst>
                <a:ext uri="{FF2B5EF4-FFF2-40B4-BE49-F238E27FC236}">
                  <a16:creationId xmlns:a16="http://schemas.microsoft.com/office/drawing/2014/main" id="{FFB81415-CABF-C98F-8C12-723C9C97EE2B}"/>
                </a:ext>
              </a:extLst>
            </p:cNvPr>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0;p32">
              <a:extLst>
                <a:ext uri="{FF2B5EF4-FFF2-40B4-BE49-F238E27FC236}">
                  <a16:creationId xmlns:a16="http://schemas.microsoft.com/office/drawing/2014/main" id="{6435E854-01CD-B4B5-12D0-02498947F7ED}"/>
                </a:ext>
              </a:extLst>
            </p:cNvPr>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1;p32">
              <a:extLst>
                <a:ext uri="{FF2B5EF4-FFF2-40B4-BE49-F238E27FC236}">
                  <a16:creationId xmlns:a16="http://schemas.microsoft.com/office/drawing/2014/main" id="{106EB61F-831A-2336-B01A-05357D9B89B1}"/>
                </a:ext>
              </a:extLst>
            </p:cNvPr>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2;p32">
              <a:extLst>
                <a:ext uri="{FF2B5EF4-FFF2-40B4-BE49-F238E27FC236}">
                  <a16:creationId xmlns:a16="http://schemas.microsoft.com/office/drawing/2014/main" id="{B3C7D50E-2E74-7F34-300D-255FCC23E540}"/>
                </a:ext>
              </a:extLst>
            </p:cNvPr>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83;p32">
              <a:extLst>
                <a:ext uri="{FF2B5EF4-FFF2-40B4-BE49-F238E27FC236}">
                  <a16:creationId xmlns:a16="http://schemas.microsoft.com/office/drawing/2014/main" id="{69DD14BE-E42E-55F9-F0B1-802036F5CCB3}"/>
                </a:ext>
              </a:extLst>
            </p:cNvPr>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84;p32">
              <a:extLst>
                <a:ext uri="{FF2B5EF4-FFF2-40B4-BE49-F238E27FC236}">
                  <a16:creationId xmlns:a16="http://schemas.microsoft.com/office/drawing/2014/main" id="{47F23BFE-34EC-B6A9-C115-152BC07DD98E}"/>
                </a:ext>
              </a:extLst>
            </p:cNvPr>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85;p32">
              <a:extLst>
                <a:ext uri="{FF2B5EF4-FFF2-40B4-BE49-F238E27FC236}">
                  <a16:creationId xmlns:a16="http://schemas.microsoft.com/office/drawing/2014/main" id="{44E524B5-201A-AA5D-D9A5-9D082D6CE0BA}"/>
                </a:ext>
              </a:extLst>
            </p:cNvPr>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86;p32">
              <a:extLst>
                <a:ext uri="{FF2B5EF4-FFF2-40B4-BE49-F238E27FC236}">
                  <a16:creationId xmlns:a16="http://schemas.microsoft.com/office/drawing/2014/main" id="{9F7CECEB-1C42-F8CE-BF2A-44C9E227EE91}"/>
                </a:ext>
              </a:extLst>
            </p:cNvPr>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87;p32">
              <a:extLst>
                <a:ext uri="{FF2B5EF4-FFF2-40B4-BE49-F238E27FC236}">
                  <a16:creationId xmlns:a16="http://schemas.microsoft.com/office/drawing/2014/main" id="{13BB306E-4C66-5A17-11C9-A346CB8CDFCC}"/>
                </a:ext>
              </a:extLst>
            </p:cNvPr>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88;p32">
              <a:extLst>
                <a:ext uri="{FF2B5EF4-FFF2-40B4-BE49-F238E27FC236}">
                  <a16:creationId xmlns:a16="http://schemas.microsoft.com/office/drawing/2014/main" id="{F535498E-A75D-A421-B1D3-C266667A8043}"/>
                </a:ext>
              </a:extLst>
            </p:cNvPr>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89;p32">
              <a:extLst>
                <a:ext uri="{FF2B5EF4-FFF2-40B4-BE49-F238E27FC236}">
                  <a16:creationId xmlns:a16="http://schemas.microsoft.com/office/drawing/2014/main" id="{14BD7D98-68AC-FD6E-BA43-99FF3127B728}"/>
                </a:ext>
              </a:extLst>
            </p:cNvPr>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0;p32">
              <a:extLst>
                <a:ext uri="{FF2B5EF4-FFF2-40B4-BE49-F238E27FC236}">
                  <a16:creationId xmlns:a16="http://schemas.microsoft.com/office/drawing/2014/main" id="{5576B67B-6FB0-DF1B-72A5-937CEF91A15F}"/>
                </a:ext>
              </a:extLst>
            </p:cNvPr>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1;p32">
              <a:extLst>
                <a:ext uri="{FF2B5EF4-FFF2-40B4-BE49-F238E27FC236}">
                  <a16:creationId xmlns:a16="http://schemas.microsoft.com/office/drawing/2014/main" id="{BED35E31-3598-956E-6A38-289B2C5D02C4}"/>
                </a:ext>
              </a:extLst>
            </p:cNvPr>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2;p32">
              <a:extLst>
                <a:ext uri="{FF2B5EF4-FFF2-40B4-BE49-F238E27FC236}">
                  <a16:creationId xmlns:a16="http://schemas.microsoft.com/office/drawing/2014/main" id="{FBC05166-E7C0-3C92-F313-AA215B2B5350}"/>
                </a:ext>
              </a:extLst>
            </p:cNvPr>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3;p32">
              <a:extLst>
                <a:ext uri="{FF2B5EF4-FFF2-40B4-BE49-F238E27FC236}">
                  <a16:creationId xmlns:a16="http://schemas.microsoft.com/office/drawing/2014/main" id="{9B6EB429-C219-53F3-EE92-F822C8E114B5}"/>
                </a:ext>
              </a:extLst>
            </p:cNvPr>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4;p32">
              <a:extLst>
                <a:ext uri="{FF2B5EF4-FFF2-40B4-BE49-F238E27FC236}">
                  <a16:creationId xmlns:a16="http://schemas.microsoft.com/office/drawing/2014/main" id="{4CFA3B58-023F-B817-B1D4-47E7F6013635}"/>
                </a:ext>
              </a:extLst>
            </p:cNvPr>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5;p32">
              <a:extLst>
                <a:ext uri="{FF2B5EF4-FFF2-40B4-BE49-F238E27FC236}">
                  <a16:creationId xmlns:a16="http://schemas.microsoft.com/office/drawing/2014/main" id="{1CA12051-25E1-5AC2-E88F-3DEFEFD319AC}"/>
                </a:ext>
              </a:extLst>
            </p:cNvPr>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6;p32">
              <a:extLst>
                <a:ext uri="{FF2B5EF4-FFF2-40B4-BE49-F238E27FC236}">
                  <a16:creationId xmlns:a16="http://schemas.microsoft.com/office/drawing/2014/main" id="{642E3ACA-8A26-7890-E13C-B23EC8A2F451}"/>
                </a:ext>
              </a:extLst>
            </p:cNvPr>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7;p32">
              <a:extLst>
                <a:ext uri="{FF2B5EF4-FFF2-40B4-BE49-F238E27FC236}">
                  <a16:creationId xmlns:a16="http://schemas.microsoft.com/office/drawing/2014/main" id="{775328E3-1AFB-73DB-D7F4-DCF2D5B85365}"/>
                </a:ext>
              </a:extLst>
            </p:cNvPr>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8;p32">
              <a:extLst>
                <a:ext uri="{FF2B5EF4-FFF2-40B4-BE49-F238E27FC236}">
                  <a16:creationId xmlns:a16="http://schemas.microsoft.com/office/drawing/2014/main" id="{43435AB3-4897-CCB9-936E-212F2A062170}"/>
                </a:ext>
              </a:extLst>
            </p:cNvPr>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9;p32">
              <a:extLst>
                <a:ext uri="{FF2B5EF4-FFF2-40B4-BE49-F238E27FC236}">
                  <a16:creationId xmlns:a16="http://schemas.microsoft.com/office/drawing/2014/main" id="{02AE96F6-22FD-24BD-91E3-D5615B76E99F}"/>
                </a:ext>
              </a:extLst>
            </p:cNvPr>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00;p32">
              <a:extLst>
                <a:ext uri="{FF2B5EF4-FFF2-40B4-BE49-F238E27FC236}">
                  <a16:creationId xmlns:a16="http://schemas.microsoft.com/office/drawing/2014/main" id="{6C89E0D9-2F1A-A519-A142-3FD664FD6FF2}"/>
                </a:ext>
              </a:extLst>
            </p:cNvPr>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01;p32">
              <a:extLst>
                <a:ext uri="{FF2B5EF4-FFF2-40B4-BE49-F238E27FC236}">
                  <a16:creationId xmlns:a16="http://schemas.microsoft.com/office/drawing/2014/main" id="{89DB1CF3-FAFF-CEB9-249E-718FABCD8C32}"/>
                </a:ext>
              </a:extLst>
            </p:cNvPr>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02;p32">
              <a:extLst>
                <a:ext uri="{FF2B5EF4-FFF2-40B4-BE49-F238E27FC236}">
                  <a16:creationId xmlns:a16="http://schemas.microsoft.com/office/drawing/2014/main" id="{C4DA11D3-E6D6-92EC-F55A-45675A50AB77}"/>
                </a:ext>
              </a:extLst>
            </p:cNvPr>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03;p32">
              <a:extLst>
                <a:ext uri="{FF2B5EF4-FFF2-40B4-BE49-F238E27FC236}">
                  <a16:creationId xmlns:a16="http://schemas.microsoft.com/office/drawing/2014/main" id="{98397D7A-505C-4404-72F2-7C64F7A3151A}"/>
                </a:ext>
              </a:extLst>
            </p:cNvPr>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04;p32">
              <a:extLst>
                <a:ext uri="{FF2B5EF4-FFF2-40B4-BE49-F238E27FC236}">
                  <a16:creationId xmlns:a16="http://schemas.microsoft.com/office/drawing/2014/main" id="{34A6559D-AB68-387B-7EF2-820309EE1B54}"/>
                </a:ext>
              </a:extLst>
            </p:cNvPr>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05;p32">
              <a:extLst>
                <a:ext uri="{FF2B5EF4-FFF2-40B4-BE49-F238E27FC236}">
                  <a16:creationId xmlns:a16="http://schemas.microsoft.com/office/drawing/2014/main" id="{58928272-E748-A100-5D8F-A018152CBC66}"/>
                </a:ext>
              </a:extLst>
            </p:cNvPr>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06;p32">
              <a:extLst>
                <a:ext uri="{FF2B5EF4-FFF2-40B4-BE49-F238E27FC236}">
                  <a16:creationId xmlns:a16="http://schemas.microsoft.com/office/drawing/2014/main" id="{D31C4E38-FC16-EC14-F2CB-0A2AABC5690F}"/>
                </a:ext>
              </a:extLst>
            </p:cNvPr>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07;p32">
              <a:extLst>
                <a:ext uri="{FF2B5EF4-FFF2-40B4-BE49-F238E27FC236}">
                  <a16:creationId xmlns:a16="http://schemas.microsoft.com/office/drawing/2014/main" id="{8A1D34AE-BF76-DC5D-ACAA-68DE5C280657}"/>
                </a:ext>
              </a:extLst>
            </p:cNvPr>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8;p32">
              <a:extLst>
                <a:ext uri="{FF2B5EF4-FFF2-40B4-BE49-F238E27FC236}">
                  <a16:creationId xmlns:a16="http://schemas.microsoft.com/office/drawing/2014/main" id="{68256080-45E4-A06D-CDA0-DEFAE427DEE0}"/>
                </a:ext>
              </a:extLst>
            </p:cNvPr>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9;p32">
              <a:extLst>
                <a:ext uri="{FF2B5EF4-FFF2-40B4-BE49-F238E27FC236}">
                  <a16:creationId xmlns:a16="http://schemas.microsoft.com/office/drawing/2014/main" id="{7F5D438E-8C28-C3CB-244D-144B9CE28829}"/>
                </a:ext>
              </a:extLst>
            </p:cNvPr>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10;p32">
              <a:extLst>
                <a:ext uri="{FF2B5EF4-FFF2-40B4-BE49-F238E27FC236}">
                  <a16:creationId xmlns:a16="http://schemas.microsoft.com/office/drawing/2014/main" id="{4C3E6539-6E5C-CFCE-05F7-131564BA00C7}"/>
                </a:ext>
              </a:extLst>
            </p:cNvPr>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11;p32">
              <a:extLst>
                <a:ext uri="{FF2B5EF4-FFF2-40B4-BE49-F238E27FC236}">
                  <a16:creationId xmlns:a16="http://schemas.microsoft.com/office/drawing/2014/main" id="{98E4FE9A-8C4D-C63A-DD6E-2187B43CB583}"/>
                </a:ext>
              </a:extLst>
            </p:cNvPr>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12;p32">
              <a:extLst>
                <a:ext uri="{FF2B5EF4-FFF2-40B4-BE49-F238E27FC236}">
                  <a16:creationId xmlns:a16="http://schemas.microsoft.com/office/drawing/2014/main" id="{60F42F98-37F9-4E85-8763-9ACE6943F0B6}"/>
                </a:ext>
              </a:extLst>
            </p:cNvPr>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13;p32">
              <a:extLst>
                <a:ext uri="{FF2B5EF4-FFF2-40B4-BE49-F238E27FC236}">
                  <a16:creationId xmlns:a16="http://schemas.microsoft.com/office/drawing/2014/main" id="{29FFB128-44D7-B10A-D0DE-43C82E1C2A31}"/>
                </a:ext>
              </a:extLst>
            </p:cNvPr>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14;p32">
              <a:extLst>
                <a:ext uri="{FF2B5EF4-FFF2-40B4-BE49-F238E27FC236}">
                  <a16:creationId xmlns:a16="http://schemas.microsoft.com/office/drawing/2014/main" id="{A1AF8B08-24AC-3DE0-D4DD-D5A2BE33F2F3}"/>
                </a:ext>
              </a:extLst>
            </p:cNvPr>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15;p32">
              <a:extLst>
                <a:ext uri="{FF2B5EF4-FFF2-40B4-BE49-F238E27FC236}">
                  <a16:creationId xmlns:a16="http://schemas.microsoft.com/office/drawing/2014/main" id="{CC87B2B9-1443-819F-5622-1B92EC0DAB80}"/>
                </a:ext>
              </a:extLst>
            </p:cNvPr>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16;p32">
              <a:extLst>
                <a:ext uri="{FF2B5EF4-FFF2-40B4-BE49-F238E27FC236}">
                  <a16:creationId xmlns:a16="http://schemas.microsoft.com/office/drawing/2014/main" id="{EC091877-47A9-B5D2-A231-97CC34EAA56A}"/>
                </a:ext>
              </a:extLst>
            </p:cNvPr>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17;p32">
              <a:extLst>
                <a:ext uri="{FF2B5EF4-FFF2-40B4-BE49-F238E27FC236}">
                  <a16:creationId xmlns:a16="http://schemas.microsoft.com/office/drawing/2014/main" id="{631FB999-7E2E-A506-0642-EBC5F2FBBB9A}"/>
                </a:ext>
              </a:extLst>
            </p:cNvPr>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18;p32">
              <a:extLst>
                <a:ext uri="{FF2B5EF4-FFF2-40B4-BE49-F238E27FC236}">
                  <a16:creationId xmlns:a16="http://schemas.microsoft.com/office/drawing/2014/main" id="{4A298930-DAF0-19F5-AF51-3C8ECB50C8B0}"/>
                </a:ext>
              </a:extLst>
            </p:cNvPr>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19;p32">
              <a:extLst>
                <a:ext uri="{FF2B5EF4-FFF2-40B4-BE49-F238E27FC236}">
                  <a16:creationId xmlns:a16="http://schemas.microsoft.com/office/drawing/2014/main" id="{9ECFBEA5-2E71-CDC7-33FD-FEB110B23FC5}"/>
                </a:ext>
              </a:extLst>
            </p:cNvPr>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20;p32">
              <a:extLst>
                <a:ext uri="{FF2B5EF4-FFF2-40B4-BE49-F238E27FC236}">
                  <a16:creationId xmlns:a16="http://schemas.microsoft.com/office/drawing/2014/main" id="{0E56413B-BF80-0518-D49E-C69B70F3A981}"/>
                </a:ext>
              </a:extLst>
            </p:cNvPr>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21;p32">
              <a:extLst>
                <a:ext uri="{FF2B5EF4-FFF2-40B4-BE49-F238E27FC236}">
                  <a16:creationId xmlns:a16="http://schemas.microsoft.com/office/drawing/2014/main" id="{5B90B115-93CA-776D-2A7E-D07C9F23F5CF}"/>
                </a:ext>
              </a:extLst>
            </p:cNvPr>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22;p32">
              <a:extLst>
                <a:ext uri="{FF2B5EF4-FFF2-40B4-BE49-F238E27FC236}">
                  <a16:creationId xmlns:a16="http://schemas.microsoft.com/office/drawing/2014/main" id="{E828C3A4-325A-BFD5-9FD9-F483370EC2B3}"/>
                </a:ext>
              </a:extLst>
            </p:cNvPr>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23;p32">
              <a:extLst>
                <a:ext uri="{FF2B5EF4-FFF2-40B4-BE49-F238E27FC236}">
                  <a16:creationId xmlns:a16="http://schemas.microsoft.com/office/drawing/2014/main" id="{B21DA215-7A09-6853-E66C-76D037B5FFCE}"/>
                </a:ext>
              </a:extLst>
            </p:cNvPr>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24;p32">
              <a:extLst>
                <a:ext uri="{FF2B5EF4-FFF2-40B4-BE49-F238E27FC236}">
                  <a16:creationId xmlns:a16="http://schemas.microsoft.com/office/drawing/2014/main" id="{CBAD5777-766B-495C-1A91-D48309A92CEB}"/>
                </a:ext>
              </a:extLst>
            </p:cNvPr>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25;p32">
              <a:extLst>
                <a:ext uri="{FF2B5EF4-FFF2-40B4-BE49-F238E27FC236}">
                  <a16:creationId xmlns:a16="http://schemas.microsoft.com/office/drawing/2014/main" id="{F586352A-8242-BD84-5722-3AFA130BE025}"/>
                </a:ext>
              </a:extLst>
            </p:cNvPr>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26;p32">
              <a:extLst>
                <a:ext uri="{FF2B5EF4-FFF2-40B4-BE49-F238E27FC236}">
                  <a16:creationId xmlns:a16="http://schemas.microsoft.com/office/drawing/2014/main" id="{5F93F613-AE1A-51C9-5DAB-19001E4B38C7}"/>
                </a:ext>
              </a:extLst>
            </p:cNvPr>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27;p32">
              <a:extLst>
                <a:ext uri="{FF2B5EF4-FFF2-40B4-BE49-F238E27FC236}">
                  <a16:creationId xmlns:a16="http://schemas.microsoft.com/office/drawing/2014/main" id="{963E4398-9AB8-7A0B-1DD7-A924AF6B84DB}"/>
                </a:ext>
              </a:extLst>
            </p:cNvPr>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28;p32">
              <a:extLst>
                <a:ext uri="{FF2B5EF4-FFF2-40B4-BE49-F238E27FC236}">
                  <a16:creationId xmlns:a16="http://schemas.microsoft.com/office/drawing/2014/main" id="{88BB723C-75C5-3B38-C1E6-418049A63AC8}"/>
                </a:ext>
              </a:extLst>
            </p:cNvPr>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29;p32">
              <a:extLst>
                <a:ext uri="{FF2B5EF4-FFF2-40B4-BE49-F238E27FC236}">
                  <a16:creationId xmlns:a16="http://schemas.microsoft.com/office/drawing/2014/main" id="{807F9DB7-5988-3A8D-B7C6-D3B78FF04B96}"/>
                </a:ext>
              </a:extLst>
            </p:cNvPr>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30;p32">
              <a:extLst>
                <a:ext uri="{FF2B5EF4-FFF2-40B4-BE49-F238E27FC236}">
                  <a16:creationId xmlns:a16="http://schemas.microsoft.com/office/drawing/2014/main" id="{6CD32F6C-0DDF-256F-C11B-2571E771DAFA}"/>
                </a:ext>
              </a:extLst>
            </p:cNvPr>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31;p32">
              <a:extLst>
                <a:ext uri="{FF2B5EF4-FFF2-40B4-BE49-F238E27FC236}">
                  <a16:creationId xmlns:a16="http://schemas.microsoft.com/office/drawing/2014/main" id="{71F370F0-8FEE-8AAE-34B6-447B541CF83C}"/>
                </a:ext>
              </a:extLst>
            </p:cNvPr>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32;p32">
              <a:extLst>
                <a:ext uri="{FF2B5EF4-FFF2-40B4-BE49-F238E27FC236}">
                  <a16:creationId xmlns:a16="http://schemas.microsoft.com/office/drawing/2014/main" id="{A820C68C-8BAE-A7AA-6AE5-83603ECCA9FA}"/>
                </a:ext>
              </a:extLst>
            </p:cNvPr>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33;p32">
              <a:extLst>
                <a:ext uri="{FF2B5EF4-FFF2-40B4-BE49-F238E27FC236}">
                  <a16:creationId xmlns:a16="http://schemas.microsoft.com/office/drawing/2014/main" id="{163312D0-E3F7-C6FB-4CB7-06815953BFD7}"/>
                </a:ext>
              </a:extLst>
            </p:cNvPr>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34;p32">
              <a:extLst>
                <a:ext uri="{FF2B5EF4-FFF2-40B4-BE49-F238E27FC236}">
                  <a16:creationId xmlns:a16="http://schemas.microsoft.com/office/drawing/2014/main" id="{8AF43BC8-87E0-3358-2D84-5AA6BF0915E2}"/>
                </a:ext>
              </a:extLst>
            </p:cNvPr>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35;p32">
              <a:extLst>
                <a:ext uri="{FF2B5EF4-FFF2-40B4-BE49-F238E27FC236}">
                  <a16:creationId xmlns:a16="http://schemas.microsoft.com/office/drawing/2014/main" id="{C97DE650-8589-7188-07BC-7C8AD2B21895}"/>
                </a:ext>
              </a:extLst>
            </p:cNvPr>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36;p32">
              <a:extLst>
                <a:ext uri="{FF2B5EF4-FFF2-40B4-BE49-F238E27FC236}">
                  <a16:creationId xmlns:a16="http://schemas.microsoft.com/office/drawing/2014/main" id="{FC9621E2-772D-2A7A-E748-DD5B7BF3CAD8}"/>
                </a:ext>
              </a:extLst>
            </p:cNvPr>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37;p32">
              <a:extLst>
                <a:ext uri="{FF2B5EF4-FFF2-40B4-BE49-F238E27FC236}">
                  <a16:creationId xmlns:a16="http://schemas.microsoft.com/office/drawing/2014/main" id="{55C37E88-E2CB-B651-0ADD-3C52ACEDDCD2}"/>
                </a:ext>
              </a:extLst>
            </p:cNvPr>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38;p32">
              <a:extLst>
                <a:ext uri="{FF2B5EF4-FFF2-40B4-BE49-F238E27FC236}">
                  <a16:creationId xmlns:a16="http://schemas.microsoft.com/office/drawing/2014/main" id="{0EFD1D68-3155-4F6E-4F96-E77C9F1B853D}"/>
                </a:ext>
              </a:extLst>
            </p:cNvPr>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39;p32">
              <a:extLst>
                <a:ext uri="{FF2B5EF4-FFF2-40B4-BE49-F238E27FC236}">
                  <a16:creationId xmlns:a16="http://schemas.microsoft.com/office/drawing/2014/main" id="{FCE2D46C-2451-6382-48F8-1281770451BA}"/>
                </a:ext>
              </a:extLst>
            </p:cNvPr>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40;p32">
              <a:extLst>
                <a:ext uri="{FF2B5EF4-FFF2-40B4-BE49-F238E27FC236}">
                  <a16:creationId xmlns:a16="http://schemas.microsoft.com/office/drawing/2014/main" id="{0D2F677D-C090-B41C-6150-633FAB852481}"/>
                </a:ext>
              </a:extLst>
            </p:cNvPr>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41;p32">
              <a:extLst>
                <a:ext uri="{FF2B5EF4-FFF2-40B4-BE49-F238E27FC236}">
                  <a16:creationId xmlns:a16="http://schemas.microsoft.com/office/drawing/2014/main" id="{74A59D6B-A89F-342E-9A36-FBE130625CC9}"/>
                </a:ext>
              </a:extLst>
            </p:cNvPr>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42;p32">
              <a:extLst>
                <a:ext uri="{FF2B5EF4-FFF2-40B4-BE49-F238E27FC236}">
                  <a16:creationId xmlns:a16="http://schemas.microsoft.com/office/drawing/2014/main" id="{9CC9FDD6-AD5A-5DB9-6825-E8DF53F8D97C}"/>
                </a:ext>
              </a:extLst>
            </p:cNvPr>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43;p32">
              <a:extLst>
                <a:ext uri="{FF2B5EF4-FFF2-40B4-BE49-F238E27FC236}">
                  <a16:creationId xmlns:a16="http://schemas.microsoft.com/office/drawing/2014/main" id="{4DDBE504-DB38-3161-772F-C2DA44E70D96}"/>
                </a:ext>
              </a:extLst>
            </p:cNvPr>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44;p32">
              <a:extLst>
                <a:ext uri="{FF2B5EF4-FFF2-40B4-BE49-F238E27FC236}">
                  <a16:creationId xmlns:a16="http://schemas.microsoft.com/office/drawing/2014/main" id="{6A0FE136-1ADF-0BBE-024E-4CBE075067E7}"/>
                </a:ext>
              </a:extLst>
            </p:cNvPr>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45;p32">
              <a:extLst>
                <a:ext uri="{FF2B5EF4-FFF2-40B4-BE49-F238E27FC236}">
                  <a16:creationId xmlns:a16="http://schemas.microsoft.com/office/drawing/2014/main" id="{C3775429-7311-1ADC-451B-BEE6C18076D5}"/>
                </a:ext>
              </a:extLst>
            </p:cNvPr>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46;p32">
              <a:extLst>
                <a:ext uri="{FF2B5EF4-FFF2-40B4-BE49-F238E27FC236}">
                  <a16:creationId xmlns:a16="http://schemas.microsoft.com/office/drawing/2014/main" id="{16DABEC2-555F-AEB5-1B3A-213F89A72E19}"/>
                </a:ext>
              </a:extLst>
            </p:cNvPr>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47;p32">
              <a:extLst>
                <a:ext uri="{FF2B5EF4-FFF2-40B4-BE49-F238E27FC236}">
                  <a16:creationId xmlns:a16="http://schemas.microsoft.com/office/drawing/2014/main" id="{E59EF183-3FEA-6849-C5CA-4D5A1C9C9FE7}"/>
                </a:ext>
              </a:extLst>
            </p:cNvPr>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48;p32">
              <a:extLst>
                <a:ext uri="{FF2B5EF4-FFF2-40B4-BE49-F238E27FC236}">
                  <a16:creationId xmlns:a16="http://schemas.microsoft.com/office/drawing/2014/main" id="{69B8AD7E-42DD-2800-C649-2B673A1A03BE}"/>
                </a:ext>
              </a:extLst>
            </p:cNvPr>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49;p32">
              <a:extLst>
                <a:ext uri="{FF2B5EF4-FFF2-40B4-BE49-F238E27FC236}">
                  <a16:creationId xmlns:a16="http://schemas.microsoft.com/office/drawing/2014/main" id="{8B7A29D7-6105-906F-A96C-01FEB2B2E5BD}"/>
                </a:ext>
              </a:extLst>
            </p:cNvPr>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50;p32">
              <a:extLst>
                <a:ext uri="{FF2B5EF4-FFF2-40B4-BE49-F238E27FC236}">
                  <a16:creationId xmlns:a16="http://schemas.microsoft.com/office/drawing/2014/main" id="{FEEB85F9-D995-2AF0-BABC-0C54A6AFD7EA}"/>
                </a:ext>
              </a:extLst>
            </p:cNvPr>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51;p32">
              <a:extLst>
                <a:ext uri="{FF2B5EF4-FFF2-40B4-BE49-F238E27FC236}">
                  <a16:creationId xmlns:a16="http://schemas.microsoft.com/office/drawing/2014/main" id="{967FCEB8-5911-C263-FCEC-9513E353D451}"/>
                </a:ext>
              </a:extLst>
            </p:cNvPr>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52;p32">
              <a:extLst>
                <a:ext uri="{FF2B5EF4-FFF2-40B4-BE49-F238E27FC236}">
                  <a16:creationId xmlns:a16="http://schemas.microsoft.com/office/drawing/2014/main" id="{969D4CB3-2E83-F2D0-77A7-1D5F67150B0D}"/>
                </a:ext>
              </a:extLst>
            </p:cNvPr>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53;p32">
              <a:extLst>
                <a:ext uri="{FF2B5EF4-FFF2-40B4-BE49-F238E27FC236}">
                  <a16:creationId xmlns:a16="http://schemas.microsoft.com/office/drawing/2014/main" id="{96264678-6484-AAB7-DF47-CF405561FB05}"/>
                </a:ext>
              </a:extLst>
            </p:cNvPr>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54;p32">
              <a:extLst>
                <a:ext uri="{FF2B5EF4-FFF2-40B4-BE49-F238E27FC236}">
                  <a16:creationId xmlns:a16="http://schemas.microsoft.com/office/drawing/2014/main" id="{E0D02819-D2E4-F9DA-A612-AFF5C36E1649}"/>
                </a:ext>
              </a:extLst>
            </p:cNvPr>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55;p32">
              <a:extLst>
                <a:ext uri="{FF2B5EF4-FFF2-40B4-BE49-F238E27FC236}">
                  <a16:creationId xmlns:a16="http://schemas.microsoft.com/office/drawing/2014/main" id="{BBF5EBFB-61D5-4AD1-F0BE-BFE79308B948}"/>
                </a:ext>
              </a:extLst>
            </p:cNvPr>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56;p32">
              <a:extLst>
                <a:ext uri="{FF2B5EF4-FFF2-40B4-BE49-F238E27FC236}">
                  <a16:creationId xmlns:a16="http://schemas.microsoft.com/office/drawing/2014/main" id="{A81755DE-DF9A-95B1-9BC5-B664B6AF52A0}"/>
                </a:ext>
              </a:extLst>
            </p:cNvPr>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57;p32">
              <a:extLst>
                <a:ext uri="{FF2B5EF4-FFF2-40B4-BE49-F238E27FC236}">
                  <a16:creationId xmlns:a16="http://schemas.microsoft.com/office/drawing/2014/main" id="{311B810D-E696-DC2C-9032-3DF5FE0922C5}"/>
                </a:ext>
              </a:extLst>
            </p:cNvPr>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58;p32">
              <a:extLst>
                <a:ext uri="{FF2B5EF4-FFF2-40B4-BE49-F238E27FC236}">
                  <a16:creationId xmlns:a16="http://schemas.microsoft.com/office/drawing/2014/main" id="{747ACD59-79A9-B00F-4B57-0E3E6A235592}"/>
                </a:ext>
              </a:extLst>
            </p:cNvPr>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59;p32">
              <a:extLst>
                <a:ext uri="{FF2B5EF4-FFF2-40B4-BE49-F238E27FC236}">
                  <a16:creationId xmlns:a16="http://schemas.microsoft.com/office/drawing/2014/main" id="{4BFC12B3-6F55-3C07-8AFE-95AF109D5977}"/>
                </a:ext>
              </a:extLst>
            </p:cNvPr>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60;p32">
              <a:extLst>
                <a:ext uri="{FF2B5EF4-FFF2-40B4-BE49-F238E27FC236}">
                  <a16:creationId xmlns:a16="http://schemas.microsoft.com/office/drawing/2014/main" id="{88B437A7-065F-8CCA-984F-981FA7C34D39}"/>
                </a:ext>
              </a:extLst>
            </p:cNvPr>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1;p32">
              <a:extLst>
                <a:ext uri="{FF2B5EF4-FFF2-40B4-BE49-F238E27FC236}">
                  <a16:creationId xmlns:a16="http://schemas.microsoft.com/office/drawing/2014/main" id="{BAC47E31-718A-1634-768A-A023F35365E2}"/>
                </a:ext>
              </a:extLst>
            </p:cNvPr>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2;p32">
              <a:extLst>
                <a:ext uri="{FF2B5EF4-FFF2-40B4-BE49-F238E27FC236}">
                  <a16:creationId xmlns:a16="http://schemas.microsoft.com/office/drawing/2014/main" id="{972DC621-0B21-3355-F317-00516E5F7EB9}"/>
                </a:ext>
              </a:extLst>
            </p:cNvPr>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3;p32">
              <a:extLst>
                <a:ext uri="{FF2B5EF4-FFF2-40B4-BE49-F238E27FC236}">
                  <a16:creationId xmlns:a16="http://schemas.microsoft.com/office/drawing/2014/main" id="{C81961C3-E6A8-49C9-705C-7CD6CA7FFBC5}"/>
                </a:ext>
              </a:extLst>
            </p:cNvPr>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4;p32">
              <a:extLst>
                <a:ext uri="{FF2B5EF4-FFF2-40B4-BE49-F238E27FC236}">
                  <a16:creationId xmlns:a16="http://schemas.microsoft.com/office/drawing/2014/main" id="{501ED33A-3117-26FC-F0A3-D7651ACD14E3}"/>
                </a:ext>
              </a:extLst>
            </p:cNvPr>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5;p32">
              <a:extLst>
                <a:ext uri="{FF2B5EF4-FFF2-40B4-BE49-F238E27FC236}">
                  <a16:creationId xmlns:a16="http://schemas.microsoft.com/office/drawing/2014/main" id="{1C40CFE6-CA34-7364-AE60-C26B4BAD1909}"/>
                </a:ext>
              </a:extLst>
            </p:cNvPr>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6;p32">
              <a:extLst>
                <a:ext uri="{FF2B5EF4-FFF2-40B4-BE49-F238E27FC236}">
                  <a16:creationId xmlns:a16="http://schemas.microsoft.com/office/drawing/2014/main" id="{FC28FDF4-D561-F20F-339B-89CE7FFAE9D0}"/>
                </a:ext>
              </a:extLst>
            </p:cNvPr>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7;p32">
              <a:extLst>
                <a:ext uri="{FF2B5EF4-FFF2-40B4-BE49-F238E27FC236}">
                  <a16:creationId xmlns:a16="http://schemas.microsoft.com/office/drawing/2014/main" id="{FC54D152-82C4-7BAE-74A7-091F930255E3}"/>
                </a:ext>
              </a:extLst>
            </p:cNvPr>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68;p32">
              <a:extLst>
                <a:ext uri="{FF2B5EF4-FFF2-40B4-BE49-F238E27FC236}">
                  <a16:creationId xmlns:a16="http://schemas.microsoft.com/office/drawing/2014/main" id="{18809C9C-A28B-1FD6-550E-EEA1EDD08A61}"/>
                </a:ext>
              </a:extLst>
            </p:cNvPr>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69;p32">
              <a:extLst>
                <a:ext uri="{FF2B5EF4-FFF2-40B4-BE49-F238E27FC236}">
                  <a16:creationId xmlns:a16="http://schemas.microsoft.com/office/drawing/2014/main" id="{09351C46-EFC1-DFE6-F676-C4FDA9CD4B13}"/>
                </a:ext>
              </a:extLst>
            </p:cNvPr>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0;p32">
              <a:extLst>
                <a:ext uri="{FF2B5EF4-FFF2-40B4-BE49-F238E27FC236}">
                  <a16:creationId xmlns:a16="http://schemas.microsoft.com/office/drawing/2014/main" id="{C4A28A48-F4F6-91A7-09F6-4AC95F92C8BC}"/>
                </a:ext>
              </a:extLst>
            </p:cNvPr>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1;p32">
              <a:extLst>
                <a:ext uri="{FF2B5EF4-FFF2-40B4-BE49-F238E27FC236}">
                  <a16:creationId xmlns:a16="http://schemas.microsoft.com/office/drawing/2014/main" id="{D83FC9BF-D34B-A492-AE0A-F54BF4F95CDE}"/>
                </a:ext>
              </a:extLst>
            </p:cNvPr>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2;p32">
              <a:extLst>
                <a:ext uri="{FF2B5EF4-FFF2-40B4-BE49-F238E27FC236}">
                  <a16:creationId xmlns:a16="http://schemas.microsoft.com/office/drawing/2014/main" id="{022AEA78-5BD8-EE79-601D-BBF2955A16AC}"/>
                </a:ext>
              </a:extLst>
            </p:cNvPr>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3;p32">
              <a:extLst>
                <a:ext uri="{FF2B5EF4-FFF2-40B4-BE49-F238E27FC236}">
                  <a16:creationId xmlns:a16="http://schemas.microsoft.com/office/drawing/2014/main" id="{11ED1EF2-C3EF-2239-3E9F-CABF9F9094B1}"/>
                </a:ext>
              </a:extLst>
            </p:cNvPr>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4;p32">
              <a:extLst>
                <a:ext uri="{FF2B5EF4-FFF2-40B4-BE49-F238E27FC236}">
                  <a16:creationId xmlns:a16="http://schemas.microsoft.com/office/drawing/2014/main" id="{3A683A1D-10D1-FE9F-1776-2B8802E4CAC6}"/>
                </a:ext>
              </a:extLst>
            </p:cNvPr>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75;p32">
              <a:extLst>
                <a:ext uri="{FF2B5EF4-FFF2-40B4-BE49-F238E27FC236}">
                  <a16:creationId xmlns:a16="http://schemas.microsoft.com/office/drawing/2014/main" id="{9CF63F32-9D0F-366A-1DA7-A78EE6E223A4}"/>
                </a:ext>
              </a:extLst>
            </p:cNvPr>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76;p32">
              <a:extLst>
                <a:ext uri="{FF2B5EF4-FFF2-40B4-BE49-F238E27FC236}">
                  <a16:creationId xmlns:a16="http://schemas.microsoft.com/office/drawing/2014/main" id="{D6BE06EC-D55D-A79F-4F78-0F104F3FE461}"/>
                </a:ext>
              </a:extLst>
            </p:cNvPr>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77;p32">
              <a:extLst>
                <a:ext uri="{FF2B5EF4-FFF2-40B4-BE49-F238E27FC236}">
                  <a16:creationId xmlns:a16="http://schemas.microsoft.com/office/drawing/2014/main" id="{1638E64C-0C7A-9C90-2C0A-3A82B9D48EAF}"/>
                </a:ext>
              </a:extLst>
            </p:cNvPr>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78;p32">
              <a:extLst>
                <a:ext uri="{FF2B5EF4-FFF2-40B4-BE49-F238E27FC236}">
                  <a16:creationId xmlns:a16="http://schemas.microsoft.com/office/drawing/2014/main" id="{61527452-6193-89D9-4902-C58321500867}"/>
                </a:ext>
              </a:extLst>
            </p:cNvPr>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79;p32">
              <a:extLst>
                <a:ext uri="{FF2B5EF4-FFF2-40B4-BE49-F238E27FC236}">
                  <a16:creationId xmlns:a16="http://schemas.microsoft.com/office/drawing/2014/main" id="{1B38CD22-07B8-2C9F-F9FD-8F18DAB854D6}"/>
                </a:ext>
              </a:extLst>
            </p:cNvPr>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80;p32">
              <a:extLst>
                <a:ext uri="{FF2B5EF4-FFF2-40B4-BE49-F238E27FC236}">
                  <a16:creationId xmlns:a16="http://schemas.microsoft.com/office/drawing/2014/main" id="{08B0E0F1-E597-BFE1-F753-BBDA8483147E}"/>
                </a:ext>
              </a:extLst>
            </p:cNvPr>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81;p32">
              <a:extLst>
                <a:ext uri="{FF2B5EF4-FFF2-40B4-BE49-F238E27FC236}">
                  <a16:creationId xmlns:a16="http://schemas.microsoft.com/office/drawing/2014/main" id="{78436CBD-6CE6-CAE2-73C5-37B8EBD9189C}"/>
                </a:ext>
              </a:extLst>
            </p:cNvPr>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82;p32">
              <a:extLst>
                <a:ext uri="{FF2B5EF4-FFF2-40B4-BE49-F238E27FC236}">
                  <a16:creationId xmlns:a16="http://schemas.microsoft.com/office/drawing/2014/main" id="{EB71E5A7-3A39-CDB5-4B76-4E01D61F5653}"/>
                </a:ext>
              </a:extLst>
            </p:cNvPr>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83;p32">
              <a:extLst>
                <a:ext uri="{FF2B5EF4-FFF2-40B4-BE49-F238E27FC236}">
                  <a16:creationId xmlns:a16="http://schemas.microsoft.com/office/drawing/2014/main" id="{13153EA9-6A54-0502-B82A-1B48908E6DA0}"/>
                </a:ext>
              </a:extLst>
            </p:cNvPr>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84;p32">
              <a:extLst>
                <a:ext uri="{FF2B5EF4-FFF2-40B4-BE49-F238E27FC236}">
                  <a16:creationId xmlns:a16="http://schemas.microsoft.com/office/drawing/2014/main" id="{4B4A9457-0334-0865-133D-84002DAB1CC1}"/>
                </a:ext>
              </a:extLst>
            </p:cNvPr>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85;p32">
              <a:extLst>
                <a:ext uri="{FF2B5EF4-FFF2-40B4-BE49-F238E27FC236}">
                  <a16:creationId xmlns:a16="http://schemas.microsoft.com/office/drawing/2014/main" id="{1DDBA941-777F-2930-D420-20CB05FD9D70}"/>
                </a:ext>
              </a:extLst>
            </p:cNvPr>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86;p32">
              <a:extLst>
                <a:ext uri="{FF2B5EF4-FFF2-40B4-BE49-F238E27FC236}">
                  <a16:creationId xmlns:a16="http://schemas.microsoft.com/office/drawing/2014/main" id="{C64DEFCE-1B6A-5162-CF0D-EFD4AB2112A0}"/>
                </a:ext>
              </a:extLst>
            </p:cNvPr>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87;p32">
              <a:extLst>
                <a:ext uri="{FF2B5EF4-FFF2-40B4-BE49-F238E27FC236}">
                  <a16:creationId xmlns:a16="http://schemas.microsoft.com/office/drawing/2014/main" id="{AEB9110F-F5B9-00FE-CCAA-EC74FE15B0AC}"/>
                </a:ext>
              </a:extLst>
            </p:cNvPr>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88;p32">
              <a:extLst>
                <a:ext uri="{FF2B5EF4-FFF2-40B4-BE49-F238E27FC236}">
                  <a16:creationId xmlns:a16="http://schemas.microsoft.com/office/drawing/2014/main" id="{E7196A97-2F30-4BC5-D627-C9B623988612}"/>
                </a:ext>
              </a:extLst>
            </p:cNvPr>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89;p32">
              <a:extLst>
                <a:ext uri="{FF2B5EF4-FFF2-40B4-BE49-F238E27FC236}">
                  <a16:creationId xmlns:a16="http://schemas.microsoft.com/office/drawing/2014/main" id="{DF51AA35-34DE-9E9B-0105-7A5527F826D5}"/>
                </a:ext>
              </a:extLst>
            </p:cNvPr>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90;p32">
              <a:extLst>
                <a:ext uri="{FF2B5EF4-FFF2-40B4-BE49-F238E27FC236}">
                  <a16:creationId xmlns:a16="http://schemas.microsoft.com/office/drawing/2014/main" id="{7F93ADA5-00B5-FA3A-EB1E-4F704DBEB728}"/>
                </a:ext>
              </a:extLst>
            </p:cNvPr>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91;p32">
              <a:extLst>
                <a:ext uri="{FF2B5EF4-FFF2-40B4-BE49-F238E27FC236}">
                  <a16:creationId xmlns:a16="http://schemas.microsoft.com/office/drawing/2014/main" id="{7E3F6916-B5E1-C522-1BEA-46A95477D2E5}"/>
                </a:ext>
              </a:extLst>
            </p:cNvPr>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92;p32">
              <a:extLst>
                <a:ext uri="{FF2B5EF4-FFF2-40B4-BE49-F238E27FC236}">
                  <a16:creationId xmlns:a16="http://schemas.microsoft.com/office/drawing/2014/main" id="{5AD8950F-7EB2-1098-A4D3-0967F6616BA8}"/>
                </a:ext>
              </a:extLst>
            </p:cNvPr>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93;p32">
              <a:extLst>
                <a:ext uri="{FF2B5EF4-FFF2-40B4-BE49-F238E27FC236}">
                  <a16:creationId xmlns:a16="http://schemas.microsoft.com/office/drawing/2014/main" id="{EA679659-67CC-133F-E437-167CF03464FB}"/>
                </a:ext>
              </a:extLst>
            </p:cNvPr>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94;p32">
              <a:extLst>
                <a:ext uri="{FF2B5EF4-FFF2-40B4-BE49-F238E27FC236}">
                  <a16:creationId xmlns:a16="http://schemas.microsoft.com/office/drawing/2014/main" id="{BF74413C-189E-3071-F476-E797061DE04C}"/>
                </a:ext>
              </a:extLst>
            </p:cNvPr>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95;p32">
              <a:extLst>
                <a:ext uri="{FF2B5EF4-FFF2-40B4-BE49-F238E27FC236}">
                  <a16:creationId xmlns:a16="http://schemas.microsoft.com/office/drawing/2014/main" id="{1198A462-11DC-2AD3-B672-9164C4749C89}"/>
                </a:ext>
              </a:extLst>
            </p:cNvPr>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96;p32">
              <a:extLst>
                <a:ext uri="{FF2B5EF4-FFF2-40B4-BE49-F238E27FC236}">
                  <a16:creationId xmlns:a16="http://schemas.microsoft.com/office/drawing/2014/main" id="{C3C2B6BA-6DE3-F2F5-F286-4BE6FE6DF444}"/>
                </a:ext>
              </a:extLst>
            </p:cNvPr>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97;p32">
              <a:extLst>
                <a:ext uri="{FF2B5EF4-FFF2-40B4-BE49-F238E27FC236}">
                  <a16:creationId xmlns:a16="http://schemas.microsoft.com/office/drawing/2014/main" id="{39331C5C-EEAF-C17E-163C-2C7FB6F02C86}"/>
                </a:ext>
              </a:extLst>
            </p:cNvPr>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98;p32">
              <a:extLst>
                <a:ext uri="{FF2B5EF4-FFF2-40B4-BE49-F238E27FC236}">
                  <a16:creationId xmlns:a16="http://schemas.microsoft.com/office/drawing/2014/main" id="{7173A408-4916-45D1-CE7D-161942010747}"/>
                </a:ext>
              </a:extLst>
            </p:cNvPr>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99;p32">
              <a:extLst>
                <a:ext uri="{FF2B5EF4-FFF2-40B4-BE49-F238E27FC236}">
                  <a16:creationId xmlns:a16="http://schemas.microsoft.com/office/drawing/2014/main" id="{3C64AB8B-04C1-E2F9-2426-FE297198A4BF}"/>
                </a:ext>
              </a:extLst>
            </p:cNvPr>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00;p32">
              <a:extLst>
                <a:ext uri="{FF2B5EF4-FFF2-40B4-BE49-F238E27FC236}">
                  <a16:creationId xmlns:a16="http://schemas.microsoft.com/office/drawing/2014/main" id="{0D849D9F-664F-E826-CFB0-1E5327159877}"/>
                </a:ext>
              </a:extLst>
            </p:cNvPr>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01;p32">
              <a:extLst>
                <a:ext uri="{FF2B5EF4-FFF2-40B4-BE49-F238E27FC236}">
                  <a16:creationId xmlns:a16="http://schemas.microsoft.com/office/drawing/2014/main" id="{E9429760-5807-4B06-814B-49D11CE404E6}"/>
                </a:ext>
              </a:extLst>
            </p:cNvPr>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02;p32">
              <a:extLst>
                <a:ext uri="{FF2B5EF4-FFF2-40B4-BE49-F238E27FC236}">
                  <a16:creationId xmlns:a16="http://schemas.microsoft.com/office/drawing/2014/main" id="{3EB8FEFE-7EE6-4BD4-2EA9-5D01149196D8}"/>
                </a:ext>
              </a:extLst>
            </p:cNvPr>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03;p32">
              <a:extLst>
                <a:ext uri="{FF2B5EF4-FFF2-40B4-BE49-F238E27FC236}">
                  <a16:creationId xmlns:a16="http://schemas.microsoft.com/office/drawing/2014/main" id="{127B815E-7DA1-BB19-0A39-ED311AFBA629}"/>
                </a:ext>
              </a:extLst>
            </p:cNvPr>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04;p32">
              <a:extLst>
                <a:ext uri="{FF2B5EF4-FFF2-40B4-BE49-F238E27FC236}">
                  <a16:creationId xmlns:a16="http://schemas.microsoft.com/office/drawing/2014/main" id="{E44989C6-ECB5-0512-B9A4-49FA2EA2ACDA}"/>
                </a:ext>
              </a:extLst>
            </p:cNvPr>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05;p32">
              <a:extLst>
                <a:ext uri="{FF2B5EF4-FFF2-40B4-BE49-F238E27FC236}">
                  <a16:creationId xmlns:a16="http://schemas.microsoft.com/office/drawing/2014/main" id="{3566EAC4-BCB0-488F-1357-65C50AF3D919}"/>
                </a:ext>
              </a:extLst>
            </p:cNvPr>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06;p32">
              <a:extLst>
                <a:ext uri="{FF2B5EF4-FFF2-40B4-BE49-F238E27FC236}">
                  <a16:creationId xmlns:a16="http://schemas.microsoft.com/office/drawing/2014/main" id="{208A6B39-3FAA-635E-8219-9D74930C7BE6}"/>
                </a:ext>
              </a:extLst>
            </p:cNvPr>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07;p32">
              <a:extLst>
                <a:ext uri="{FF2B5EF4-FFF2-40B4-BE49-F238E27FC236}">
                  <a16:creationId xmlns:a16="http://schemas.microsoft.com/office/drawing/2014/main" id="{58417871-988C-EF88-B571-88F7305F7726}"/>
                </a:ext>
              </a:extLst>
            </p:cNvPr>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08;p32">
              <a:extLst>
                <a:ext uri="{FF2B5EF4-FFF2-40B4-BE49-F238E27FC236}">
                  <a16:creationId xmlns:a16="http://schemas.microsoft.com/office/drawing/2014/main" id="{9B01F12D-750A-A14C-524A-A1AC546541B8}"/>
                </a:ext>
              </a:extLst>
            </p:cNvPr>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09;p32">
              <a:extLst>
                <a:ext uri="{FF2B5EF4-FFF2-40B4-BE49-F238E27FC236}">
                  <a16:creationId xmlns:a16="http://schemas.microsoft.com/office/drawing/2014/main" id="{BB4018E7-8C0E-14DA-F4D5-100FAEAE79C4}"/>
                </a:ext>
              </a:extLst>
            </p:cNvPr>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10;p32">
              <a:extLst>
                <a:ext uri="{FF2B5EF4-FFF2-40B4-BE49-F238E27FC236}">
                  <a16:creationId xmlns:a16="http://schemas.microsoft.com/office/drawing/2014/main" id="{DCB2C72E-A98F-74ED-B7FC-A70DDCE34398}"/>
                </a:ext>
              </a:extLst>
            </p:cNvPr>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11;p32">
              <a:extLst>
                <a:ext uri="{FF2B5EF4-FFF2-40B4-BE49-F238E27FC236}">
                  <a16:creationId xmlns:a16="http://schemas.microsoft.com/office/drawing/2014/main" id="{80C9C4F3-42E8-B440-C144-7CB088848F73}"/>
                </a:ext>
              </a:extLst>
            </p:cNvPr>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12;p32">
              <a:extLst>
                <a:ext uri="{FF2B5EF4-FFF2-40B4-BE49-F238E27FC236}">
                  <a16:creationId xmlns:a16="http://schemas.microsoft.com/office/drawing/2014/main" id="{C5BD26C7-A8D7-DD40-27B7-77BD02E67EB0}"/>
                </a:ext>
              </a:extLst>
            </p:cNvPr>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13;p32">
              <a:extLst>
                <a:ext uri="{FF2B5EF4-FFF2-40B4-BE49-F238E27FC236}">
                  <a16:creationId xmlns:a16="http://schemas.microsoft.com/office/drawing/2014/main" id="{09C4FEC2-82D7-2355-07B3-D3DCB1B42D0E}"/>
                </a:ext>
              </a:extLst>
            </p:cNvPr>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14;p32">
              <a:extLst>
                <a:ext uri="{FF2B5EF4-FFF2-40B4-BE49-F238E27FC236}">
                  <a16:creationId xmlns:a16="http://schemas.microsoft.com/office/drawing/2014/main" id="{D949B1C6-ED00-08B6-81E0-A4090265D875}"/>
                </a:ext>
              </a:extLst>
            </p:cNvPr>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15;p32">
              <a:extLst>
                <a:ext uri="{FF2B5EF4-FFF2-40B4-BE49-F238E27FC236}">
                  <a16:creationId xmlns:a16="http://schemas.microsoft.com/office/drawing/2014/main" id="{AE63C016-9C36-0D04-74D8-C4CB902F2640}"/>
                </a:ext>
              </a:extLst>
            </p:cNvPr>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16;p32">
              <a:extLst>
                <a:ext uri="{FF2B5EF4-FFF2-40B4-BE49-F238E27FC236}">
                  <a16:creationId xmlns:a16="http://schemas.microsoft.com/office/drawing/2014/main" id="{B05FF2D1-A331-0F52-BFB4-F0408837C3FE}"/>
                </a:ext>
              </a:extLst>
            </p:cNvPr>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17;p32">
              <a:extLst>
                <a:ext uri="{FF2B5EF4-FFF2-40B4-BE49-F238E27FC236}">
                  <a16:creationId xmlns:a16="http://schemas.microsoft.com/office/drawing/2014/main" id="{BB21A8FB-A56F-C611-AB79-CD6CF6D94A0D}"/>
                </a:ext>
              </a:extLst>
            </p:cNvPr>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18;p32">
              <a:extLst>
                <a:ext uri="{FF2B5EF4-FFF2-40B4-BE49-F238E27FC236}">
                  <a16:creationId xmlns:a16="http://schemas.microsoft.com/office/drawing/2014/main" id="{C963789C-803F-D529-7D9F-03EB25606104}"/>
                </a:ext>
              </a:extLst>
            </p:cNvPr>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19;p32">
              <a:extLst>
                <a:ext uri="{FF2B5EF4-FFF2-40B4-BE49-F238E27FC236}">
                  <a16:creationId xmlns:a16="http://schemas.microsoft.com/office/drawing/2014/main" id="{D36C3FD8-1735-499F-1DB6-4AF6C6636B41}"/>
                </a:ext>
              </a:extLst>
            </p:cNvPr>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20;p32">
              <a:extLst>
                <a:ext uri="{FF2B5EF4-FFF2-40B4-BE49-F238E27FC236}">
                  <a16:creationId xmlns:a16="http://schemas.microsoft.com/office/drawing/2014/main" id="{99AE60AD-5F63-4926-8B69-7581DFA9B9C9}"/>
                </a:ext>
              </a:extLst>
            </p:cNvPr>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21;p32">
              <a:extLst>
                <a:ext uri="{FF2B5EF4-FFF2-40B4-BE49-F238E27FC236}">
                  <a16:creationId xmlns:a16="http://schemas.microsoft.com/office/drawing/2014/main" id="{F50E3388-5A8F-8575-097B-5A5A830F8AAC}"/>
                </a:ext>
              </a:extLst>
            </p:cNvPr>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22;p32">
              <a:extLst>
                <a:ext uri="{FF2B5EF4-FFF2-40B4-BE49-F238E27FC236}">
                  <a16:creationId xmlns:a16="http://schemas.microsoft.com/office/drawing/2014/main" id="{713E0F2B-8FFF-2A2D-2933-324B9173DC2A}"/>
                </a:ext>
              </a:extLst>
            </p:cNvPr>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23;p32">
              <a:extLst>
                <a:ext uri="{FF2B5EF4-FFF2-40B4-BE49-F238E27FC236}">
                  <a16:creationId xmlns:a16="http://schemas.microsoft.com/office/drawing/2014/main" id="{3F89DA34-4C38-431E-CE4C-9BFC5789C4DE}"/>
                </a:ext>
              </a:extLst>
            </p:cNvPr>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4;p32">
              <a:extLst>
                <a:ext uri="{FF2B5EF4-FFF2-40B4-BE49-F238E27FC236}">
                  <a16:creationId xmlns:a16="http://schemas.microsoft.com/office/drawing/2014/main" id="{B35A6741-00BF-09CF-000D-82A8AD516748}"/>
                </a:ext>
              </a:extLst>
            </p:cNvPr>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5;p32">
              <a:extLst>
                <a:ext uri="{FF2B5EF4-FFF2-40B4-BE49-F238E27FC236}">
                  <a16:creationId xmlns:a16="http://schemas.microsoft.com/office/drawing/2014/main" id="{11209BCA-8831-B38B-4544-E91ED4038521}"/>
                </a:ext>
              </a:extLst>
            </p:cNvPr>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6;p32">
              <a:extLst>
                <a:ext uri="{FF2B5EF4-FFF2-40B4-BE49-F238E27FC236}">
                  <a16:creationId xmlns:a16="http://schemas.microsoft.com/office/drawing/2014/main" id="{3F8C3AB9-135E-B6FD-3B11-15AF3956C99B}"/>
                </a:ext>
              </a:extLst>
            </p:cNvPr>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7;p32">
              <a:extLst>
                <a:ext uri="{FF2B5EF4-FFF2-40B4-BE49-F238E27FC236}">
                  <a16:creationId xmlns:a16="http://schemas.microsoft.com/office/drawing/2014/main" id="{F40768D2-A0DE-7DBC-6461-07B604CA59E7}"/>
                </a:ext>
              </a:extLst>
            </p:cNvPr>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8;p32">
              <a:extLst>
                <a:ext uri="{FF2B5EF4-FFF2-40B4-BE49-F238E27FC236}">
                  <a16:creationId xmlns:a16="http://schemas.microsoft.com/office/drawing/2014/main" id="{B9FB8912-2B80-F099-C102-F7C8C6B2A0B8}"/>
                </a:ext>
              </a:extLst>
            </p:cNvPr>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9;p32">
              <a:extLst>
                <a:ext uri="{FF2B5EF4-FFF2-40B4-BE49-F238E27FC236}">
                  <a16:creationId xmlns:a16="http://schemas.microsoft.com/office/drawing/2014/main" id="{03F12CCA-0699-9CF5-A137-C5922CB61FD9}"/>
                </a:ext>
              </a:extLst>
            </p:cNvPr>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30;p32">
              <a:extLst>
                <a:ext uri="{FF2B5EF4-FFF2-40B4-BE49-F238E27FC236}">
                  <a16:creationId xmlns:a16="http://schemas.microsoft.com/office/drawing/2014/main" id="{CA29C770-D662-BBD8-D9EA-5DF74407CB08}"/>
                </a:ext>
              </a:extLst>
            </p:cNvPr>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31;p32">
              <a:extLst>
                <a:ext uri="{FF2B5EF4-FFF2-40B4-BE49-F238E27FC236}">
                  <a16:creationId xmlns:a16="http://schemas.microsoft.com/office/drawing/2014/main" id="{3251FBEA-7EDB-F868-9F4F-9891B851BDBB}"/>
                </a:ext>
              </a:extLst>
            </p:cNvPr>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32;p32">
              <a:extLst>
                <a:ext uri="{FF2B5EF4-FFF2-40B4-BE49-F238E27FC236}">
                  <a16:creationId xmlns:a16="http://schemas.microsoft.com/office/drawing/2014/main" id="{D15617FD-93C0-462B-1948-65B49347C2B2}"/>
                </a:ext>
              </a:extLst>
            </p:cNvPr>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9296;p55">
            <a:extLst>
              <a:ext uri="{FF2B5EF4-FFF2-40B4-BE49-F238E27FC236}">
                <a16:creationId xmlns:a16="http://schemas.microsoft.com/office/drawing/2014/main" id="{5F8F68EA-5C64-0C25-842C-86F2BE99451B}"/>
              </a:ext>
            </a:extLst>
          </p:cNvPr>
          <p:cNvGrpSpPr/>
          <p:nvPr/>
        </p:nvGrpSpPr>
        <p:grpSpPr>
          <a:xfrm>
            <a:off x="1747385" y="1000551"/>
            <a:ext cx="5050965" cy="4049492"/>
            <a:chOff x="2559249" y="2069323"/>
            <a:chExt cx="685565" cy="685635"/>
          </a:xfrm>
        </p:grpSpPr>
        <p:sp>
          <p:nvSpPr>
            <p:cNvPr id="243" name="Google Shape;9297;p55">
              <a:extLst>
                <a:ext uri="{FF2B5EF4-FFF2-40B4-BE49-F238E27FC236}">
                  <a16:creationId xmlns:a16="http://schemas.microsoft.com/office/drawing/2014/main" id="{A4875206-F95E-45BE-D2E7-B9A7793F7B58}"/>
                </a:ext>
              </a:extLst>
            </p:cNvPr>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a:effectLst>
              <a:glow rad="1016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4" name="Google Shape;9298;p55">
              <a:extLst>
                <a:ext uri="{FF2B5EF4-FFF2-40B4-BE49-F238E27FC236}">
                  <a16:creationId xmlns:a16="http://schemas.microsoft.com/office/drawing/2014/main" id="{550E8725-DA4F-FEE5-BB25-E04E91730021}"/>
                </a:ext>
              </a:extLst>
            </p:cNvPr>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a:effectLst>
              <a:glow rad="1016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5" name="Google Shape;9299;p55">
              <a:extLst>
                <a:ext uri="{FF2B5EF4-FFF2-40B4-BE49-F238E27FC236}">
                  <a16:creationId xmlns:a16="http://schemas.microsoft.com/office/drawing/2014/main" id="{DE935DD5-76B1-A189-4FA9-44204663D1B2}"/>
                </a:ext>
              </a:extLst>
            </p:cNvPr>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6" name="Google Shape;9300;p55">
              <a:extLst>
                <a:ext uri="{FF2B5EF4-FFF2-40B4-BE49-F238E27FC236}">
                  <a16:creationId xmlns:a16="http://schemas.microsoft.com/office/drawing/2014/main" id="{0D18C665-C24B-0437-E8B5-44328AE5B2B0}"/>
                </a:ext>
              </a:extLst>
            </p:cNvPr>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a:effectLst>
              <a:glow rad="1397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7" name="Google Shape;9301;p55">
              <a:extLst>
                <a:ext uri="{FF2B5EF4-FFF2-40B4-BE49-F238E27FC236}">
                  <a16:creationId xmlns:a16="http://schemas.microsoft.com/office/drawing/2014/main" id="{D3B56226-D9EC-4C14-B0D7-43E5EAFD01DB}"/>
                </a:ext>
              </a:extLst>
            </p:cNvPr>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8" name="Google Shape;9302;p55">
              <a:extLst>
                <a:ext uri="{FF2B5EF4-FFF2-40B4-BE49-F238E27FC236}">
                  <a16:creationId xmlns:a16="http://schemas.microsoft.com/office/drawing/2014/main" id="{272828B2-DE49-5A55-4F2E-8D266E3CB19C}"/>
                </a:ext>
              </a:extLst>
            </p:cNvPr>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9" name="Google Shape;9303;p55">
              <a:extLst>
                <a:ext uri="{FF2B5EF4-FFF2-40B4-BE49-F238E27FC236}">
                  <a16:creationId xmlns:a16="http://schemas.microsoft.com/office/drawing/2014/main" id="{4FF13D95-43AF-B28B-7AA8-567F92270790}"/>
                </a:ext>
              </a:extLst>
            </p:cNvPr>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0" name="Google Shape;9304;p55">
              <a:extLst>
                <a:ext uri="{FF2B5EF4-FFF2-40B4-BE49-F238E27FC236}">
                  <a16:creationId xmlns:a16="http://schemas.microsoft.com/office/drawing/2014/main" id="{4B08ADA9-A21B-3540-EECA-3832BD02CC98}"/>
                </a:ext>
              </a:extLst>
            </p:cNvPr>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1" name="Google Shape;9305;p55">
              <a:extLst>
                <a:ext uri="{FF2B5EF4-FFF2-40B4-BE49-F238E27FC236}">
                  <a16:creationId xmlns:a16="http://schemas.microsoft.com/office/drawing/2014/main" id="{366CB314-CDF0-7A43-4C71-EA89364F8F67}"/>
                </a:ext>
              </a:extLst>
            </p:cNvPr>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a:effectLst>
              <a:glow rad="1016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252" name="Google Shape;9306;p55">
              <a:extLst>
                <a:ext uri="{FF2B5EF4-FFF2-40B4-BE49-F238E27FC236}">
                  <a16:creationId xmlns:a16="http://schemas.microsoft.com/office/drawing/2014/main" id="{550B0B81-DA2C-0032-1090-38B5EF55DA81}"/>
                </a:ext>
              </a:extLst>
            </p:cNvPr>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3" name="Google Shape;9307;p55">
              <a:extLst>
                <a:ext uri="{FF2B5EF4-FFF2-40B4-BE49-F238E27FC236}">
                  <a16:creationId xmlns:a16="http://schemas.microsoft.com/office/drawing/2014/main" id="{CF68FA59-E28A-2126-2B00-89DD10BB4601}"/>
                </a:ext>
              </a:extLst>
            </p:cNvPr>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a:effectLst>
              <a:glow rad="635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254" name="Google Shape;9308;p55">
              <a:extLst>
                <a:ext uri="{FF2B5EF4-FFF2-40B4-BE49-F238E27FC236}">
                  <a16:creationId xmlns:a16="http://schemas.microsoft.com/office/drawing/2014/main" id="{F7AB418D-3C18-C0F7-623E-0CC693ECECAA}"/>
                </a:ext>
              </a:extLst>
            </p:cNvPr>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5" name="Google Shape;9309;p55">
              <a:extLst>
                <a:ext uri="{FF2B5EF4-FFF2-40B4-BE49-F238E27FC236}">
                  <a16:creationId xmlns:a16="http://schemas.microsoft.com/office/drawing/2014/main" id="{CBFDEA8E-0544-E1FF-CADC-FECB6820236A}"/>
                </a:ext>
              </a:extLst>
            </p:cNvPr>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a:effectLst>
              <a:glow rad="63500">
                <a:schemeClr val="accent2">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256" name="TextBox 255">
            <a:extLst>
              <a:ext uri="{FF2B5EF4-FFF2-40B4-BE49-F238E27FC236}">
                <a16:creationId xmlns:a16="http://schemas.microsoft.com/office/drawing/2014/main" id="{02B132CD-21A2-2F80-6E42-6422C3734724}"/>
              </a:ext>
            </a:extLst>
          </p:cNvPr>
          <p:cNvSpPr txBox="1"/>
          <p:nvPr/>
        </p:nvSpPr>
        <p:spPr>
          <a:xfrm rot="736783">
            <a:off x="4468277" y="1215559"/>
            <a:ext cx="1435639" cy="584775"/>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Problem Definition</a:t>
            </a:r>
          </a:p>
        </p:txBody>
      </p:sp>
      <p:sp>
        <p:nvSpPr>
          <p:cNvPr id="257" name="TextBox 256">
            <a:extLst>
              <a:ext uri="{FF2B5EF4-FFF2-40B4-BE49-F238E27FC236}">
                <a16:creationId xmlns:a16="http://schemas.microsoft.com/office/drawing/2014/main" id="{A6E685EF-3A00-8E0E-D152-1864EF818411}"/>
              </a:ext>
            </a:extLst>
          </p:cNvPr>
          <p:cNvSpPr txBox="1"/>
          <p:nvPr/>
        </p:nvSpPr>
        <p:spPr>
          <a:xfrm>
            <a:off x="5789904" y="2609462"/>
            <a:ext cx="1435639" cy="584775"/>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Data Collection</a:t>
            </a:r>
          </a:p>
        </p:txBody>
      </p:sp>
      <p:sp>
        <p:nvSpPr>
          <p:cNvPr id="258" name="TextBox 257">
            <a:extLst>
              <a:ext uri="{FF2B5EF4-FFF2-40B4-BE49-F238E27FC236}">
                <a16:creationId xmlns:a16="http://schemas.microsoft.com/office/drawing/2014/main" id="{D8E9DFD8-F9BB-94A1-4CE8-F939EC0B2403}"/>
              </a:ext>
            </a:extLst>
          </p:cNvPr>
          <p:cNvSpPr txBox="1"/>
          <p:nvPr/>
        </p:nvSpPr>
        <p:spPr>
          <a:xfrm rot="20512001">
            <a:off x="4780017" y="3825678"/>
            <a:ext cx="1435639" cy="830997"/>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Data Exploration &amp; Visualisation</a:t>
            </a:r>
          </a:p>
        </p:txBody>
      </p:sp>
      <p:sp>
        <p:nvSpPr>
          <p:cNvPr id="259" name="TextBox 258">
            <a:extLst>
              <a:ext uri="{FF2B5EF4-FFF2-40B4-BE49-F238E27FC236}">
                <a16:creationId xmlns:a16="http://schemas.microsoft.com/office/drawing/2014/main" id="{42C0DB8D-B662-F67B-633E-32550E1B2A6E}"/>
              </a:ext>
            </a:extLst>
          </p:cNvPr>
          <p:cNvSpPr txBox="1"/>
          <p:nvPr/>
        </p:nvSpPr>
        <p:spPr>
          <a:xfrm rot="736783">
            <a:off x="2910801" y="3974605"/>
            <a:ext cx="1435639" cy="830997"/>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Data Pre-Processing/ Mining</a:t>
            </a:r>
          </a:p>
        </p:txBody>
      </p:sp>
      <p:sp>
        <p:nvSpPr>
          <p:cNvPr id="260" name="TextBox 259">
            <a:extLst>
              <a:ext uri="{FF2B5EF4-FFF2-40B4-BE49-F238E27FC236}">
                <a16:creationId xmlns:a16="http://schemas.microsoft.com/office/drawing/2014/main" id="{46558FEF-DCC6-0B6A-A420-FE0B44B89A5F}"/>
              </a:ext>
            </a:extLst>
          </p:cNvPr>
          <p:cNvSpPr txBox="1"/>
          <p:nvPr/>
        </p:nvSpPr>
        <p:spPr>
          <a:xfrm>
            <a:off x="1819506" y="2782821"/>
            <a:ext cx="1435639" cy="338554"/>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Modelling</a:t>
            </a:r>
          </a:p>
        </p:txBody>
      </p:sp>
      <p:sp>
        <p:nvSpPr>
          <p:cNvPr id="261" name="TextBox 260">
            <a:extLst>
              <a:ext uri="{FF2B5EF4-FFF2-40B4-BE49-F238E27FC236}">
                <a16:creationId xmlns:a16="http://schemas.microsoft.com/office/drawing/2014/main" id="{2AFFA20E-3460-01AA-6DF6-5F2B69386354}"/>
              </a:ext>
            </a:extLst>
          </p:cNvPr>
          <p:cNvSpPr txBox="1"/>
          <p:nvPr/>
        </p:nvSpPr>
        <p:spPr>
          <a:xfrm rot="19997115">
            <a:off x="2625479" y="1411803"/>
            <a:ext cx="1435639" cy="338554"/>
          </a:xfrm>
          <a:prstGeom prst="rect">
            <a:avLst/>
          </a:prstGeom>
          <a:noFill/>
        </p:spPr>
        <p:txBody>
          <a:bodyPr wrap="square" rtlCol="0">
            <a:spAutoFit/>
          </a:bodyPr>
          <a:lstStyle/>
          <a:p>
            <a:r>
              <a:rPr lang="en-IN" sz="1600" dirty="0">
                <a:solidFill>
                  <a:schemeClr val="tx2"/>
                </a:solidFill>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22719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44"/>
          <p:cNvSpPr txBox="1">
            <a:spLocks noGrp="1"/>
          </p:cNvSpPr>
          <p:nvPr>
            <p:ph type="title" idx="4294967295"/>
          </p:nvPr>
        </p:nvSpPr>
        <p:spPr>
          <a:xfrm>
            <a:off x="326800" y="19596"/>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lumMod val="50000"/>
                  </a:schemeClr>
                </a:solidFill>
                <a:latin typeface="Times New Roman" panose="02020603050405020304" pitchFamily="18" charset="0"/>
                <a:cs typeface="Times New Roman" panose="02020603050405020304" pitchFamily="18" charset="0"/>
              </a:rPr>
              <a:t>SYSTEM ARCHITECTURE</a:t>
            </a:r>
            <a:endParaRPr sz="2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2272" name="Google Shape;2272;p4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12</a:t>
            </a:fld>
            <a:endParaRPr>
              <a:solidFill>
                <a:srgbClr val="FFFFFF"/>
              </a:solidFill>
            </a:endParaRPr>
          </a:p>
        </p:txBody>
      </p:sp>
      <p:sp>
        <p:nvSpPr>
          <p:cNvPr id="2283" name="Google Shape;2283;p44"/>
          <p:cNvSpPr/>
          <p:nvPr/>
        </p:nvSpPr>
        <p:spPr>
          <a:xfrm>
            <a:off x="6884808" y="543222"/>
            <a:ext cx="196873" cy="174075"/>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1718760" y="543289"/>
            <a:ext cx="191034" cy="19186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8626235" y="543217"/>
            <a:ext cx="179355" cy="18992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8598149" y="3732570"/>
            <a:ext cx="207443" cy="152946"/>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443920" y="543312"/>
            <a:ext cx="189925" cy="1901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5137800" y="543229"/>
            <a:ext cx="219945" cy="226904"/>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80E528CE-6F9C-3C81-50E4-7C5631996A67}"/>
              </a:ext>
            </a:extLst>
          </p:cNvPr>
          <p:cNvPicPr>
            <a:picLocks noChangeAspect="1"/>
          </p:cNvPicPr>
          <p:nvPr/>
        </p:nvPicPr>
        <p:blipFill>
          <a:blip r:embed="rId3"/>
          <a:stretch>
            <a:fillRect/>
          </a:stretch>
        </p:blipFill>
        <p:spPr>
          <a:xfrm>
            <a:off x="195073" y="553029"/>
            <a:ext cx="8751328" cy="4456893"/>
          </a:xfrm>
          <a:prstGeom prst="rect">
            <a:avLst/>
          </a:prstGeom>
        </p:spPr>
      </p:pic>
    </p:spTree>
    <p:extLst>
      <p:ext uri="{BB962C8B-B14F-4D97-AF65-F5344CB8AC3E}">
        <p14:creationId xmlns:p14="http://schemas.microsoft.com/office/powerpoint/2010/main" val="225856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Natural Language Processing</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1038075"/>
            <a:ext cx="8180832" cy="3477875"/>
          </a:xfrm>
          <a:prstGeom prst="rect">
            <a:avLst/>
          </a:prstGeom>
          <a:noFill/>
        </p:spPr>
        <p:txBody>
          <a:bodyPr wrap="square" lIns="91440" tIns="45720" rIns="91440" bIns="45720" rtlCol="0" anchor="t">
            <a:spAutoFit/>
          </a:bodyPr>
          <a:lstStyle/>
          <a:p>
            <a:pPr marL="495300" indent="-342900">
              <a:buFont typeface="Arial" panose="020B0604020202020204" pitchFamily="34" charset="0"/>
              <a:buChar char="•"/>
            </a:pP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r>
              <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The essence of NLP lies in making computer understand the natural language.</a:t>
            </a:r>
          </a:p>
          <a:p>
            <a:pPr marL="152400"/>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Computers can understand the structured form of data like spreadsheets and the tables , but human languages, texts, and it gets difficult for the computer to understand it, and there arises the need for NLP.</a:t>
            </a: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a:p>
            <a:pPr marL="495300" indent="-342900">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Computers can’t truly understand the human language. If we feed enough data and train a model properly, it can distinguish and try categorizing various parts of speech based on previously fed data and experiences.</a:t>
            </a:r>
            <a:endParaRPr lang="en-IN" sz="2000"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Tree>
    <p:extLst>
      <p:ext uri="{BB962C8B-B14F-4D97-AF65-F5344CB8AC3E}">
        <p14:creationId xmlns:p14="http://schemas.microsoft.com/office/powerpoint/2010/main" val="337501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64314"/>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Naïve Bayes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712471"/>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90279" y="829765"/>
            <a:ext cx="5828937" cy="1631216"/>
          </a:xfrm>
          <a:prstGeom prst="rect">
            <a:avLst/>
          </a:prstGeom>
          <a:noFill/>
        </p:spPr>
        <p:txBody>
          <a:bodyPr wrap="square" lIns="91440" tIns="45720" rIns="91440" bIns="45720" rtlCol="0" anchor="t">
            <a:spAutoFit/>
          </a:bodyPr>
          <a:lstStyle/>
          <a:p>
            <a:pPr marL="438150" indent="-285750">
              <a:buFont typeface="Wingdings" panose="05000000000000000000" pitchFamily="2" charset="2"/>
              <a:buChar char="q"/>
            </a:pPr>
            <a:r>
              <a:rPr lang="en-IN" sz="2000" dirty="0">
                <a:latin typeface="Times New Roman" panose="02020603050405020304" pitchFamily="18" charset="0"/>
                <a:ea typeface="Fira Sans Condensed Light"/>
                <a:cs typeface="Times New Roman" panose="02020603050405020304" pitchFamily="18" charset="0"/>
                <a:sym typeface="Fira Sans Condensed Light"/>
              </a:rPr>
              <a:t>Naïve Bayes </a:t>
            </a:r>
            <a:r>
              <a:rPr lang="en-US" sz="2000" b="0" i="0" u="none" strike="noStrike" baseline="0" dirty="0">
                <a:latin typeface="Times New Roman" panose="02020603050405020304" pitchFamily="18" charset="0"/>
                <a:cs typeface="Times New Roman" panose="02020603050405020304" pitchFamily="18" charset="0"/>
              </a:rPr>
              <a:t>is used because it can compute the conditional probabilities of occurrence of two events based on the probabilities of occurrence of each individual event, encoding those probabilities is extremely useful.</a:t>
            </a:r>
            <a:endParaRPr lang="en-IN" sz="20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5" name="Picture 4" descr="Text, letter&#10;&#10;Description automatically generated">
            <a:extLst>
              <a:ext uri="{FF2B5EF4-FFF2-40B4-BE49-F238E27FC236}">
                <a16:creationId xmlns:a16="http://schemas.microsoft.com/office/drawing/2014/main" id="{530E2D57-DABF-959A-DBE7-BF61C3DD23CC}"/>
              </a:ext>
            </a:extLst>
          </p:cNvPr>
          <p:cNvPicPr>
            <a:picLocks noChangeAspect="1"/>
          </p:cNvPicPr>
          <p:nvPr/>
        </p:nvPicPr>
        <p:blipFill>
          <a:blip r:embed="rId3"/>
          <a:stretch>
            <a:fillRect/>
          </a:stretch>
        </p:blipFill>
        <p:spPr>
          <a:xfrm>
            <a:off x="5919216" y="775854"/>
            <a:ext cx="3073924" cy="1875812"/>
          </a:xfrm>
          <a:prstGeom prst="rect">
            <a:avLst/>
          </a:prstGeom>
        </p:spPr>
      </p:pic>
      <p:sp>
        <p:nvSpPr>
          <p:cNvPr id="6" name="TextBox 5">
            <a:extLst>
              <a:ext uri="{FF2B5EF4-FFF2-40B4-BE49-F238E27FC236}">
                <a16:creationId xmlns:a16="http://schemas.microsoft.com/office/drawing/2014/main" id="{69311828-E7C4-C6D5-9FBD-4FADB5BA39E0}"/>
              </a:ext>
            </a:extLst>
          </p:cNvPr>
          <p:cNvSpPr txBox="1"/>
          <p:nvPr/>
        </p:nvSpPr>
        <p:spPr>
          <a:xfrm>
            <a:off x="90279" y="2514892"/>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Stochastic Gradient Descent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A6990605-CA00-FD27-530E-69FA7282F7D1}"/>
              </a:ext>
            </a:extLst>
          </p:cNvPr>
          <p:cNvCxnSpPr>
            <a:cxnSpLocks/>
          </p:cNvCxnSpPr>
          <p:nvPr/>
        </p:nvCxnSpPr>
        <p:spPr>
          <a:xfrm flipV="1">
            <a:off x="180558" y="3163049"/>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08E73C-CD4D-7836-3E60-95EC40D81F53}"/>
              </a:ext>
            </a:extLst>
          </p:cNvPr>
          <p:cNvSpPr txBox="1"/>
          <p:nvPr/>
        </p:nvSpPr>
        <p:spPr>
          <a:xfrm>
            <a:off x="180558" y="3280343"/>
            <a:ext cx="5828937" cy="1323439"/>
          </a:xfrm>
          <a:prstGeom prst="rect">
            <a:avLst/>
          </a:prstGeom>
          <a:noFill/>
        </p:spPr>
        <p:txBody>
          <a:bodyPr wrap="square" lIns="91440" tIns="45720" rIns="91440" bIns="45720" rtlCol="0" anchor="t">
            <a:spAutoFit/>
          </a:bodyPr>
          <a:lstStyle/>
          <a:p>
            <a:pPr marL="438150" indent="-285750">
              <a:buFont typeface="Wingdings" panose="05000000000000000000" pitchFamily="2" charset="2"/>
              <a:buChar char="q"/>
            </a:pPr>
            <a:r>
              <a:rPr lang="en-IN" sz="2000" dirty="0">
                <a:latin typeface="Times New Roman" panose="02020603050405020304" pitchFamily="18" charset="0"/>
                <a:ea typeface="Fira Sans Condensed Light"/>
                <a:cs typeface="Times New Roman" panose="02020603050405020304" pitchFamily="18" charset="0"/>
                <a:sym typeface="Fira Sans Condensed Light"/>
              </a:rPr>
              <a:t>The </a:t>
            </a:r>
            <a:r>
              <a:rPr lang="en-US" sz="2000" b="0" i="0" u="none" strike="noStrike" baseline="0" dirty="0">
                <a:latin typeface="Times New Roman" panose="02020603050405020304" pitchFamily="18" charset="0"/>
                <a:cs typeface="Times New Roman" panose="02020603050405020304" pitchFamily="18" charset="0"/>
              </a:rPr>
              <a:t>SGD Classifier is used since it implements a plain stochastic gradient descent learning routine which supports different loss functions and penalties for classification.</a:t>
            </a:r>
            <a:endParaRPr lang="en-IN" sz="20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12" name="Picture 11">
            <a:extLst>
              <a:ext uri="{FF2B5EF4-FFF2-40B4-BE49-F238E27FC236}">
                <a16:creationId xmlns:a16="http://schemas.microsoft.com/office/drawing/2014/main" id="{279C7C1D-BAD0-C382-48A9-EEDF2E2B96FA}"/>
              </a:ext>
            </a:extLst>
          </p:cNvPr>
          <p:cNvPicPr>
            <a:picLocks noChangeAspect="1"/>
          </p:cNvPicPr>
          <p:nvPr/>
        </p:nvPicPr>
        <p:blipFill>
          <a:blip r:embed="rId4"/>
          <a:srcRect/>
          <a:stretch/>
        </p:blipFill>
        <p:spPr>
          <a:xfrm>
            <a:off x="6009495" y="3226432"/>
            <a:ext cx="2983645" cy="1875812"/>
          </a:xfrm>
          <a:prstGeom prst="rect">
            <a:avLst/>
          </a:prstGeom>
        </p:spPr>
      </p:pic>
    </p:spTree>
    <p:extLst>
      <p:ext uri="{BB962C8B-B14F-4D97-AF65-F5344CB8AC3E}">
        <p14:creationId xmlns:p14="http://schemas.microsoft.com/office/powerpoint/2010/main" val="375471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373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TESTING</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104972" y="492019"/>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36226" y="450913"/>
            <a:ext cx="8151446" cy="553998"/>
          </a:xfrm>
          <a:prstGeom prst="rect">
            <a:avLst/>
          </a:prstGeom>
          <a:noFill/>
        </p:spPr>
        <p:txBody>
          <a:bodyPr wrap="square" lIns="91440" tIns="45720" rIns="91440" bIns="45720" rtlCol="0" anchor="t">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Unit Testing</a:t>
            </a:r>
            <a:endParaRPr kumimoji="0" lang="en-US" altLang="en-US"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test separate modules of the project which is the feature extraction of a given </a:t>
            </a:r>
            <a:r>
              <a:rPr lang="en-US" alt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job</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99EEFA01-3F1A-7EB9-E80C-09DD914F3ADD}"/>
              </a:ext>
            </a:extLst>
          </p:cNvPr>
          <p:cNvGraphicFramePr>
            <a:graphicFrameLocks noGrp="1"/>
          </p:cNvGraphicFramePr>
          <p:nvPr/>
        </p:nvGraphicFramePr>
        <p:xfrm>
          <a:off x="250521" y="980303"/>
          <a:ext cx="8705589" cy="4055158"/>
        </p:xfrm>
        <a:graphic>
          <a:graphicData uri="http://schemas.openxmlformats.org/drawingml/2006/table">
            <a:tbl>
              <a:tblPr bandRow="1">
                <a:tableStyleId>{5C22544A-7EE6-4342-B048-85BDC9FD1C3A}</a:tableStyleId>
              </a:tblPr>
              <a:tblGrid>
                <a:gridCol w="2176154">
                  <a:extLst>
                    <a:ext uri="{9D8B030D-6E8A-4147-A177-3AD203B41FA5}">
                      <a16:colId xmlns:a16="http://schemas.microsoft.com/office/drawing/2014/main" val="2868608553"/>
                    </a:ext>
                  </a:extLst>
                </a:gridCol>
                <a:gridCol w="3489603">
                  <a:extLst>
                    <a:ext uri="{9D8B030D-6E8A-4147-A177-3AD203B41FA5}">
                      <a16:colId xmlns:a16="http://schemas.microsoft.com/office/drawing/2014/main" val="821063204"/>
                    </a:ext>
                  </a:extLst>
                </a:gridCol>
                <a:gridCol w="3039832">
                  <a:extLst>
                    <a:ext uri="{9D8B030D-6E8A-4147-A177-3AD203B41FA5}">
                      <a16:colId xmlns:a16="http://schemas.microsoft.com/office/drawing/2014/main" val="3004844226"/>
                    </a:ext>
                  </a:extLst>
                </a:gridCol>
              </a:tblGrid>
              <a:tr h="338946">
                <a:tc>
                  <a:txBody>
                    <a:bodyPr/>
                    <a:lstStyle/>
                    <a:p>
                      <a:pPr algn="ctr">
                        <a:lnSpc>
                          <a:spcPct val="150000"/>
                        </a:lnSpc>
                        <a:spcAft>
                          <a:spcPts val="800"/>
                        </a:spcAft>
                      </a:pPr>
                      <a:r>
                        <a:rPr lang="en-US" sz="1200" b="1" dirty="0">
                          <a:effectLst/>
                        </a:rPr>
                        <a:t>Unit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200" b="1" dirty="0">
                          <a:effectLst/>
                        </a:rPr>
                        <a:t>Expected Outcome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200" b="1" dirty="0">
                          <a:effectLst/>
                        </a:rPr>
                        <a:t>Actual Outcome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9016954"/>
                  </a:ext>
                </a:extLst>
              </a:tr>
              <a:tr h="435514">
                <a:tc>
                  <a:txBody>
                    <a:bodyPr/>
                    <a:lstStyle/>
                    <a:p>
                      <a:pPr algn="ctr">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Tokenization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cs typeface="Times New Roman" panose="02020603050405020304" pitchFamily="18" charset="0"/>
                        </a:rPr>
                        <a:t>This should split data into smaller units.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is split into words.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6735517"/>
                  </a:ext>
                </a:extLst>
              </a:tr>
              <a:tr h="991662">
                <a:tc>
                  <a:txBody>
                    <a:bodyPr/>
                    <a:lstStyle/>
                    <a:p>
                      <a:pPr algn="ctr">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Lower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converted to lowercase.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cs typeface="Times New Roman" panose="02020603050405020304" pitchFamily="18" charset="0"/>
                        </a:rPr>
                        <a:t>The split words are converted to lowercase.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0511487"/>
                  </a:ext>
                </a:extLst>
              </a:tr>
              <a:tr h="833615">
                <a:tc>
                  <a:txBody>
                    <a:bodyPr/>
                    <a:lstStyle/>
                    <a:p>
                      <a:pPr algn="ctr">
                        <a:lnSpc>
                          <a:spcPct val="115000"/>
                        </a:lnSpc>
                        <a:spcAft>
                          <a:spcPts val="8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Stopword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Removal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err="1">
                          <a:effectLst/>
                          <a:latin typeface="Times New Roman" panose="02020603050405020304" pitchFamily="18" charset="0"/>
                          <a:cs typeface="Times New Roman" panose="02020603050405020304" pitchFamily="18" charset="0"/>
                        </a:rPr>
                        <a:t>Stopword</a:t>
                      </a:r>
                      <a:r>
                        <a:rPr lang="en-US" sz="1400" dirty="0">
                          <a:effectLst/>
                          <a:latin typeface="Times New Roman" panose="02020603050405020304" pitchFamily="18" charset="0"/>
                          <a:cs typeface="Times New Roman" panose="02020603050405020304" pitchFamily="18" charset="0"/>
                        </a:rPr>
                        <a:t> are words that do not add much meaning to sentences.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cs typeface="Times New Roman" panose="02020603050405020304" pitchFamily="18" charset="0"/>
                        </a:rPr>
                        <a:t>Ex: the, a, an, he etc. These words are removed.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9986347"/>
                  </a:ext>
                </a:extLst>
              </a:tr>
              <a:tr h="621806">
                <a:tc>
                  <a:txBody>
                    <a:bodyPr/>
                    <a:lstStyle/>
                    <a:p>
                      <a:pPr algn="ctr">
                        <a:lnSpc>
                          <a:spcPct val="115000"/>
                        </a:lnSpc>
                        <a:spcAft>
                          <a:spcPts val="8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Lemmaziation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cs typeface="Times New Roman" panose="02020603050405020304" pitchFamily="18" charset="0"/>
                        </a:rPr>
                        <a:t>Grouping of </a:t>
                      </a:r>
                      <a:r>
                        <a:rPr lang="en-US" sz="1400" dirty="0" err="1">
                          <a:effectLst/>
                          <a:latin typeface="Times New Roman" panose="02020603050405020304" pitchFamily="18" charset="0"/>
                          <a:cs typeface="Times New Roman" panose="02020603050405020304" pitchFamily="18" charset="0"/>
                        </a:rPr>
                        <a:t>splitted</a:t>
                      </a:r>
                      <a:r>
                        <a:rPr lang="en-US" sz="1400" dirty="0">
                          <a:effectLst/>
                          <a:latin typeface="Times New Roman" panose="02020603050405020304" pitchFamily="18" charset="0"/>
                          <a:cs typeface="Times New Roman" panose="02020603050405020304" pitchFamily="18" charset="0"/>
                        </a:rPr>
                        <a:t> data.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cs typeface="Times New Roman" panose="02020603050405020304" pitchFamily="18" charset="0"/>
                        </a:rPr>
                        <a:t>Grouping together the words to form data so it can be analyzed as single item.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8704935"/>
                  </a:ext>
                </a:extLst>
              </a:tr>
              <a:tr h="833615">
                <a:tc>
                  <a:txBody>
                    <a:bodyPr/>
                    <a:lstStyle/>
                    <a:p>
                      <a:pPr algn="ctr">
                        <a:lnSpc>
                          <a:spcPct val="115000"/>
                        </a:lnSpc>
                        <a:spcAft>
                          <a:spcPts val="800"/>
                        </a:spcAft>
                      </a:pPr>
                      <a:r>
                        <a:rPr lang="en-US" sz="1400" dirty="0" err="1">
                          <a:effectLst/>
                          <a:latin typeface="Times New Roman" panose="02020603050405020304" pitchFamily="18" charset="0"/>
                          <a:cs typeface="Times New Roman" panose="02020603050405020304" pitchFamily="18" charset="0"/>
                        </a:rPr>
                        <a:t>Location_ratio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400" dirty="0">
                          <a:effectLst/>
                          <a:latin typeface="Times New Roman" panose="02020603050405020304" pitchFamily="18" charset="0"/>
                          <a:cs typeface="Times New Roman" panose="02020603050405020304" pitchFamily="18" charset="0"/>
                        </a:rPr>
                        <a:t>Returns ratio of Fake to Real jobs specific to location.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800"/>
                        </a:spcAft>
                        <a:buClr>
                          <a:srgbClr val="000000"/>
                        </a:buClr>
                        <a:buSzTx/>
                        <a:buFont typeface="Arial"/>
                        <a:buNone/>
                        <a:tabLst/>
                        <a:defRPr/>
                      </a:pPr>
                      <a:r>
                        <a:rPr lang="en-US" sz="1400" dirty="0">
                          <a:effectLst/>
                          <a:latin typeface="Times New Roman" panose="02020603050405020304" pitchFamily="18" charset="0"/>
                          <a:cs typeface="Times New Roman" panose="02020603050405020304" pitchFamily="18" charset="0"/>
                        </a:rPr>
                        <a:t>Retuned ratio of Fake to Real jobs specific to location.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8012297"/>
                  </a:ext>
                </a:extLst>
              </a:tr>
            </a:tbl>
          </a:graphicData>
        </a:graphic>
      </p:graphicFrame>
    </p:spTree>
    <p:extLst>
      <p:ext uri="{BB962C8B-B14F-4D97-AF65-F5344CB8AC3E}">
        <p14:creationId xmlns:p14="http://schemas.microsoft.com/office/powerpoint/2010/main" val="139681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373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TESTING</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104972" y="492019"/>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839244" y="508049"/>
            <a:ext cx="8151446" cy="738664"/>
          </a:xfrm>
          <a:prstGeom prst="rect">
            <a:avLst/>
          </a:prstGeom>
          <a:noFill/>
        </p:spPr>
        <p:txBody>
          <a:bodyPr wrap="square" lIns="91440" tIns="45720" rIns="91440" bIns="45720" rtlCol="0" anchor="t">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 integrating the modules, we test whether the project as a whole works as expected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(interactions between the modules work in right manner).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91F9EC6-242D-658B-DFAB-DC4917DBD04F}"/>
              </a:ext>
            </a:extLst>
          </p:cNvPr>
          <p:cNvGraphicFramePr>
            <a:graphicFrameLocks noGrp="1"/>
          </p:cNvGraphicFramePr>
          <p:nvPr>
            <p:extLst>
              <p:ext uri="{D42A27DB-BD31-4B8C-83A1-F6EECF244321}">
                <p14:modId xmlns:p14="http://schemas.microsoft.com/office/powerpoint/2010/main" val="391086920"/>
              </p:ext>
            </p:extLst>
          </p:nvPr>
        </p:nvGraphicFramePr>
        <p:xfrm>
          <a:off x="839244" y="1403095"/>
          <a:ext cx="7214991" cy="3632368"/>
        </p:xfrm>
        <a:graphic>
          <a:graphicData uri="http://schemas.openxmlformats.org/drawingml/2006/table">
            <a:tbl>
              <a:tblPr bandRow="1">
                <a:tableStyleId>{5C22544A-7EE6-4342-B048-85BDC9FD1C3A}</a:tableStyleId>
              </a:tblPr>
              <a:tblGrid>
                <a:gridCol w="1794575">
                  <a:extLst>
                    <a:ext uri="{9D8B030D-6E8A-4147-A177-3AD203B41FA5}">
                      <a16:colId xmlns:a16="http://schemas.microsoft.com/office/drawing/2014/main" val="819100793"/>
                    </a:ext>
                  </a:extLst>
                </a:gridCol>
                <a:gridCol w="2871321">
                  <a:extLst>
                    <a:ext uri="{9D8B030D-6E8A-4147-A177-3AD203B41FA5}">
                      <a16:colId xmlns:a16="http://schemas.microsoft.com/office/drawing/2014/main" val="3855921782"/>
                    </a:ext>
                  </a:extLst>
                </a:gridCol>
                <a:gridCol w="2549095">
                  <a:extLst>
                    <a:ext uri="{9D8B030D-6E8A-4147-A177-3AD203B41FA5}">
                      <a16:colId xmlns:a16="http://schemas.microsoft.com/office/drawing/2014/main" val="1471127555"/>
                    </a:ext>
                  </a:extLst>
                </a:gridCol>
              </a:tblGrid>
              <a:tr h="541597">
                <a:tc>
                  <a:txBody>
                    <a:bodyPr/>
                    <a:lstStyle/>
                    <a:p>
                      <a:pPr marL="0" marR="0" lvl="0" indent="0" algn="ctr" defTabSz="914400" rtl="0" eaLnBrk="1" fontAlgn="auto" latinLnBrk="0" hangingPunct="1">
                        <a:lnSpc>
                          <a:spcPct val="150000"/>
                        </a:lnSpc>
                        <a:spcBef>
                          <a:spcPts val="0"/>
                        </a:spcBef>
                        <a:spcAft>
                          <a:spcPts val="800"/>
                        </a:spcAft>
                        <a:buClr>
                          <a:srgbClr val="000000"/>
                        </a:buClr>
                        <a:buSzTx/>
                        <a:buFont typeface="Arial"/>
                        <a:buNone/>
                        <a:tabLst/>
                        <a:defRP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Module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b="1" dirty="0">
                          <a:effectLst/>
                          <a:latin typeface="Times New Roman" panose="02020603050405020304" pitchFamily="18" charset="0"/>
                          <a:cs typeface="Times New Roman" panose="02020603050405020304" pitchFamily="18" charset="0"/>
                        </a:rPr>
                        <a:t>Expected Outcome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b="1" dirty="0">
                          <a:effectLst/>
                          <a:latin typeface="Times New Roman" panose="02020603050405020304" pitchFamily="18" charset="0"/>
                          <a:cs typeface="Times New Roman" panose="02020603050405020304" pitchFamily="18" charset="0"/>
                        </a:rPr>
                        <a:t>Actual Outcome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401954"/>
                  </a:ext>
                </a:extLst>
              </a:tr>
              <a:tr h="1369468">
                <a:tc>
                  <a:txBody>
                    <a:bodyPr/>
                    <a:lstStyle/>
                    <a:p>
                      <a:pPr algn="ctr">
                        <a:lnSpc>
                          <a:spcPct val="150000"/>
                        </a:lnSpc>
                        <a:spcAft>
                          <a:spcPts val="800"/>
                        </a:spcAft>
                      </a:pPr>
                      <a:r>
                        <a:rPr lang="en-US" sz="1600" dirty="0">
                          <a:effectLst/>
                          <a:highlight>
                            <a:srgbClr val="FFFFFF"/>
                          </a:highlight>
                          <a:latin typeface="Times New Roman" panose="02020603050405020304" pitchFamily="18" charset="0"/>
                          <a:cs typeface="Times New Roman" panose="02020603050405020304" pitchFamily="18" charset="0"/>
                        </a:rPr>
                        <a:t>Feature Extraction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highlight>
                            <a:srgbClr val="FFFFFF"/>
                          </a:highlight>
                          <a:latin typeface="Times New Roman" panose="02020603050405020304" pitchFamily="18" charset="0"/>
                          <a:cs typeface="Times New Roman" panose="02020603050405020304" pitchFamily="18" charset="0"/>
                        </a:rPr>
                        <a:t>Each of the feature set must show correct analyzed value.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highlight>
                            <a:srgbClr val="FFFFFF"/>
                          </a:highlight>
                          <a:latin typeface="Times New Roman" panose="02020603050405020304" pitchFamily="18" charset="0"/>
                          <a:cs typeface="Times New Roman" panose="02020603050405020304" pitchFamily="18" charset="0"/>
                        </a:rPr>
                        <a:t>Job dataset features are analyzed / evaluated.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9593717"/>
                  </a:ext>
                </a:extLst>
              </a:tr>
              <a:tr h="1721303">
                <a:tc>
                  <a:txBody>
                    <a:bodyPr/>
                    <a:lstStyle/>
                    <a:p>
                      <a:pPr algn="ctr">
                        <a:lnSpc>
                          <a:spcPct val="150000"/>
                        </a:lnSpc>
                        <a:spcAft>
                          <a:spcPts val="800"/>
                        </a:spcAft>
                      </a:pPr>
                      <a:r>
                        <a:rPr lang="en-US" sz="1600">
                          <a:effectLst/>
                          <a:highlight>
                            <a:srgbClr val="FFFFFF"/>
                          </a:highlight>
                          <a:latin typeface="Times New Roman" panose="02020603050405020304" pitchFamily="18" charset="0"/>
                          <a:cs typeface="Times New Roman" panose="02020603050405020304" pitchFamily="18" charset="0"/>
                        </a:rPr>
                        <a:t>Classifier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highlight>
                            <a:srgbClr val="FFFFFF"/>
                          </a:highlight>
                          <a:latin typeface="Times New Roman" panose="02020603050405020304" pitchFamily="18" charset="0"/>
                          <a:cs typeface="Times New Roman" panose="02020603050405020304" pitchFamily="18" charset="0"/>
                        </a:rPr>
                        <a:t>Should Classify Fake job as Fake and Real Jobs as Real.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highlight>
                            <a:srgbClr val="FFFFFF"/>
                          </a:highlight>
                          <a:latin typeface="Times New Roman" panose="02020603050405020304" pitchFamily="18" charset="0"/>
                          <a:cs typeface="Times New Roman" panose="02020603050405020304" pitchFamily="18" charset="0"/>
                        </a:rPr>
                        <a:t>Classified Fake jobs as Fake and Real jobs as Real using Hyper parameter tuning.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0297408"/>
                  </a:ext>
                </a:extLst>
              </a:tr>
            </a:tbl>
          </a:graphicData>
        </a:graphic>
      </p:graphicFrame>
    </p:spTree>
    <p:extLst>
      <p:ext uri="{BB962C8B-B14F-4D97-AF65-F5344CB8AC3E}">
        <p14:creationId xmlns:p14="http://schemas.microsoft.com/office/powerpoint/2010/main" val="171687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373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TESTING</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104972" y="492019"/>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671640" y="595582"/>
            <a:ext cx="8151446" cy="738664"/>
          </a:xfrm>
          <a:prstGeom prst="rect">
            <a:avLst/>
          </a:prstGeom>
          <a:noFill/>
        </p:spPr>
        <p:txBody>
          <a:bodyPr wrap="square" lIns="91440" tIns="45720" rIns="91440" bIns="4572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Testing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is the final testing of the project, wherein the observed output is compared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the excepted output (whether they match).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28C3C88-9169-4857-92B0-F923748F1B30}"/>
              </a:ext>
            </a:extLst>
          </p:cNvPr>
          <p:cNvGraphicFramePr>
            <a:graphicFrameLocks noGrp="1"/>
          </p:cNvGraphicFramePr>
          <p:nvPr>
            <p:extLst>
              <p:ext uri="{D42A27DB-BD31-4B8C-83A1-F6EECF244321}">
                <p14:modId xmlns:p14="http://schemas.microsoft.com/office/powerpoint/2010/main" val="2308131158"/>
              </p:ext>
            </p:extLst>
          </p:nvPr>
        </p:nvGraphicFramePr>
        <p:xfrm>
          <a:off x="671640" y="1590782"/>
          <a:ext cx="7845818" cy="3219211"/>
        </p:xfrm>
        <a:graphic>
          <a:graphicData uri="http://schemas.openxmlformats.org/drawingml/2006/table">
            <a:tbl>
              <a:tblPr bandRow="1">
                <a:tableStyleId>{5C22544A-7EE6-4342-B048-85BDC9FD1C3A}</a:tableStyleId>
              </a:tblPr>
              <a:tblGrid>
                <a:gridCol w="2614679">
                  <a:extLst>
                    <a:ext uri="{9D8B030D-6E8A-4147-A177-3AD203B41FA5}">
                      <a16:colId xmlns:a16="http://schemas.microsoft.com/office/drawing/2014/main" val="764781828"/>
                    </a:ext>
                  </a:extLst>
                </a:gridCol>
                <a:gridCol w="2614679">
                  <a:extLst>
                    <a:ext uri="{9D8B030D-6E8A-4147-A177-3AD203B41FA5}">
                      <a16:colId xmlns:a16="http://schemas.microsoft.com/office/drawing/2014/main" val="1536123253"/>
                    </a:ext>
                  </a:extLst>
                </a:gridCol>
                <a:gridCol w="2616460">
                  <a:extLst>
                    <a:ext uri="{9D8B030D-6E8A-4147-A177-3AD203B41FA5}">
                      <a16:colId xmlns:a16="http://schemas.microsoft.com/office/drawing/2014/main" val="1877414002"/>
                    </a:ext>
                  </a:extLst>
                </a:gridCol>
              </a:tblGrid>
              <a:tr h="747687">
                <a:tc>
                  <a:txBody>
                    <a:bodyPr/>
                    <a:lstStyle/>
                    <a:p>
                      <a:pPr algn="ctr">
                        <a:lnSpc>
                          <a:spcPct val="150000"/>
                        </a:lnSpc>
                        <a:spcAft>
                          <a:spcPts val="800"/>
                        </a:spcAft>
                      </a:pPr>
                      <a:r>
                        <a:rPr lang="en-US" sz="1600" b="1" dirty="0">
                          <a:effectLst/>
                          <a:latin typeface="Times New Roman" panose="02020603050405020304" pitchFamily="18" charset="0"/>
                          <a:cs typeface="Times New Roman" panose="02020603050405020304" pitchFamily="18" charset="0"/>
                        </a:rPr>
                        <a:t>System</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b="1" dirty="0">
                          <a:effectLst/>
                          <a:latin typeface="Times New Roman" panose="02020603050405020304" pitchFamily="18" charset="0"/>
                          <a:cs typeface="Times New Roman" panose="02020603050405020304" pitchFamily="18" charset="0"/>
                        </a:rPr>
                        <a:t>Expected Outcome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b="1" dirty="0">
                          <a:effectLst/>
                          <a:latin typeface="Times New Roman" panose="02020603050405020304" pitchFamily="18" charset="0"/>
                          <a:cs typeface="Times New Roman" panose="02020603050405020304" pitchFamily="18" charset="0"/>
                        </a:rPr>
                        <a:t>Actual Outcome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4058581"/>
                  </a:ext>
                </a:extLst>
              </a:tr>
              <a:tr h="1235762">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Classify Fake job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latin typeface="Times New Roman" panose="02020603050405020304" pitchFamily="18" charset="0"/>
                          <a:cs typeface="Times New Roman" panose="02020603050405020304" pitchFamily="18" charset="0"/>
                        </a:rPr>
                        <a:t>Display if job is Fake.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latin typeface="Times New Roman" panose="02020603050405020304" pitchFamily="18" charset="0"/>
                          <a:cs typeface="Times New Roman" panose="02020603050405020304" pitchFamily="18" charset="0"/>
                        </a:rPr>
                        <a:t>Displayed the job is Fake.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433191"/>
                  </a:ext>
                </a:extLst>
              </a:tr>
              <a:tr h="1235762">
                <a:tc>
                  <a:txBody>
                    <a:bodyPr/>
                    <a:lstStyle/>
                    <a:p>
                      <a:pPr algn="ctr">
                        <a:lnSpc>
                          <a:spcPct val="150000"/>
                        </a:lnSpc>
                        <a:spcAft>
                          <a:spcPts val="800"/>
                        </a:spcAft>
                      </a:pPr>
                      <a:r>
                        <a:rPr lang="en-US" sz="1600" dirty="0">
                          <a:effectLst/>
                          <a:latin typeface="Times New Roman" panose="02020603050405020304" pitchFamily="18" charset="0"/>
                          <a:cs typeface="Times New Roman" panose="02020603050405020304" pitchFamily="18" charset="0"/>
                        </a:rPr>
                        <a:t>Classify Real Job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50000"/>
                        </a:lnSpc>
                        <a:spcBef>
                          <a:spcPts val="0"/>
                        </a:spcBef>
                        <a:spcAft>
                          <a:spcPts val="800"/>
                        </a:spcAft>
                        <a:buClr>
                          <a:srgbClr val="000000"/>
                        </a:buClr>
                        <a:buSzTx/>
                        <a:buFont typeface="Arial"/>
                        <a:buNone/>
                        <a:tabLst/>
                        <a:defRPr/>
                      </a:pPr>
                      <a:r>
                        <a:rPr lang="en-US" sz="1600" dirty="0">
                          <a:effectLst/>
                          <a:latin typeface="Times New Roman" panose="02020603050405020304" pitchFamily="18" charset="0"/>
                          <a:cs typeface="Times New Roman" panose="02020603050405020304" pitchFamily="18" charset="0"/>
                        </a:rPr>
                        <a:t>Display if job is Fake.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600" dirty="0">
                          <a:effectLst/>
                          <a:latin typeface="Times New Roman" panose="02020603050405020304" pitchFamily="18" charset="0"/>
                          <a:cs typeface="Times New Roman" panose="02020603050405020304" pitchFamily="18" charset="0"/>
                        </a:rPr>
                        <a:t>Displayed the job is Fake.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3787209"/>
                  </a:ext>
                </a:extLst>
              </a:tr>
            </a:tbl>
          </a:graphicData>
        </a:graphic>
      </p:graphicFrame>
    </p:spTree>
    <p:extLst>
      <p:ext uri="{BB962C8B-B14F-4D97-AF65-F5344CB8AC3E}">
        <p14:creationId xmlns:p14="http://schemas.microsoft.com/office/powerpoint/2010/main" val="64323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RESULTS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1293136"/>
            <a:ext cx="8180832" cy="1015663"/>
          </a:xfrm>
          <a:prstGeom prst="rect">
            <a:avLst/>
          </a:prstGeom>
          <a:noFill/>
        </p:spPr>
        <p:txBody>
          <a:bodyPr wrap="square" lIns="91440" tIns="45720" rIns="91440" bIns="45720" rtlCol="0" anchor="t">
            <a:spAutoFit/>
          </a:bodyPr>
          <a:lstStyle/>
          <a:p>
            <a:pPr marL="342900" lvl="0" indent="-342900" algn="l" rtl="0">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final model used for this analysis is SGD. This is based on the results of the metrics as compared to baseline model.</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61E397F-51DD-0793-912C-DB2038F7A22F}"/>
              </a:ext>
            </a:extLst>
          </p:cNvPr>
          <p:cNvSpPr txBox="1"/>
          <p:nvPr/>
        </p:nvSpPr>
        <p:spPr>
          <a:xfrm>
            <a:off x="801479" y="3498850"/>
            <a:ext cx="7721600" cy="1015663"/>
          </a:xfrm>
          <a:prstGeom prst="rect">
            <a:avLst/>
          </a:prstGeom>
          <a:noFill/>
        </p:spPr>
        <p:txBody>
          <a:bodyPr wrap="square" rtlCol="0">
            <a:spAutoFit/>
          </a:bodyPr>
          <a:lstStyle/>
          <a:p>
            <a:pPr marL="342900" lvl="0" indent="-342900" algn="l" rtl="0">
              <a:spcBef>
                <a:spcPts val="0"/>
              </a:spcBef>
              <a:spcAft>
                <a:spcPts val="0"/>
              </a:spcAf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Based on this metrics, SGD has slightly better performance than baseline model.</a:t>
            </a:r>
          </a:p>
          <a:p>
            <a:pPr lvl="0" algn="l" rtl="0">
              <a:spcBef>
                <a:spcPts val="0"/>
              </a:spcBef>
              <a:spcAft>
                <a:spcPts val="0"/>
              </a:spcAft>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9E609A-55C7-5DAA-4443-36A507D1A338}"/>
              </a:ext>
            </a:extLst>
          </p:cNvPr>
          <p:cNvPicPr>
            <a:picLocks noChangeAspect="1"/>
          </p:cNvPicPr>
          <p:nvPr/>
        </p:nvPicPr>
        <p:blipFill>
          <a:blip r:embed="rId3"/>
          <a:stretch>
            <a:fillRect/>
          </a:stretch>
        </p:blipFill>
        <p:spPr>
          <a:xfrm>
            <a:off x="974199" y="2387674"/>
            <a:ext cx="7376160" cy="777240"/>
          </a:xfrm>
          <a:prstGeom prst="rect">
            <a:avLst/>
          </a:prstGeom>
        </p:spPr>
      </p:pic>
    </p:spTree>
    <p:extLst>
      <p:ext uri="{BB962C8B-B14F-4D97-AF65-F5344CB8AC3E}">
        <p14:creationId xmlns:p14="http://schemas.microsoft.com/office/powerpoint/2010/main" val="202832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16677"/>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1293136"/>
            <a:ext cx="8180832" cy="707886"/>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2% of times has the model not identified the class correctly as evident from confusion matrix.</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9E609A-55C7-5DAA-4443-36A507D1A338}"/>
              </a:ext>
            </a:extLst>
          </p:cNvPr>
          <p:cNvPicPr>
            <a:picLocks noChangeAspect="1"/>
          </p:cNvPicPr>
          <p:nvPr/>
        </p:nvPicPr>
        <p:blipFill>
          <a:blip r:embed="rId3"/>
          <a:srcRect/>
          <a:stretch/>
        </p:blipFill>
        <p:spPr>
          <a:xfrm>
            <a:off x="1447800" y="2001022"/>
            <a:ext cx="5740400" cy="2882826"/>
          </a:xfrm>
          <a:prstGeom prst="rect">
            <a:avLst/>
          </a:prstGeom>
        </p:spPr>
      </p:pic>
    </p:spTree>
    <p:extLst>
      <p:ext uri="{BB962C8B-B14F-4D97-AF65-F5344CB8AC3E}">
        <p14:creationId xmlns:p14="http://schemas.microsoft.com/office/powerpoint/2010/main" val="286461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64" name="Google Shape;142;p28">
            <a:extLst>
              <a:ext uri="{FF2B5EF4-FFF2-40B4-BE49-F238E27FC236}">
                <a16:creationId xmlns:a16="http://schemas.microsoft.com/office/drawing/2014/main" id="{3DD39812-2C34-9F1F-4A25-495E420DDE73}"/>
              </a:ext>
            </a:extLst>
          </p:cNvPr>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1">
                    <a:lumMod val="50000"/>
                  </a:schemeClr>
                </a:solidFill>
                <a:effectLst>
                  <a:glow rad="63500">
                    <a:schemeClr val="accent6">
                      <a:satMod val="175000"/>
                      <a:alpha val="40000"/>
                    </a:schemeClr>
                  </a:glow>
                </a:effectLst>
                <a:latin typeface="Times New Roman" panose="02020603050405020304" pitchFamily="18" charset="0"/>
                <a:cs typeface="Times New Roman" panose="02020603050405020304" pitchFamily="18" charset="0"/>
              </a:rPr>
              <a:t>Contents</a:t>
            </a:r>
            <a:endParaRPr dirty="0">
              <a:solidFill>
                <a:schemeClr val="tx1">
                  <a:lumMod val="50000"/>
                </a:schemeClr>
              </a:solidFill>
              <a:effectLst>
                <a:glow rad="63500">
                  <a:schemeClr val="accent6">
                    <a:satMod val="175000"/>
                    <a:alpha val="40000"/>
                  </a:schemeClr>
                </a:glow>
              </a:effectLst>
              <a:latin typeface="Times New Roman" panose="02020603050405020304" pitchFamily="18" charset="0"/>
              <a:cs typeface="Times New Roman" panose="02020603050405020304" pitchFamily="18" charset="0"/>
            </a:endParaRPr>
          </a:p>
        </p:txBody>
      </p:sp>
      <p:cxnSp>
        <p:nvCxnSpPr>
          <p:cNvPr id="65" name="Google Shape;143;p28">
            <a:extLst>
              <a:ext uri="{FF2B5EF4-FFF2-40B4-BE49-F238E27FC236}">
                <a16:creationId xmlns:a16="http://schemas.microsoft.com/office/drawing/2014/main" id="{7FF34BA3-0662-CCA6-C079-98E47FE4A74E}"/>
              </a:ext>
            </a:extLst>
          </p:cNvPr>
          <p:cNvCxnSpPr>
            <a:cxnSpLocks/>
          </p:cNvCxnSpPr>
          <p:nvPr/>
        </p:nvCxnSpPr>
        <p:spPr>
          <a:xfrm>
            <a:off x="6159007" y="315263"/>
            <a:ext cx="0" cy="4714294"/>
          </a:xfrm>
          <a:prstGeom prst="straightConnector1">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6" name="Google Shape;144;p28">
            <a:extLst>
              <a:ext uri="{FF2B5EF4-FFF2-40B4-BE49-F238E27FC236}">
                <a16:creationId xmlns:a16="http://schemas.microsoft.com/office/drawing/2014/main" id="{C3908EB8-47E6-58CE-6EB1-1B54E1869E01}"/>
              </a:ext>
            </a:extLst>
          </p:cNvPr>
          <p:cNvSpPr txBox="1"/>
          <p:nvPr/>
        </p:nvSpPr>
        <p:spPr>
          <a:xfrm>
            <a:off x="3479800" y="191535"/>
            <a:ext cx="258219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Absract</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67" name="Google Shape;145;p28">
            <a:extLst>
              <a:ext uri="{FF2B5EF4-FFF2-40B4-BE49-F238E27FC236}">
                <a16:creationId xmlns:a16="http://schemas.microsoft.com/office/drawing/2014/main" id="{A02DA01D-B470-3D58-1C01-03054E924B15}"/>
              </a:ext>
            </a:extLst>
          </p:cNvPr>
          <p:cNvSpPr txBox="1"/>
          <p:nvPr/>
        </p:nvSpPr>
        <p:spPr>
          <a:xfrm>
            <a:off x="6360200" y="191535"/>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1</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68" name="Google Shape;146;p28">
            <a:extLst>
              <a:ext uri="{FF2B5EF4-FFF2-40B4-BE49-F238E27FC236}">
                <a16:creationId xmlns:a16="http://schemas.microsoft.com/office/drawing/2014/main" id="{EADA3B11-2489-7D7D-E02A-701033F9DC0B}"/>
              </a:ext>
            </a:extLst>
          </p:cNvPr>
          <p:cNvSpPr txBox="1"/>
          <p:nvPr/>
        </p:nvSpPr>
        <p:spPr>
          <a:xfrm>
            <a:off x="6333178" y="692532"/>
            <a:ext cx="2063700" cy="4949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Introduction</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69" name="Google Shape;147;p28">
            <a:extLst>
              <a:ext uri="{FF2B5EF4-FFF2-40B4-BE49-F238E27FC236}">
                <a16:creationId xmlns:a16="http://schemas.microsoft.com/office/drawing/2014/main" id="{F0EE65D2-3F39-5E4F-3C99-7A4DB57F7778}"/>
              </a:ext>
            </a:extLst>
          </p:cNvPr>
          <p:cNvSpPr txBox="1"/>
          <p:nvPr/>
        </p:nvSpPr>
        <p:spPr>
          <a:xfrm>
            <a:off x="4009178" y="1157678"/>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P</a:t>
            </a: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roblem Statement</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70" name="Google Shape;148;p28">
            <a:extLst>
              <a:ext uri="{FF2B5EF4-FFF2-40B4-BE49-F238E27FC236}">
                <a16:creationId xmlns:a16="http://schemas.microsoft.com/office/drawing/2014/main" id="{BDBD6930-6F60-D138-3E9D-CBC5E451802F}"/>
              </a:ext>
            </a:extLst>
          </p:cNvPr>
          <p:cNvSpPr txBox="1"/>
          <p:nvPr/>
        </p:nvSpPr>
        <p:spPr>
          <a:xfrm>
            <a:off x="6360200" y="1680088"/>
            <a:ext cx="2063700" cy="626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Software Requirements</a:t>
            </a:r>
          </a:p>
        </p:txBody>
      </p:sp>
      <p:sp>
        <p:nvSpPr>
          <p:cNvPr id="71" name="Google Shape;149;p28">
            <a:extLst>
              <a:ext uri="{FF2B5EF4-FFF2-40B4-BE49-F238E27FC236}">
                <a16:creationId xmlns:a16="http://schemas.microsoft.com/office/drawing/2014/main" id="{801250DC-8D48-D3FB-37E1-4784203574E5}"/>
              </a:ext>
            </a:extLst>
          </p:cNvPr>
          <p:cNvSpPr txBox="1"/>
          <p:nvPr/>
        </p:nvSpPr>
        <p:spPr>
          <a:xfrm>
            <a:off x="3998290" y="62683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2</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72" name="Google Shape;150;p28">
            <a:extLst>
              <a:ext uri="{FF2B5EF4-FFF2-40B4-BE49-F238E27FC236}">
                <a16:creationId xmlns:a16="http://schemas.microsoft.com/office/drawing/2014/main" id="{BA672A33-A88A-B3EE-2BAB-9F892336F801}"/>
              </a:ext>
            </a:extLst>
          </p:cNvPr>
          <p:cNvSpPr txBox="1"/>
          <p:nvPr/>
        </p:nvSpPr>
        <p:spPr>
          <a:xfrm>
            <a:off x="6360200" y="1157678"/>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3</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73" name="Google Shape;151;p28">
            <a:extLst>
              <a:ext uri="{FF2B5EF4-FFF2-40B4-BE49-F238E27FC236}">
                <a16:creationId xmlns:a16="http://schemas.microsoft.com/office/drawing/2014/main" id="{B55559E7-F7F4-AB0F-E96C-A1D0BC8C181F}"/>
              </a:ext>
            </a:extLst>
          </p:cNvPr>
          <p:cNvSpPr txBox="1"/>
          <p:nvPr/>
        </p:nvSpPr>
        <p:spPr>
          <a:xfrm>
            <a:off x="3998290" y="166363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4</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cxnSp>
        <p:nvCxnSpPr>
          <p:cNvPr id="74" name="Google Shape;152;p28">
            <a:extLst>
              <a:ext uri="{FF2B5EF4-FFF2-40B4-BE49-F238E27FC236}">
                <a16:creationId xmlns:a16="http://schemas.microsoft.com/office/drawing/2014/main" id="{9A74B85C-AF0A-953C-DF59-504E4E6D1638}"/>
              </a:ext>
            </a:extLst>
          </p:cNvPr>
          <p:cNvCxnSpPr>
            <a:cxnSpLocks/>
            <a:stCxn id="66" idx="3"/>
            <a:endCxn id="67" idx="1"/>
          </p:cNvCxnSpPr>
          <p:nvPr/>
        </p:nvCxnSpPr>
        <p:spPr>
          <a:xfrm>
            <a:off x="6061990" y="504735"/>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Google Shape;153;p28">
            <a:extLst>
              <a:ext uri="{FF2B5EF4-FFF2-40B4-BE49-F238E27FC236}">
                <a16:creationId xmlns:a16="http://schemas.microsoft.com/office/drawing/2014/main" id="{B8E07527-7247-29C8-A508-2D11D1C7EA46}"/>
              </a:ext>
            </a:extLst>
          </p:cNvPr>
          <p:cNvCxnSpPr>
            <a:cxnSpLocks/>
            <a:stCxn id="71" idx="3"/>
            <a:endCxn id="68" idx="1"/>
          </p:cNvCxnSpPr>
          <p:nvPr/>
        </p:nvCxnSpPr>
        <p:spPr>
          <a:xfrm>
            <a:off x="6061990" y="940030"/>
            <a:ext cx="271188"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Google Shape;154;p28">
            <a:extLst>
              <a:ext uri="{FF2B5EF4-FFF2-40B4-BE49-F238E27FC236}">
                <a16:creationId xmlns:a16="http://schemas.microsoft.com/office/drawing/2014/main" id="{8D08864D-B110-E5E4-1A31-7F844BD048E1}"/>
              </a:ext>
            </a:extLst>
          </p:cNvPr>
          <p:cNvCxnSpPr>
            <a:stCxn id="69" idx="3"/>
            <a:endCxn id="72" idx="1"/>
          </p:cNvCxnSpPr>
          <p:nvPr/>
        </p:nvCxnSpPr>
        <p:spPr>
          <a:xfrm>
            <a:off x="6072878" y="1470878"/>
            <a:ext cx="287322"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Google Shape;155;p28">
            <a:extLst>
              <a:ext uri="{FF2B5EF4-FFF2-40B4-BE49-F238E27FC236}">
                <a16:creationId xmlns:a16="http://schemas.microsoft.com/office/drawing/2014/main" id="{11253092-84CD-49F6-4418-C170F6E7CB35}"/>
              </a:ext>
            </a:extLst>
          </p:cNvPr>
          <p:cNvCxnSpPr>
            <a:cxnSpLocks/>
          </p:cNvCxnSpPr>
          <p:nvPr/>
        </p:nvCxnSpPr>
        <p:spPr>
          <a:xfrm>
            <a:off x="6061990" y="1923107"/>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Google Shape;155;p28">
            <a:extLst>
              <a:ext uri="{FF2B5EF4-FFF2-40B4-BE49-F238E27FC236}">
                <a16:creationId xmlns:a16="http://schemas.microsoft.com/office/drawing/2014/main" id="{B884830F-FE81-705E-072F-A867A485A248}"/>
              </a:ext>
            </a:extLst>
          </p:cNvPr>
          <p:cNvCxnSpPr/>
          <p:nvPr/>
        </p:nvCxnSpPr>
        <p:spPr>
          <a:xfrm>
            <a:off x="6024049" y="2548682"/>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Google Shape;155;p28">
            <a:extLst>
              <a:ext uri="{FF2B5EF4-FFF2-40B4-BE49-F238E27FC236}">
                <a16:creationId xmlns:a16="http://schemas.microsoft.com/office/drawing/2014/main" id="{1B688768-72B5-C879-40BB-B60758E1C9FB}"/>
              </a:ext>
            </a:extLst>
          </p:cNvPr>
          <p:cNvCxnSpPr/>
          <p:nvPr/>
        </p:nvCxnSpPr>
        <p:spPr>
          <a:xfrm>
            <a:off x="6034968" y="3120535"/>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Google Shape;155;p28">
            <a:extLst>
              <a:ext uri="{FF2B5EF4-FFF2-40B4-BE49-F238E27FC236}">
                <a16:creationId xmlns:a16="http://schemas.microsoft.com/office/drawing/2014/main" id="{ED112261-7277-D06B-83EF-107A5D97B50D}"/>
              </a:ext>
            </a:extLst>
          </p:cNvPr>
          <p:cNvCxnSpPr>
            <a:cxnSpLocks/>
          </p:cNvCxnSpPr>
          <p:nvPr/>
        </p:nvCxnSpPr>
        <p:spPr>
          <a:xfrm>
            <a:off x="6034968" y="3673901"/>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Google Shape;155;p28">
            <a:extLst>
              <a:ext uri="{FF2B5EF4-FFF2-40B4-BE49-F238E27FC236}">
                <a16:creationId xmlns:a16="http://schemas.microsoft.com/office/drawing/2014/main" id="{568C817E-D925-FDD8-CE16-0B55C9076DE8}"/>
              </a:ext>
            </a:extLst>
          </p:cNvPr>
          <p:cNvCxnSpPr/>
          <p:nvPr/>
        </p:nvCxnSpPr>
        <p:spPr>
          <a:xfrm>
            <a:off x="6009902" y="4198455"/>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2" name="Google Shape;151;p28">
            <a:extLst>
              <a:ext uri="{FF2B5EF4-FFF2-40B4-BE49-F238E27FC236}">
                <a16:creationId xmlns:a16="http://schemas.microsoft.com/office/drawing/2014/main" id="{ECC94BC0-D4F2-B65E-ACD2-7B63E4AB9BA7}"/>
              </a:ext>
            </a:extLst>
          </p:cNvPr>
          <p:cNvSpPr txBox="1"/>
          <p:nvPr/>
        </p:nvSpPr>
        <p:spPr>
          <a:xfrm>
            <a:off x="4770895" y="2242102"/>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5</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3" name="Google Shape;151;p28">
            <a:extLst>
              <a:ext uri="{FF2B5EF4-FFF2-40B4-BE49-F238E27FC236}">
                <a16:creationId xmlns:a16="http://schemas.microsoft.com/office/drawing/2014/main" id="{B0226413-A452-65B0-A943-73668E30FD7B}"/>
              </a:ext>
            </a:extLst>
          </p:cNvPr>
          <p:cNvSpPr txBox="1"/>
          <p:nvPr/>
        </p:nvSpPr>
        <p:spPr>
          <a:xfrm>
            <a:off x="3998290" y="2785564"/>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6</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4" name="Google Shape;151;p28">
            <a:extLst>
              <a:ext uri="{FF2B5EF4-FFF2-40B4-BE49-F238E27FC236}">
                <a16:creationId xmlns:a16="http://schemas.microsoft.com/office/drawing/2014/main" id="{109AA4F6-358B-3039-9B2A-00A60829BC9A}"/>
              </a:ext>
            </a:extLst>
          </p:cNvPr>
          <p:cNvSpPr txBox="1"/>
          <p:nvPr/>
        </p:nvSpPr>
        <p:spPr>
          <a:xfrm>
            <a:off x="4770895" y="3374684"/>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7</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5" name="Google Shape;151;p28">
            <a:extLst>
              <a:ext uri="{FF2B5EF4-FFF2-40B4-BE49-F238E27FC236}">
                <a16:creationId xmlns:a16="http://schemas.microsoft.com/office/drawing/2014/main" id="{89A10CE7-D30C-E035-3EAB-FC619EF32F6D}"/>
              </a:ext>
            </a:extLst>
          </p:cNvPr>
          <p:cNvSpPr txBox="1"/>
          <p:nvPr/>
        </p:nvSpPr>
        <p:spPr>
          <a:xfrm>
            <a:off x="3946202" y="388525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8</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86" name="Google Shape;148;p28">
            <a:extLst>
              <a:ext uri="{FF2B5EF4-FFF2-40B4-BE49-F238E27FC236}">
                <a16:creationId xmlns:a16="http://schemas.microsoft.com/office/drawing/2014/main" id="{AD748EBE-7360-3CAA-1B0A-3396739C59A0}"/>
              </a:ext>
            </a:extLst>
          </p:cNvPr>
          <p:cNvSpPr txBox="1"/>
          <p:nvPr/>
        </p:nvSpPr>
        <p:spPr>
          <a:xfrm>
            <a:off x="4257560" y="2262992"/>
            <a:ext cx="2063700" cy="6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       Architecture</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87" name="Google Shape;148;p28">
            <a:extLst>
              <a:ext uri="{FF2B5EF4-FFF2-40B4-BE49-F238E27FC236}">
                <a16:creationId xmlns:a16="http://schemas.microsoft.com/office/drawing/2014/main" id="{17856165-96EA-27F6-23A0-DB9268D6F63D}"/>
              </a:ext>
            </a:extLst>
          </p:cNvPr>
          <p:cNvSpPr txBox="1"/>
          <p:nvPr/>
        </p:nvSpPr>
        <p:spPr>
          <a:xfrm>
            <a:off x="6390643" y="2805589"/>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Proposed System</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88" name="Google Shape;148;p28">
            <a:extLst>
              <a:ext uri="{FF2B5EF4-FFF2-40B4-BE49-F238E27FC236}">
                <a16:creationId xmlns:a16="http://schemas.microsoft.com/office/drawing/2014/main" id="{2BD98028-4E62-4644-3910-8F68856C159B}"/>
              </a:ext>
            </a:extLst>
          </p:cNvPr>
          <p:cNvSpPr txBox="1"/>
          <p:nvPr/>
        </p:nvSpPr>
        <p:spPr>
          <a:xfrm>
            <a:off x="3831867" y="3354659"/>
            <a:ext cx="2474755" cy="626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           	              NLP</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sp>
        <p:nvSpPr>
          <p:cNvPr id="89" name="Google Shape;148;p28">
            <a:extLst>
              <a:ext uri="{FF2B5EF4-FFF2-40B4-BE49-F238E27FC236}">
                <a16:creationId xmlns:a16="http://schemas.microsoft.com/office/drawing/2014/main" id="{0360800E-ED28-6D3B-21B8-5B54439F1454}"/>
              </a:ext>
            </a:extLst>
          </p:cNvPr>
          <p:cNvSpPr txBox="1"/>
          <p:nvPr/>
        </p:nvSpPr>
        <p:spPr>
          <a:xfrm>
            <a:off x="6360200" y="3910762"/>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Na</a:t>
            </a:r>
            <a:r>
              <a:rPr lang="en-I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ï</a:t>
            </a:r>
            <a:r>
              <a:rPr lang="en"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rPr>
              <a:t>ve Bayes</a:t>
            </a:r>
            <a:endParaRPr dirty="0">
              <a:solidFill>
                <a:schemeClr val="tx1">
                  <a:lumMod val="50000"/>
                </a:schemeClr>
              </a:solidFill>
              <a:latin typeface="Times New Roman" panose="02020603050405020304" pitchFamily="18" charset="0"/>
              <a:ea typeface="Fira Sans Condensed Light"/>
              <a:cs typeface="Times New Roman" panose="02020603050405020304" pitchFamily="18" charset="0"/>
              <a:sym typeface="Fira Sans Condensed Light"/>
            </a:endParaRPr>
          </a:p>
        </p:txBody>
      </p:sp>
      <p:cxnSp>
        <p:nvCxnSpPr>
          <p:cNvPr id="90" name="Google Shape;155;p28">
            <a:extLst>
              <a:ext uri="{FF2B5EF4-FFF2-40B4-BE49-F238E27FC236}">
                <a16:creationId xmlns:a16="http://schemas.microsoft.com/office/drawing/2014/main" id="{593AC067-2338-AC0C-0B26-625A0328B87E}"/>
              </a:ext>
            </a:extLst>
          </p:cNvPr>
          <p:cNvCxnSpPr/>
          <p:nvPr/>
        </p:nvCxnSpPr>
        <p:spPr>
          <a:xfrm>
            <a:off x="6030169" y="4716357"/>
            <a:ext cx="29821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1" name="Google Shape;151;p28">
            <a:extLst>
              <a:ext uri="{FF2B5EF4-FFF2-40B4-BE49-F238E27FC236}">
                <a16:creationId xmlns:a16="http://schemas.microsoft.com/office/drawing/2014/main" id="{470EE683-160E-17DD-2891-6111C6497FF7}"/>
              </a:ext>
            </a:extLst>
          </p:cNvPr>
          <p:cNvSpPr txBox="1"/>
          <p:nvPr/>
        </p:nvSpPr>
        <p:spPr>
          <a:xfrm>
            <a:off x="3891917" y="4403157"/>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SGD</a:t>
            </a:r>
            <a:endParaRPr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
        <p:nvSpPr>
          <p:cNvPr id="92" name="Google Shape;151;p28">
            <a:extLst>
              <a:ext uri="{FF2B5EF4-FFF2-40B4-BE49-F238E27FC236}">
                <a16:creationId xmlns:a16="http://schemas.microsoft.com/office/drawing/2014/main" id="{D844AA69-0769-C463-FA57-0DF3AC895A49}"/>
              </a:ext>
            </a:extLst>
          </p:cNvPr>
          <p:cNvSpPr txBox="1"/>
          <p:nvPr/>
        </p:nvSpPr>
        <p:spPr>
          <a:xfrm>
            <a:off x="4779738" y="4402744"/>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rPr>
              <a:t>9</a:t>
            </a:r>
            <a:endParaRPr sz="2400" b="1" dirty="0">
              <a:solidFill>
                <a:schemeClr val="tx1">
                  <a:lumMod val="50000"/>
                </a:schemeClr>
              </a:solidFill>
              <a:latin typeface="Times New Roman" panose="02020603050405020304" pitchFamily="18" charset="0"/>
              <a:ea typeface="Rajdhani"/>
              <a:cs typeface="Times New Roman" panose="02020603050405020304" pitchFamily="18" charset="0"/>
              <a:sym typeface="Rajdhani"/>
            </a:endParaRPr>
          </a:p>
        </p:txBody>
      </p:sp>
    </p:spTree>
    <p:extLst>
      <p:ext uri="{BB962C8B-B14F-4D97-AF65-F5344CB8AC3E}">
        <p14:creationId xmlns:p14="http://schemas.microsoft.com/office/powerpoint/2010/main" val="79483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7536" y="43690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1119812"/>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9080BA-8EA2-7DB2-CE11-1F3269DD2CCD}"/>
              </a:ext>
            </a:extLst>
          </p:cNvPr>
          <p:cNvSpPr txBox="1"/>
          <p:nvPr/>
        </p:nvSpPr>
        <p:spPr>
          <a:xfrm>
            <a:off x="941687" y="1119812"/>
            <a:ext cx="7144512" cy="3754874"/>
          </a:xfrm>
          <a:prstGeom prst="rect">
            <a:avLst/>
          </a:prstGeom>
          <a:noFill/>
        </p:spPr>
        <p:txBody>
          <a:bodyPr wrap="square" lIns="91440" tIns="45720" rIns="91440" bIns="45720" rtlCol="0" anchor="t">
            <a:spAutoFit/>
          </a:bodyPr>
          <a:lstStyle/>
          <a:p>
            <a:r>
              <a:rPr lang="en-US" b="0" i="0" u="none" strike="noStrike" baseline="0" dirty="0">
                <a:solidFill>
                  <a:srgbClr val="000000"/>
                </a:solidFill>
                <a:latin typeface="Times New Roman" panose="02020603050405020304" pitchFamily="18" charset="0"/>
                <a:cs typeface="Times New Roman" panose="02020603050405020304" pitchFamily="18" charset="0"/>
              </a:rPr>
              <a:t>[1] Bandar Alghamdi and Fahad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Alharby</a:t>
            </a:r>
            <a:r>
              <a:rPr lang="en-US" b="0" i="0" u="none" strike="noStrike" baseline="0" dirty="0">
                <a:solidFill>
                  <a:srgbClr val="000000"/>
                </a:solidFill>
                <a:latin typeface="Times New Roman" panose="02020603050405020304" pitchFamily="18" charset="0"/>
                <a:cs typeface="Times New Roman" panose="02020603050405020304" pitchFamily="18" charset="0"/>
              </a:rPr>
              <a:t>, ―An Advance Model for Online Recruitment Fraud Detection, Journal of Information Security &gt; Vol.10 No.3, July 2019 </a:t>
            </a:r>
          </a:p>
          <a:p>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[2] Irina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Rish</a:t>
            </a:r>
            <a:r>
              <a:rPr lang="en-US" b="0" i="0" u="none" strike="noStrike" baseline="0" dirty="0">
                <a:solidFill>
                  <a:srgbClr val="000000"/>
                </a:solidFill>
                <a:latin typeface="Times New Roman" panose="02020603050405020304" pitchFamily="18" charset="0"/>
                <a:cs typeface="Times New Roman" panose="02020603050405020304" pitchFamily="18" charset="0"/>
              </a:rPr>
              <a:t>, ―An Empirical Study of the Naïve Bayes Classifier An empirical study of the naive Bayes classifier, research gate, January 2001. </a:t>
            </a:r>
          </a:p>
          <a:p>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[3] D. E. Walters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Bayes’s</a:t>
            </a:r>
            <a:r>
              <a:rPr lang="en-US" b="0" i="0" u="none" strike="noStrike" baseline="0" dirty="0">
                <a:solidFill>
                  <a:srgbClr val="000000"/>
                </a:solidFill>
                <a:latin typeface="Times New Roman" panose="02020603050405020304" pitchFamily="18" charset="0"/>
                <a:cs typeface="Times New Roman" panose="02020603050405020304" pitchFamily="18" charset="0"/>
              </a:rPr>
              <a:t> Theorem and the Analysis of Binomial Random Variables, Wiley Online Library, 1988 </a:t>
            </a:r>
          </a:p>
          <a:p>
            <a:endParaRPr lang="en-IN" b="0" i="0" u="none" strike="noStrike" baseline="0" dirty="0">
              <a:latin typeface="Times New Roman" panose="02020603050405020304" pitchFamily="18" charset="0"/>
              <a:cs typeface="Times New Roman" panose="02020603050405020304" pitchFamily="18" charset="0"/>
            </a:endParaRPr>
          </a:p>
          <a:p>
            <a:r>
              <a:rPr lang="en-IN" b="0" i="0" u="none" strike="noStrike" baseline="0" dirty="0">
                <a:latin typeface="Times New Roman" panose="02020603050405020304" pitchFamily="18" charset="0"/>
                <a:cs typeface="Times New Roman" panose="02020603050405020304" pitchFamily="18" charset="0"/>
              </a:rPr>
              <a:t>[4] </a:t>
            </a:r>
            <a:r>
              <a:rPr lang="en-IN" b="0" i="0" u="none" strike="noStrike" baseline="0" dirty="0" err="1">
                <a:latin typeface="Times New Roman" panose="02020603050405020304" pitchFamily="18" charset="0"/>
                <a:cs typeface="Times New Roman" panose="02020603050405020304" pitchFamily="18" charset="0"/>
              </a:rPr>
              <a:t>Fionn</a:t>
            </a:r>
            <a:r>
              <a:rPr lang="en-IN" b="0" i="0" u="none" strike="noStrike" baseline="0" dirty="0">
                <a:latin typeface="Times New Roman" panose="02020603050405020304" pitchFamily="18" charset="0"/>
                <a:cs typeface="Times New Roman" panose="02020603050405020304" pitchFamily="18" charset="0"/>
              </a:rPr>
              <a:t> Murtagh ―Multilayer </a:t>
            </a:r>
            <a:r>
              <a:rPr lang="en-IN" b="0" i="0" u="none" strike="noStrike" baseline="0" dirty="0" err="1">
                <a:latin typeface="Times New Roman" panose="02020603050405020304" pitchFamily="18" charset="0"/>
                <a:cs typeface="Times New Roman" panose="02020603050405020304" pitchFamily="18" charset="0"/>
              </a:rPr>
              <a:t>perceptrons</a:t>
            </a:r>
            <a:r>
              <a:rPr lang="en-IN" b="0" i="0" u="none" strike="noStrike" baseline="0" dirty="0">
                <a:latin typeface="Times New Roman" panose="02020603050405020304" pitchFamily="18" charset="0"/>
                <a:cs typeface="Times New Roman" panose="02020603050405020304" pitchFamily="18" charset="0"/>
              </a:rPr>
              <a:t> for classification and </a:t>
            </a:r>
            <a:r>
              <a:rPr lang="en-IN" b="0" i="0" u="none" strike="noStrike" baseline="0" dirty="0" err="1">
                <a:latin typeface="Times New Roman" panose="02020603050405020304" pitchFamily="18" charset="0"/>
                <a:cs typeface="Times New Roman" panose="02020603050405020304" pitchFamily="18" charset="0"/>
              </a:rPr>
              <a:t>regression,Neurocomputing</a:t>
            </a:r>
            <a:r>
              <a:rPr lang="en-IN" b="0" i="0" u="none" strike="noStrike" baseline="0" dirty="0">
                <a:latin typeface="Times New Roman" panose="02020603050405020304" pitchFamily="18" charset="0"/>
                <a:cs typeface="Times New Roman" panose="02020603050405020304" pitchFamily="18" charset="0"/>
              </a:rPr>
              <a:t>, Volume 2, Issues 5–6</a:t>
            </a:r>
            <a:r>
              <a:rPr lang="en-IN" b="0" i="0" u="none" strike="noStrike" baseline="0" dirty="0">
                <a:solidFill>
                  <a:srgbClr val="2D2D2D"/>
                </a:solidFill>
                <a:latin typeface="Times New Roman" panose="02020603050405020304" pitchFamily="18" charset="0"/>
                <a:cs typeface="Times New Roman" panose="02020603050405020304" pitchFamily="18" charset="0"/>
              </a:rPr>
              <a:t>, July 1991, Pages 183-197 </a:t>
            </a:r>
          </a:p>
          <a:p>
            <a:endParaRPr lang="en-IN" b="0" i="0" u="none" strike="noStrike" baseline="0" dirty="0">
              <a:solidFill>
                <a:srgbClr val="2D2D2D"/>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[5] P. Cunningham and S. J. Delany ―KNN Classifiers, ‖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Mult</a:t>
            </a:r>
            <a:r>
              <a:rPr lang="en-US" b="0" i="0" u="none" strike="noStrike" baseline="0" dirty="0">
                <a:solidFill>
                  <a:srgbClr val="000000"/>
                </a:solidFill>
                <a:latin typeface="Times New Roman" panose="02020603050405020304" pitchFamily="18" charset="0"/>
                <a:cs typeface="Times New Roman" panose="02020603050405020304" pitchFamily="18" charset="0"/>
              </a:rPr>
              <a:t>. Classifier. Syst., May 2007 </a:t>
            </a:r>
          </a:p>
          <a:p>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b="0" i="0" u="none" strike="noStrike" baseline="0" dirty="0">
                <a:solidFill>
                  <a:srgbClr val="000000"/>
                </a:solidFill>
                <a:latin typeface="Times New Roman" panose="02020603050405020304" pitchFamily="18" charset="0"/>
                <a:cs typeface="Times New Roman" panose="02020603050405020304" pitchFamily="18" charset="0"/>
              </a:rPr>
              <a:t>[6] </a:t>
            </a:r>
            <a:r>
              <a:rPr lang="en-IN" b="0" i="0" u="none" strike="noStrike" baseline="0" dirty="0" err="1">
                <a:solidFill>
                  <a:srgbClr val="000000"/>
                </a:solidFill>
                <a:latin typeface="Times New Roman" panose="02020603050405020304" pitchFamily="18" charset="0"/>
                <a:cs typeface="Times New Roman" panose="02020603050405020304" pitchFamily="18" charset="0"/>
              </a:rPr>
              <a:t>Himani</a:t>
            </a:r>
            <a:r>
              <a:rPr lang="en-IN" b="0" i="0" u="none" strike="noStrike" baseline="0" dirty="0">
                <a:solidFill>
                  <a:srgbClr val="000000"/>
                </a:solidFill>
                <a:latin typeface="Times New Roman" panose="02020603050405020304" pitchFamily="18" charset="0"/>
                <a:cs typeface="Times New Roman" panose="02020603050405020304" pitchFamily="18" charset="0"/>
              </a:rPr>
              <a:t> Sharma and Sunil Kumar, ―A Survey on Decision Tree Algorithms of Classification in Data Mining, International Journal of Science and Research (IJSR) ISSN (Online): 2319-7064 Index Copernicus Value (2013): 6.14 | Impact Factor (2015): 6.391 </a:t>
            </a:r>
          </a:p>
        </p:txBody>
      </p:sp>
    </p:spTree>
    <p:extLst>
      <p:ext uri="{BB962C8B-B14F-4D97-AF65-F5344CB8AC3E}">
        <p14:creationId xmlns:p14="http://schemas.microsoft.com/office/powerpoint/2010/main" val="2387804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6"/>
          <p:cNvSpPr txBox="1">
            <a:spLocks noGrp="1"/>
          </p:cNvSpPr>
          <p:nvPr>
            <p:ph type="ctrTitle" idx="4294967295"/>
          </p:nvPr>
        </p:nvSpPr>
        <p:spPr>
          <a:xfrm>
            <a:off x="2361135" y="1840758"/>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lt1"/>
                </a:solidFill>
              </a:rPr>
              <a:t>Thank YOU!</a:t>
            </a:r>
            <a:endParaRPr sz="4800" dirty="0">
              <a:solidFill>
                <a:schemeClr val="lt1"/>
              </a:solidFill>
            </a:endParaRPr>
          </a:p>
        </p:txBody>
      </p:sp>
      <p:sp>
        <p:nvSpPr>
          <p:cNvPr id="2145" name="Google Shape;2145;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2463;p49">
            <a:extLst>
              <a:ext uri="{FF2B5EF4-FFF2-40B4-BE49-F238E27FC236}">
                <a16:creationId xmlns:a16="http://schemas.microsoft.com/office/drawing/2014/main" id="{8E627DDA-84CF-F06D-8F66-868E37BC23B6}"/>
              </a:ext>
            </a:extLst>
          </p:cNvPr>
          <p:cNvSpPr/>
          <p:nvPr/>
        </p:nvSpPr>
        <p:spPr>
          <a:xfrm>
            <a:off x="1313543" y="1776662"/>
            <a:ext cx="1836057" cy="1346631"/>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9;p49">
            <a:extLst>
              <a:ext uri="{FF2B5EF4-FFF2-40B4-BE49-F238E27FC236}">
                <a16:creationId xmlns:a16="http://schemas.microsoft.com/office/drawing/2014/main" id="{5108BC7F-6C88-38ED-A05C-254ACCB1B183}"/>
              </a:ext>
            </a:extLst>
          </p:cNvPr>
          <p:cNvSpPr/>
          <p:nvPr/>
        </p:nvSpPr>
        <p:spPr>
          <a:xfrm>
            <a:off x="3578465" y="1184534"/>
            <a:ext cx="3395649" cy="2574666"/>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3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TextBox 4">
            <a:extLst>
              <a:ext uri="{FF2B5EF4-FFF2-40B4-BE49-F238E27FC236}">
                <a16:creationId xmlns:a16="http://schemas.microsoft.com/office/drawing/2014/main" id="{E209AA16-F7B2-D354-96AD-51C2A88CAE10}"/>
              </a:ext>
            </a:extLst>
          </p:cNvPr>
          <p:cNvSpPr txBox="1"/>
          <p:nvPr/>
        </p:nvSpPr>
        <p:spPr>
          <a:xfrm>
            <a:off x="97536" y="436906"/>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14D2400-5E1E-3CD3-11A0-3C79A69D95A1}"/>
              </a:ext>
            </a:extLst>
          </p:cNvPr>
          <p:cNvCxnSpPr>
            <a:cxnSpLocks/>
          </p:cNvCxnSpPr>
          <p:nvPr/>
        </p:nvCxnSpPr>
        <p:spPr>
          <a:xfrm flipV="1">
            <a:off x="97536" y="1119812"/>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9080BA-8EA2-7DB2-CE11-1F3269DD2CCD}"/>
              </a:ext>
            </a:extLst>
          </p:cNvPr>
          <p:cNvSpPr txBox="1"/>
          <p:nvPr/>
        </p:nvSpPr>
        <p:spPr>
          <a:xfrm>
            <a:off x="941687" y="1119812"/>
            <a:ext cx="7144512" cy="3785652"/>
          </a:xfrm>
          <a:prstGeom prst="rect">
            <a:avLst/>
          </a:prstGeom>
          <a:noFill/>
        </p:spPr>
        <p:txBody>
          <a:bodyPr wrap="square" lIns="91440" tIns="45720" rIns="91440" bIns="45720" rtlCol="0" anchor="t">
            <a:spAutoFit/>
          </a:bodyPr>
          <a:lstStyle/>
          <a:p>
            <a:pPr marL="342900" indent="-342900" algn="l">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To design a qualified training program so that the competence of job seekers can be in line with the industrial needs, Training Need Analysis (TNA) should be conducted before establish a training program. </a:t>
            </a:r>
          </a:p>
          <a:p>
            <a:pPr algn="l"/>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Unfortunately, there have been many fraudulent job ads by individuals on behalf of the company. In order to overcome the problem, an employment scam detection is required.</a:t>
            </a:r>
          </a:p>
          <a:p>
            <a:pPr algn="l"/>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Different classifiers are used for checking fraudulent post in the web and the results of those classifiers are compared for identifying the best employment scam detection model. </a:t>
            </a:r>
          </a:p>
        </p:txBody>
      </p:sp>
    </p:spTree>
    <p:extLst>
      <p:ext uri="{BB962C8B-B14F-4D97-AF65-F5344CB8AC3E}">
        <p14:creationId xmlns:p14="http://schemas.microsoft.com/office/powerpoint/2010/main" val="196592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90279" y="137803"/>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571863" y="880326"/>
            <a:ext cx="8180832" cy="4093428"/>
          </a:xfrm>
          <a:prstGeom prst="rect">
            <a:avLst/>
          </a:prstGeom>
          <a:noFill/>
        </p:spPr>
        <p:txBody>
          <a:bodyPr wrap="square" lIns="91440" tIns="45720" rIns="91440" bIns="45720" rtlCol="0" anchor="t">
            <a:spAutoFit/>
          </a:bodyPr>
          <a:lstStyle/>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Employment scams are on the rise. According to CNBC, the number of employment scams doubled in 2018 as compared to 2017. </a:t>
            </a:r>
          </a:p>
          <a:p>
            <a:pPr lvl="0" algn="l" rtl="0">
              <a:spcBef>
                <a:spcPts val="0"/>
              </a:spcBef>
              <a:spcAft>
                <a:spcPts val="0"/>
              </a:spcAft>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Economic stress and the impact of the coronavirus have significantly reduced job availability and the loss of jobs for many individuals. </a:t>
            </a:r>
          </a:p>
          <a:p>
            <a:pPr lvl="0" algn="l" rtl="0">
              <a:spcBef>
                <a:spcPts val="0"/>
              </a:spcBef>
              <a:spcAft>
                <a:spcPts val="0"/>
              </a:spcAft>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Many people are falling prey to these scammers using the desperation that is caused by an unprecedented incident. Most scammer do this to get personal information from the person they are scamming. </a:t>
            </a:r>
          </a:p>
          <a:p>
            <a:pPr lvl="0" algn="l" rtl="0">
              <a:spcBef>
                <a:spcPts val="0"/>
              </a:spcBef>
              <a:spcAft>
                <a:spcPts val="0"/>
              </a:spcAft>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scammers provide users with a very lucrative job opportunity and later ask for money in return. Or they require investment from the job seeker with the promise of a job. </a:t>
            </a:r>
            <a:endParaRPr lang="en-US" sz="20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10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7" name="Table 2">
            <a:extLst>
              <a:ext uri="{FF2B5EF4-FFF2-40B4-BE49-F238E27FC236}">
                <a16:creationId xmlns:a16="http://schemas.microsoft.com/office/drawing/2014/main" id="{0B0181D6-85EC-26AA-D34B-FCEC35CDF415}"/>
              </a:ext>
            </a:extLst>
          </p:cNvPr>
          <p:cNvGraphicFramePr>
            <a:graphicFrameLocks noGrp="1"/>
          </p:cNvGraphicFramePr>
          <p:nvPr>
            <p:extLst>
              <p:ext uri="{D42A27DB-BD31-4B8C-83A1-F6EECF244321}">
                <p14:modId xmlns:p14="http://schemas.microsoft.com/office/powerpoint/2010/main" val="235246886"/>
              </p:ext>
            </p:extLst>
          </p:nvPr>
        </p:nvGraphicFramePr>
        <p:xfrm>
          <a:off x="180109" y="1006092"/>
          <a:ext cx="8783782" cy="3810579"/>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097315">
                  <a:extLst>
                    <a:ext uri="{9D8B030D-6E8A-4147-A177-3AD203B41FA5}">
                      <a16:colId xmlns:a16="http://schemas.microsoft.com/office/drawing/2014/main" val="2594538974"/>
                    </a:ext>
                  </a:extLst>
                </a:gridCol>
                <a:gridCol w="1496951">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dirty="0" err="1"/>
                        <a:t>Sl.No</a:t>
                      </a:r>
                      <a:r>
                        <a:rPr lang="en-IN" dirty="0"/>
                        <a:t>.</a:t>
                      </a:r>
                    </a:p>
                  </a:txBody>
                  <a:tcPr/>
                </a:tc>
                <a:tc>
                  <a:txBody>
                    <a:bodyPr/>
                    <a:lstStyle/>
                    <a:p>
                      <a:r>
                        <a:rPr lang="en-IN" dirty="0"/>
                        <a:t>Title</a:t>
                      </a:r>
                    </a:p>
                  </a:txBody>
                  <a:tcPr/>
                </a:tc>
                <a:tc>
                  <a:txBody>
                    <a:bodyPr/>
                    <a:lstStyle/>
                    <a:p>
                      <a:r>
                        <a:rPr lang="en-IN" dirty="0"/>
                        <a:t>Author</a:t>
                      </a:r>
                    </a:p>
                  </a:txBody>
                  <a:tcPr/>
                </a:tc>
                <a:tc>
                  <a:txBody>
                    <a:bodyPr/>
                    <a:lstStyle/>
                    <a:p>
                      <a:r>
                        <a:rPr lang="en-IN" dirty="0"/>
                        <a:t>Publisher</a:t>
                      </a:r>
                    </a:p>
                  </a:txBody>
                  <a:tcPr/>
                </a:tc>
                <a:tc>
                  <a:txBody>
                    <a:bodyPr/>
                    <a:lstStyle/>
                    <a:p>
                      <a:r>
                        <a:rPr lang="en-IN" dirty="0"/>
                        <a:t>Description</a:t>
                      </a:r>
                    </a:p>
                  </a:txBody>
                  <a:tcPr/>
                </a:tc>
                <a:tc>
                  <a:txBody>
                    <a:bodyPr/>
                    <a:lstStyle/>
                    <a:p>
                      <a:r>
                        <a:rPr lang="en-IN" dirty="0"/>
                        <a:t>Disadvantages</a:t>
                      </a:r>
                    </a:p>
                  </a:txBody>
                  <a:tcPr/>
                </a:tc>
                <a:tc>
                  <a:txBody>
                    <a:bodyPr/>
                    <a:lstStyle/>
                    <a:p>
                      <a:r>
                        <a:rPr lang="en-IN" dirty="0"/>
                        <a:t>Advantages</a:t>
                      </a:r>
                    </a:p>
                  </a:txBody>
                  <a:tcPr/>
                </a:tc>
                <a:extLst>
                  <a:ext uri="{0D108BD9-81ED-4DB2-BD59-A6C34878D82A}">
                    <a16:rowId xmlns:a16="http://schemas.microsoft.com/office/drawing/2014/main" val="1885048541"/>
                  </a:ext>
                </a:extLst>
              </a:tr>
              <a:tr h="293684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Detecting Online Recruitment Fraud Using Machine Learning</a:t>
                      </a:r>
                    </a:p>
                    <a:p>
                      <a:endParaRPr lang="en-IN" dirty="0"/>
                    </a:p>
                  </a:txBody>
                  <a:tcPr/>
                </a:tc>
                <a:tc>
                  <a:txBody>
                    <a:bodyPr/>
                    <a:lstStyle/>
                    <a:p>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Hridita</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 Tabassum</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Gitanjali Ghosh</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t>IEEE(2021)</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paper, publisher proposed a solution on how to detect ORF. They presented results based on the previous model and the methodologies, to create the ORF detection model where they used own dataset.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mn-lt"/>
                          <a:ea typeface="+mn-ea"/>
                          <a:cs typeface="+mn-cs"/>
                          <a:sym typeface="Arial"/>
                        </a:rPr>
                        <a:t> </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Not Working for both text and numeric data.</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of different prediction models, where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LightGBM</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(95.17%) and Gradient Boosting (95.17%) give the highest 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349474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13" name="Table 2">
            <a:extLst>
              <a:ext uri="{FF2B5EF4-FFF2-40B4-BE49-F238E27FC236}">
                <a16:creationId xmlns:a16="http://schemas.microsoft.com/office/drawing/2014/main" id="{777FFC5F-16AC-67F8-713A-BA1F8AC8346F}"/>
              </a:ext>
            </a:extLst>
          </p:cNvPr>
          <p:cNvGraphicFramePr>
            <a:graphicFrameLocks noGrp="1"/>
          </p:cNvGraphicFramePr>
          <p:nvPr>
            <p:extLst>
              <p:ext uri="{D42A27DB-BD31-4B8C-83A1-F6EECF244321}">
                <p14:modId xmlns:p14="http://schemas.microsoft.com/office/powerpoint/2010/main" val="3842101200"/>
              </p:ext>
            </p:extLst>
          </p:nvPr>
        </p:nvGraphicFramePr>
        <p:xfrm>
          <a:off x="180109" y="1006092"/>
          <a:ext cx="8783782" cy="3810579"/>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126344">
                  <a:extLst>
                    <a:ext uri="{9D8B030D-6E8A-4147-A177-3AD203B41FA5}">
                      <a16:colId xmlns:a16="http://schemas.microsoft.com/office/drawing/2014/main" val="2594538974"/>
                    </a:ext>
                  </a:extLst>
                </a:gridCol>
                <a:gridCol w="1467922">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a:t>Sl.No.</a:t>
                      </a:r>
                      <a:endParaRPr lang="en-IN" dirty="0"/>
                    </a:p>
                  </a:txBody>
                  <a:tcPr/>
                </a:tc>
                <a:tc>
                  <a:txBody>
                    <a:bodyPr/>
                    <a:lstStyle/>
                    <a:p>
                      <a:r>
                        <a:rPr lang="en-IN"/>
                        <a:t>Title</a:t>
                      </a:r>
                      <a:endParaRPr lang="en-IN" dirty="0"/>
                    </a:p>
                  </a:txBody>
                  <a:tcPr/>
                </a:tc>
                <a:tc>
                  <a:txBody>
                    <a:bodyPr/>
                    <a:lstStyle/>
                    <a:p>
                      <a:r>
                        <a:rPr lang="en-IN"/>
                        <a:t>Author</a:t>
                      </a:r>
                      <a:endParaRPr lang="en-IN" dirty="0"/>
                    </a:p>
                  </a:txBody>
                  <a:tcPr/>
                </a:tc>
                <a:tc>
                  <a:txBody>
                    <a:bodyPr/>
                    <a:lstStyle/>
                    <a:p>
                      <a:r>
                        <a:rPr lang="en-IN"/>
                        <a:t>Publisher</a:t>
                      </a:r>
                      <a:endParaRPr lang="en-IN" dirty="0"/>
                    </a:p>
                  </a:txBody>
                  <a:tcPr/>
                </a:tc>
                <a:tc>
                  <a:txBody>
                    <a:bodyPr/>
                    <a:lstStyle/>
                    <a:p>
                      <a:r>
                        <a:rPr lang="en-IN"/>
                        <a:t>Description</a:t>
                      </a:r>
                      <a:endParaRPr lang="en-IN" dirty="0"/>
                    </a:p>
                  </a:txBody>
                  <a:tcPr/>
                </a:tc>
                <a:tc>
                  <a:txBody>
                    <a:bodyPr/>
                    <a:lstStyle/>
                    <a:p>
                      <a:r>
                        <a:rPr lang="en-IN" dirty="0"/>
                        <a:t>Disadvantages</a:t>
                      </a:r>
                    </a:p>
                  </a:txBody>
                  <a:tcPr/>
                </a:tc>
                <a:tc>
                  <a:txBody>
                    <a:bodyPr/>
                    <a:lstStyle/>
                    <a:p>
                      <a:r>
                        <a:rPr lang="en-IN"/>
                        <a:t>Advantages</a:t>
                      </a:r>
                      <a:endParaRPr lang="en-IN" dirty="0"/>
                    </a:p>
                  </a:txBody>
                  <a:tcPr/>
                </a:tc>
                <a:extLst>
                  <a:ext uri="{0D108BD9-81ED-4DB2-BD59-A6C34878D82A}">
                    <a16:rowId xmlns:a16="http://schemas.microsoft.com/office/drawing/2014/main" val="1885048541"/>
                  </a:ext>
                </a:extLst>
              </a:tr>
              <a:tr h="2936844">
                <a:tc>
                  <a:txBody>
                    <a:bodyPr/>
                    <a:lstStyle/>
                    <a:p>
                      <a:r>
                        <a:rPr lang="en-IN" dirty="0"/>
                        <a:t>2.</a:t>
                      </a:r>
                    </a:p>
                  </a:txBody>
                  <a:tcPr/>
                </a:tc>
                <a:tc>
                  <a:txBody>
                    <a:bodyPr/>
                    <a:lstStyle/>
                    <a:p>
                      <a:r>
                        <a:rPr lang="en-US"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Online Recruitment Fraud Detection using ANN</a:t>
                      </a:r>
                    </a:p>
                    <a:p>
                      <a:endParaRPr lang="en-IN" dirty="0"/>
                    </a:p>
                  </a:txBody>
                  <a:tcPr/>
                </a:tc>
                <a:tc>
                  <a:txBody>
                    <a:bodyPr/>
                    <a:lstStyle/>
                    <a:p>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Ibrahim M. Nasser</a:t>
                      </a:r>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 </a:t>
                      </a:r>
                    </a:p>
                    <a:p>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Amjad H. Alzaanin</a:t>
                      </a:r>
                      <a:r>
                        <a:rPr lang="en-I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a:t>IEEE(2020)</a:t>
                      </a:r>
                      <a:endParaRPr lang="en-IN" sz="1200" dirty="0"/>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paper, publisher proposed a solution on how to detect ORF. </a:t>
                      </a:r>
                      <a:r>
                        <a:rPr lang="en-US" sz="1400" b="0" i="0" u="none" strike="noStrike" cap="none" dirty="0">
                          <a:solidFill>
                            <a:schemeClr val="dk1"/>
                          </a:solidFill>
                          <a:effectLst/>
                          <a:latin typeface="+mn-lt"/>
                          <a:ea typeface="+mn-ea"/>
                          <a:cs typeface="+mn-cs"/>
                          <a:sym typeface="Arial"/>
                        </a:rPr>
                        <a:t>I</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 this paper, an Artificial Neural Network based model is proposed to detect fraud job posts. The public Employment Scam Aegean Dataset (EMSCAD) is used.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EMSCAD dataset contains very less amount of data and diversity of information is also limited.</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ANN model has precision, recall, and f-measure of 91.84%, 96.02%, and 93.88% respectively</a:t>
                      </a:r>
                      <a:r>
                        <a:rPr lang="en-US" sz="1400" b="0" i="0" u="none" strike="noStrike" cap="none" dirty="0">
                          <a:solidFill>
                            <a:schemeClr val="dk1"/>
                          </a:solidFill>
                          <a:effectLst/>
                          <a:latin typeface="+mn-lt"/>
                          <a:ea typeface="+mn-ea"/>
                          <a:cs typeface="+mn-cs"/>
                          <a:sym typeface="Arial"/>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409116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6" name="Table 2">
            <a:extLst>
              <a:ext uri="{FF2B5EF4-FFF2-40B4-BE49-F238E27FC236}">
                <a16:creationId xmlns:a16="http://schemas.microsoft.com/office/drawing/2014/main" id="{F711ECCB-C687-E128-7D04-AC7AA1A2FFCE}"/>
              </a:ext>
            </a:extLst>
          </p:cNvPr>
          <p:cNvGraphicFramePr>
            <a:graphicFrameLocks noGrp="1"/>
          </p:cNvGraphicFramePr>
          <p:nvPr>
            <p:extLst>
              <p:ext uri="{D42A27DB-BD31-4B8C-83A1-F6EECF244321}">
                <p14:modId xmlns:p14="http://schemas.microsoft.com/office/powerpoint/2010/main" val="3226416463"/>
              </p:ext>
            </p:extLst>
          </p:nvPr>
        </p:nvGraphicFramePr>
        <p:xfrm>
          <a:off x="180109" y="977925"/>
          <a:ext cx="8783782" cy="3810579"/>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039258">
                  <a:extLst>
                    <a:ext uri="{9D8B030D-6E8A-4147-A177-3AD203B41FA5}">
                      <a16:colId xmlns:a16="http://schemas.microsoft.com/office/drawing/2014/main" val="2594538974"/>
                    </a:ext>
                  </a:extLst>
                </a:gridCol>
                <a:gridCol w="1555008">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dirty="0" err="1"/>
                        <a:t>Sl.No</a:t>
                      </a:r>
                      <a:r>
                        <a:rPr lang="en-IN" dirty="0"/>
                        <a:t>.</a:t>
                      </a:r>
                    </a:p>
                  </a:txBody>
                  <a:tcPr/>
                </a:tc>
                <a:tc>
                  <a:txBody>
                    <a:bodyPr/>
                    <a:lstStyle/>
                    <a:p>
                      <a:r>
                        <a:rPr lang="en-IN" dirty="0"/>
                        <a:t>Title</a:t>
                      </a:r>
                    </a:p>
                  </a:txBody>
                  <a:tcPr/>
                </a:tc>
                <a:tc>
                  <a:txBody>
                    <a:bodyPr/>
                    <a:lstStyle/>
                    <a:p>
                      <a:r>
                        <a:rPr lang="en-IN" dirty="0"/>
                        <a:t>Author</a:t>
                      </a:r>
                    </a:p>
                  </a:txBody>
                  <a:tcPr/>
                </a:tc>
                <a:tc>
                  <a:txBody>
                    <a:bodyPr/>
                    <a:lstStyle/>
                    <a:p>
                      <a:r>
                        <a:rPr lang="en-IN" dirty="0"/>
                        <a:t>Publisher</a:t>
                      </a:r>
                    </a:p>
                  </a:txBody>
                  <a:tcPr/>
                </a:tc>
                <a:tc>
                  <a:txBody>
                    <a:bodyPr/>
                    <a:lstStyle/>
                    <a:p>
                      <a:r>
                        <a:rPr lang="en-IN" dirty="0"/>
                        <a:t>Description</a:t>
                      </a:r>
                    </a:p>
                  </a:txBody>
                  <a:tcPr/>
                </a:tc>
                <a:tc>
                  <a:txBody>
                    <a:bodyPr/>
                    <a:lstStyle/>
                    <a:p>
                      <a:r>
                        <a:rPr lang="en-IN" dirty="0"/>
                        <a:t>Disadvantages</a:t>
                      </a:r>
                    </a:p>
                  </a:txBody>
                  <a:tcPr/>
                </a:tc>
                <a:tc>
                  <a:txBody>
                    <a:bodyPr/>
                    <a:lstStyle/>
                    <a:p>
                      <a:r>
                        <a:rPr lang="en-IN" dirty="0"/>
                        <a:t>Advantages</a:t>
                      </a:r>
                    </a:p>
                  </a:txBody>
                  <a:tcPr/>
                </a:tc>
                <a:extLst>
                  <a:ext uri="{0D108BD9-81ED-4DB2-BD59-A6C34878D82A}">
                    <a16:rowId xmlns:a16="http://schemas.microsoft.com/office/drawing/2014/main" val="1885048541"/>
                  </a:ext>
                </a:extLst>
              </a:tr>
              <a:tr h="2936844">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Fake Job Recruitment Detection Using Machine Learning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a:t>
                      </a:r>
                    </a:p>
                    <a:p>
                      <a:endParaRPr lang="en-IN" dirty="0"/>
                    </a:p>
                  </a:txBody>
                  <a:tcPr/>
                </a:tc>
                <a:tc>
                  <a:txBody>
                    <a:bodyPr/>
                    <a:lstStyle/>
                    <a:p>
                      <a:r>
                        <a:rPr lang="en-IN" sz="1400" b="0" i="0" u="none" strike="noStrike" cap="none" dirty="0" err="1">
                          <a:solidFill>
                            <a:schemeClr val="dk1"/>
                          </a:solidFill>
                          <a:effectLst/>
                          <a:latin typeface="+mn-lt"/>
                          <a:ea typeface="+mn-ea"/>
                          <a:cs typeface="+mn-cs"/>
                          <a:sym typeface="Arial"/>
                        </a:rPr>
                        <a:t>Shawni</a:t>
                      </a:r>
                      <a:r>
                        <a:rPr lang="en-IN" sz="1400" b="0" i="0" u="none" strike="noStrike" cap="none" dirty="0">
                          <a:solidFill>
                            <a:schemeClr val="dk1"/>
                          </a:solidFill>
                          <a:effectLst/>
                          <a:latin typeface="+mn-lt"/>
                          <a:ea typeface="+mn-ea"/>
                          <a:cs typeface="+mn-cs"/>
                          <a:sym typeface="Arial"/>
                        </a:rPr>
                        <a:t> Dutta and </a:t>
                      </a:r>
                      <a:r>
                        <a:rPr lang="en-IN" sz="1400" b="0" i="0" u="none" strike="noStrike" cap="none" dirty="0" err="1">
                          <a:solidFill>
                            <a:schemeClr val="dk1"/>
                          </a:solidFill>
                          <a:effectLst/>
                          <a:latin typeface="+mn-lt"/>
                          <a:ea typeface="+mn-ea"/>
                          <a:cs typeface="+mn-cs"/>
                          <a:sym typeface="Arial"/>
                        </a:rPr>
                        <a:t>Prof.Samir</a:t>
                      </a:r>
                      <a:r>
                        <a:rPr lang="en-IN" sz="1400" b="0" i="0" u="none" strike="noStrike" cap="none" dirty="0">
                          <a:solidFill>
                            <a:schemeClr val="dk1"/>
                          </a:solidFill>
                          <a:effectLst/>
                          <a:latin typeface="+mn-lt"/>
                          <a:ea typeface="+mn-ea"/>
                          <a:cs typeface="+mn-cs"/>
                          <a:sym typeface="Arial"/>
                        </a:rPr>
                        <a:t> Kumar Bandyopadhyay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t>IEEE(2020)</a:t>
                      </a:r>
                    </a:p>
                  </a:txBody>
                  <a:tcPr/>
                </a:tc>
                <a:tc>
                  <a:txBody>
                    <a:bodyPr/>
                    <a:lstStyle/>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Employment scam detection will guide job-seekers to get only legitimate offers from companies. For tackling employment scam detection, several machine learning algorithms are proposed as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countermeasures in this paper. Supervised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mechanism is used to exemplify the use of several </a:t>
                      </a: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classifiers for employment scam detection.</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with hyper parameter is not up to mark.</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of different prediction models, where</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KNN has 90% accuracy, Decision tree has 93% accuracy and random forest has 95%accuracy.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237036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0" y="242651"/>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LITERATURE SURVEY</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7535" y="8274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aphicFrame>
        <p:nvGraphicFramePr>
          <p:cNvPr id="6" name="Table 2">
            <a:extLst>
              <a:ext uri="{FF2B5EF4-FFF2-40B4-BE49-F238E27FC236}">
                <a16:creationId xmlns:a16="http://schemas.microsoft.com/office/drawing/2014/main" id="{1E419188-2D5A-298C-EFFC-5A4D7AFACE7F}"/>
              </a:ext>
            </a:extLst>
          </p:cNvPr>
          <p:cNvGraphicFramePr>
            <a:graphicFrameLocks noGrp="1"/>
          </p:cNvGraphicFramePr>
          <p:nvPr>
            <p:extLst>
              <p:ext uri="{D42A27DB-BD31-4B8C-83A1-F6EECF244321}">
                <p14:modId xmlns:p14="http://schemas.microsoft.com/office/powerpoint/2010/main" val="569042417"/>
              </p:ext>
            </p:extLst>
          </p:nvPr>
        </p:nvGraphicFramePr>
        <p:xfrm>
          <a:off x="180109" y="977925"/>
          <a:ext cx="8783782" cy="3936975"/>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2357883672"/>
                    </a:ext>
                  </a:extLst>
                </a:gridCol>
                <a:gridCol w="1246909">
                  <a:extLst>
                    <a:ext uri="{9D8B030D-6E8A-4147-A177-3AD203B41FA5}">
                      <a16:colId xmlns:a16="http://schemas.microsoft.com/office/drawing/2014/main" val="2661071110"/>
                    </a:ext>
                  </a:extLst>
                </a:gridCol>
                <a:gridCol w="1143000">
                  <a:extLst>
                    <a:ext uri="{9D8B030D-6E8A-4147-A177-3AD203B41FA5}">
                      <a16:colId xmlns:a16="http://schemas.microsoft.com/office/drawing/2014/main" val="205292791"/>
                    </a:ext>
                  </a:extLst>
                </a:gridCol>
                <a:gridCol w="1018309">
                  <a:extLst>
                    <a:ext uri="{9D8B030D-6E8A-4147-A177-3AD203B41FA5}">
                      <a16:colId xmlns:a16="http://schemas.microsoft.com/office/drawing/2014/main" val="4015971820"/>
                    </a:ext>
                  </a:extLst>
                </a:gridCol>
                <a:gridCol w="2104572">
                  <a:extLst>
                    <a:ext uri="{9D8B030D-6E8A-4147-A177-3AD203B41FA5}">
                      <a16:colId xmlns:a16="http://schemas.microsoft.com/office/drawing/2014/main" val="2594538974"/>
                    </a:ext>
                  </a:extLst>
                </a:gridCol>
                <a:gridCol w="1489694">
                  <a:extLst>
                    <a:ext uri="{9D8B030D-6E8A-4147-A177-3AD203B41FA5}">
                      <a16:colId xmlns:a16="http://schemas.microsoft.com/office/drawing/2014/main" val="1697254239"/>
                    </a:ext>
                  </a:extLst>
                </a:gridCol>
                <a:gridCol w="1254826">
                  <a:extLst>
                    <a:ext uri="{9D8B030D-6E8A-4147-A177-3AD203B41FA5}">
                      <a16:colId xmlns:a16="http://schemas.microsoft.com/office/drawing/2014/main" val="383613500"/>
                    </a:ext>
                  </a:extLst>
                </a:gridCol>
              </a:tblGrid>
              <a:tr h="873735">
                <a:tc>
                  <a:txBody>
                    <a:bodyPr/>
                    <a:lstStyle/>
                    <a:p>
                      <a:r>
                        <a:rPr lang="en-IN" dirty="0" err="1"/>
                        <a:t>Sl.No</a:t>
                      </a:r>
                      <a:r>
                        <a:rPr lang="en-IN" dirty="0"/>
                        <a:t>.</a:t>
                      </a:r>
                    </a:p>
                  </a:txBody>
                  <a:tcPr/>
                </a:tc>
                <a:tc>
                  <a:txBody>
                    <a:bodyPr/>
                    <a:lstStyle/>
                    <a:p>
                      <a:r>
                        <a:rPr lang="en-IN" dirty="0"/>
                        <a:t>Title</a:t>
                      </a:r>
                    </a:p>
                  </a:txBody>
                  <a:tcPr/>
                </a:tc>
                <a:tc>
                  <a:txBody>
                    <a:bodyPr/>
                    <a:lstStyle/>
                    <a:p>
                      <a:r>
                        <a:rPr lang="en-IN" dirty="0"/>
                        <a:t>Author</a:t>
                      </a:r>
                    </a:p>
                  </a:txBody>
                  <a:tcPr/>
                </a:tc>
                <a:tc>
                  <a:txBody>
                    <a:bodyPr/>
                    <a:lstStyle/>
                    <a:p>
                      <a:r>
                        <a:rPr lang="en-IN" dirty="0"/>
                        <a:t>Publisher</a:t>
                      </a:r>
                    </a:p>
                  </a:txBody>
                  <a:tcPr/>
                </a:tc>
                <a:tc>
                  <a:txBody>
                    <a:bodyPr/>
                    <a:lstStyle/>
                    <a:p>
                      <a:r>
                        <a:rPr lang="en-IN" dirty="0"/>
                        <a:t>Description</a:t>
                      </a:r>
                    </a:p>
                  </a:txBody>
                  <a:tcPr/>
                </a:tc>
                <a:tc>
                  <a:txBody>
                    <a:bodyPr/>
                    <a:lstStyle/>
                    <a:p>
                      <a:r>
                        <a:rPr lang="en-IN" dirty="0" err="1"/>
                        <a:t>Disadvanatges</a:t>
                      </a:r>
                      <a:endParaRPr lang="en-IN" dirty="0"/>
                    </a:p>
                  </a:txBody>
                  <a:tcPr/>
                </a:tc>
                <a:tc>
                  <a:txBody>
                    <a:bodyPr/>
                    <a:lstStyle/>
                    <a:p>
                      <a:r>
                        <a:rPr lang="en-IN" dirty="0"/>
                        <a:t>Advantages</a:t>
                      </a:r>
                    </a:p>
                  </a:txBody>
                  <a:tcPr/>
                </a:tc>
                <a:extLst>
                  <a:ext uri="{0D108BD9-81ED-4DB2-BD59-A6C34878D82A}">
                    <a16:rowId xmlns:a16="http://schemas.microsoft.com/office/drawing/2014/main" val="1885048541"/>
                  </a:ext>
                </a:extLst>
              </a:tr>
              <a:tr h="2936844">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latin typeface="Times New Roman" panose="02020603050405020304" pitchFamily="18" charset="0"/>
                          <a:cs typeface="Times New Roman" panose="02020603050405020304" pitchFamily="18" charset="0"/>
                        </a:rPr>
                        <a:t>Fake Job Detection and Analysis Using Machine Learning and Deep Learning Algorithms</a:t>
                      </a:r>
                      <a:endParaRPr lang="en-IN" b="1" dirty="0">
                        <a:latin typeface="Times New Roman" panose="02020603050405020304" pitchFamily="18" charset="0"/>
                        <a:cs typeface="Times New Roman" panose="02020603050405020304" pitchFamily="18" charset="0"/>
                      </a:endParaRPr>
                    </a:p>
                  </a:txBody>
                  <a:tcPr/>
                </a:tc>
                <a:tc>
                  <a:txBody>
                    <a:bodyPr/>
                    <a:lstStyle/>
                    <a:p>
                      <a:r>
                        <a:rPr lang="fi-FI" dirty="0">
                          <a:latin typeface="Times New Roman" panose="02020603050405020304" pitchFamily="18" charset="0"/>
                          <a:cs typeface="Times New Roman" panose="02020603050405020304" pitchFamily="18" charset="0"/>
                        </a:rPr>
                        <a:t>C.S. Anita ; </a:t>
                      </a:r>
                    </a:p>
                    <a:p>
                      <a:r>
                        <a:rPr lang="fi-FI" dirty="0">
                          <a:latin typeface="Times New Roman" panose="02020603050405020304" pitchFamily="18" charset="0"/>
                          <a:cs typeface="Times New Roman" panose="02020603050405020304" pitchFamily="18" charset="0"/>
                        </a:rPr>
                        <a:t>P. Nagarajan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t>IEEE(2020)</a:t>
                      </a:r>
                    </a:p>
                  </a:txBody>
                  <a:tcPr/>
                </a:tc>
                <a:tc>
                  <a:txBody>
                    <a:bodyPr/>
                    <a:lstStyle/>
                    <a:p>
                      <a:r>
                        <a:rPr lang="en-US" sz="1300" dirty="0">
                          <a:latin typeface="Times New Roman" panose="02020603050405020304" pitchFamily="18" charset="0"/>
                          <a:cs typeface="Times New Roman" panose="02020603050405020304" pitchFamily="18" charset="0"/>
                        </a:rPr>
                        <a:t>In this paper, we have applied machine learning and deep learning algorithms to classify and detect fake jobs from real jobs in a large dataset of job posts. Machine learning algorithms such as logistic regression, KNN classifier and random forest algorithm are used for classification purpose. Deep learning algorithm, Bi-Directional LSTM is used to train the neurons for classification. </a:t>
                      </a:r>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IN" dirty="0">
                          <a:latin typeface="Times New Roman" panose="02020603050405020304" pitchFamily="18" charset="0"/>
                          <a:cs typeface="Times New Roman" panose="02020603050405020304" pitchFamily="18" charset="0"/>
                        </a:rPr>
                        <a:t>Hyper tuning parameter link count vectorizer has not been implemented.</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of different prediction models, where</a:t>
                      </a: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Logistic Regression has 93% accuracy and random forest has 95%accuracy.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2070"/>
                  </a:ext>
                </a:extLst>
              </a:tr>
            </a:tbl>
          </a:graphicData>
        </a:graphic>
      </p:graphicFrame>
    </p:spTree>
    <p:extLst>
      <p:ext uri="{BB962C8B-B14F-4D97-AF65-F5344CB8AC3E}">
        <p14:creationId xmlns:p14="http://schemas.microsoft.com/office/powerpoint/2010/main" val="345492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9" name="TextBox 8">
            <a:extLst>
              <a:ext uri="{FF2B5EF4-FFF2-40B4-BE49-F238E27FC236}">
                <a16:creationId xmlns:a16="http://schemas.microsoft.com/office/drawing/2014/main" id="{3A1AFD6F-E28A-268A-F855-B686CC2EDCDF}"/>
              </a:ext>
            </a:extLst>
          </p:cNvPr>
          <p:cNvSpPr txBox="1"/>
          <p:nvPr/>
        </p:nvSpPr>
        <p:spPr>
          <a:xfrm>
            <a:off x="90279" y="137803"/>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D67F7D5-75EB-A47B-9E56-EFC00F909C5C}"/>
              </a:ext>
            </a:extLst>
          </p:cNvPr>
          <p:cNvCxnSpPr>
            <a:cxnSpLocks/>
          </p:cNvCxnSpPr>
          <p:nvPr/>
        </p:nvCxnSpPr>
        <p:spPr>
          <a:xfrm flipV="1">
            <a:off x="90279" y="880326"/>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8CBCB7-0E1E-2FF6-CE65-3B779C6B91EC}"/>
              </a:ext>
            </a:extLst>
          </p:cNvPr>
          <p:cNvSpPr txBox="1"/>
          <p:nvPr/>
        </p:nvSpPr>
        <p:spPr>
          <a:xfrm>
            <a:off x="686163" y="1233263"/>
            <a:ext cx="8180832" cy="707886"/>
          </a:xfrm>
          <a:prstGeom prst="rect">
            <a:avLst/>
          </a:prstGeom>
          <a:noFill/>
        </p:spPr>
        <p:txBody>
          <a:bodyPr wrap="square" lIns="91440" tIns="45720" rIns="91440" bIns="45720" rtlCol="0" anchor="t">
            <a:spAutoFit/>
          </a:bodyPr>
          <a:lstStyle/>
          <a:p>
            <a:pPr marL="438150" indent="-285750">
              <a:buFont typeface="Wingdings" panose="05000000000000000000" pitchFamily="2" charset="2"/>
              <a:buChar char="q"/>
            </a:pPr>
            <a:r>
              <a:rPr lang="en-IN" sz="2000" dirty="0">
                <a:latin typeface="Times New Roman" panose="02020603050405020304" pitchFamily="18" charset="0"/>
                <a:ea typeface="Fira Sans Condensed Light"/>
                <a:cs typeface="Times New Roman" panose="02020603050405020304" pitchFamily="18" charset="0"/>
                <a:sym typeface="Fira Sans Condensed Light"/>
              </a:rPr>
              <a:t>This project aims to create classifier that will have the capability to identify fake and real jobs.</a:t>
            </a:r>
          </a:p>
        </p:txBody>
      </p:sp>
      <p:sp>
        <p:nvSpPr>
          <p:cNvPr id="5" name="TextBox 4">
            <a:extLst>
              <a:ext uri="{FF2B5EF4-FFF2-40B4-BE49-F238E27FC236}">
                <a16:creationId xmlns:a16="http://schemas.microsoft.com/office/drawing/2014/main" id="{DE2ABEC3-1152-7886-0C1E-1A901F4AC177}"/>
              </a:ext>
            </a:extLst>
          </p:cNvPr>
          <p:cNvSpPr txBox="1"/>
          <p:nvPr/>
        </p:nvSpPr>
        <p:spPr>
          <a:xfrm>
            <a:off x="0" y="2137899"/>
            <a:ext cx="9144000"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OBJECTIVE &amp; SCOPE</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168CF3E-38FC-EA53-55FD-07901759EAF4}"/>
              </a:ext>
            </a:extLst>
          </p:cNvPr>
          <p:cNvCxnSpPr>
            <a:cxnSpLocks/>
          </p:cNvCxnSpPr>
          <p:nvPr/>
        </p:nvCxnSpPr>
        <p:spPr>
          <a:xfrm flipV="1">
            <a:off x="90279" y="2919424"/>
            <a:ext cx="9144000" cy="1"/>
          </a:xfrm>
          <a:prstGeom prst="line">
            <a:avLst/>
          </a:prstGeom>
          <a:ln>
            <a:solidFill>
              <a:schemeClr val="accent2"/>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9370B5F-CAEB-A7A8-44E9-6DDCC55FB9D3}"/>
              </a:ext>
            </a:extLst>
          </p:cNvPr>
          <p:cNvSpPr txBox="1"/>
          <p:nvPr/>
        </p:nvSpPr>
        <p:spPr>
          <a:xfrm>
            <a:off x="754308" y="3116175"/>
            <a:ext cx="7815942" cy="2062103"/>
          </a:xfrm>
          <a:prstGeom prst="rect">
            <a:avLst/>
          </a:prstGeom>
          <a:noFill/>
        </p:spPr>
        <p:txBody>
          <a:bodyPr wrap="square" rtlCol="0">
            <a:spAutoFit/>
          </a:bodyPr>
          <a:lstStyle/>
          <a:p>
            <a:pPr marL="438150" indent="-285750">
              <a:buFont typeface="Wingdings" panose="05000000000000000000" pitchFamily="2" charset="2"/>
              <a:buChar char="q"/>
            </a:pPr>
            <a:r>
              <a:rPr lang="en-IN" sz="1600" dirty="0">
                <a:latin typeface="Times New Roman" panose="02020603050405020304" pitchFamily="18" charset="0"/>
                <a:ea typeface="Fira Sans Condensed Light"/>
                <a:cs typeface="Times New Roman" panose="02020603050405020304" pitchFamily="18" charset="0"/>
                <a:sym typeface="Fira Sans Condensed Light"/>
              </a:rPr>
              <a:t>The final result will be evaluated based on two different models. Since the data provided has both numeric and text features one model will be used on the text data and other on numeric data.</a:t>
            </a:r>
          </a:p>
          <a:p>
            <a:pPr marL="152400" indent="0"/>
            <a:endParaRPr lang="en-IN" sz="1600" dirty="0">
              <a:latin typeface="Times New Roman" panose="02020603050405020304" pitchFamily="18" charset="0"/>
              <a:ea typeface="Fira Sans Condensed Light"/>
              <a:cs typeface="Times New Roman" panose="02020603050405020304" pitchFamily="18" charset="0"/>
              <a:sym typeface="Fira Sans Condensed Light"/>
            </a:endParaRPr>
          </a:p>
          <a:p>
            <a:pPr marL="438150" indent="-285750">
              <a:buFont typeface="Wingdings" panose="05000000000000000000" pitchFamily="2" charset="2"/>
              <a:buChar char="q"/>
            </a:pPr>
            <a:endParaRPr lang="en-IN" sz="1600" dirty="0">
              <a:latin typeface="Times New Roman" panose="02020603050405020304" pitchFamily="18" charset="0"/>
              <a:ea typeface="Fira Sans Condensed Light"/>
              <a:cs typeface="Times New Roman" panose="02020603050405020304" pitchFamily="18" charset="0"/>
              <a:sym typeface="Fira Sans Condensed Light"/>
            </a:endParaRPr>
          </a:p>
          <a:p>
            <a:pPr marL="438150" indent="-285750">
              <a:buFont typeface="Wingdings" panose="05000000000000000000" pitchFamily="2" charset="2"/>
              <a:buChar char="q"/>
            </a:pPr>
            <a:r>
              <a:rPr lang="en-IN" sz="1600" dirty="0">
                <a:latin typeface="Times New Roman" panose="02020603050405020304" pitchFamily="18" charset="0"/>
                <a:ea typeface="Fira Sans Condensed Light"/>
                <a:cs typeface="Times New Roman" panose="02020603050405020304" pitchFamily="18" charset="0"/>
                <a:sym typeface="Fira Sans Condensed Light"/>
              </a:rPr>
              <a:t>The final output will be a combination of the two. The final model will take in any relevant job posting and produce a final result determining whether the job is real or not</a:t>
            </a:r>
          </a:p>
          <a:p>
            <a:endParaRPr lang="en-IN" sz="1600" dirty="0"/>
          </a:p>
        </p:txBody>
      </p:sp>
    </p:spTree>
    <p:extLst>
      <p:ext uri="{BB962C8B-B14F-4D97-AF65-F5344CB8AC3E}">
        <p14:creationId xmlns:p14="http://schemas.microsoft.com/office/powerpoint/2010/main" val="1140327056"/>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1676</Words>
  <Application>Microsoft Office PowerPoint</Application>
  <PresentationFormat>On-screen Show (16:9)</PresentationFormat>
  <Paragraphs>221</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Amatic SC</vt:lpstr>
      <vt:lpstr>Wingdings</vt:lpstr>
      <vt:lpstr>Times New Roman</vt:lpstr>
      <vt:lpstr>Arial</vt:lpstr>
      <vt:lpstr>Merriweather</vt:lpstr>
      <vt:lpstr>Calibri</vt:lpstr>
      <vt:lpstr>Nathaniel template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Swapnil Kumar</cp:lastModifiedBy>
  <cp:revision>61</cp:revision>
  <dcterms:modified xsi:type="dcterms:W3CDTF">2022-07-27T15:49:15Z</dcterms:modified>
</cp:coreProperties>
</file>