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0"/>
  </p:notesMasterIdLst>
  <p:sldIdLst>
    <p:sldId id="310" r:id="rId2"/>
    <p:sldId id="297" r:id="rId3"/>
    <p:sldId id="298" r:id="rId4"/>
    <p:sldId id="300" r:id="rId5"/>
    <p:sldId id="318" r:id="rId6"/>
    <p:sldId id="301" r:id="rId7"/>
    <p:sldId id="319" r:id="rId8"/>
    <p:sldId id="320" r:id="rId9"/>
    <p:sldId id="321" r:id="rId10"/>
    <p:sldId id="313" r:id="rId11"/>
    <p:sldId id="314" r:id="rId12"/>
    <p:sldId id="317" r:id="rId13"/>
    <p:sldId id="323" r:id="rId14"/>
    <p:sldId id="315" r:id="rId15"/>
    <p:sldId id="322" r:id="rId16"/>
    <p:sldId id="324" r:id="rId17"/>
    <p:sldId id="316" r:id="rId18"/>
    <p:sldId id="309" r:id="rId19"/>
  </p:sldIdLst>
  <p:sldSz cx="9144000" cy="5143500" type="screen16x9"/>
  <p:notesSz cx="6858000" cy="9144000"/>
  <p:embeddedFontLst>
    <p:embeddedFont>
      <p:font typeface="Amatic SC" panose="00000500000000000000" pitchFamily="2" charset="-79"/>
      <p:regular r:id="rId21"/>
      <p:bold r:id="rId22"/>
    </p:embeddedFont>
    <p:embeddedFont>
      <p:font typeface="Merriweather" panose="000005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DAEDABC-BADD-4293-A472-D3AD88E73092}">
  <a:tblStyle styleId="{8DAEDABC-BADD-4293-A472-D3AD88E7309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F86F0B6-B751-4789-9B5D-46EEAF9DFCF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261" autoAdjust="0"/>
    <p:restoredTop sz="95078" autoAdjust="0"/>
  </p:normalViewPr>
  <p:slideViewPr>
    <p:cSldViewPr snapToGrid="0">
      <p:cViewPr varScale="1">
        <p:scale>
          <a:sx n="55" d="100"/>
          <a:sy n="55" d="100"/>
        </p:scale>
        <p:origin x="53" y="8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32609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1"/>
        <p:cNvGrpSpPr/>
        <p:nvPr/>
      </p:nvGrpSpPr>
      <p:grpSpPr>
        <a:xfrm>
          <a:off x="0" y="0"/>
          <a:ext cx="0" cy="0"/>
          <a:chOff x="0" y="0"/>
          <a:chExt cx="0" cy="0"/>
        </a:xfrm>
      </p:grpSpPr>
      <p:sp>
        <p:nvSpPr>
          <p:cNvPr id="2032" name="Google Shape;2032;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3" name="Google Shape;2033;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58785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7"/>
        <p:cNvGrpSpPr/>
        <p:nvPr/>
      </p:nvGrpSpPr>
      <p:grpSpPr>
        <a:xfrm>
          <a:off x="0" y="0"/>
          <a:ext cx="0" cy="0"/>
          <a:chOff x="0" y="0"/>
          <a:chExt cx="0" cy="0"/>
        </a:xfrm>
      </p:grpSpPr>
      <p:sp>
        <p:nvSpPr>
          <p:cNvPr id="2268" name="Google Shape;2268;gd2b3a775d7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9" name="Google Shape;2269;gd2b3a775d7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21198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65495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23553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7088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96955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09950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1"/>
        <p:cNvGrpSpPr/>
        <p:nvPr/>
      </p:nvGrpSpPr>
      <p:grpSpPr>
        <a:xfrm>
          <a:off x="0" y="0"/>
          <a:ext cx="0" cy="0"/>
          <a:chOff x="0" y="0"/>
          <a:chExt cx="0" cy="0"/>
        </a:xfrm>
      </p:grpSpPr>
      <p:sp>
        <p:nvSpPr>
          <p:cNvPr id="2032" name="Google Shape;2032;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3" name="Google Shape;2033;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80584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8"/>
        <p:cNvGrpSpPr/>
        <p:nvPr/>
      </p:nvGrpSpPr>
      <p:grpSpPr>
        <a:xfrm>
          <a:off x="0" y="0"/>
          <a:ext cx="0" cy="0"/>
          <a:chOff x="0" y="0"/>
          <a:chExt cx="0" cy="0"/>
        </a:xfrm>
      </p:grpSpPr>
      <p:sp>
        <p:nvSpPr>
          <p:cNvPr id="2139" name="Google Shape;213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0" name="Google Shape;214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6191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9"/>
        <p:cNvGrpSpPr/>
        <p:nvPr/>
      </p:nvGrpSpPr>
      <p:grpSpPr>
        <a:xfrm>
          <a:off x="0" y="0"/>
          <a:ext cx="0" cy="0"/>
          <a:chOff x="0" y="0"/>
          <a:chExt cx="0" cy="0"/>
        </a:xfrm>
      </p:grpSpPr>
      <p:sp>
        <p:nvSpPr>
          <p:cNvPr id="1940" name="Google Shape;194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1" name="Google Shape;194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65035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1"/>
        <p:cNvGrpSpPr/>
        <p:nvPr/>
      </p:nvGrpSpPr>
      <p:grpSpPr>
        <a:xfrm>
          <a:off x="0" y="0"/>
          <a:ext cx="0" cy="0"/>
          <a:chOff x="0" y="0"/>
          <a:chExt cx="0" cy="0"/>
        </a:xfrm>
      </p:grpSpPr>
      <p:sp>
        <p:nvSpPr>
          <p:cNvPr id="2032" name="Google Shape;2032;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3" name="Google Shape;2033;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66608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77989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14462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06881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42804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32468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11121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84"/>
        <p:cNvGrpSpPr/>
        <p:nvPr/>
      </p:nvGrpSpPr>
      <p:grpSpPr>
        <a:xfrm>
          <a:off x="0" y="0"/>
          <a:ext cx="0" cy="0"/>
          <a:chOff x="0" y="0"/>
          <a:chExt cx="0" cy="0"/>
        </a:xfrm>
      </p:grpSpPr>
      <p:grpSp>
        <p:nvGrpSpPr>
          <p:cNvPr id="685" name="Google Shape;685;p5"/>
          <p:cNvGrpSpPr/>
          <p:nvPr/>
        </p:nvGrpSpPr>
        <p:grpSpPr>
          <a:xfrm>
            <a:off x="1841376" y="4540815"/>
            <a:ext cx="1110494" cy="612269"/>
            <a:chOff x="1003176" y="4540815"/>
            <a:chExt cx="1110494" cy="612269"/>
          </a:xfrm>
        </p:grpSpPr>
        <p:sp>
          <p:nvSpPr>
            <p:cNvPr id="686" name="Google Shape;686;p5"/>
            <p:cNvSpPr/>
            <p:nvPr/>
          </p:nvSpPr>
          <p:spPr>
            <a:xfrm>
              <a:off x="1003176" y="4540815"/>
              <a:ext cx="1110494" cy="612269"/>
            </a:xfrm>
            <a:custGeom>
              <a:avLst/>
              <a:gdLst/>
              <a:ahLst/>
              <a:cxnLst/>
              <a:rect l="l" t="t" r="r" b="b"/>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7" name="Google Shape;687;p5"/>
            <p:cNvSpPr/>
            <p:nvPr/>
          </p:nvSpPr>
          <p:spPr>
            <a:xfrm>
              <a:off x="1058529" y="4589442"/>
              <a:ext cx="471371" cy="375811"/>
            </a:xfrm>
            <a:custGeom>
              <a:avLst/>
              <a:gdLst/>
              <a:ahLst/>
              <a:cxnLst/>
              <a:rect l="l" t="t" r="r" b="b"/>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8" name="Google Shape;688;p5"/>
            <p:cNvSpPr/>
            <p:nvPr/>
          </p:nvSpPr>
          <p:spPr>
            <a:xfrm>
              <a:off x="1625509" y="4780661"/>
              <a:ext cx="427776" cy="372423"/>
            </a:xfrm>
            <a:custGeom>
              <a:avLst/>
              <a:gdLst/>
              <a:ahLst/>
              <a:cxnLst/>
              <a:rect l="l" t="t" r="r" b="b"/>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689" name="Google Shape;689;p5"/>
          <p:cNvGrpSpPr/>
          <p:nvPr/>
        </p:nvGrpSpPr>
        <p:grpSpPr>
          <a:xfrm>
            <a:off x="342281" y="4183488"/>
            <a:ext cx="369035" cy="728056"/>
            <a:chOff x="342281" y="4183488"/>
            <a:chExt cx="369035" cy="728056"/>
          </a:xfrm>
        </p:grpSpPr>
        <p:sp>
          <p:nvSpPr>
            <p:cNvPr id="690" name="Google Shape;690;p5"/>
            <p:cNvSpPr/>
            <p:nvPr/>
          </p:nvSpPr>
          <p:spPr>
            <a:xfrm>
              <a:off x="385875" y="4691777"/>
              <a:ext cx="77225" cy="211397"/>
            </a:xfrm>
            <a:custGeom>
              <a:avLst/>
              <a:gdLst/>
              <a:ahLst/>
              <a:cxnLst/>
              <a:rect l="l" t="t" r="r" b="b"/>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1" name="Google Shape;691;p5"/>
            <p:cNvSpPr/>
            <p:nvPr/>
          </p:nvSpPr>
          <p:spPr>
            <a:xfrm>
              <a:off x="560304" y="4300920"/>
              <a:ext cx="129240" cy="83951"/>
            </a:xfrm>
            <a:custGeom>
              <a:avLst/>
              <a:gdLst/>
              <a:ahLst/>
              <a:cxnLst/>
              <a:rect l="l" t="t" r="r" b="b"/>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2" name="Google Shape;692;p5"/>
            <p:cNvSpPr/>
            <p:nvPr/>
          </p:nvSpPr>
          <p:spPr>
            <a:xfrm>
              <a:off x="342281" y="4183488"/>
              <a:ext cx="369035" cy="728056"/>
            </a:xfrm>
            <a:custGeom>
              <a:avLst/>
              <a:gdLst/>
              <a:ahLst/>
              <a:cxnLst/>
              <a:rect l="l" t="t" r="r" b="b"/>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693" name="Google Shape;693;p5"/>
          <p:cNvGrpSpPr/>
          <p:nvPr/>
        </p:nvGrpSpPr>
        <p:grpSpPr>
          <a:xfrm>
            <a:off x="50" y="1232900"/>
            <a:ext cx="454630" cy="816989"/>
            <a:chOff x="50" y="1232900"/>
            <a:chExt cx="454630" cy="816989"/>
          </a:xfrm>
        </p:grpSpPr>
        <p:sp>
          <p:nvSpPr>
            <p:cNvPr id="694" name="Google Shape;694;p5"/>
            <p:cNvSpPr/>
            <p:nvPr/>
          </p:nvSpPr>
          <p:spPr>
            <a:xfrm>
              <a:off x="50" y="1283221"/>
              <a:ext cx="390907" cy="600560"/>
            </a:xfrm>
            <a:custGeom>
              <a:avLst/>
              <a:gdLst/>
              <a:ahLst/>
              <a:cxnLst/>
              <a:rect l="l" t="t" r="r" b="b"/>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5" name="Google Shape;695;p5"/>
            <p:cNvSpPr/>
            <p:nvPr/>
          </p:nvSpPr>
          <p:spPr>
            <a:xfrm>
              <a:off x="50" y="1232900"/>
              <a:ext cx="439534" cy="68855"/>
            </a:xfrm>
            <a:custGeom>
              <a:avLst/>
              <a:gdLst/>
              <a:ahLst/>
              <a:cxnLst/>
              <a:rect l="l" t="t" r="r" b="b"/>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6" name="Google Shape;696;p5"/>
            <p:cNvSpPr/>
            <p:nvPr/>
          </p:nvSpPr>
          <p:spPr>
            <a:xfrm>
              <a:off x="50" y="1284915"/>
              <a:ext cx="454630" cy="764975"/>
            </a:xfrm>
            <a:custGeom>
              <a:avLst/>
              <a:gdLst/>
              <a:ahLst/>
              <a:cxnLst/>
              <a:rect l="l" t="t" r="r" b="b"/>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697" name="Google Shape;697;p5"/>
          <p:cNvGrpSpPr/>
          <p:nvPr/>
        </p:nvGrpSpPr>
        <p:grpSpPr>
          <a:xfrm>
            <a:off x="50" y="3073044"/>
            <a:ext cx="729750" cy="1046771"/>
            <a:chOff x="50" y="3073044"/>
            <a:chExt cx="729750" cy="1046771"/>
          </a:xfrm>
        </p:grpSpPr>
        <p:sp>
          <p:nvSpPr>
            <p:cNvPr id="698" name="Google Shape;698;p5"/>
            <p:cNvSpPr/>
            <p:nvPr/>
          </p:nvSpPr>
          <p:spPr>
            <a:xfrm>
              <a:off x="50" y="3073044"/>
              <a:ext cx="729750" cy="1046771"/>
            </a:xfrm>
            <a:custGeom>
              <a:avLst/>
              <a:gdLst/>
              <a:ahLst/>
              <a:cxnLst/>
              <a:rect l="l" t="t" r="r" b="b"/>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9" name="Google Shape;699;p5"/>
            <p:cNvSpPr/>
            <p:nvPr/>
          </p:nvSpPr>
          <p:spPr>
            <a:xfrm>
              <a:off x="50" y="3264263"/>
              <a:ext cx="679429" cy="686106"/>
            </a:xfrm>
            <a:custGeom>
              <a:avLst/>
              <a:gdLst/>
              <a:ahLst/>
              <a:cxnLst/>
              <a:rect l="l" t="t" r="r" b="b"/>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0" name="Google Shape;700;p5"/>
            <p:cNvSpPr/>
            <p:nvPr/>
          </p:nvSpPr>
          <p:spPr>
            <a:xfrm>
              <a:off x="50" y="3314584"/>
              <a:ext cx="466388" cy="580432"/>
            </a:xfrm>
            <a:custGeom>
              <a:avLst/>
              <a:gdLst/>
              <a:ahLst/>
              <a:cxnLst/>
              <a:rect l="l" t="t" r="r" b="b"/>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01" name="Google Shape;701;p5"/>
          <p:cNvGrpSpPr/>
          <p:nvPr/>
        </p:nvGrpSpPr>
        <p:grpSpPr>
          <a:xfrm>
            <a:off x="5944880" y="-7"/>
            <a:ext cx="2524606" cy="759943"/>
            <a:chOff x="4012455" y="-7"/>
            <a:chExt cx="2524606" cy="759943"/>
          </a:xfrm>
        </p:grpSpPr>
        <p:sp>
          <p:nvSpPr>
            <p:cNvPr id="702" name="Google Shape;702;p5"/>
            <p:cNvSpPr/>
            <p:nvPr/>
          </p:nvSpPr>
          <p:spPr>
            <a:xfrm>
              <a:off x="6114267" y="102328"/>
              <a:ext cx="112449" cy="10114"/>
            </a:xfrm>
            <a:custGeom>
              <a:avLst/>
              <a:gdLst/>
              <a:ahLst/>
              <a:cxnLst/>
              <a:rect l="l" t="t" r="r" b="b"/>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3" name="Google Shape;703;p5"/>
            <p:cNvSpPr/>
            <p:nvPr/>
          </p:nvSpPr>
          <p:spPr>
            <a:xfrm>
              <a:off x="5763716" y="-7"/>
              <a:ext cx="538482" cy="320458"/>
            </a:xfrm>
            <a:custGeom>
              <a:avLst/>
              <a:gdLst/>
              <a:ahLst/>
              <a:cxnLst/>
              <a:rect l="l" t="t" r="r" b="b"/>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4" name="Google Shape;704;p5"/>
            <p:cNvSpPr/>
            <p:nvPr/>
          </p:nvSpPr>
          <p:spPr>
            <a:xfrm>
              <a:off x="4012455" y="-7"/>
              <a:ext cx="2524606" cy="759943"/>
            </a:xfrm>
            <a:custGeom>
              <a:avLst/>
              <a:gdLst/>
              <a:ahLst/>
              <a:cxnLst/>
              <a:rect l="l" t="t" r="r" b="b"/>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5" name="Google Shape;705;p5"/>
            <p:cNvSpPr/>
            <p:nvPr/>
          </p:nvSpPr>
          <p:spPr>
            <a:xfrm>
              <a:off x="6092495" y="162713"/>
              <a:ext cx="117432" cy="18484"/>
            </a:xfrm>
            <a:custGeom>
              <a:avLst/>
              <a:gdLst/>
              <a:ahLst/>
              <a:cxnLst/>
              <a:rect l="l" t="t" r="r" b="b"/>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6" name="Google Shape;706;p5"/>
            <p:cNvSpPr/>
            <p:nvPr/>
          </p:nvSpPr>
          <p:spPr>
            <a:xfrm>
              <a:off x="5788876" y="362352"/>
              <a:ext cx="213041" cy="72143"/>
            </a:xfrm>
            <a:custGeom>
              <a:avLst/>
              <a:gdLst/>
              <a:ahLst/>
              <a:cxnLst/>
              <a:rect l="l" t="t" r="r" b="b"/>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7" name="Google Shape;707;p5"/>
            <p:cNvSpPr/>
            <p:nvPr/>
          </p:nvSpPr>
          <p:spPr>
            <a:xfrm>
              <a:off x="5788876" y="432801"/>
              <a:ext cx="145980" cy="50371"/>
            </a:xfrm>
            <a:custGeom>
              <a:avLst/>
              <a:gdLst/>
              <a:ahLst/>
              <a:cxnLst/>
              <a:rect l="l" t="t" r="r" b="b"/>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8" name="Google Shape;708;p5"/>
            <p:cNvSpPr/>
            <p:nvPr/>
          </p:nvSpPr>
          <p:spPr>
            <a:xfrm>
              <a:off x="5778812" y="337191"/>
              <a:ext cx="186237" cy="43645"/>
            </a:xfrm>
            <a:custGeom>
              <a:avLst/>
              <a:gdLst/>
              <a:ahLst/>
              <a:cxnLst/>
              <a:rect l="l" t="t" r="r" b="b"/>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9" name="Google Shape;709;p5"/>
            <p:cNvSpPr/>
            <p:nvPr/>
          </p:nvSpPr>
          <p:spPr>
            <a:xfrm>
              <a:off x="4567677" y="-7"/>
              <a:ext cx="53758" cy="290266"/>
            </a:xfrm>
            <a:custGeom>
              <a:avLst/>
              <a:gdLst/>
              <a:ahLst/>
              <a:cxnLst/>
              <a:rect l="l" t="t" r="r" b="b"/>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10" name="Google Shape;710;p5"/>
          <p:cNvGrpSpPr/>
          <p:nvPr/>
        </p:nvGrpSpPr>
        <p:grpSpPr>
          <a:xfrm>
            <a:off x="8506368" y="1564091"/>
            <a:ext cx="637429" cy="1130622"/>
            <a:chOff x="6233393" y="2021291"/>
            <a:chExt cx="637429" cy="1130622"/>
          </a:xfrm>
        </p:grpSpPr>
        <p:sp>
          <p:nvSpPr>
            <p:cNvPr id="711" name="Google Shape;711;p5"/>
            <p:cNvSpPr/>
            <p:nvPr/>
          </p:nvSpPr>
          <p:spPr>
            <a:xfrm>
              <a:off x="6280325" y="2131997"/>
              <a:ext cx="590496" cy="900841"/>
            </a:xfrm>
            <a:custGeom>
              <a:avLst/>
              <a:gdLst/>
              <a:ahLst/>
              <a:cxnLst/>
              <a:rect l="l" t="t" r="r" b="b"/>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2" name="Google Shape;712;p5"/>
            <p:cNvSpPr/>
            <p:nvPr/>
          </p:nvSpPr>
          <p:spPr>
            <a:xfrm>
              <a:off x="6542043" y="3044546"/>
              <a:ext cx="65467" cy="46983"/>
            </a:xfrm>
            <a:custGeom>
              <a:avLst/>
              <a:gdLst/>
              <a:ahLst/>
              <a:cxnLst/>
              <a:rect l="l" t="t" r="r" b="b"/>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3" name="Google Shape;713;p5"/>
            <p:cNvSpPr/>
            <p:nvPr/>
          </p:nvSpPr>
          <p:spPr>
            <a:xfrm>
              <a:off x="6292083" y="2138723"/>
              <a:ext cx="35274" cy="35274"/>
            </a:xfrm>
            <a:custGeom>
              <a:avLst/>
              <a:gdLst/>
              <a:ahLst/>
              <a:cxnLst/>
              <a:rect l="l" t="t" r="r" b="b"/>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4" name="Google Shape;714;p5"/>
            <p:cNvSpPr/>
            <p:nvPr/>
          </p:nvSpPr>
          <p:spPr>
            <a:xfrm>
              <a:off x="6538655" y="3066318"/>
              <a:ext cx="16840" cy="30242"/>
            </a:xfrm>
            <a:custGeom>
              <a:avLst/>
              <a:gdLst/>
              <a:ahLst/>
              <a:cxnLst/>
              <a:rect l="l" t="t" r="r" b="b"/>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5" name="Google Shape;715;p5"/>
            <p:cNvSpPr/>
            <p:nvPr/>
          </p:nvSpPr>
          <p:spPr>
            <a:xfrm>
              <a:off x="6421223" y="2091740"/>
              <a:ext cx="105773" cy="40306"/>
            </a:xfrm>
            <a:custGeom>
              <a:avLst/>
              <a:gdLst/>
              <a:ahLst/>
              <a:cxnLst/>
              <a:rect l="l" t="t" r="r" b="b"/>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6" name="Google Shape;716;p5"/>
            <p:cNvSpPr/>
            <p:nvPr/>
          </p:nvSpPr>
          <p:spPr>
            <a:xfrm>
              <a:off x="6654393" y="2992531"/>
              <a:ext cx="152706" cy="80563"/>
            </a:xfrm>
            <a:custGeom>
              <a:avLst/>
              <a:gdLst/>
              <a:ahLst/>
              <a:cxnLst/>
              <a:rect l="l" t="t" r="r" b="b"/>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7" name="Google Shape;717;p5"/>
            <p:cNvSpPr/>
            <p:nvPr/>
          </p:nvSpPr>
          <p:spPr>
            <a:xfrm>
              <a:off x="6233393" y="2021291"/>
              <a:ext cx="637429" cy="1130622"/>
            </a:xfrm>
            <a:custGeom>
              <a:avLst/>
              <a:gdLst/>
              <a:ahLst/>
              <a:cxnLst/>
              <a:rect l="l" t="t" r="r" b="b"/>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8" name="Google Shape;718;p5"/>
            <p:cNvSpPr/>
            <p:nvPr/>
          </p:nvSpPr>
          <p:spPr>
            <a:xfrm>
              <a:off x="6609104" y="2068274"/>
              <a:ext cx="21872" cy="20178"/>
            </a:xfrm>
            <a:custGeom>
              <a:avLst/>
              <a:gdLst/>
              <a:ahLst/>
              <a:cxnLst/>
              <a:rect l="l" t="t" r="r" b="b"/>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19" name="Google Shape;719;p5"/>
          <p:cNvGrpSpPr/>
          <p:nvPr/>
        </p:nvGrpSpPr>
        <p:grpSpPr>
          <a:xfrm>
            <a:off x="7464679" y="3618202"/>
            <a:ext cx="1679118" cy="1534882"/>
            <a:chOff x="5191704" y="3618202"/>
            <a:chExt cx="1679118" cy="1534882"/>
          </a:xfrm>
        </p:grpSpPr>
        <p:sp>
          <p:nvSpPr>
            <p:cNvPr id="720" name="Google Shape;720;p5"/>
            <p:cNvSpPr/>
            <p:nvPr/>
          </p:nvSpPr>
          <p:spPr>
            <a:xfrm>
              <a:off x="6010287" y="4958477"/>
              <a:ext cx="610625" cy="194607"/>
            </a:xfrm>
            <a:custGeom>
              <a:avLst/>
              <a:gdLst/>
              <a:ahLst/>
              <a:cxnLst/>
              <a:rect l="l" t="t" r="r" b="b"/>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1" name="Google Shape;721;p5"/>
            <p:cNvSpPr/>
            <p:nvPr/>
          </p:nvSpPr>
          <p:spPr>
            <a:xfrm>
              <a:off x="5332602" y="4691777"/>
              <a:ext cx="114094" cy="107417"/>
            </a:xfrm>
            <a:custGeom>
              <a:avLst/>
              <a:gdLst/>
              <a:ahLst/>
              <a:cxnLst/>
              <a:rect l="l" t="t" r="r" b="b"/>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2" name="Google Shape;722;p5"/>
            <p:cNvSpPr/>
            <p:nvPr/>
          </p:nvSpPr>
          <p:spPr>
            <a:xfrm>
              <a:off x="5191704" y="4493833"/>
              <a:ext cx="781715" cy="659251"/>
            </a:xfrm>
            <a:custGeom>
              <a:avLst/>
              <a:gdLst/>
              <a:ahLst/>
              <a:cxnLst/>
              <a:rect l="l" t="t" r="r" b="b"/>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3" name="Google Shape;723;p5"/>
            <p:cNvSpPr/>
            <p:nvPr/>
          </p:nvSpPr>
          <p:spPr>
            <a:xfrm>
              <a:off x="6674521" y="5069183"/>
              <a:ext cx="196301" cy="83901"/>
            </a:xfrm>
            <a:custGeom>
              <a:avLst/>
              <a:gdLst/>
              <a:ahLst/>
              <a:cxnLst/>
              <a:rect l="l" t="t" r="r" b="b"/>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4" name="Google Shape;724;p5"/>
            <p:cNvSpPr/>
            <p:nvPr/>
          </p:nvSpPr>
          <p:spPr>
            <a:xfrm>
              <a:off x="5243718" y="4597812"/>
              <a:ext cx="45338" cy="43694"/>
            </a:xfrm>
            <a:custGeom>
              <a:avLst/>
              <a:gdLst/>
              <a:ahLst/>
              <a:cxnLst/>
              <a:rect l="l" t="t" r="r" b="b"/>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5" name="Google Shape;725;p5"/>
            <p:cNvSpPr/>
            <p:nvPr/>
          </p:nvSpPr>
          <p:spPr>
            <a:xfrm>
              <a:off x="5460098" y="4067751"/>
              <a:ext cx="1410724" cy="868954"/>
            </a:xfrm>
            <a:custGeom>
              <a:avLst/>
              <a:gdLst/>
              <a:ahLst/>
              <a:cxnLst/>
              <a:rect l="l" t="t" r="r" b="b"/>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6" name="Google Shape;726;p5"/>
            <p:cNvSpPr/>
            <p:nvPr/>
          </p:nvSpPr>
          <p:spPr>
            <a:xfrm>
              <a:off x="5518788" y="4151652"/>
              <a:ext cx="28548" cy="30242"/>
            </a:xfrm>
            <a:custGeom>
              <a:avLst/>
              <a:gdLst/>
              <a:ahLst/>
              <a:cxnLst/>
              <a:rect l="l" t="t" r="r" b="b"/>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7" name="Google Shape;727;p5"/>
            <p:cNvSpPr/>
            <p:nvPr/>
          </p:nvSpPr>
          <p:spPr>
            <a:xfrm>
              <a:off x="6605766" y="4480430"/>
              <a:ext cx="134222" cy="130884"/>
            </a:xfrm>
            <a:custGeom>
              <a:avLst/>
              <a:gdLst/>
              <a:ahLst/>
              <a:cxnLst/>
              <a:rect l="l" t="t" r="r" b="b"/>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8" name="Google Shape;728;p5"/>
            <p:cNvSpPr/>
            <p:nvPr/>
          </p:nvSpPr>
          <p:spPr>
            <a:xfrm>
              <a:off x="5567415" y="4250599"/>
              <a:ext cx="99047" cy="98997"/>
            </a:xfrm>
            <a:custGeom>
              <a:avLst/>
              <a:gdLst/>
              <a:ahLst/>
              <a:cxnLst/>
              <a:rect l="l" t="t" r="r" b="b"/>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9" name="Google Shape;729;p5"/>
            <p:cNvSpPr/>
            <p:nvPr/>
          </p:nvSpPr>
          <p:spPr>
            <a:xfrm>
              <a:off x="6531979" y="3618202"/>
              <a:ext cx="338843" cy="838762"/>
            </a:xfrm>
            <a:custGeom>
              <a:avLst/>
              <a:gdLst/>
              <a:ahLst/>
              <a:cxnLst/>
              <a:rect l="l" t="t" r="r" b="b"/>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30" name="Google Shape;730;p5"/>
          <p:cNvGrpSpPr/>
          <p:nvPr/>
        </p:nvGrpSpPr>
        <p:grpSpPr>
          <a:xfrm>
            <a:off x="7847220" y="3073038"/>
            <a:ext cx="598866" cy="595528"/>
            <a:chOff x="5944870" y="3341438"/>
            <a:chExt cx="598866" cy="595528"/>
          </a:xfrm>
        </p:grpSpPr>
        <p:sp>
          <p:nvSpPr>
            <p:cNvPr id="731" name="Google Shape;731;p5"/>
            <p:cNvSpPr/>
            <p:nvPr/>
          </p:nvSpPr>
          <p:spPr>
            <a:xfrm>
              <a:off x="5944870" y="3341438"/>
              <a:ext cx="593834" cy="583770"/>
            </a:xfrm>
            <a:custGeom>
              <a:avLst/>
              <a:gdLst/>
              <a:ahLst/>
              <a:cxnLst/>
              <a:rect l="l" t="t" r="r" b="b"/>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2" name="Google Shape;732;p5"/>
            <p:cNvSpPr/>
            <p:nvPr/>
          </p:nvSpPr>
          <p:spPr>
            <a:xfrm>
              <a:off x="6424611" y="3458870"/>
              <a:ext cx="119126" cy="478097"/>
            </a:xfrm>
            <a:custGeom>
              <a:avLst/>
              <a:gdLst/>
              <a:ahLst/>
              <a:cxnLst/>
              <a:rect l="l" t="t" r="r" b="b"/>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33" name="Google Shape;733;p5"/>
          <p:cNvGrpSpPr/>
          <p:nvPr/>
        </p:nvGrpSpPr>
        <p:grpSpPr>
          <a:xfrm>
            <a:off x="2204197" y="105666"/>
            <a:ext cx="546902" cy="236607"/>
            <a:chOff x="2204197" y="105666"/>
            <a:chExt cx="546902" cy="236607"/>
          </a:xfrm>
        </p:grpSpPr>
        <p:sp>
          <p:nvSpPr>
            <p:cNvPr id="734" name="Google Shape;734;p5"/>
            <p:cNvSpPr/>
            <p:nvPr/>
          </p:nvSpPr>
          <p:spPr>
            <a:xfrm>
              <a:off x="2242760" y="211340"/>
              <a:ext cx="33630" cy="20178"/>
            </a:xfrm>
            <a:custGeom>
              <a:avLst/>
              <a:gdLst/>
              <a:ahLst/>
              <a:cxnLst/>
              <a:rect l="l" t="t" r="r" b="b"/>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5" name="Google Shape;735;p5"/>
            <p:cNvSpPr/>
            <p:nvPr/>
          </p:nvSpPr>
          <p:spPr>
            <a:xfrm>
              <a:off x="2249486" y="176115"/>
              <a:ext cx="35274" cy="18534"/>
            </a:xfrm>
            <a:custGeom>
              <a:avLst/>
              <a:gdLst/>
              <a:ahLst/>
              <a:cxnLst/>
              <a:rect l="l" t="t" r="r" b="b"/>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6" name="Google Shape;736;p5"/>
            <p:cNvSpPr/>
            <p:nvPr/>
          </p:nvSpPr>
          <p:spPr>
            <a:xfrm>
              <a:off x="2204197" y="105666"/>
              <a:ext cx="546902" cy="236607"/>
            </a:xfrm>
            <a:custGeom>
              <a:avLst/>
              <a:gdLst/>
              <a:ahLst/>
              <a:cxnLst/>
              <a:rect l="l" t="t" r="r" b="b"/>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7" name="Google Shape;737;p5"/>
            <p:cNvSpPr/>
            <p:nvPr/>
          </p:nvSpPr>
          <p:spPr>
            <a:xfrm>
              <a:off x="2593361" y="174471"/>
              <a:ext cx="112449" cy="112400"/>
            </a:xfrm>
            <a:custGeom>
              <a:avLst/>
              <a:gdLst/>
              <a:ahLst/>
              <a:cxnLst/>
              <a:rect l="l" t="t" r="r" b="b"/>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38" name="Google Shape;738;p5"/>
          <p:cNvGrpSpPr/>
          <p:nvPr/>
        </p:nvGrpSpPr>
        <p:grpSpPr>
          <a:xfrm>
            <a:off x="50" y="-7"/>
            <a:ext cx="2049897" cy="773345"/>
            <a:chOff x="50" y="-7"/>
            <a:chExt cx="2049897" cy="773345"/>
          </a:xfrm>
        </p:grpSpPr>
        <p:sp>
          <p:nvSpPr>
            <p:cNvPr id="739" name="Google Shape;739;p5"/>
            <p:cNvSpPr/>
            <p:nvPr/>
          </p:nvSpPr>
          <p:spPr>
            <a:xfrm>
              <a:off x="1065205" y="176115"/>
              <a:ext cx="40306" cy="35274"/>
            </a:xfrm>
            <a:custGeom>
              <a:avLst/>
              <a:gdLst/>
              <a:ahLst/>
              <a:cxnLst/>
              <a:rect l="l" t="t" r="r" b="b"/>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0" name="Google Shape;740;p5"/>
            <p:cNvSpPr/>
            <p:nvPr/>
          </p:nvSpPr>
          <p:spPr>
            <a:xfrm>
              <a:off x="1021610" y="129182"/>
              <a:ext cx="125852" cy="119126"/>
            </a:xfrm>
            <a:custGeom>
              <a:avLst/>
              <a:gdLst/>
              <a:ahLst/>
              <a:cxnLst/>
              <a:rect l="l" t="t" r="r" b="b"/>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1" name="Google Shape;741;p5"/>
            <p:cNvSpPr/>
            <p:nvPr/>
          </p:nvSpPr>
          <p:spPr>
            <a:xfrm>
              <a:off x="1345357" y="164407"/>
              <a:ext cx="36968" cy="38612"/>
            </a:xfrm>
            <a:custGeom>
              <a:avLst/>
              <a:gdLst/>
              <a:ahLst/>
              <a:cxnLst/>
              <a:rect l="l" t="t" r="r" b="b"/>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2" name="Google Shape;742;p5"/>
            <p:cNvSpPr/>
            <p:nvPr/>
          </p:nvSpPr>
          <p:spPr>
            <a:xfrm>
              <a:off x="1081995" y="-7"/>
              <a:ext cx="16840" cy="114143"/>
            </a:xfrm>
            <a:custGeom>
              <a:avLst/>
              <a:gdLst/>
              <a:ahLst/>
              <a:cxnLst/>
              <a:rect l="l" t="t" r="r" b="b"/>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3" name="Google Shape;743;p5"/>
            <p:cNvSpPr/>
            <p:nvPr/>
          </p:nvSpPr>
          <p:spPr>
            <a:xfrm>
              <a:off x="1360453" y="-7"/>
              <a:ext cx="124158" cy="110755"/>
            </a:xfrm>
            <a:custGeom>
              <a:avLst/>
              <a:gdLst/>
              <a:ahLst/>
              <a:cxnLst/>
              <a:rect l="l" t="t" r="r" b="b"/>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4" name="Google Shape;744;p5"/>
            <p:cNvSpPr/>
            <p:nvPr/>
          </p:nvSpPr>
          <p:spPr>
            <a:xfrm>
              <a:off x="105723" y="-7"/>
              <a:ext cx="124207" cy="23566"/>
            </a:xfrm>
            <a:custGeom>
              <a:avLst/>
              <a:gdLst/>
              <a:ahLst/>
              <a:cxnLst/>
              <a:rect l="l" t="t" r="r" b="b"/>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5" name="Google Shape;745;p5"/>
            <p:cNvSpPr/>
            <p:nvPr/>
          </p:nvSpPr>
          <p:spPr>
            <a:xfrm>
              <a:off x="1311826" y="119118"/>
              <a:ext cx="115787" cy="119126"/>
            </a:xfrm>
            <a:custGeom>
              <a:avLst/>
              <a:gdLst/>
              <a:ahLst/>
              <a:cxnLst/>
              <a:rect l="l" t="t" r="r" b="b"/>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6" name="Google Shape;746;p5"/>
            <p:cNvSpPr/>
            <p:nvPr/>
          </p:nvSpPr>
          <p:spPr>
            <a:xfrm>
              <a:off x="1276602" y="52007"/>
              <a:ext cx="30242" cy="33580"/>
            </a:xfrm>
            <a:custGeom>
              <a:avLst/>
              <a:gdLst/>
              <a:ahLst/>
              <a:cxnLst/>
              <a:rect l="l" t="t" r="r" b="b"/>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7" name="Google Shape;747;p5"/>
            <p:cNvSpPr/>
            <p:nvPr/>
          </p:nvSpPr>
          <p:spPr>
            <a:xfrm>
              <a:off x="1090365" y="-7"/>
              <a:ext cx="115837" cy="112449"/>
            </a:xfrm>
            <a:custGeom>
              <a:avLst/>
              <a:gdLst/>
              <a:ahLst/>
              <a:cxnLst/>
              <a:rect l="l" t="t" r="r" b="b"/>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8" name="Google Shape;748;p5"/>
            <p:cNvSpPr/>
            <p:nvPr/>
          </p:nvSpPr>
          <p:spPr>
            <a:xfrm>
              <a:off x="1219555" y="-7"/>
              <a:ext cx="16840" cy="104079"/>
            </a:xfrm>
            <a:custGeom>
              <a:avLst/>
              <a:gdLst/>
              <a:ahLst/>
              <a:cxnLst/>
              <a:rect l="l" t="t" r="r" b="b"/>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9" name="Google Shape;749;p5"/>
            <p:cNvSpPr/>
            <p:nvPr/>
          </p:nvSpPr>
          <p:spPr>
            <a:xfrm>
              <a:off x="1501351" y="-7"/>
              <a:ext cx="124207" cy="94015"/>
            </a:xfrm>
            <a:custGeom>
              <a:avLst/>
              <a:gdLst/>
              <a:ahLst/>
              <a:cxnLst/>
              <a:rect l="l" t="t" r="r" b="b"/>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0" name="Google Shape;750;p5"/>
            <p:cNvSpPr/>
            <p:nvPr/>
          </p:nvSpPr>
          <p:spPr>
            <a:xfrm>
              <a:off x="800199" y="3380"/>
              <a:ext cx="125852" cy="117432"/>
            </a:xfrm>
            <a:custGeom>
              <a:avLst/>
              <a:gdLst/>
              <a:ahLst/>
              <a:cxnLst/>
              <a:rect l="l" t="t" r="r" b="b"/>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1" name="Google Shape;751;p5"/>
            <p:cNvSpPr/>
            <p:nvPr/>
          </p:nvSpPr>
          <p:spPr>
            <a:xfrm>
              <a:off x="993112" y="63765"/>
              <a:ext cx="21822" cy="35274"/>
            </a:xfrm>
            <a:custGeom>
              <a:avLst/>
              <a:gdLst/>
              <a:ahLst/>
              <a:cxnLst/>
              <a:rect l="l" t="t" r="r" b="b"/>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2" name="Google Shape;752;p5"/>
            <p:cNvSpPr/>
            <p:nvPr/>
          </p:nvSpPr>
          <p:spPr>
            <a:xfrm>
              <a:off x="853858" y="70442"/>
              <a:ext cx="28598" cy="35274"/>
            </a:xfrm>
            <a:custGeom>
              <a:avLst/>
              <a:gdLst/>
              <a:ahLst/>
              <a:cxnLst/>
              <a:rect l="l" t="t" r="r" b="b"/>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3" name="Google Shape;753;p5"/>
            <p:cNvSpPr/>
            <p:nvPr/>
          </p:nvSpPr>
          <p:spPr>
            <a:xfrm>
              <a:off x="560304" y="-7"/>
              <a:ext cx="20178" cy="50"/>
            </a:xfrm>
            <a:custGeom>
              <a:avLst/>
              <a:gdLst/>
              <a:ahLst/>
              <a:cxnLst/>
              <a:rect l="l" t="t" r="r" b="b"/>
              <a:pathLst>
                <a:path w="405" h="1" extrusionOk="0">
                  <a:moveTo>
                    <a:pt x="405" y="1"/>
                  </a:moveTo>
                  <a:lnTo>
                    <a:pt x="1" y="1"/>
                  </a:lnTo>
                  <a:lnTo>
                    <a:pt x="1" y="1"/>
                  </a:lnTo>
                  <a:lnTo>
                    <a:pt x="405" y="1"/>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4" name="Google Shape;754;p5"/>
            <p:cNvSpPr/>
            <p:nvPr/>
          </p:nvSpPr>
          <p:spPr>
            <a:xfrm>
              <a:off x="382537" y="25153"/>
              <a:ext cx="15146" cy="117481"/>
            </a:xfrm>
            <a:custGeom>
              <a:avLst/>
              <a:gdLst/>
              <a:ahLst/>
              <a:cxnLst/>
              <a:rect l="l" t="t" r="r" b="b"/>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5" name="Google Shape;755;p5"/>
            <p:cNvSpPr/>
            <p:nvPr/>
          </p:nvSpPr>
          <p:spPr>
            <a:xfrm>
              <a:off x="1137348" y="58733"/>
              <a:ext cx="25210" cy="38612"/>
            </a:xfrm>
            <a:custGeom>
              <a:avLst/>
              <a:gdLst/>
              <a:ahLst/>
              <a:cxnLst/>
              <a:rect l="l" t="t" r="r" b="b"/>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6" name="Google Shape;756;p5"/>
            <p:cNvSpPr/>
            <p:nvPr/>
          </p:nvSpPr>
          <p:spPr>
            <a:xfrm>
              <a:off x="409342" y="-7"/>
              <a:ext cx="112449" cy="8470"/>
            </a:xfrm>
            <a:custGeom>
              <a:avLst/>
              <a:gdLst/>
              <a:ahLst/>
              <a:cxnLst/>
              <a:rect l="l" t="t" r="r" b="b"/>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7" name="Google Shape;757;p5"/>
            <p:cNvSpPr/>
            <p:nvPr/>
          </p:nvSpPr>
          <p:spPr>
            <a:xfrm>
              <a:off x="660945" y="5025"/>
              <a:ext cx="124207" cy="134272"/>
            </a:xfrm>
            <a:custGeom>
              <a:avLst/>
              <a:gdLst/>
              <a:ahLst/>
              <a:cxnLst/>
              <a:rect l="l" t="t" r="r" b="b"/>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8" name="Google Shape;758;p5"/>
            <p:cNvSpPr/>
            <p:nvPr/>
          </p:nvSpPr>
          <p:spPr>
            <a:xfrm>
              <a:off x="432858" y="75474"/>
              <a:ext cx="35274" cy="52065"/>
            </a:xfrm>
            <a:custGeom>
              <a:avLst/>
              <a:gdLst/>
              <a:ahLst/>
              <a:cxnLst/>
              <a:rect l="l" t="t" r="r" b="b"/>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9" name="Google Shape;759;p5"/>
            <p:cNvSpPr/>
            <p:nvPr/>
          </p:nvSpPr>
          <p:spPr>
            <a:xfrm>
              <a:off x="390907" y="20121"/>
              <a:ext cx="115787" cy="120820"/>
            </a:xfrm>
            <a:custGeom>
              <a:avLst/>
              <a:gdLst/>
              <a:ahLst/>
              <a:cxnLst/>
              <a:rect l="l" t="t" r="r" b="b"/>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0" name="Google Shape;760;p5"/>
            <p:cNvSpPr/>
            <p:nvPr/>
          </p:nvSpPr>
          <p:spPr>
            <a:xfrm>
              <a:off x="540176" y="-7"/>
              <a:ext cx="8470" cy="1744"/>
            </a:xfrm>
            <a:custGeom>
              <a:avLst/>
              <a:gdLst/>
              <a:ahLst/>
              <a:cxnLst/>
              <a:rect l="l" t="t" r="r" b="b"/>
              <a:pathLst>
                <a:path w="170" h="35" extrusionOk="0">
                  <a:moveTo>
                    <a:pt x="1" y="1"/>
                  </a:moveTo>
                  <a:lnTo>
                    <a:pt x="35" y="34"/>
                  </a:lnTo>
                  <a:lnTo>
                    <a:pt x="136"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1" name="Google Shape;761;p5"/>
            <p:cNvSpPr/>
            <p:nvPr/>
          </p:nvSpPr>
          <p:spPr>
            <a:xfrm>
              <a:off x="882406" y="130826"/>
              <a:ext cx="124158" cy="134272"/>
            </a:xfrm>
            <a:custGeom>
              <a:avLst/>
              <a:gdLst/>
              <a:ahLst/>
              <a:cxnLst/>
              <a:rect l="l" t="t" r="r" b="b"/>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2" name="Google Shape;762;p5"/>
            <p:cNvSpPr/>
            <p:nvPr/>
          </p:nvSpPr>
          <p:spPr>
            <a:xfrm>
              <a:off x="885744" y="276757"/>
              <a:ext cx="13452" cy="115837"/>
            </a:xfrm>
            <a:custGeom>
              <a:avLst/>
              <a:gdLst/>
              <a:ahLst/>
              <a:cxnLst/>
              <a:rect l="l" t="t" r="r" b="b"/>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3" name="Google Shape;763;p5"/>
            <p:cNvSpPr/>
            <p:nvPr/>
          </p:nvSpPr>
          <p:spPr>
            <a:xfrm>
              <a:off x="934371" y="181147"/>
              <a:ext cx="30242" cy="35274"/>
            </a:xfrm>
            <a:custGeom>
              <a:avLst/>
              <a:gdLst/>
              <a:ahLst/>
              <a:cxnLst/>
              <a:rect l="l" t="t" r="r" b="b"/>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4" name="Google Shape;764;p5"/>
            <p:cNvSpPr/>
            <p:nvPr/>
          </p:nvSpPr>
          <p:spPr>
            <a:xfrm>
              <a:off x="941097" y="-7"/>
              <a:ext cx="127546" cy="117481"/>
            </a:xfrm>
            <a:custGeom>
              <a:avLst/>
              <a:gdLst/>
              <a:ahLst/>
              <a:cxnLst/>
              <a:rect l="l" t="t" r="r" b="b"/>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5" name="Google Shape;765;p5"/>
            <p:cNvSpPr/>
            <p:nvPr/>
          </p:nvSpPr>
          <p:spPr>
            <a:xfrm>
              <a:off x="1412468" y="48669"/>
              <a:ext cx="30242" cy="35274"/>
            </a:xfrm>
            <a:custGeom>
              <a:avLst/>
              <a:gdLst/>
              <a:ahLst/>
              <a:cxnLst/>
              <a:rect l="l" t="t" r="r" b="b"/>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6" name="Google Shape;766;p5"/>
            <p:cNvSpPr/>
            <p:nvPr/>
          </p:nvSpPr>
          <p:spPr>
            <a:xfrm>
              <a:off x="654269" y="189567"/>
              <a:ext cx="28548" cy="41951"/>
            </a:xfrm>
            <a:custGeom>
              <a:avLst/>
              <a:gdLst/>
              <a:ahLst/>
              <a:cxnLst/>
              <a:rect l="l" t="t" r="r" b="b"/>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7" name="Google Shape;767;p5"/>
            <p:cNvSpPr/>
            <p:nvPr/>
          </p:nvSpPr>
          <p:spPr>
            <a:xfrm>
              <a:off x="610625" y="147617"/>
              <a:ext cx="117481" cy="119126"/>
            </a:xfrm>
            <a:custGeom>
              <a:avLst/>
              <a:gdLst/>
              <a:ahLst/>
              <a:cxnLst/>
              <a:rect l="l" t="t" r="r" b="b"/>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8" name="Google Shape;768;p5"/>
            <p:cNvSpPr/>
            <p:nvPr/>
          </p:nvSpPr>
          <p:spPr>
            <a:xfrm>
              <a:off x="786797" y="186179"/>
              <a:ext cx="41951" cy="36968"/>
            </a:xfrm>
            <a:custGeom>
              <a:avLst/>
              <a:gdLst/>
              <a:ahLst/>
              <a:cxnLst/>
              <a:rect l="l" t="t" r="r" b="b"/>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9" name="Google Shape;769;p5"/>
            <p:cNvSpPr/>
            <p:nvPr/>
          </p:nvSpPr>
          <p:spPr>
            <a:xfrm>
              <a:off x="709622" y="72136"/>
              <a:ext cx="35274" cy="48677"/>
            </a:xfrm>
            <a:custGeom>
              <a:avLst/>
              <a:gdLst/>
              <a:ahLst/>
              <a:cxnLst/>
              <a:rect l="l" t="t" r="r" b="b"/>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0" name="Google Shape;770;p5"/>
            <p:cNvSpPr/>
            <p:nvPr/>
          </p:nvSpPr>
          <p:spPr>
            <a:xfrm>
              <a:off x="741508" y="140891"/>
              <a:ext cx="127496" cy="120820"/>
            </a:xfrm>
            <a:custGeom>
              <a:avLst/>
              <a:gdLst/>
              <a:ahLst/>
              <a:cxnLst/>
              <a:rect l="l" t="t" r="r" b="b"/>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1" name="Google Shape;771;p5"/>
            <p:cNvSpPr/>
            <p:nvPr/>
          </p:nvSpPr>
          <p:spPr>
            <a:xfrm>
              <a:off x="211397" y="296885"/>
              <a:ext cx="130884" cy="120869"/>
            </a:xfrm>
            <a:custGeom>
              <a:avLst/>
              <a:gdLst/>
              <a:ahLst/>
              <a:cxnLst/>
              <a:rect l="l" t="t" r="r" b="b"/>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2" name="Google Shape;772;p5"/>
            <p:cNvSpPr/>
            <p:nvPr/>
          </p:nvSpPr>
          <p:spPr>
            <a:xfrm>
              <a:off x="1734520" y="504894"/>
              <a:ext cx="122514" cy="147674"/>
            </a:xfrm>
            <a:custGeom>
              <a:avLst/>
              <a:gdLst/>
              <a:ahLst/>
              <a:cxnLst/>
              <a:rect l="l" t="t" r="r" b="b"/>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3" name="Google Shape;773;p5"/>
            <p:cNvSpPr/>
            <p:nvPr/>
          </p:nvSpPr>
          <p:spPr>
            <a:xfrm>
              <a:off x="1873725" y="566973"/>
              <a:ext cx="127546" cy="80563"/>
            </a:xfrm>
            <a:custGeom>
              <a:avLst/>
              <a:gdLst/>
              <a:ahLst/>
              <a:cxnLst/>
              <a:rect l="l" t="t" r="r" b="b"/>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4" name="Google Shape;774;p5"/>
            <p:cNvSpPr/>
            <p:nvPr/>
          </p:nvSpPr>
          <p:spPr>
            <a:xfrm>
              <a:off x="1924045" y="590439"/>
              <a:ext cx="26904" cy="36968"/>
            </a:xfrm>
            <a:custGeom>
              <a:avLst/>
              <a:gdLst/>
              <a:ahLst/>
              <a:cxnLst/>
              <a:rect l="l" t="t" r="r" b="b"/>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5" name="Google Shape;775;p5"/>
            <p:cNvSpPr/>
            <p:nvPr/>
          </p:nvSpPr>
          <p:spPr>
            <a:xfrm>
              <a:off x="1776471" y="528410"/>
              <a:ext cx="43645" cy="28548"/>
            </a:xfrm>
            <a:custGeom>
              <a:avLst/>
              <a:gdLst/>
              <a:ahLst/>
              <a:cxnLst/>
              <a:rect l="l" t="t" r="r" b="b"/>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6" name="Google Shape;776;p5"/>
            <p:cNvSpPr/>
            <p:nvPr/>
          </p:nvSpPr>
          <p:spPr>
            <a:xfrm>
              <a:off x="1689232" y="358964"/>
              <a:ext cx="303668" cy="140948"/>
            </a:xfrm>
            <a:custGeom>
              <a:avLst/>
              <a:gdLst/>
              <a:ahLst/>
              <a:cxnLst/>
              <a:rect l="l" t="t" r="r" b="b"/>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7" name="Google Shape;777;p5"/>
            <p:cNvSpPr/>
            <p:nvPr/>
          </p:nvSpPr>
          <p:spPr>
            <a:xfrm>
              <a:off x="120820" y="568667"/>
              <a:ext cx="124207" cy="154350"/>
            </a:xfrm>
            <a:custGeom>
              <a:avLst/>
              <a:gdLst/>
              <a:ahLst/>
              <a:cxnLst/>
              <a:rect l="l" t="t" r="r" b="b"/>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8" name="Google Shape;778;p5"/>
            <p:cNvSpPr/>
            <p:nvPr/>
          </p:nvSpPr>
          <p:spPr>
            <a:xfrm>
              <a:off x="1274908" y="519990"/>
              <a:ext cx="159382" cy="144336"/>
            </a:xfrm>
            <a:custGeom>
              <a:avLst/>
              <a:gdLst/>
              <a:ahLst/>
              <a:cxnLst/>
              <a:rect l="l" t="t" r="r" b="b"/>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9" name="Google Shape;779;p5"/>
            <p:cNvSpPr/>
            <p:nvPr/>
          </p:nvSpPr>
          <p:spPr>
            <a:xfrm>
              <a:off x="402665" y="555214"/>
              <a:ext cx="171140" cy="149368"/>
            </a:xfrm>
            <a:custGeom>
              <a:avLst/>
              <a:gdLst/>
              <a:ahLst/>
              <a:cxnLst/>
              <a:rect l="l" t="t" r="r" b="b"/>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0" name="Google Shape;780;p5"/>
            <p:cNvSpPr/>
            <p:nvPr/>
          </p:nvSpPr>
          <p:spPr>
            <a:xfrm>
              <a:off x="1890515" y="21815"/>
              <a:ext cx="55403" cy="40306"/>
            </a:xfrm>
            <a:custGeom>
              <a:avLst/>
              <a:gdLst/>
              <a:ahLst/>
              <a:cxnLst/>
              <a:rect l="l" t="t" r="r" b="b"/>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1" name="Google Shape;781;p5"/>
            <p:cNvSpPr/>
            <p:nvPr/>
          </p:nvSpPr>
          <p:spPr>
            <a:xfrm>
              <a:off x="390907" y="-7"/>
              <a:ext cx="10114" cy="11808"/>
            </a:xfrm>
            <a:custGeom>
              <a:avLst/>
              <a:gdLst/>
              <a:ahLst/>
              <a:cxnLst/>
              <a:rect l="l" t="t" r="r" b="b"/>
              <a:pathLst>
                <a:path w="203" h="237" extrusionOk="0">
                  <a:moveTo>
                    <a:pt x="0" y="1"/>
                  </a:moveTo>
                  <a:lnTo>
                    <a:pt x="0" y="135"/>
                  </a:lnTo>
                  <a:lnTo>
                    <a:pt x="34" y="203"/>
                  </a:lnTo>
                  <a:lnTo>
                    <a:pt x="101" y="236"/>
                  </a:lnTo>
                  <a:lnTo>
                    <a:pt x="169" y="203"/>
                  </a:lnTo>
                  <a:lnTo>
                    <a:pt x="202" y="135"/>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2" name="Google Shape;782;p5"/>
            <p:cNvSpPr/>
            <p:nvPr/>
          </p:nvSpPr>
          <p:spPr>
            <a:xfrm>
              <a:off x="853858" y="404252"/>
              <a:ext cx="124207" cy="134272"/>
            </a:xfrm>
            <a:custGeom>
              <a:avLst/>
              <a:gdLst/>
              <a:ahLst/>
              <a:cxnLst/>
              <a:rect l="l" t="t" r="r" b="b"/>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3" name="Google Shape;783;p5"/>
            <p:cNvSpPr/>
            <p:nvPr/>
          </p:nvSpPr>
          <p:spPr>
            <a:xfrm>
              <a:off x="1333599" y="248258"/>
              <a:ext cx="127546" cy="125852"/>
            </a:xfrm>
            <a:custGeom>
              <a:avLst/>
              <a:gdLst/>
              <a:ahLst/>
              <a:cxnLst/>
              <a:rect l="l" t="t" r="r" b="b"/>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4" name="Google Shape;784;p5"/>
            <p:cNvSpPr/>
            <p:nvPr/>
          </p:nvSpPr>
          <p:spPr>
            <a:xfrm>
              <a:off x="712960" y="414316"/>
              <a:ext cx="127546" cy="119175"/>
            </a:xfrm>
            <a:custGeom>
              <a:avLst/>
              <a:gdLst/>
              <a:ahLst/>
              <a:cxnLst/>
              <a:rect l="l" t="t" r="r" b="b"/>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5" name="Google Shape;785;p5"/>
            <p:cNvSpPr/>
            <p:nvPr/>
          </p:nvSpPr>
          <p:spPr>
            <a:xfrm>
              <a:off x="1162508" y="122456"/>
              <a:ext cx="127546" cy="120820"/>
            </a:xfrm>
            <a:custGeom>
              <a:avLst/>
              <a:gdLst/>
              <a:ahLst/>
              <a:cxnLst/>
              <a:rect l="l" t="t" r="r" b="b"/>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6" name="Google Shape;786;p5"/>
            <p:cNvSpPr/>
            <p:nvPr/>
          </p:nvSpPr>
          <p:spPr>
            <a:xfrm>
              <a:off x="1387307" y="296885"/>
              <a:ext cx="35274" cy="42000"/>
            </a:xfrm>
            <a:custGeom>
              <a:avLst/>
              <a:gdLst/>
              <a:ahLst/>
              <a:cxnLst/>
              <a:rect l="l" t="t" r="r" b="b"/>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7" name="Google Shape;787;p5"/>
            <p:cNvSpPr/>
            <p:nvPr/>
          </p:nvSpPr>
          <p:spPr>
            <a:xfrm>
              <a:off x="895809" y="444509"/>
              <a:ext cx="36968" cy="45338"/>
            </a:xfrm>
            <a:custGeom>
              <a:avLst/>
              <a:gdLst/>
              <a:ahLst/>
              <a:cxnLst/>
              <a:rect l="l" t="t" r="r" b="b"/>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8" name="Google Shape;788;p5"/>
            <p:cNvSpPr/>
            <p:nvPr/>
          </p:nvSpPr>
          <p:spPr>
            <a:xfrm>
              <a:off x="583820" y="419349"/>
              <a:ext cx="115787" cy="119175"/>
            </a:xfrm>
            <a:custGeom>
              <a:avLst/>
              <a:gdLst/>
              <a:ahLst/>
              <a:cxnLst/>
              <a:rect l="l" t="t" r="r" b="b"/>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9" name="Google Shape;789;p5"/>
            <p:cNvSpPr/>
            <p:nvPr/>
          </p:nvSpPr>
          <p:spPr>
            <a:xfrm>
              <a:off x="761637" y="452929"/>
              <a:ext cx="36918" cy="31886"/>
            </a:xfrm>
            <a:custGeom>
              <a:avLst/>
              <a:gdLst/>
              <a:ahLst/>
              <a:cxnLst/>
              <a:rect l="l" t="t" r="r" b="b"/>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0" name="Google Shape;790;p5"/>
            <p:cNvSpPr/>
            <p:nvPr/>
          </p:nvSpPr>
          <p:spPr>
            <a:xfrm>
              <a:off x="434502" y="422736"/>
              <a:ext cx="127546" cy="120820"/>
            </a:xfrm>
            <a:custGeom>
              <a:avLst/>
              <a:gdLst/>
              <a:ahLst/>
              <a:cxnLst/>
              <a:rect l="l" t="t" r="r" b="b"/>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1" name="Google Shape;791;p5"/>
            <p:cNvSpPr/>
            <p:nvPr/>
          </p:nvSpPr>
          <p:spPr>
            <a:xfrm>
              <a:off x="624077" y="461299"/>
              <a:ext cx="30242" cy="30242"/>
            </a:xfrm>
            <a:custGeom>
              <a:avLst/>
              <a:gdLst/>
              <a:ahLst/>
              <a:cxnLst/>
              <a:rect l="l" t="t" r="r" b="b"/>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2" name="Google Shape;792;p5"/>
            <p:cNvSpPr/>
            <p:nvPr/>
          </p:nvSpPr>
          <p:spPr>
            <a:xfrm>
              <a:off x="1476191" y="246564"/>
              <a:ext cx="110755" cy="122514"/>
            </a:xfrm>
            <a:custGeom>
              <a:avLst/>
              <a:gdLst/>
              <a:ahLst/>
              <a:cxnLst/>
              <a:rect l="l" t="t" r="r" b="b"/>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3" name="Google Shape;793;p5"/>
            <p:cNvSpPr/>
            <p:nvPr/>
          </p:nvSpPr>
          <p:spPr>
            <a:xfrm>
              <a:off x="1856984" y="93958"/>
              <a:ext cx="135916" cy="253347"/>
            </a:xfrm>
            <a:custGeom>
              <a:avLst/>
              <a:gdLst/>
              <a:ahLst/>
              <a:cxnLst/>
              <a:rect l="l" t="t" r="r" b="b"/>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4" name="Google Shape;794;p5"/>
            <p:cNvSpPr/>
            <p:nvPr/>
          </p:nvSpPr>
          <p:spPr>
            <a:xfrm>
              <a:off x="1756343" y="234856"/>
              <a:ext cx="122464" cy="120820"/>
            </a:xfrm>
            <a:custGeom>
              <a:avLst/>
              <a:gdLst/>
              <a:ahLst/>
              <a:cxnLst/>
              <a:rect l="l" t="t" r="r" b="b"/>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5" name="Google Shape;795;p5"/>
            <p:cNvSpPr/>
            <p:nvPr/>
          </p:nvSpPr>
          <p:spPr>
            <a:xfrm>
              <a:off x="1640605" y="-7"/>
              <a:ext cx="129190" cy="88983"/>
            </a:xfrm>
            <a:custGeom>
              <a:avLst/>
              <a:gdLst/>
              <a:ahLst/>
              <a:cxnLst/>
              <a:rect l="l" t="t" r="r" b="b"/>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6" name="Google Shape;796;p5"/>
            <p:cNvSpPr/>
            <p:nvPr/>
          </p:nvSpPr>
          <p:spPr>
            <a:xfrm>
              <a:off x="1910643" y="162713"/>
              <a:ext cx="52065" cy="45338"/>
            </a:xfrm>
            <a:custGeom>
              <a:avLst/>
              <a:gdLst/>
              <a:ahLst/>
              <a:cxnLst/>
              <a:rect l="l" t="t" r="r" b="b"/>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7" name="Google Shape;797;p5"/>
            <p:cNvSpPr/>
            <p:nvPr/>
          </p:nvSpPr>
          <p:spPr>
            <a:xfrm>
              <a:off x="1721118" y="100634"/>
              <a:ext cx="125852" cy="119175"/>
            </a:xfrm>
            <a:custGeom>
              <a:avLst/>
              <a:gdLst/>
              <a:ahLst/>
              <a:cxnLst/>
              <a:rect l="l" t="t" r="r" b="b"/>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8" name="Google Shape;798;p5"/>
            <p:cNvSpPr/>
            <p:nvPr/>
          </p:nvSpPr>
          <p:spPr>
            <a:xfrm>
              <a:off x="1581864" y="102328"/>
              <a:ext cx="124207" cy="135916"/>
            </a:xfrm>
            <a:custGeom>
              <a:avLst/>
              <a:gdLst/>
              <a:ahLst/>
              <a:cxnLst/>
              <a:rect l="l" t="t" r="r" b="b"/>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9" name="Google Shape;799;p5"/>
            <p:cNvSpPr/>
            <p:nvPr/>
          </p:nvSpPr>
          <p:spPr>
            <a:xfrm>
              <a:off x="1612057" y="239888"/>
              <a:ext cx="129240" cy="120820"/>
            </a:xfrm>
            <a:custGeom>
              <a:avLst/>
              <a:gdLst/>
              <a:ahLst/>
              <a:cxnLst/>
              <a:rect l="l" t="t" r="r" b="b"/>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0" name="Google Shape;800;p5"/>
            <p:cNvSpPr/>
            <p:nvPr/>
          </p:nvSpPr>
          <p:spPr>
            <a:xfrm>
              <a:off x="1781503" y="598859"/>
              <a:ext cx="43645" cy="25210"/>
            </a:xfrm>
            <a:custGeom>
              <a:avLst/>
              <a:gdLst/>
              <a:ahLst/>
              <a:cxnLst/>
              <a:rect l="l" t="t" r="r" b="b"/>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1" name="Google Shape;801;p5"/>
            <p:cNvSpPr/>
            <p:nvPr/>
          </p:nvSpPr>
          <p:spPr>
            <a:xfrm>
              <a:off x="1243022" y="303611"/>
              <a:ext cx="40306" cy="42000"/>
            </a:xfrm>
            <a:custGeom>
              <a:avLst/>
              <a:gdLst/>
              <a:ahLst/>
              <a:cxnLst/>
              <a:rect l="l" t="t" r="r" b="b"/>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2" name="Google Shape;802;p5"/>
            <p:cNvSpPr/>
            <p:nvPr/>
          </p:nvSpPr>
          <p:spPr>
            <a:xfrm>
              <a:off x="1196089" y="254984"/>
              <a:ext cx="124158" cy="130884"/>
            </a:xfrm>
            <a:custGeom>
              <a:avLst/>
              <a:gdLst/>
              <a:ahLst/>
              <a:cxnLst/>
              <a:rect l="l" t="t" r="r" b="b"/>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3" name="Google Shape;803;p5"/>
            <p:cNvSpPr/>
            <p:nvPr/>
          </p:nvSpPr>
          <p:spPr>
            <a:xfrm>
              <a:off x="1170928" y="436139"/>
              <a:ext cx="45338" cy="38612"/>
            </a:xfrm>
            <a:custGeom>
              <a:avLst/>
              <a:gdLst/>
              <a:ahLst/>
              <a:cxnLst/>
              <a:rect l="l" t="t" r="r" b="b"/>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4" name="Google Shape;804;p5"/>
            <p:cNvSpPr/>
            <p:nvPr/>
          </p:nvSpPr>
          <p:spPr>
            <a:xfrm>
              <a:off x="1412468" y="385818"/>
              <a:ext cx="127496" cy="119126"/>
            </a:xfrm>
            <a:custGeom>
              <a:avLst/>
              <a:gdLst/>
              <a:ahLst/>
              <a:cxnLst/>
              <a:rect l="l" t="t" r="r" b="b"/>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5" name="Google Shape;805;p5"/>
            <p:cNvSpPr/>
            <p:nvPr/>
          </p:nvSpPr>
          <p:spPr>
            <a:xfrm>
              <a:off x="1479529" y="155987"/>
              <a:ext cx="45338" cy="35274"/>
            </a:xfrm>
            <a:custGeom>
              <a:avLst/>
              <a:gdLst/>
              <a:ahLst/>
              <a:cxnLst/>
              <a:rect l="l" t="t" r="r" b="b"/>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6" name="Google Shape;806;p5"/>
            <p:cNvSpPr/>
            <p:nvPr/>
          </p:nvSpPr>
          <p:spPr>
            <a:xfrm>
              <a:off x="1442660" y="533442"/>
              <a:ext cx="11758" cy="130884"/>
            </a:xfrm>
            <a:custGeom>
              <a:avLst/>
              <a:gdLst/>
              <a:ahLst/>
              <a:cxnLst/>
              <a:rect l="l" t="t" r="r" b="b"/>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7" name="Google Shape;807;p5"/>
            <p:cNvSpPr/>
            <p:nvPr/>
          </p:nvSpPr>
          <p:spPr>
            <a:xfrm>
              <a:off x="1647281" y="600503"/>
              <a:ext cx="21872" cy="33630"/>
            </a:xfrm>
            <a:custGeom>
              <a:avLst/>
              <a:gdLst/>
              <a:ahLst/>
              <a:cxnLst/>
              <a:rect l="l" t="t" r="r" b="b"/>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8" name="Google Shape;808;p5"/>
            <p:cNvSpPr/>
            <p:nvPr/>
          </p:nvSpPr>
          <p:spPr>
            <a:xfrm>
              <a:off x="1553366" y="375754"/>
              <a:ext cx="124158" cy="134222"/>
            </a:xfrm>
            <a:custGeom>
              <a:avLst/>
              <a:gdLst/>
              <a:ahLst/>
              <a:cxnLst/>
              <a:rect l="l" t="t" r="r" b="b"/>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9" name="Google Shape;809;p5"/>
            <p:cNvSpPr/>
            <p:nvPr/>
          </p:nvSpPr>
          <p:spPr>
            <a:xfrm>
              <a:off x="1447692" y="514958"/>
              <a:ext cx="129190" cy="151012"/>
            </a:xfrm>
            <a:custGeom>
              <a:avLst/>
              <a:gdLst/>
              <a:ahLst/>
              <a:cxnLst/>
              <a:rect l="l" t="t" r="r" b="b"/>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0" name="Google Shape;810;p5"/>
            <p:cNvSpPr/>
            <p:nvPr/>
          </p:nvSpPr>
          <p:spPr>
            <a:xfrm>
              <a:off x="578788" y="536780"/>
              <a:ext cx="682768" cy="164414"/>
            </a:xfrm>
            <a:custGeom>
              <a:avLst/>
              <a:gdLst/>
              <a:ahLst/>
              <a:cxnLst/>
              <a:rect l="l" t="t" r="r" b="b"/>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1" name="Google Shape;811;p5"/>
            <p:cNvSpPr/>
            <p:nvPr/>
          </p:nvSpPr>
          <p:spPr>
            <a:xfrm>
              <a:off x="1454369" y="409284"/>
              <a:ext cx="35274" cy="31936"/>
            </a:xfrm>
            <a:custGeom>
              <a:avLst/>
              <a:gdLst/>
              <a:ahLst/>
              <a:cxnLst/>
              <a:rect l="l" t="t" r="r" b="b"/>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2" name="Google Shape;812;p5"/>
            <p:cNvSpPr/>
            <p:nvPr/>
          </p:nvSpPr>
          <p:spPr>
            <a:xfrm>
              <a:off x="50" y="439477"/>
              <a:ext cx="139304" cy="130884"/>
            </a:xfrm>
            <a:custGeom>
              <a:avLst/>
              <a:gdLst/>
              <a:ahLst/>
              <a:cxnLst/>
              <a:rect l="l" t="t" r="r" b="b"/>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3" name="Google Shape;813;p5"/>
            <p:cNvSpPr/>
            <p:nvPr/>
          </p:nvSpPr>
          <p:spPr>
            <a:xfrm>
              <a:off x="261718" y="-7"/>
              <a:ext cx="120869" cy="20178"/>
            </a:xfrm>
            <a:custGeom>
              <a:avLst/>
              <a:gdLst/>
              <a:ahLst/>
              <a:cxnLst/>
              <a:rect l="l" t="t" r="r" b="b"/>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4" name="Google Shape;814;p5"/>
            <p:cNvSpPr/>
            <p:nvPr/>
          </p:nvSpPr>
          <p:spPr>
            <a:xfrm>
              <a:off x="50" y="578731"/>
              <a:ext cx="107417" cy="139254"/>
            </a:xfrm>
            <a:custGeom>
              <a:avLst/>
              <a:gdLst/>
              <a:ahLst/>
              <a:cxnLst/>
              <a:rect l="l" t="t" r="r" b="b"/>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5" name="Google Shape;815;p5"/>
            <p:cNvSpPr/>
            <p:nvPr/>
          </p:nvSpPr>
          <p:spPr>
            <a:xfrm>
              <a:off x="154400" y="432801"/>
              <a:ext cx="124158" cy="134222"/>
            </a:xfrm>
            <a:custGeom>
              <a:avLst/>
              <a:gdLst/>
              <a:ahLst/>
              <a:cxnLst/>
              <a:rect l="l" t="t" r="r" b="b"/>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6" name="Google Shape;816;p5"/>
            <p:cNvSpPr/>
            <p:nvPr/>
          </p:nvSpPr>
          <p:spPr>
            <a:xfrm>
              <a:off x="1585252" y="248258"/>
              <a:ext cx="13452" cy="115787"/>
            </a:xfrm>
            <a:custGeom>
              <a:avLst/>
              <a:gdLst/>
              <a:ahLst/>
              <a:cxnLst/>
              <a:rect l="l" t="t" r="r" b="b"/>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7" name="Google Shape;817;p5"/>
            <p:cNvSpPr/>
            <p:nvPr/>
          </p:nvSpPr>
          <p:spPr>
            <a:xfrm>
              <a:off x="538531" y="325433"/>
              <a:ext cx="36918" cy="52065"/>
            </a:xfrm>
            <a:custGeom>
              <a:avLst/>
              <a:gdLst/>
              <a:ahLst/>
              <a:cxnLst/>
              <a:rect l="l" t="t" r="r" b="b"/>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8" name="Google Shape;818;p5"/>
            <p:cNvSpPr/>
            <p:nvPr/>
          </p:nvSpPr>
          <p:spPr>
            <a:xfrm>
              <a:off x="260073" y="566973"/>
              <a:ext cx="125852" cy="137610"/>
            </a:xfrm>
            <a:custGeom>
              <a:avLst/>
              <a:gdLst/>
              <a:ahLst/>
              <a:cxnLst/>
              <a:rect l="l" t="t" r="r" b="b"/>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9" name="Google Shape;819;p5"/>
            <p:cNvSpPr/>
            <p:nvPr/>
          </p:nvSpPr>
          <p:spPr>
            <a:xfrm>
              <a:off x="494887" y="283483"/>
              <a:ext cx="124207" cy="130884"/>
            </a:xfrm>
            <a:custGeom>
              <a:avLst/>
              <a:gdLst/>
              <a:ahLst/>
              <a:cxnLst/>
              <a:rect l="l" t="t" r="r" b="b"/>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0" name="Google Shape;820;p5"/>
            <p:cNvSpPr/>
            <p:nvPr/>
          </p:nvSpPr>
          <p:spPr>
            <a:xfrm>
              <a:off x="575400" y="424381"/>
              <a:ext cx="16840" cy="115787"/>
            </a:xfrm>
            <a:custGeom>
              <a:avLst/>
              <a:gdLst/>
              <a:ahLst/>
              <a:cxnLst/>
              <a:rect l="l" t="t" r="r" b="b"/>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1" name="Google Shape;821;p5"/>
            <p:cNvSpPr/>
            <p:nvPr/>
          </p:nvSpPr>
          <p:spPr>
            <a:xfrm>
              <a:off x="342281" y="469669"/>
              <a:ext cx="36918" cy="43694"/>
            </a:xfrm>
            <a:custGeom>
              <a:avLst/>
              <a:gdLst/>
              <a:ahLst/>
              <a:cxnLst/>
              <a:rect l="l" t="t" r="r" b="b"/>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2" name="Google Shape;822;p5"/>
            <p:cNvSpPr/>
            <p:nvPr/>
          </p:nvSpPr>
          <p:spPr>
            <a:xfrm>
              <a:off x="293604" y="429413"/>
              <a:ext cx="125852" cy="119175"/>
            </a:xfrm>
            <a:custGeom>
              <a:avLst/>
              <a:gdLst/>
              <a:ahLst/>
              <a:cxnLst/>
              <a:rect l="l" t="t" r="r" b="b"/>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3" name="Google Shape;823;p5"/>
            <p:cNvSpPr/>
            <p:nvPr/>
          </p:nvSpPr>
          <p:spPr>
            <a:xfrm>
              <a:off x="1134010" y="394188"/>
              <a:ext cx="129190" cy="120820"/>
            </a:xfrm>
            <a:custGeom>
              <a:avLst/>
              <a:gdLst/>
              <a:ahLst/>
              <a:cxnLst/>
              <a:rect l="l" t="t" r="r" b="b"/>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4" name="Google Shape;824;p5"/>
            <p:cNvSpPr/>
            <p:nvPr/>
          </p:nvSpPr>
          <p:spPr>
            <a:xfrm>
              <a:off x="1598655" y="572005"/>
              <a:ext cx="129190" cy="83901"/>
            </a:xfrm>
            <a:custGeom>
              <a:avLst/>
              <a:gdLst/>
              <a:ahLst/>
              <a:cxnLst/>
              <a:rect l="l" t="t" r="r" b="b"/>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5" name="Google Shape;825;p5"/>
            <p:cNvSpPr/>
            <p:nvPr/>
          </p:nvSpPr>
          <p:spPr>
            <a:xfrm>
              <a:off x="50" y="-7"/>
              <a:ext cx="2049897" cy="773345"/>
            </a:xfrm>
            <a:custGeom>
              <a:avLst/>
              <a:gdLst/>
              <a:ahLst/>
              <a:cxnLst/>
              <a:rect l="l" t="t" r="r" b="b"/>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6" name="Google Shape;826;p5"/>
            <p:cNvSpPr/>
            <p:nvPr/>
          </p:nvSpPr>
          <p:spPr>
            <a:xfrm>
              <a:off x="1872080" y="582069"/>
              <a:ext cx="10114" cy="67161"/>
            </a:xfrm>
            <a:custGeom>
              <a:avLst/>
              <a:gdLst/>
              <a:ahLst/>
              <a:cxnLst/>
              <a:rect l="l" t="t" r="r" b="b"/>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7" name="Google Shape;827;p5"/>
            <p:cNvSpPr/>
            <p:nvPr/>
          </p:nvSpPr>
          <p:spPr>
            <a:xfrm>
              <a:off x="1776471" y="-7"/>
              <a:ext cx="199639" cy="83951"/>
            </a:xfrm>
            <a:custGeom>
              <a:avLst/>
              <a:gdLst/>
              <a:ahLst/>
              <a:cxnLst/>
              <a:rect l="l" t="t" r="r" b="b"/>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8" name="Google Shape;828;p5"/>
            <p:cNvSpPr/>
            <p:nvPr/>
          </p:nvSpPr>
          <p:spPr>
            <a:xfrm>
              <a:off x="365747" y="204663"/>
              <a:ext cx="47032" cy="33580"/>
            </a:xfrm>
            <a:custGeom>
              <a:avLst/>
              <a:gdLst/>
              <a:ahLst/>
              <a:cxnLst/>
              <a:rect l="l" t="t" r="r" b="b"/>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9" name="Google Shape;829;p5"/>
            <p:cNvSpPr/>
            <p:nvPr/>
          </p:nvSpPr>
          <p:spPr>
            <a:xfrm>
              <a:off x="322102" y="157681"/>
              <a:ext cx="125901" cy="119126"/>
            </a:xfrm>
            <a:custGeom>
              <a:avLst/>
              <a:gdLst/>
              <a:ahLst/>
              <a:cxnLst/>
              <a:rect l="l" t="t" r="r" b="b"/>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0" name="Google Shape;830;p5"/>
            <p:cNvSpPr/>
            <p:nvPr/>
          </p:nvSpPr>
          <p:spPr>
            <a:xfrm>
              <a:off x="270138" y="335497"/>
              <a:ext cx="30242" cy="43645"/>
            </a:xfrm>
            <a:custGeom>
              <a:avLst/>
              <a:gdLst/>
              <a:ahLst/>
              <a:cxnLst/>
              <a:rect l="l" t="t" r="r" b="b"/>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1" name="Google Shape;831;p5"/>
            <p:cNvSpPr/>
            <p:nvPr/>
          </p:nvSpPr>
          <p:spPr>
            <a:xfrm>
              <a:off x="182898" y="159375"/>
              <a:ext cx="122514" cy="134222"/>
            </a:xfrm>
            <a:custGeom>
              <a:avLst/>
              <a:gdLst/>
              <a:ahLst/>
              <a:cxnLst/>
              <a:rect l="l" t="t" r="r" b="b"/>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2" name="Google Shape;832;p5"/>
            <p:cNvSpPr/>
            <p:nvPr/>
          </p:nvSpPr>
          <p:spPr>
            <a:xfrm>
              <a:off x="481485" y="466331"/>
              <a:ext cx="38612" cy="38612"/>
            </a:xfrm>
            <a:custGeom>
              <a:avLst/>
              <a:gdLst/>
              <a:ahLst/>
              <a:cxnLst/>
              <a:rect l="l" t="t" r="r" b="b"/>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3" name="Google Shape;833;p5"/>
            <p:cNvSpPr/>
            <p:nvPr/>
          </p:nvSpPr>
          <p:spPr>
            <a:xfrm>
              <a:off x="463050" y="150955"/>
              <a:ext cx="127496" cy="120820"/>
            </a:xfrm>
            <a:custGeom>
              <a:avLst/>
              <a:gdLst/>
              <a:ahLst/>
              <a:cxnLst/>
              <a:rect l="l" t="t" r="r" b="b"/>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4" name="Google Shape;834;p5"/>
            <p:cNvSpPr/>
            <p:nvPr/>
          </p:nvSpPr>
          <p:spPr>
            <a:xfrm>
              <a:off x="513371" y="199631"/>
              <a:ext cx="31886" cy="38612"/>
            </a:xfrm>
            <a:custGeom>
              <a:avLst/>
              <a:gdLst/>
              <a:ahLst/>
              <a:cxnLst/>
              <a:rect l="l" t="t" r="r" b="b"/>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5" name="Google Shape;835;p5"/>
            <p:cNvSpPr/>
            <p:nvPr/>
          </p:nvSpPr>
          <p:spPr>
            <a:xfrm>
              <a:off x="404310" y="337191"/>
              <a:ext cx="30242" cy="43645"/>
            </a:xfrm>
            <a:custGeom>
              <a:avLst/>
              <a:gdLst/>
              <a:ahLst/>
              <a:cxnLst/>
              <a:rect l="l" t="t" r="r" b="b"/>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6" name="Google Shape;836;p5"/>
            <p:cNvSpPr/>
            <p:nvPr/>
          </p:nvSpPr>
          <p:spPr>
            <a:xfrm>
              <a:off x="355683" y="291853"/>
              <a:ext cx="122514" cy="120869"/>
            </a:xfrm>
            <a:custGeom>
              <a:avLst/>
              <a:gdLst/>
              <a:ahLst/>
              <a:cxnLst/>
              <a:rect l="l" t="t" r="r" b="b"/>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7" name="Google Shape;837;p5"/>
            <p:cNvSpPr/>
            <p:nvPr/>
          </p:nvSpPr>
          <p:spPr>
            <a:xfrm>
              <a:off x="250009" y="-7"/>
              <a:ext cx="10114" cy="16840"/>
            </a:xfrm>
            <a:custGeom>
              <a:avLst/>
              <a:gdLst/>
              <a:ahLst/>
              <a:cxnLst/>
              <a:rect l="l" t="t" r="r" b="b"/>
              <a:pathLst>
                <a:path w="203" h="338" extrusionOk="0">
                  <a:moveTo>
                    <a:pt x="0" y="1"/>
                  </a:moveTo>
                  <a:lnTo>
                    <a:pt x="68" y="270"/>
                  </a:lnTo>
                  <a:lnTo>
                    <a:pt x="101" y="304"/>
                  </a:lnTo>
                  <a:lnTo>
                    <a:pt x="135" y="337"/>
                  </a:lnTo>
                  <a:lnTo>
                    <a:pt x="202" y="304"/>
                  </a:lnTo>
                  <a:lnTo>
                    <a:pt x="202" y="236"/>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8" name="Google Shape;838;p5"/>
            <p:cNvSpPr/>
            <p:nvPr/>
          </p:nvSpPr>
          <p:spPr>
            <a:xfrm>
              <a:off x="50" y="33573"/>
              <a:ext cx="83951" cy="130884"/>
            </a:xfrm>
            <a:custGeom>
              <a:avLst/>
              <a:gdLst/>
              <a:ahLst/>
              <a:cxnLst/>
              <a:rect l="l" t="t" r="r" b="b"/>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9" name="Google Shape;839;p5"/>
            <p:cNvSpPr/>
            <p:nvPr/>
          </p:nvSpPr>
          <p:spPr>
            <a:xfrm>
              <a:off x="50" y="233162"/>
              <a:ext cx="53758" cy="43645"/>
            </a:xfrm>
            <a:custGeom>
              <a:avLst/>
              <a:gdLst/>
              <a:ahLst/>
              <a:cxnLst/>
              <a:rect l="l" t="t" r="r" b="b"/>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0" name="Google Shape;840;p5"/>
            <p:cNvSpPr/>
            <p:nvPr/>
          </p:nvSpPr>
          <p:spPr>
            <a:xfrm>
              <a:off x="293604" y="80506"/>
              <a:ext cx="38612" cy="45338"/>
            </a:xfrm>
            <a:custGeom>
              <a:avLst/>
              <a:gdLst/>
              <a:ahLst/>
              <a:cxnLst/>
              <a:rect l="l" t="t" r="r" b="b"/>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1" name="Google Shape;841;p5"/>
            <p:cNvSpPr/>
            <p:nvPr/>
          </p:nvSpPr>
          <p:spPr>
            <a:xfrm>
              <a:off x="241589" y="25153"/>
              <a:ext cx="127546" cy="120820"/>
            </a:xfrm>
            <a:custGeom>
              <a:avLst/>
              <a:gdLst/>
              <a:ahLst/>
              <a:cxnLst/>
              <a:rect l="l" t="t" r="r" b="b"/>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2" name="Google Shape;842;p5"/>
            <p:cNvSpPr/>
            <p:nvPr/>
          </p:nvSpPr>
          <p:spPr>
            <a:xfrm>
              <a:off x="520047" y="196243"/>
              <a:ext cx="26904" cy="10114"/>
            </a:xfrm>
            <a:custGeom>
              <a:avLst/>
              <a:gdLst/>
              <a:ahLst/>
              <a:cxnLst/>
              <a:rect l="l" t="t" r="r" b="b"/>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3" name="Google Shape;843;p5"/>
            <p:cNvSpPr/>
            <p:nvPr/>
          </p:nvSpPr>
          <p:spPr>
            <a:xfrm>
              <a:off x="50" y="-7"/>
              <a:ext cx="92321" cy="26904"/>
            </a:xfrm>
            <a:custGeom>
              <a:avLst/>
              <a:gdLst/>
              <a:ahLst/>
              <a:cxnLst/>
              <a:rect l="l" t="t" r="r" b="b"/>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4" name="Google Shape;844;p5"/>
            <p:cNvSpPr/>
            <p:nvPr/>
          </p:nvSpPr>
          <p:spPr>
            <a:xfrm>
              <a:off x="50" y="305305"/>
              <a:ext cx="203027" cy="120820"/>
            </a:xfrm>
            <a:custGeom>
              <a:avLst/>
              <a:gdLst/>
              <a:ahLst/>
              <a:cxnLst/>
              <a:rect l="l" t="t" r="r" b="b"/>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5" name="Google Shape;845;p5"/>
            <p:cNvSpPr/>
            <p:nvPr/>
          </p:nvSpPr>
          <p:spPr>
            <a:xfrm>
              <a:off x="100691" y="31879"/>
              <a:ext cx="125852" cy="117481"/>
            </a:xfrm>
            <a:custGeom>
              <a:avLst/>
              <a:gdLst/>
              <a:ahLst/>
              <a:cxnLst/>
              <a:rect l="l" t="t" r="r" b="b"/>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6" name="Google Shape;846;p5"/>
            <p:cNvSpPr/>
            <p:nvPr/>
          </p:nvSpPr>
          <p:spPr>
            <a:xfrm>
              <a:off x="226493" y="201275"/>
              <a:ext cx="40306" cy="50371"/>
            </a:xfrm>
            <a:custGeom>
              <a:avLst/>
              <a:gdLst/>
              <a:ahLst/>
              <a:cxnLst/>
              <a:rect l="l" t="t" r="r" b="b"/>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7" name="Google Shape;847;p5"/>
            <p:cNvSpPr/>
            <p:nvPr/>
          </p:nvSpPr>
          <p:spPr>
            <a:xfrm>
              <a:off x="50" y="164407"/>
              <a:ext cx="164464" cy="127496"/>
            </a:xfrm>
            <a:custGeom>
              <a:avLst/>
              <a:gdLst/>
              <a:ahLst/>
              <a:cxnLst/>
              <a:rect l="l" t="t" r="r" b="b"/>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8" name="Google Shape;848;p5"/>
            <p:cNvSpPr/>
            <p:nvPr/>
          </p:nvSpPr>
          <p:spPr>
            <a:xfrm>
              <a:off x="1098785" y="306949"/>
              <a:ext cx="28548" cy="38662"/>
            </a:xfrm>
            <a:custGeom>
              <a:avLst/>
              <a:gdLst/>
              <a:ahLst/>
              <a:cxnLst/>
              <a:rect l="l" t="t" r="r" b="b"/>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9" name="Google Shape;849;p5"/>
            <p:cNvSpPr/>
            <p:nvPr/>
          </p:nvSpPr>
          <p:spPr>
            <a:xfrm>
              <a:off x="1236345" y="-7"/>
              <a:ext cx="110755" cy="105723"/>
            </a:xfrm>
            <a:custGeom>
              <a:avLst/>
              <a:gdLst/>
              <a:ahLst/>
              <a:cxnLst/>
              <a:rect l="l" t="t" r="r" b="b"/>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0" name="Google Shape;850;p5"/>
            <p:cNvSpPr/>
            <p:nvPr/>
          </p:nvSpPr>
          <p:spPr>
            <a:xfrm>
              <a:off x="1212829" y="169439"/>
              <a:ext cx="11808" cy="35274"/>
            </a:xfrm>
            <a:custGeom>
              <a:avLst/>
              <a:gdLst/>
              <a:ahLst/>
              <a:cxnLst/>
              <a:rect l="l" t="t" r="r" b="b"/>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1" name="Google Shape;851;p5"/>
            <p:cNvSpPr/>
            <p:nvPr/>
          </p:nvSpPr>
          <p:spPr>
            <a:xfrm>
              <a:off x="1055141" y="263354"/>
              <a:ext cx="122514" cy="120820"/>
            </a:xfrm>
            <a:custGeom>
              <a:avLst/>
              <a:gdLst/>
              <a:ahLst/>
              <a:cxnLst/>
              <a:rect l="l" t="t" r="r" b="b"/>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2" name="Google Shape;852;p5"/>
            <p:cNvSpPr/>
            <p:nvPr/>
          </p:nvSpPr>
          <p:spPr>
            <a:xfrm>
              <a:off x="1303406" y="124150"/>
              <a:ext cx="16840" cy="115787"/>
            </a:xfrm>
            <a:custGeom>
              <a:avLst/>
              <a:gdLst/>
              <a:ahLst/>
              <a:cxnLst/>
              <a:rect l="l" t="t" r="r" b="b"/>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3" name="Google Shape;853;p5"/>
            <p:cNvSpPr/>
            <p:nvPr/>
          </p:nvSpPr>
          <p:spPr>
            <a:xfrm>
              <a:off x="1283278" y="526716"/>
              <a:ext cx="135916" cy="15146"/>
            </a:xfrm>
            <a:custGeom>
              <a:avLst/>
              <a:gdLst/>
              <a:ahLst/>
              <a:cxnLst/>
              <a:rect l="l" t="t" r="r" b="b"/>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4" name="Google Shape;854;p5"/>
            <p:cNvSpPr/>
            <p:nvPr/>
          </p:nvSpPr>
          <p:spPr>
            <a:xfrm>
              <a:off x="1283278" y="390850"/>
              <a:ext cx="115787" cy="120820"/>
            </a:xfrm>
            <a:custGeom>
              <a:avLst/>
              <a:gdLst/>
              <a:ahLst/>
              <a:cxnLst/>
              <a:rect l="l" t="t" r="r" b="b"/>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5" name="Google Shape;855;p5"/>
            <p:cNvSpPr/>
            <p:nvPr/>
          </p:nvSpPr>
          <p:spPr>
            <a:xfrm>
              <a:off x="993112" y="400914"/>
              <a:ext cx="125852" cy="119126"/>
            </a:xfrm>
            <a:custGeom>
              <a:avLst/>
              <a:gdLst/>
              <a:ahLst/>
              <a:cxnLst/>
              <a:rect l="l" t="t" r="r" b="b"/>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6" name="Google Shape;856;p5"/>
            <p:cNvSpPr/>
            <p:nvPr/>
          </p:nvSpPr>
          <p:spPr>
            <a:xfrm>
              <a:off x="1440966" y="112392"/>
              <a:ext cx="127546" cy="120820"/>
            </a:xfrm>
            <a:custGeom>
              <a:avLst/>
              <a:gdLst/>
              <a:ahLst/>
              <a:cxnLst/>
              <a:rect l="l" t="t" r="r" b="b"/>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7" name="Google Shape;857;p5"/>
            <p:cNvSpPr/>
            <p:nvPr/>
          </p:nvSpPr>
          <p:spPr>
            <a:xfrm>
              <a:off x="1274908" y="395882"/>
              <a:ext cx="16840" cy="117481"/>
            </a:xfrm>
            <a:custGeom>
              <a:avLst/>
              <a:gdLst/>
              <a:ahLst/>
              <a:cxnLst/>
              <a:rect l="l" t="t" r="r" b="b"/>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8" name="Google Shape;858;p5"/>
            <p:cNvSpPr/>
            <p:nvPr/>
          </p:nvSpPr>
          <p:spPr>
            <a:xfrm>
              <a:off x="520047" y="15089"/>
              <a:ext cx="127546" cy="119175"/>
            </a:xfrm>
            <a:custGeom>
              <a:avLst/>
              <a:gdLst/>
              <a:ahLst/>
              <a:cxnLst/>
              <a:rect l="l" t="t" r="r" b="b"/>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9" name="Google Shape;859;p5"/>
            <p:cNvSpPr/>
            <p:nvPr/>
          </p:nvSpPr>
          <p:spPr>
            <a:xfrm>
              <a:off x="1311826" y="416010"/>
              <a:ext cx="45338" cy="25210"/>
            </a:xfrm>
            <a:custGeom>
              <a:avLst/>
              <a:gdLst/>
              <a:ahLst/>
              <a:cxnLst/>
              <a:rect l="l" t="t" r="r" b="b"/>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0" name="Google Shape;860;p5"/>
            <p:cNvSpPr/>
            <p:nvPr/>
          </p:nvSpPr>
          <p:spPr>
            <a:xfrm>
              <a:off x="682768" y="323739"/>
              <a:ext cx="35274" cy="52065"/>
            </a:xfrm>
            <a:custGeom>
              <a:avLst/>
              <a:gdLst/>
              <a:ahLst/>
              <a:cxnLst/>
              <a:rect l="l" t="t" r="r" b="b"/>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1" name="Google Shape;861;p5"/>
            <p:cNvSpPr/>
            <p:nvPr/>
          </p:nvSpPr>
          <p:spPr>
            <a:xfrm>
              <a:off x="565336" y="72136"/>
              <a:ext cx="38662" cy="43645"/>
            </a:xfrm>
            <a:custGeom>
              <a:avLst/>
              <a:gdLst/>
              <a:ahLst/>
              <a:cxnLst/>
              <a:rect l="l" t="t" r="r" b="b"/>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2" name="Google Shape;862;p5"/>
            <p:cNvSpPr/>
            <p:nvPr/>
          </p:nvSpPr>
          <p:spPr>
            <a:xfrm>
              <a:off x="775039" y="275112"/>
              <a:ext cx="110755" cy="122514"/>
            </a:xfrm>
            <a:custGeom>
              <a:avLst/>
              <a:gdLst/>
              <a:ahLst/>
              <a:cxnLst/>
              <a:rect l="l" t="t" r="r" b="b"/>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3" name="Google Shape;863;p5"/>
            <p:cNvSpPr/>
            <p:nvPr/>
          </p:nvSpPr>
          <p:spPr>
            <a:xfrm>
              <a:off x="603948" y="152649"/>
              <a:ext cx="15146" cy="115787"/>
            </a:xfrm>
            <a:custGeom>
              <a:avLst/>
              <a:gdLst/>
              <a:ahLst/>
              <a:cxnLst/>
              <a:rect l="l" t="t" r="r" b="b"/>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4" name="Google Shape;864;p5"/>
            <p:cNvSpPr/>
            <p:nvPr/>
          </p:nvSpPr>
          <p:spPr>
            <a:xfrm>
              <a:off x="632447" y="276757"/>
              <a:ext cx="129240" cy="125901"/>
            </a:xfrm>
            <a:custGeom>
              <a:avLst/>
              <a:gdLst/>
              <a:ahLst/>
              <a:cxnLst/>
              <a:rect l="l" t="t" r="r" b="b"/>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5" name="Google Shape;865;p5"/>
            <p:cNvSpPr/>
            <p:nvPr/>
          </p:nvSpPr>
          <p:spPr>
            <a:xfrm>
              <a:off x="966258" y="318707"/>
              <a:ext cx="38612" cy="35274"/>
            </a:xfrm>
            <a:custGeom>
              <a:avLst/>
              <a:gdLst/>
              <a:ahLst/>
              <a:cxnLst/>
              <a:rect l="l" t="t" r="r" b="b"/>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6" name="Google Shape;866;p5"/>
            <p:cNvSpPr/>
            <p:nvPr/>
          </p:nvSpPr>
          <p:spPr>
            <a:xfrm>
              <a:off x="818633" y="318707"/>
              <a:ext cx="50371" cy="45338"/>
            </a:xfrm>
            <a:custGeom>
              <a:avLst/>
              <a:gdLst/>
              <a:ahLst/>
              <a:cxnLst/>
              <a:rect l="l" t="t" r="r" b="b"/>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7" name="Google Shape;867;p5"/>
            <p:cNvSpPr/>
            <p:nvPr/>
          </p:nvSpPr>
          <p:spPr>
            <a:xfrm>
              <a:off x="1040045" y="446203"/>
              <a:ext cx="38662" cy="33580"/>
            </a:xfrm>
            <a:custGeom>
              <a:avLst/>
              <a:gdLst/>
              <a:ahLst/>
              <a:cxnLst/>
              <a:rect l="l" t="t" r="r" b="b"/>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8" name="Google Shape;868;p5"/>
            <p:cNvSpPr/>
            <p:nvPr/>
          </p:nvSpPr>
          <p:spPr>
            <a:xfrm>
              <a:off x="912599" y="268386"/>
              <a:ext cx="129190" cy="120820"/>
            </a:xfrm>
            <a:custGeom>
              <a:avLst/>
              <a:gdLst/>
              <a:ahLst/>
              <a:cxnLst/>
              <a:rect l="l" t="t" r="r" b="b"/>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869" name="Google Shape;869;p5"/>
          <p:cNvSpPr txBox="1">
            <a:spLocks noGrp="1"/>
          </p:cNvSpPr>
          <p:nvPr>
            <p:ph type="title"/>
          </p:nvPr>
        </p:nvSpPr>
        <p:spPr>
          <a:xfrm>
            <a:off x="1131750" y="623025"/>
            <a:ext cx="6880500" cy="582900"/>
          </a:xfrm>
          <a:prstGeom prst="rect">
            <a:avLst/>
          </a:prstGeom>
        </p:spPr>
        <p:txBody>
          <a:bodyPr spcFirstLastPara="1" wrap="square" lIns="91425" tIns="91425" rIns="91425" bIns="91425" anchor="b"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870" name="Google Shape;870;p5"/>
          <p:cNvSpPr txBox="1">
            <a:spLocks noGrp="1"/>
          </p:cNvSpPr>
          <p:nvPr>
            <p:ph type="body" idx="1"/>
          </p:nvPr>
        </p:nvSpPr>
        <p:spPr>
          <a:xfrm>
            <a:off x="1131750" y="1312800"/>
            <a:ext cx="6880500" cy="3498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871" name="Google Shape;871;p5"/>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72"/>
        <p:cNvGrpSpPr/>
        <p:nvPr/>
      </p:nvGrpSpPr>
      <p:grpSpPr>
        <a:xfrm>
          <a:off x="0" y="0"/>
          <a:ext cx="0" cy="0"/>
          <a:chOff x="0" y="0"/>
          <a:chExt cx="0" cy="0"/>
        </a:xfrm>
      </p:grpSpPr>
      <p:grpSp>
        <p:nvGrpSpPr>
          <p:cNvPr id="873" name="Google Shape;873;p6"/>
          <p:cNvGrpSpPr/>
          <p:nvPr/>
        </p:nvGrpSpPr>
        <p:grpSpPr>
          <a:xfrm>
            <a:off x="1841376" y="4540815"/>
            <a:ext cx="1110494" cy="612269"/>
            <a:chOff x="1003176" y="4540815"/>
            <a:chExt cx="1110494" cy="612269"/>
          </a:xfrm>
        </p:grpSpPr>
        <p:sp>
          <p:nvSpPr>
            <p:cNvPr id="874" name="Google Shape;874;p6"/>
            <p:cNvSpPr/>
            <p:nvPr/>
          </p:nvSpPr>
          <p:spPr>
            <a:xfrm>
              <a:off x="1003176" y="4540815"/>
              <a:ext cx="1110494" cy="612269"/>
            </a:xfrm>
            <a:custGeom>
              <a:avLst/>
              <a:gdLst/>
              <a:ahLst/>
              <a:cxnLst/>
              <a:rect l="l" t="t" r="r" b="b"/>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75" name="Google Shape;875;p6"/>
            <p:cNvSpPr/>
            <p:nvPr/>
          </p:nvSpPr>
          <p:spPr>
            <a:xfrm>
              <a:off x="1058529" y="4589442"/>
              <a:ext cx="471371" cy="375811"/>
            </a:xfrm>
            <a:custGeom>
              <a:avLst/>
              <a:gdLst/>
              <a:ahLst/>
              <a:cxnLst/>
              <a:rect l="l" t="t" r="r" b="b"/>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76" name="Google Shape;876;p6"/>
            <p:cNvSpPr/>
            <p:nvPr/>
          </p:nvSpPr>
          <p:spPr>
            <a:xfrm>
              <a:off x="1625509" y="4780661"/>
              <a:ext cx="427776" cy="372423"/>
            </a:xfrm>
            <a:custGeom>
              <a:avLst/>
              <a:gdLst/>
              <a:ahLst/>
              <a:cxnLst/>
              <a:rect l="l" t="t" r="r" b="b"/>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877" name="Google Shape;877;p6"/>
          <p:cNvGrpSpPr/>
          <p:nvPr/>
        </p:nvGrpSpPr>
        <p:grpSpPr>
          <a:xfrm>
            <a:off x="342281" y="4183488"/>
            <a:ext cx="369035" cy="728056"/>
            <a:chOff x="342281" y="4183488"/>
            <a:chExt cx="369035" cy="728056"/>
          </a:xfrm>
        </p:grpSpPr>
        <p:sp>
          <p:nvSpPr>
            <p:cNvPr id="878" name="Google Shape;878;p6"/>
            <p:cNvSpPr/>
            <p:nvPr/>
          </p:nvSpPr>
          <p:spPr>
            <a:xfrm>
              <a:off x="385875" y="4691777"/>
              <a:ext cx="77225" cy="211397"/>
            </a:xfrm>
            <a:custGeom>
              <a:avLst/>
              <a:gdLst/>
              <a:ahLst/>
              <a:cxnLst/>
              <a:rect l="l" t="t" r="r" b="b"/>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79" name="Google Shape;879;p6"/>
            <p:cNvSpPr/>
            <p:nvPr/>
          </p:nvSpPr>
          <p:spPr>
            <a:xfrm>
              <a:off x="560304" y="4300920"/>
              <a:ext cx="129240" cy="83951"/>
            </a:xfrm>
            <a:custGeom>
              <a:avLst/>
              <a:gdLst/>
              <a:ahLst/>
              <a:cxnLst/>
              <a:rect l="l" t="t" r="r" b="b"/>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0" name="Google Shape;880;p6"/>
            <p:cNvSpPr/>
            <p:nvPr/>
          </p:nvSpPr>
          <p:spPr>
            <a:xfrm>
              <a:off x="342281" y="4183488"/>
              <a:ext cx="369035" cy="728056"/>
            </a:xfrm>
            <a:custGeom>
              <a:avLst/>
              <a:gdLst/>
              <a:ahLst/>
              <a:cxnLst/>
              <a:rect l="l" t="t" r="r" b="b"/>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881" name="Google Shape;881;p6"/>
          <p:cNvGrpSpPr/>
          <p:nvPr/>
        </p:nvGrpSpPr>
        <p:grpSpPr>
          <a:xfrm>
            <a:off x="50" y="1232900"/>
            <a:ext cx="454630" cy="816989"/>
            <a:chOff x="50" y="1232900"/>
            <a:chExt cx="454630" cy="816989"/>
          </a:xfrm>
        </p:grpSpPr>
        <p:sp>
          <p:nvSpPr>
            <p:cNvPr id="882" name="Google Shape;882;p6"/>
            <p:cNvSpPr/>
            <p:nvPr/>
          </p:nvSpPr>
          <p:spPr>
            <a:xfrm>
              <a:off x="50" y="1283221"/>
              <a:ext cx="390907" cy="600560"/>
            </a:xfrm>
            <a:custGeom>
              <a:avLst/>
              <a:gdLst/>
              <a:ahLst/>
              <a:cxnLst/>
              <a:rect l="l" t="t" r="r" b="b"/>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3" name="Google Shape;883;p6"/>
            <p:cNvSpPr/>
            <p:nvPr/>
          </p:nvSpPr>
          <p:spPr>
            <a:xfrm>
              <a:off x="50" y="1232900"/>
              <a:ext cx="439534" cy="68855"/>
            </a:xfrm>
            <a:custGeom>
              <a:avLst/>
              <a:gdLst/>
              <a:ahLst/>
              <a:cxnLst/>
              <a:rect l="l" t="t" r="r" b="b"/>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4" name="Google Shape;884;p6"/>
            <p:cNvSpPr/>
            <p:nvPr/>
          </p:nvSpPr>
          <p:spPr>
            <a:xfrm>
              <a:off x="50" y="1284915"/>
              <a:ext cx="454630" cy="764975"/>
            </a:xfrm>
            <a:custGeom>
              <a:avLst/>
              <a:gdLst/>
              <a:ahLst/>
              <a:cxnLst/>
              <a:rect l="l" t="t" r="r" b="b"/>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885" name="Google Shape;885;p6"/>
          <p:cNvGrpSpPr/>
          <p:nvPr/>
        </p:nvGrpSpPr>
        <p:grpSpPr>
          <a:xfrm>
            <a:off x="50" y="3073044"/>
            <a:ext cx="729750" cy="1046771"/>
            <a:chOff x="50" y="3073044"/>
            <a:chExt cx="729750" cy="1046771"/>
          </a:xfrm>
        </p:grpSpPr>
        <p:sp>
          <p:nvSpPr>
            <p:cNvPr id="886" name="Google Shape;886;p6"/>
            <p:cNvSpPr/>
            <p:nvPr/>
          </p:nvSpPr>
          <p:spPr>
            <a:xfrm>
              <a:off x="50" y="3073044"/>
              <a:ext cx="729750" cy="1046771"/>
            </a:xfrm>
            <a:custGeom>
              <a:avLst/>
              <a:gdLst/>
              <a:ahLst/>
              <a:cxnLst/>
              <a:rect l="l" t="t" r="r" b="b"/>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7" name="Google Shape;887;p6"/>
            <p:cNvSpPr/>
            <p:nvPr/>
          </p:nvSpPr>
          <p:spPr>
            <a:xfrm>
              <a:off x="50" y="3264263"/>
              <a:ext cx="679429" cy="686106"/>
            </a:xfrm>
            <a:custGeom>
              <a:avLst/>
              <a:gdLst/>
              <a:ahLst/>
              <a:cxnLst/>
              <a:rect l="l" t="t" r="r" b="b"/>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8" name="Google Shape;888;p6"/>
            <p:cNvSpPr/>
            <p:nvPr/>
          </p:nvSpPr>
          <p:spPr>
            <a:xfrm>
              <a:off x="50" y="3314584"/>
              <a:ext cx="466388" cy="580432"/>
            </a:xfrm>
            <a:custGeom>
              <a:avLst/>
              <a:gdLst/>
              <a:ahLst/>
              <a:cxnLst/>
              <a:rect l="l" t="t" r="r" b="b"/>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889" name="Google Shape;889;p6"/>
          <p:cNvGrpSpPr/>
          <p:nvPr/>
        </p:nvGrpSpPr>
        <p:grpSpPr>
          <a:xfrm>
            <a:off x="5944880" y="-7"/>
            <a:ext cx="2524606" cy="759943"/>
            <a:chOff x="4012455" y="-7"/>
            <a:chExt cx="2524606" cy="759943"/>
          </a:xfrm>
        </p:grpSpPr>
        <p:sp>
          <p:nvSpPr>
            <p:cNvPr id="890" name="Google Shape;890;p6"/>
            <p:cNvSpPr/>
            <p:nvPr/>
          </p:nvSpPr>
          <p:spPr>
            <a:xfrm>
              <a:off x="6114267" y="102328"/>
              <a:ext cx="112449" cy="10114"/>
            </a:xfrm>
            <a:custGeom>
              <a:avLst/>
              <a:gdLst/>
              <a:ahLst/>
              <a:cxnLst/>
              <a:rect l="l" t="t" r="r" b="b"/>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1" name="Google Shape;891;p6"/>
            <p:cNvSpPr/>
            <p:nvPr/>
          </p:nvSpPr>
          <p:spPr>
            <a:xfrm>
              <a:off x="5763716" y="-7"/>
              <a:ext cx="538482" cy="320458"/>
            </a:xfrm>
            <a:custGeom>
              <a:avLst/>
              <a:gdLst/>
              <a:ahLst/>
              <a:cxnLst/>
              <a:rect l="l" t="t" r="r" b="b"/>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2" name="Google Shape;892;p6"/>
            <p:cNvSpPr/>
            <p:nvPr/>
          </p:nvSpPr>
          <p:spPr>
            <a:xfrm>
              <a:off x="4012455" y="-7"/>
              <a:ext cx="2524606" cy="759943"/>
            </a:xfrm>
            <a:custGeom>
              <a:avLst/>
              <a:gdLst/>
              <a:ahLst/>
              <a:cxnLst/>
              <a:rect l="l" t="t" r="r" b="b"/>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3" name="Google Shape;893;p6"/>
            <p:cNvSpPr/>
            <p:nvPr/>
          </p:nvSpPr>
          <p:spPr>
            <a:xfrm>
              <a:off x="6092495" y="162713"/>
              <a:ext cx="117432" cy="18484"/>
            </a:xfrm>
            <a:custGeom>
              <a:avLst/>
              <a:gdLst/>
              <a:ahLst/>
              <a:cxnLst/>
              <a:rect l="l" t="t" r="r" b="b"/>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4" name="Google Shape;894;p6"/>
            <p:cNvSpPr/>
            <p:nvPr/>
          </p:nvSpPr>
          <p:spPr>
            <a:xfrm>
              <a:off x="5788876" y="362352"/>
              <a:ext cx="213041" cy="72143"/>
            </a:xfrm>
            <a:custGeom>
              <a:avLst/>
              <a:gdLst/>
              <a:ahLst/>
              <a:cxnLst/>
              <a:rect l="l" t="t" r="r" b="b"/>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5" name="Google Shape;895;p6"/>
            <p:cNvSpPr/>
            <p:nvPr/>
          </p:nvSpPr>
          <p:spPr>
            <a:xfrm>
              <a:off x="5788876" y="432801"/>
              <a:ext cx="145980" cy="50371"/>
            </a:xfrm>
            <a:custGeom>
              <a:avLst/>
              <a:gdLst/>
              <a:ahLst/>
              <a:cxnLst/>
              <a:rect l="l" t="t" r="r" b="b"/>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6" name="Google Shape;896;p6"/>
            <p:cNvSpPr/>
            <p:nvPr/>
          </p:nvSpPr>
          <p:spPr>
            <a:xfrm>
              <a:off x="5778812" y="337191"/>
              <a:ext cx="186237" cy="43645"/>
            </a:xfrm>
            <a:custGeom>
              <a:avLst/>
              <a:gdLst/>
              <a:ahLst/>
              <a:cxnLst/>
              <a:rect l="l" t="t" r="r" b="b"/>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7" name="Google Shape;897;p6"/>
            <p:cNvSpPr/>
            <p:nvPr/>
          </p:nvSpPr>
          <p:spPr>
            <a:xfrm>
              <a:off x="4567677" y="-7"/>
              <a:ext cx="53758" cy="290266"/>
            </a:xfrm>
            <a:custGeom>
              <a:avLst/>
              <a:gdLst/>
              <a:ahLst/>
              <a:cxnLst/>
              <a:rect l="l" t="t" r="r" b="b"/>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898" name="Google Shape;898;p6"/>
          <p:cNvGrpSpPr/>
          <p:nvPr/>
        </p:nvGrpSpPr>
        <p:grpSpPr>
          <a:xfrm>
            <a:off x="8506368" y="1564091"/>
            <a:ext cx="637429" cy="1130622"/>
            <a:chOff x="6233393" y="2021291"/>
            <a:chExt cx="637429" cy="1130622"/>
          </a:xfrm>
        </p:grpSpPr>
        <p:sp>
          <p:nvSpPr>
            <p:cNvPr id="899" name="Google Shape;899;p6"/>
            <p:cNvSpPr/>
            <p:nvPr/>
          </p:nvSpPr>
          <p:spPr>
            <a:xfrm>
              <a:off x="6280325" y="2131997"/>
              <a:ext cx="590496" cy="900841"/>
            </a:xfrm>
            <a:custGeom>
              <a:avLst/>
              <a:gdLst/>
              <a:ahLst/>
              <a:cxnLst/>
              <a:rect l="l" t="t" r="r" b="b"/>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0" name="Google Shape;900;p6"/>
            <p:cNvSpPr/>
            <p:nvPr/>
          </p:nvSpPr>
          <p:spPr>
            <a:xfrm>
              <a:off x="6542043" y="3044546"/>
              <a:ext cx="65467" cy="46983"/>
            </a:xfrm>
            <a:custGeom>
              <a:avLst/>
              <a:gdLst/>
              <a:ahLst/>
              <a:cxnLst/>
              <a:rect l="l" t="t" r="r" b="b"/>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1" name="Google Shape;901;p6"/>
            <p:cNvSpPr/>
            <p:nvPr/>
          </p:nvSpPr>
          <p:spPr>
            <a:xfrm>
              <a:off x="6292083" y="2138723"/>
              <a:ext cx="35274" cy="35274"/>
            </a:xfrm>
            <a:custGeom>
              <a:avLst/>
              <a:gdLst/>
              <a:ahLst/>
              <a:cxnLst/>
              <a:rect l="l" t="t" r="r" b="b"/>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2" name="Google Shape;902;p6"/>
            <p:cNvSpPr/>
            <p:nvPr/>
          </p:nvSpPr>
          <p:spPr>
            <a:xfrm>
              <a:off x="6538655" y="3066318"/>
              <a:ext cx="16840" cy="30242"/>
            </a:xfrm>
            <a:custGeom>
              <a:avLst/>
              <a:gdLst/>
              <a:ahLst/>
              <a:cxnLst/>
              <a:rect l="l" t="t" r="r" b="b"/>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3" name="Google Shape;903;p6"/>
            <p:cNvSpPr/>
            <p:nvPr/>
          </p:nvSpPr>
          <p:spPr>
            <a:xfrm>
              <a:off x="6421223" y="2091740"/>
              <a:ext cx="105773" cy="40306"/>
            </a:xfrm>
            <a:custGeom>
              <a:avLst/>
              <a:gdLst/>
              <a:ahLst/>
              <a:cxnLst/>
              <a:rect l="l" t="t" r="r" b="b"/>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4" name="Google Shape;904;p6"/>
            <p:cNvSpPr/>
            <p:nvPr/>
          </p:nvSpPr>
          <p:spPr>
            <a:xfrm>
              <a:off x="6654393" y="2992531"/>
              <a:ext cx="152706" cy="80563"/>
            </a:xfrm>
            <a:custGeom>
              <a:avLst/>
              <a:gdLst/>
              <a:ahLst/>
              <a:cxnLst/>
              <a:rect l="l" t="t" r="r" b="b"/>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5" name="Google Shape;905;p6"/>
            <p:cNvSpPr/>
            <p:nvPr/>
          </p:nvSpPr>
          <p:spPr>
            <a:xfrm>
              <a:off x="6233393" y="2021291"/>
              <a:ext cx="637429" cy="1130622"/>
            </a:xfrm>
            <a:custGeom>
              <a:avLst/>
              <a:gdLst/>
              <a:ahLst/>
              <a:cxnLst/>
              <a:rect l="l" t="t" r="r" b="b"/>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6" name="Google Shape;906;p6"/>
            <p:cNvSpPr/>
            <p:nvPr/>
          </p:nvSpPr>
          <p:spPr>
            <a:xfrm>
              <a:off x="6609104" y="2068274"/>
              <a:ext cx="21872" cy="20178"/>
            </a:xfrm>
            <a:custGeom>
              <a:avLst/>
              <a:gdLst/>
              <a:ahLst/>
              <a:cxnLst/>
              <a:rect l="l" t="t" r="r" b="b"/>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907" name="Google Shape;907;p6"/>
          <p:cNvGrpSpPr/>
          <p:nvPr/>
        </p:nvGrpSpPr>
        <p:grpSpPr>
          <a:xfrm>
            <a:off x="7464679" y="3618202"/>
            <a:ext cx="1679118" cy="1534882"/>
            <a:chOff x="5191704" y="3618202"/>
            <a:chExt cx="1679118" cy="1534882"/>
          </a:xfrm>
        </p:grpSpPr>
        <p:sp>
          <p:nvSpPr>
            <p:cNvPr id="908" name="Google Shape;908;p6"/>
            <p:cNvSpPr/>
            <p:nvPr/>
          </p:nvSpPr>
          <p:spPr>
            <a:xfrm>
              <a:off x="6010287" y="4958477"/>
              <a:ext cx="610625" cy="194607"/>
            </a:xfrm>
            <a:custGeom>
              <a:avLst/>
              <a:gdLst/>
              <a:ahLst/>
              <a:cxnLst/>
              <a:rect l="l" t="t" r="r" b="b"/>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9" name="Google Shape;909;p6"/>
            <p:cNvSpPr/>
            <p:nvPr/>
          </p:nvSpPr>
          <p:spPr>
            <a:xfrm>
              <a:off x="5332602" y="4691777"/>
              <a:ext cx="114094" cy="107417"/>
            </a:xfrm>
            <a:custGeom>
              <a:avLst/>
              <a:gdLst/>
              <a:ahLst/>
              <a:cxnLst/>
              <a:rect l="l" t="t" r="r" b="b"/>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0" name="Google Shape;910;p6"/>
            <p:cNvSpPr/>
            <p:nvPr/>
          </p:nvSpPr>
          <p:spPr>
            <a:xfrm>
              <a:off x="5191704" y="4493833"/>
              <a:ext cx="781715" cy="659251"/>
            </a:xfrm>
            <a:custGeom>
              <a:avLst/>
              <a:gdLst/>
              <a:ahLst/>
              <a:cxnLst/>
              <a:rect l="l" t="t" r="r" b="b"/>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1" name="Google Shape;911;p6"/>
            <p:cNvSpPr/>
            <p:nvPr/>
          </p:nvSpPr>
          <p:spPr>
            <a:xfrm>
              <a:off x="6674521" y="5069183"/>
              <a:ext cx="196301" cy="83901"/>
            </a:xfrm>
            <a:custGeom>
              <a:avLst/>
              <a:gdLst/>
              <a:ahLst/>
              <a:cxnLst/>
              <a:rect l="l" t="t" r="r" b="b"/>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2" name="Google Shape;912;p6"/>
            <p:cNvSpPr/>
            <p:nvPr/>
          </p:nvSpPr>
          <p:spPr>
            <a:xfrm>
              <a:off x="5243718" y="4597812"/>
              <a:ext cx="45338" cy="43694"/>
            </a:xfrm>
            <a:custGeom>
              <a:avLst/>
              <a:gdLst/>
              <a:ahLst/>
              <a:cxnLst/>
              <a:rect l="l" t="t" r="r" b="b"/>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3" name="Google Shape;913;p6"/>
            <p:cNvSpPr/>
            <p:nvPr/>
          </p:nvSpPr>
          <p:spPr>
            <a:xfrm>
              <a:off x="5460098" y="4067751"/>
              <a:ext cx="1410724" cy="868954"/>
            </a:xfrm>
            <a:custGeom>
              <a:avLst/>
              <a:gdLst/>
              <a:ahLst/>
              <a:cxnLst/>
              <a:rect l="l" t="t" r="r" b="b"/>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4" name="Google Shape;914;p6"/>
            <p:cNvSpPr/>
            <p:nvPr/>
          </p:nvSpPr>
          <p:spPr>
            <a:xfrm>
              <a:off x="5518788" y="4151652"/>
              <a:ext cx="28548" cy="30242"/>
            </a:xfrm>
            <a:custGeom>
              <a:avLst/>
              <a:gdLst/>
              <a:ahLst/>
              <a:cxnLst/>
              <a:rect l="l" t="t" r="r" b="b"/>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5" name="Google Shape;915;p6"/>
            <p:cNvSpPr/>
            <p:nvPr/>
          </p:nvSpPr>
          <p:spPr>
            <a:xfrm>
              <a:off x="6605766" y="4480430"/>
              <a:ext cx="134222" cy="130884"/>
            </a:xfrm>
            <a:custGeom>
              <a:avLst/>
              <a:gdLst/>
              <a:ahLst/>
              <a:cxnLst/>
              <a:rect l="l" t="t" r="r" b="b"/>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6" name="Google Shape;916;p6"/>
            <p:cNvSpPr/>
            <p:nvPr/>
          </p:nvSpPr>
          <p:spPr>
            <a:xfrm>
              <a:off x="5567415" y="4250599"/>
              <a:ext cx="99047" cy="98997"/>
            </a:xfrm>
            <a:custGeom>
              <a:avLst/>
              <a:gdLst/>
              <a:ahLst/>
              <a:cxnLst/>
              <a:rect l="l" t="t" r="r" b="b"/>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7" name="Google Shape;917;p6"/>
            <p:cNvSpPr/>
            <p:nvPr/>
          </p:nvSpPr>
          <p:spPr>
            <a:xfrm>
              <a:off x="6531979" y="3618202"/>
              <a:ext cx="338843" cy="838762"/>
            </a:xfrm>
            <a:custGeom>
              <a:avLst/>
              <a:gdLst/>
              <a:ahLst/>
              <a:cxnLst/>
              <a:rect l="l" t="t" r="r" b="b"/>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918" name="Google Shape;918;p6"/>
          <p:cNvGrpSpPr/>
          <p:nvPr/>
        </p:nvGrpSpPr>
        <p:grpSpPr>
          <a:xfrm>
            <a:off x="7847220" y="3073038"/>
            <a:ext cx="598866" cy="595528"/>
            <a:chOff x="5944870" y="3341438"/>
            <a:chExt cx="598866" cy="595528"/>
          </a:xfrm>
        </p:grpSpPr>
        <p:sp>
          <p:nvSpPr>
            <p:cNvPr id="919" name="Google Shape;919;p6"/>
            <p:cNvSpPr/>
            <p:nvPr/>
          </p:nvSpPr>
          <p:spPr>
            <a:xfrm>
              <a:off x="5944870" y="3341438"/>
              <a:ext cx="593834" cy="583770"/>
            </a:xfrm>
            <a:custGeom>
              <a:avLst/>
              <a:gdLst/>
              <a:ahLst/>
              <a:cxnLst/>
              <a:rect l="l" t="t" r="r" b="b"/>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0" name="Google Shape;920;p6"/>
            <p:cNvSpPr/>
            <p:nvPr/>
          </p:nvSpPr>
          <p:spPr>
            <a:xfrm>
              <a:off x="6424611" y="3458870"/>
              <a:ext cx="119126" cy="478097"/>
            </a:xfrm>
            <a:custGeom>
              <a:avLst/>
              <a:gdLst/>
              <a:ahLst/>
              <a:cxnLst/>
              <a:rect l="l" t="t" r="r" b="b"/>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921" name="Google Shape;921;p6"/>
          <p:cNvGrpSpPr/>
          <p:nvPr/>
        </p:nvGrpSpPr>
        <p:grpSpPr>
          <a:xfrm>
            <a:off x="2204197" y="105666"/>
            <a:ext cx="546902" cy="236607"/>
            <a:chOff x="2204197" y="105666"/>
            <a:chExt cx="546902" cy="236607"/>
          </a:xfrm>
        </p:grpSpPr>
        <p:sp>
          <p:nvSpPr>
            <p:cNvPr id="922" name="Google Shape;922;p6"/>
            <p:cNvSpPr/>
            <p:nvPr/>
          </p:nvSpPr>
          <p:spPr>
            <a:xfrm>
              <a:off x="2242760" y="211340"/>
              <a:ext cx="33630" cy="20178"/>
            </a:xfrm>
            <a:custGeom>
              <a:avLst/>
              <a:gdLst/>
              <a:ahLst/>
              <a:cxnLst/>
              <a:rect l="l" t="t" r="r" b="b"/>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3" name="Google Shape;923;p6"/>
            <p:cNvSpPr/>
            <p:nvPr/>
          </p:nvSpPr>
          <p:spPr>
            <a:xfrm>
              <a:off x="2249486" y="176115"/>
              <a:ext cx="35274" cy="18534"/>
            </a:xfrm>
            <a:custGeom>
              <a:avLst/>
              <a:gdLst/>
              <a:ahLst/>
              <a:cxnLst/>
              <a:rect l="l" t="t" r="r" b="b"/>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4" name="Google Shape;924;p6"/>
            <p:cNvSpPr/>
            <p:nvPr/>
          </p:nvSpPr>
          <p:spPr>
            <a:xfrm>
              <a:off x="2204197" y="105666"/>
              <a:ext cx="546902" cy="236607"/>
            </a:xfrm>
            <a:custGeom>
              <a:avLst/>
              <a:gdLst/>
              <a:ahLst/>
              <a:cxnLst/>
              <a:rect l="l" t="t" r="r" b="b"/>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5" name="Google Shape;925;p6"/>
            <p:cNvSpPr/>
            <p:nvPr/>
          </p:nvSpPr>
          <p:spPr>
            <a:xfrm>
              <a:off x="2593361" y="174471"/>
              <a:ext cx="112449" cy="112400"/>
            </a:xfrm>
            <a:custGeom>
              <a:avLst/>
              <a:gdLst/>
              <a:ahLst/>
              <a:cxnLst/>
              <a:rect l="l" t="t" r="r" b="b"/>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926" name="Google Shape;926;p6"/>
          <p:cNvGrpSpPr/>
          <p:nvPr/>
        </p:nvGrpSpPr>
        <p:grpSpPr>
          <a:xfrm>
            <a:off x="50" y="-7"/>
            <a:ext cx="2049897" cy="773345"/>
            <a:chOff x="50" y="-7"/>
            <a:chExt cx="2049897" cy="773345"/>
          </a:xfrm>
        </p:grpSpPr>
        <p:sp>
          <p:nvSpPr>
            <p:cNvPr id="927" name="Google Shape;927;p6"/>
            <p:cNvSpPr/>
            <p:nvPr/>
          </p:nvSpPr>
          <p:spPr>
            <a:xfrm>
              <a:off x="1065205" y="176115"/>
              <a:ext cx="40306" cy="35274"/>
            </a:xfrm>
            <a:custGeom>
              <a:avLst/>
              <a:gdLst/>
              <a:ahLst/>
              <a:cxnLst/>
              <a:rect l="l" t="t" r="r" b="b"/>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8" name="Google Shape;928;p6"/>
            <p:cNvSpPr/>
            <p:nvPr/>
          </p:nvSpPr>
          <p:spPr>
            <a:xfrm>
              <a:off x="1021610" y="129182"/>
              <a:ext cx="125852" cy="119126"/>
            </a:xfrm>
            <a:custGeom>
              <a:avLst/>
              <a:gdLst/>
              <a:ahLst/>
              <a:cxnLst/>
              <a:rect l="l" t="t" r="r" b="b"/>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9" name="Google Shape;929;p6"/>
            <p:cNvSpPr/>
            <p:nvPr/>
          </p:nvSpPr>
          <p:spPr>
            <a:xfrm>
              <a:off x="1345357" y="164407"/>
              <a:ext cx="36968" cy="38612"/>
            </a:xfrm>
            <a:custGeom>
              <a:avLst/>
              <a:gdLst/>
              <a:ahLst/>
              <a:cxnLst/>
              <a:rect l="l" t="t" r="r" b="b"/>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0" name="Google Shape;930;p6"/>
            <p:cNvSpPr/>
            <p:nvPr/>
          </p:nvSpPr>
          <p:spPr>
            <a:xfrm>
              <a:off x="1081995" y="-7"/>
              <a:ext cx="16840" cy="114143"/>
            </a:xfrm>
            <a:custGeom>
              <a:avLst/>
              <a:gdLst/>
              <a:ahLst/>
              <a:cxnLst/>
              <a:rect l="l" t="t" r="r" b="b"/>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1" name="Google Shape;931;p6"/>
            <p:cNvSpPr/>
            <p:nvPr/>
          </p:nvSpPr>
          <p:spPr>
            <a:xfrm>
              <a:off x="1360453" y="-7"/>
              <a:ext cx="124158" cy="110755"/>
            </a:xfrm>
            <a:custGeom>
              <a:avLst/>
              <a:gdLst/>
              <a:ahLst/>
              <a:cxnLst/>
              <a:rect l="l" t="t" r="r" b="b"/>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2" name="Google Shape;932;p6"/>
            <p:cNvSpPr/>
            <p:nvPr/>
          </p:nvSpPr>
          <p:spPr>
            <a:xfrm>
              <a:off x="105723" y="-7"/>
              <a:ext cx="124207" cy="23566"/>
            </a:xfrm>
            <a:custGeom>
              <a:avLst/>
              <a:gdLst/>
              <a:ahLst/>
              <a:cxnLst/>
              <a:rect l="l" t="t" r="r" b="b"/>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3" name="Google Shape;933;p6"/>
            <p:cNvSpPr/>
            <p:nvPr/>
          </p:nvSpPr>
          <p:spPr>
            <a:xfrm>
              <a:off x="1311826" y="119118"/>
              <a:ext cx="115787" cy="119126"/>
            </a:xfrm>
            <a:custGeom>
              <a:avLst/>
              <a:gdLst/>
              <a:ahLst/>
              <a:cxnLst/>
              <a:rect l="l" t="t" r="r" b="b"/>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4" name="Google Shape;934;p6"/>
            <p:cNvSpPr/>
            <p:nvPr/>
          </p:nvSpPr>
          <p:spPr>
            <a:xfrm>
              <a:off x="1276602" y="52007"/>
              <a:ext cx="30242" cy="33580"/>
            </a:xfrm>
            <a:custGeom>
              <a:avLst/>
              <a:gdLst/>
              <a:ahLst/>
              <a:cxnLst/>
              <a:rect l="l" t="t" r="r" b="b"/>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5" name="Google Shape;935;p6"/>
            <p:cNvSpPr/>
            <p:nvPr/>
          </p:nvSpPr>
          <p:spPr>
            <a:xfrm>
              <a:off x="1090365" y="-7"/>
              <a:ext cx="115837" cy="112449"/>
            </a:xfrm>
            <a:custGeom>
              <a:avLst/>
              <a:gdLst/>
              <a:ahLst/>
              <a:cxnLst/>
              <a:rect l="l" t="t" r="r" b="b"/>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6" name="Google Shape;936;p6"/>
            <p:cNvSpPr/>
            <p:nvPr/>
          </p:nvSpPr>
          <p:spPr>
            <a:xfrm>
              <a:off x="1219555" y="-7"/>
              <a:ext cx="16840" cy="104079"/>
            </a:xfrm>
            <a:custGeom>
              <a:avLst/>
              <a:gdLst/>
              <a:ahLst/>
              <a:cxnLst/>
              <a:rect l="l" t="t" r="r" b="b"/>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7" name="Google Shape;937;p6"/>
            <p:cNvSpPr/>
            <p:nvPr/>
          </p:nvSpPr>
          <p:spPr>
            <a:xfrm>
              <a:off x="1501351" y="-7"/>
              <a:ext cx="124207" cy="94015"/>
            </a:xfrm>
            <a:custGeom>
              <a:avLst/>
              <a:gdLst/>
              <a:ahLst/>
              <a:cxnLst/>
              <a:rect l="l" t="t" r="r" b="b"/>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8" name="Google Shape;938;p6"/>
            <p:cNvSpPr/>
            <p:nvPr/>
          </p:nvSpPr>
          <p:spPr>
            <a:xfrm>
              <a:off x="800199" y="3380"/>
              <a:ext cx="125852" cy="117432"/>
            </a:xfrm>
            <a:custGeom>
              <a:avLst/>
              <a:gdLst/>
              <a:ahLst/>
              <a:cxnLst/>
              <a:rect l="l" t="t" r="r" b="b"/>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9" name="Google Shape;939;p6"/>
            <p:cNvSpPr/>
            <p:nvPr/>
          </p:nvSpPr>
          <p:spPr>
            <a:xfrm>
              <a:off x="993112" y="63765"/>
              <a:ext cx="21822" cy="35274"/>
            </a:xfrm>
            <a:custGeom>
              <a:avLst/>
              <a:gdLst/>
              <a:ahLst/>
              <a:cxnLst/>
              <a:rect l="l" t="t" r="r" b="b"/>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0" name="Google Shape;940;p6"/>
            <p:cNvSpPr/>
            <p:nvPr/>
          </p:nvSpPr>
          <p:spPr>
            <a:xfrm>
              <a:off x="853858" y="70442"/>
              <a:ext cx="28598" cy="35274"/>
            </a:xfrm>
            <a:custGeom>
              <a:avLst/>
              <a:gdLst/>
              <a:ahLst/>
              <a:cxnLst/>
              <a:rect l="l" t="t" r="r" b="b"/>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1" name="Google Shape;941;p6"/>
            <p:cNvSpPr/>
            <p:nvPr/>
          </p:nvSpPr>
          <p:spPr>
            <a:xfrm>
              <a:off x="560304" y="-7"/>
              <a:ext cx="20178" cy="50"/>
            </a:xfrm>
            <a:custGeom>
              <a:avLst/>
              <a:gdLst/>
              <a:ahLst/>
              <a:cxnLst/>
              <a:rect l="l" t="t" r="r" b="b"/>
              <a:pathLst>
                <a:path w="405" h="1" extrusionOk="0">
                  <a:moveTo>
                    <a:pt x="405" y="1"/>
                  </a:moveTo>
                  <a:lnTo>
                    <a:pt x="1" y="1"/>
                  </a:lnTo>
                  <a:lnTo>
                    <a:pt x="1" y="1"/>
                  </a:lnTo>
                  <a:lnTo>
                    <a:pt x="405" y="1"/>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2" name="Google Shape;942;p6"/>
            <p:cNvSpPr/>
            <p:nvPr/>
          </p:nvSpPr>
          <p:spPr>
            <a:xfrm>
              <a:off x="382537" y="25153"/>
              <a:ext cx="15146" cy="117481"/>
            </a:xfrm>
            <a:custGeom>
              <a:avLst/>
              <a:gdLst/>
              <a:ahLst/>
              <a:cxnLst/>
              <a:rect l="l" t="t" r="r" b="b"/>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3" name="Google Shape;943;p6"/>
            <p:cNvSpPr/>
            <p:nvPr/>
          </p:nvSpPr>
          <p:spPr>
            <a:xfrm>
              <a:off x="1137348" y="58733"/>
              <a:ext cx="25210" cy="38612"/>
            </a:xfrm>
            <a:custGeom>
              <a:avLst/>
              <a:gdLst/>
              <a:ahLst/>
              <a:cxnLst/>
              <a:rect l="l" t="t" r="r" b="b"/>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4" name="Google Shape;944;p6"/>
            <p:cNvSpPr/>
            <p:nvPr/>
          </p:nvSpPr>
          <p:spPr>
            <a:xfrm>
              <a:off x="409342" y="-7"/>
              <a:ext cx="112449" cy="8470"/>
            </a:xfrm>
            <a:custGeom>
              <a:avLst/>
              <a:gdLst/>
              <a:ahLst/>
              <a:cxnLst/>
              <a:rect l="l" t="t" r="r" b="b"/>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5" name="Google Shape;945;p6"/>
            <p:cNvSpPr/>
            <p:nvPr/>
          </p:nvSpPr>
          <p:spPr>
            <a:xfrm>
              <a:off x="660945" y="5025"/>
              <a:ext cx="124207" cy="134272"/>
            </a:xfrm>
            <a:custGeom>
              <a:avLst/>
              <a:gdLst/>
              <a:ahLst/>
              <a:cxnLst/>
              <a:rect l="l" t="t" r="r" b="b"/>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6" name="Google Shape;946;p6"/>
            <p:cNvSpPr/>
            <p:nvPr/>
          </p:nvSpPr>
          <p:spPr>
            <a:xfrm>
              <a:off x="432858" y="75474"/>
              <a:ext cx="35274" cy="52065"/>
            </a:xfrm>
            <a:custGeom>
              <a:avLst/>
              <a:gdLst/>
              <a:ahLst/>
              <a:cxnLst/>
              <a:rect l="l" t="t" r="r" b="b"/>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7" name="Google Shape;947;p6"/>
            <p:cNvSpPr/>
            <p:nvPr/>
          </p:nvSpPr>
          <p:spPr>
            <a:xfrm>
              <a:off x="390907" y="20121"/>
              <a:ext cx="115787" cy="120820"/>
            </a:xfrm>
            <a:custGeom>
              <a:avLst/>
              <a:gdLst/>
              <a:ahLst/>
              <a:cxnLst/>
              <a:rect l="l" t="t" r="r" b="b"/>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8" name="Google Shape;948;p6"/>
            <p:cNvSpPr/>
            <p:nvPr/>
          </p:nvSpPr>
          <p:spPr>
            <a:xfrm>
              <a:off x="540176" y="-7"/>
              <a:ext cx="8470" cy="1744"/>
            </a:xfrm>
            <a:custGeom>
              <a:avLst/>
              <a:gdLst/>
              <a:ahLst/>
              <a:cxnLst/>
              <a:rect l="l" t="t" r="r" b="b"/>
              <a:pathLst>
                <a:path w="170" h="35" extrusionOk="0">
                  <a:moveTo>
                    <a:pt x="1" y="1"/>
                  </a:moveTo>
                  <a:lnTo>
                    <a:pt x="35" y="34"/>
                  </a:lnTo>
                  <a:lnTo>
                    <a:pt x="136"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9" name="Google Shape;949;p6"/>
            <p:cNvSpPr/>
            <p:nvPr/>
          </p:nvSpPr>
          <p:spPr>
            <a:xfrm>
              <a:off x="882406" y="130826"/>
              <a:ext cx="124158" cy="134272"/>
            </a:xfrm>
            <a:custGeom>
              <a:avLst/>
              <a:gdLst/>
              <a:ahLst/>
              <a:cxnLst/>
              <a:rect l="l" t="t" r="r" b="b"/>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0" name="Google Shape;950;p6"/>
            <p:cNvSpPr/>
            <p:nvPr/>
          </p:nvSpPr>
          <p:spPr>
            <a:xfrm>
              <a:off x="885744" y="276757"/>
              <a:ext cx="13452" cy="115837"/>
            </a:xfrm>
            <a:custGeom>
              <a:avLst/>
              <a:gdLst/>
              <a:ahLst/>
              <a:cxnLst/>
              <a:rect l="l" t="t" r="r" b="b"/>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1" name="Google Shape;951;p6"/>
            <p:cNvSpPr/>
            <p:nvPr/>
          </p:nvSpPr>
          <p:spPr>
            <a:xfrm>
              <a:off x="934371" y="181147"/>
              <a:ext cx="30242" cy="35274"/>
            </a:xfrm>
            <a:custGeom>
              <a:avLst/>
              <a:gdLst/>
              <a:ahLst/>
              <a:cxnLst/>
              <a:rect l="l" t="t" r="r" b="b"/>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2" name="Google Shape;952;p6"/>
            <p:cNvSpPr/>
            <p:nvPr/>
          </p:nvSpPr>
          <p:spPr>
            <a:xfrm>
              <a:off x="941097" y="-7"/>
              <a:ext cx="127546" cy="117481"/>
            </a:xfrm>
            <a:custGeom>
              <a:avLst/>
              <a:gdLst/>
              <a:ahLst/>
              <a:cxnLst/>
              <a:rect l="l" t="t" r="r" b="b"/>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3" name="Google Shape;953;p6"/>
            <p:cNvSpPr/>
            <p:nvPr/>
          </p:nvSpPr>
          <p:spPr>
            <a:xfrm>
              <a:off x="1412468" y="48669"/>
              <a:ext cx="30242" cy="35274"/>
            </a:xfrm>
            <a:custGeom>
              <a:avLst/>
              <a:gdLst/>
              <a:ahLst/>
              <a:cxnLst/>
              <a:rect l="l" t="t" r="r" b="b"/>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4" name="Google Shape;954;p6"/>
            <p:cNvSpPr/>
            <p:nvPr/>
          </p:nvSpPr>
          <p:spPr>
            <a:xfrm>
              <a:off x="654269" y="189567"/>
              <a:ext cx="28548" cy="41951"/>
            </a:xfrm>
            <a:custGeom>
              <a:avLst/>
              <a:gdLst/>
              <a:ahLst/>
              <a:cxnLst/>
              <a:rect l="l" t="t" r="r" b="b"/>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5" name="Google Shape;955;p6"/>
            <p:cNvSpPr/>
            <p:nvPr/>
          </p:nvSpPr>
          <p:spPr>
            <a:xfrm>
              <a:off x="610625" y="147617"/>
              <a:ext cx="117481" cy="119126"/>
            </a:xfrm>
            <a:custGeom>
              <a:avLst/>
              <a:gdLst/>
              <a:ahLst/>
              <a:cxnLst/>
              <a:rect l="l" t="t" r="r" b="b"/>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6" name="Google Shape;956;p6"/>
            <p:cNvSpPr/>
            <p:nvPr/>
          </p:nvSpPr>
          <p:spPr>
            <a:xfrm>
              <a:off x="786797" y="186179"/>
              <a:ext cx="41951" cy="36968"/>
            </a:xfrm>
            <a:custGeom>
              <a:avLst/>
              <a:gdLst/>
              <a:ahLst/>
              <a:cxnLst/>
              <a:rect l="l" t="t" r="r" b="b"/>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7" name="Google Shape;957;p6"/>
            <p:cNvSpPr/>
            <p:nvPr/>
          </p:nvSpPr>
          <p:spPr>
            <a:xfrm>
              <a:off x="709622" y="72136"/>
              <a:ext cx="35274" cy="48677"/>
            </a:xfrm>
            <a:custGeom>
              <a:avLst/>
              <a:gdLst/>
              <a:ahLst/>
              <a:cxnLst/>
              <a:rect l="l" t="t" r="r" b="b"/>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8" name="Google Shape;958;p6"/>
            <p:cNvSpPr/>
            <p:nvPr/>
          </p:nvSpPr>
          <p:spPr>
            <a:xfrm>
              <a:off x="741508" y="140891"/>
              <a:ext cx="127496" cy="120820"/>
            </a:xfrm>
            <a:custGeom>
              <a:avLst/>
              <a:gdLst/>
              <a:ahLst/>
              <a:cxnLst/>
              <a:rect l="l" t="t" r="r" b="b"/>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9" name="Google Shape;959;p6"/>
            <p:cNvSpPr/>
            <p:nvPr/>
          </p:nvSpPr>
          <p:spPr>
            <a:xfrm>
              <a:off x="211397" y="296885"/>
              <a:ext cx="130884" cy="120869"/>
            </a:xfrm>
            <a:custGeom>
              <a:avLst/>
              <a:gdLst/>
              <a:ahLst/>
              <a:cxnLst/>
              <a:rect l="l" t="t" r="r" b="b"/>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0" name="Google Shape;960;p6"/>
            <p:cNvSpPr/>
            <p:nvPr/>
          </p:nvSpPr>
          <p:spPr>
            <a:xfrm>
              <a:off x="1734520" y="504894"/>
              <a:ext cx="122514" cy="147674"/>
            </a:xfrm>
            <a:custGeom>
              <a:avLst/>
              <a:gdLst/>
              <a:ahLst/>
              <a:cxnLst/>
              <a:rect l="l" t="t" r="r" b="b"/>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1" name="Google Shape;961;p6"/>
            <p:cNvSpPr/>
            <p:nvPr/>
          </p:nvSpPr>
          <p:spPr>
            <a:xfrm>
              <a:off x="1873725" y="566973"/>
              <a:ext cx="127546" cy="80563"/>
            </a:xfrm>
            <a:custGeom>
              <a:avLst/>
              <a:gdLst/>
              <a:ahLst/>
              <a:cxnLst/>
              <a:rect l="l" t="t" r="r" b="b"/>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2" name="Google Shape;962;p6"/>
            <p:cNvSpPr/>
            <p:nvPr/>
          </p:nvSpPr>
          <p:spPr>
            <a:xfrm>
              <a:off x="1924045" y="590439"/>
              <a:ext cx="26904" cy="36968"/>
            </a:xfrm>
            <a:custGeom>
              <a:avLst/>
              <a:gdLst/>
              <a:ahLst/>
              <a:cxnLst/>
              <a:rect l="l" t="t" r="r" b="b"/>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3" name="Google Shape;963;p6"/>
            <p:cNvSpPr/>
            <p:nvPr/>
          </p:nvSpPr>
          <p:spPr>
            <a:xfrm>
              <a:off x="1776471" y="528410"/>
              <a:ext cx="43645" cy="28548"/>
            </a:xfrm>
            <a:custGeom>
              <a:avLst/>
              <a:gdLst/>
              <a:ahLst/>
              <a:cxnLst/>
              <a:rect l="l" t="t" r="r" b="b"/>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4" name="Google Shape;964;p6"/>
            <p:cNvSpPr/>
            <p:nvPr/>
          </p:nvSpPr>
          <p:spPr>
            <a:xfrm>
              <a:off x="1689232" y="358964"/>
              <a:ext cx="303668" cy="140948"/>
            </a:xfrm>
            <a:custGeom>
              <a:avLst/>
              <a:gdLst/>
              <a:ahLst/>
              <a:cxnLst/>
              <a:rect l="l" t="t" r="r" b="b"/>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5" name="Google Shape;965;p6"/>
            <p:cNvSpPr/>
            <p:nvPr/>
          </p:nvSpPr>
          <p:spPr>
            <a:xfrm>
              <a:off x="120820" y="568667"/>
              <a:ext cx="124207" cy="154350"/>
            </a:xfrm>
            <a:custGeom>
              <a:avLst/>
              <a:gdLst/>
              <a:ahLst/>
              <a:cxnLst/>
              <a:rect l="l" t="t" r="r" b="b"/>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6" name="Google Shape;966;p6"/>
            <p:cNvSpPr/>
            <p:nvPr/>
          </p:nvSpPr>
          <p:spPr>
            <a:xfrm>
              <a:off x="1274908" y="519990"/>
              <a:ext cx="159382" cy="144336"/>
            </a:xfrm>
            <a:custGeom>
              <a:avLst/>
              <a:gdLst/>
              <a:ahLst/>
              <a:cxnLst/>
              <a:rect l="l" t="t" r="r" b="b"/>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7" name="Google Shape;967;p6"/>
            <p:cNvSpPr/>
            <p:nvPr/>
          </p:nvSpPr>
          <p:spPr>
            <a:xfrm>
              <a:off x="402665" y="555214"/>
              <a:ext cx="171140" cy="149368"/>
            </a:xfrm>
            <a:custGeom>
              <a:avLst/>
              <a:gdLst/>
              <a:ahLst/>
              <a:cxnLst/>
              <a:rect l="l" t="t" r="r" b="b"/>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8" name="Google Shape;968;p6"/>
            <p:cNvSpPr/>
            <p:nvPr/>
          </p:nvSpPr>
          <p:spPr>
            <a:xfrm>
              <a:off x="1890515" y="21815"/>
              <a:ext cx="55403" cy="40306"/>
            </a:xfrm>
            <a:custGeom>
              <a:avLst/>
              <a:gdLst/>
              <a:ahLst/>
              <a:cxnLst/>
              <a:rect l="l" t="t" r="r" b="b"/>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9" name="Google Shape;969;p6"/>
            <p:cNvSpPr/>
            <p:nvPr/>
          </p:nvSpPr>
          <p:spPr>
            <a:xfrm>
              <a:off x="390907" y="-7"/>
              <a:ext cx="10114" cy="11808"/>
            </a:xfrm>
            <a:custGeom>
              <a:avLst/>
              <a:gdLst/>
              <a:ahLst/>
              <a:cxnLst/>
              <a:rect l="l" t="t" r="r" b="b"/>
              <a:pathLst>
                <a:path w="203" h="237" extrusionOk="0">
                  <a:moveTo>
                    <a:pt x="0" y="1"/>
                  </a:moveTo>
                  <a:lnTo>
                    <a:pt x="0" y="135"/>
                  </a:lnTo>
                  <a:lnTo>
                    <a:pt x="34" y="203"/>
                  </a:lnTo>
                  <a:lnTo>
                    <a:pt x="101" y="236"/>
                  </a:lnTo>
                  <a:lnTo>
                    <a:pt x="169" y="203"/>
                  </a:lnTo>
                  <a:lnTo>
                    <a:pt x="202" y="13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0" name="Google Shape;970;p6"/>
            <p:cNvSpPr/>
            <p:nvPr/>
          </p:nvSpPr>
          <p:spPr>
            <a:xfrm>
              <a:off x="853858" y="404252"/>
              <a:ext cx="124207" cy="134272"/>
            </a:xfrm>
            <a:custGeom>
              <a:avLst/>
              <a:gdLst/>
              <a:ahLst/>
              <a:cxnLst/>
              <a:rect l="l" t="t" r="r" b="b"/>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1" name="Google Shape;971;p6"/>
            <p:cNvSpPr/>
            <p:nvPr/>
          </p:nvSpPr>
          <p:spPr>
            <a:xfrm>
              <a:off x="1333599" y="248258"/>
              <a:ext cx="127546" cy="125852"/>
            </a:xfrm>
            <a:custGeom>
              <a:avLst/>
              <a:gdLst/>
              <a:ahLst/>
              <a:cxnLst/>
              <a:rect l="l" t="t" r="r" b="b"/>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2" name="Google Shape;972;p6"/>
            <p:cNvSpPr/>
            <p:nvPr/>
          </p:nvSpPr>
          <p:spPr>
            <a:xfrm>
              <a:off x="712960" y="414316"/>
              <a:ext cx="127546" cy="119175"/>
            </a:xfrm>
            <a:custGeom>
              <a:avLst/>
              <a:gdLst/>
              <a:ahLst/>
              <a:cxnLst/>
              <a:rect l="l" t="t" r="r" b="b"/>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3" name="Google Shape;973;p6"/>
            <p:cNvSpPr/>
            <p:nvPr/>
          </p:nvSpPr>
          <p:spPr>
            <a:xfrm>
              <a:off x="1162508" y="122456"/>
              <a:ext cx="127546" cy="120820"/>
            </a:xfrm>
            <a:custGeom>
              <a:avLst/>
              <a:gdLst/>
              <a:ahLst/>
              <a:cxnLst/>
              <a:rect l="l" t="t" r="r" b="b"/>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4" name="Google Shape;974;p6"/>
            <p:cNvSpPr/>
            <p:nvPr/>
          </p:nvSpPr>
          <p:spPr>
            <a:xfrm>
              <a:off x="1387307" y="296885"/>
              <a:ext cx="35274" cy="42000"/>
            </a:xfrm>
            <a:custGeom>
              <a:avLst/>
              <a:gdLst/>
              <a:ahLst/>
              <a:cxnLst/>
              <a:rect l="l" t="t" r="r" b="b"/>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5" name="Google Shape;975;p6"/>
            <p:cNvSpPr/>
            <p:nvPr/>
          </p:nvSpPr>
          <p:spPr>
            <a:xfrm>
              <a:off x="895809" y="444509"/>
              <a:ext cx="36968" cy="45338"/>
            </a:xfrm>
            <a:custGeom>
              <a:avLst/>
              <a:gdLst/>
              <a:ahLst/>
              <a:cxnLst/>
              <a:rect l="l" t="t" r="r" b="b"/>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6" name="Google Shape;976;p6"/>
            <p:cNvSpPr/>
            <p:nvPr/>
          </p:nvSpPr>
          <p:spPr>
            <a:xfrm>
              <a:off x="583820" y="419349"/>
              <a:ext cx="115787" cy="119175"/>
            </a:xfrm>
            <a:custGeom>
              <a:avLst/>
              <a:gdLst/>
              <a:ahLst/>
              <a:cxnLst/>
              <a:rect l="l" t="t" r="r" b="b"/>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7" name="Google Shape;977;p6"/>
            <p:cNvSpPr/>
            <p:nvPr/>
          </p:nvSpPr>
          <p:spPr>
            <a:xfrm>
              <a:off x="761637" y="452929"/>
              <a:ext cx="36918" cy="31886"/>
            </a:xfrm>
            <a:custGeom>
              <a:avLst/>
              <a:gdLst/>
              <a:ahLst/>
              <a:cxnLst/>
              <a:rect l="l" t="t" r="r" b="b"/>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8" name="Google Shape;978;p6"/>
            <p:cNvSpPr/>
            <p:nvPr/>
          </p:nvSpPr>
          <p:spPr>
            <a:xfrm>
              <a:off x="434502" y="422736"/>
              <a:ext cx="127546" cy="120820"/>
            </a:xfrm>
            <a:custGeom>
              <a:avLst/>
              <a:gdLst/>
              <a:ahLst/>
              <a:cxnLst/>
              <a:rect l="l" t="t" r="r" b="b"/>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9" name="Google Shape;979;p6"/>
            <p:cNvSpPr/>
            <p:nvPr/>
          </p:nvSpPr>
          <p:spPr>
            <a:xfrm>
              <a:off x="624077" y="461299"/>
              <a:ext cx="30242" cy="30242"/>
            </a:xfrm>
            <a:custGeom>
              <a:avLst/>
              <a:gdLst/>
              <a:ahLst/>
              <a:cxnLst/>
              <a:rect l="l" t="t" r="r" b="b"/>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0" name="Google Shape;980;p6"/>
            <p:cNvSpPr/>
            <p:nvPr/>
          </p:nvSpPr>
          <p:spPr>
            <a:xfrm>
              <a:off x="1476191" y="246564"/>
              <a:ext cx="110755" cy="122514"/>
            </a:xfrm>
            <a:custGeom>
              <a:avLst/>
              <a:gdLst/>
              <a:ahLst/>
              <a:cxnLst/>
              <a:rect l="l" t="t" r="r" b="b"/>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1" name="Google Shape;981;p6"/>
            <p:cNvSpPr/>
            <p:nvPr/>
          </p:nvSpPr>
          <p:spPr>
            <a:xfrm>
              <a:off x="1856984" y="93958"/>
              <a:ext cx="135916" cy="253347"/>
            </a:xfrm>
            <a:custGeom>
              <a:avLst/>
              <a:gdLst/>
              <a:ahLst/>
              <a:cxnLst/>
              <a:rect l="l" t="t" r="r" b="b"/>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2" name="Google Shape;982;p6"/>
            <p:cNvSpPr/>
            <p:nvPr/>
          </p:nvSpPr>
          <p:spPr>
            <a:xfrm>
              <a:off x="1756343" y="234856"/>
              <a:ext cx="122464" cy="120820"/>
            </a:xfrm>
            <a:custGeom>
              <a:avLst/>
              <a:gdLst/>
              <a:ahLst/>
              <a:cxnLst/>
              <a:rect l="l" t="t" r="r" b="b"/>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3" name="Google Shape;983;p6"/>
            <p:cNvSpPr/>
            <p:nvPr/>
          </p:nvSpPr>
          <p:spPr>
            <a:xfrm>
              <a:off x="1640605" y="-7"/>
              <a:ext cx="129190" cy="88983"/>
            </a:xfrm>
            <a:custGeom>
              <a:avLst/>
              <a:gdLst/>
              <a:ahLst/>
              <a:cxnLst/>
              <a:rect l="l" t="t" r="r" b="b"/>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4" name="Google Shape;984;p6"/>
            <p:cNvSpPr/>
            <p:nvPr/>
          </p:nvSpPr>
          <p:spPr>
            <a:xfrm>
              <a:off x="1910643" y="162713"/>
              <a:ext cx="52065" cy="45338"/>
            </a:xfrm>
            <a:custGeom>
              <a:avLst/>
              <a:gdLst/>
              <a:ahLst/>
              <a:cxnLst/>
              <a:rect l="l" t="t" r="r" b="b"/>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5" name="Google Shape;985;p6"/>
            <p:cNvSpPr/>
            <p:nvPr/>
          </p:nvSpPr>
          <p:spPr>
            <a:xfrm>
              <a:off x="1721118" y="100634"/>
              <a:ext cx="125852" cy="119175"/>
            </a:xfrm>
            <a:custGeom>
              <a:avLst/>
              <a:gdLst/>
              <a:ahLst/>
              <a:cxnLst/>
              <a:rect l="l" t="t" r="r" b="b"/>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6" name="Google Shape;986;p6"/>
            <p:cNvSpPr/>
            <p:nvPr/>
          </p:nvSpPr>
          <p:spPr>
            <a:xfrm>
              <a:off x="1581864" y="102328"/>
              <a:ext cx="124207" cy="135916"/>
            </a:xfrm>
            <a:custGeom>
              <a:avLst/>
              <a:gdLst/>
              <a:ahLst/>
              <a:cxnLst/>
              <a:rect l="l" t="t" r="r" b="b"/>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7" name="Google Shape;987;p6"/>
            <p:cNvSpPr/>
            <p:nvPr/>
          </p:nvSpPr>
          <p:spPr>
            <a:xfrm>
              <a:off x="1612057" y="239888"/>
              <a:ext cx="129240" cy="120820"/>
            </a:xfrm>
            <a:custGeom>
              <a:avLst/>
              <a:gdLst/>
              <a:ahLst/>
              <a:cxnLst/>
              <a:rect l="l" t="t" r="r" b="b"/>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8" name="Google Shape;988;p6"/>
            <p:cNvSpPr/>
            <p:nvPr/>
          </p:nvSpPr>
          <p:spPr>
            <a:xfrm>
              <a:off x="1781503" y="598859"/>
              <a:ext cx="43645" cy="25210"/>
            </a:xfrm>
            <a:custGeom>
              <a:avLst/>
              <a:gdLst/>
              <a:ahLst/>
              <a:cxnLst/>
              <a:rect l="l" t="t" r="r" b="b"/>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9" name="Google Shape;989;p6"/>
            <p:cNvSpPr/>
            <p:nvPr/>
          </p:nvSpPr>
          <p:spPr>
            <a:xfrm>
              <a:off x="1243022" y="303611"/>
              <a:ext cx="40306" cy="42000"/>
            </a:xfrm>
            <a:custGeom>
              <a:avLst/>
              <a:gdLst/>
              <a:ahLst/>
              <a:cxnLst/>
              <a:rect l="l" t="t" r="r" b="b"/>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0" name="Google Shape;990;p6"/>
            <p:cNvSpPr/>
            <p:nvPr/>
          </p:nvSpPr>
          <p:spPr>
            <a:xfrm>
              <a:off x="1196089" y="254984"/>
              <a:ext cx="124158" cy="130884"/>
            </a:xfrm>
            <a:custGeom>
              <a:avLst/>
              <a:gdLst/>
              <a:ahLst/>
              <a:cxnLst/>
              <a:rect l="l" t="t" r="r" b="b"/>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1" name="Google Shape;991;p6"/>
            <p:cNvSpPr/>
            <p:nvPr/>
          </p:nvSpPr>
          <p:spPr>
            <a:xfrm>
              <a:off x="1170928" y="436139"/>
              <a:ext cx="45338" cy="38612"/>
            </a:xfrm>
            <a:custGeom>
              <a:avLst/>
              <a:gdLst/>
              <a:ahLst/>
              <a:cxnLst/>
              <a:rect l="l" t="t" r="r" b="b"/>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2" name="Google Shape;992;p6"/>
            <p:cNvSpPr/>
            <p:nvPr/>
          </p:nvSpPr>
          <p:spPr>
            <a:xfrm>
              <a:off x="1412468" y="385818"/>
              <a:ext cx="127496" cy="119126"/>
            </a:xfrm>
            <a:custGeom>
              <a:avLst/>
              <a:gdLst/>
              <a:ahLst/>
              <a:cxnLst/>
              <a:rect l="l" t="t" r="r" b="b"/>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3" name="Google Shape;993;p6"/>
            <p:cNvSpPr/>
            <p:nvPr/>
          </p:nvSpPr>
          <p:spPr>
            <a:xfrm>
              <a:off x="1479529" y="155987"/>
              <a:ext cx="45338" cy="35274"/>
            </a:xfrm>
            <a:custGeom>
              <a:avLst/>
              <a:gdLst/>
              <a:ahLst/>
              <a:cxnLst/>
              <a:rect l="l" t="t" r="r" b="b"/>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4" name="Google Shape;994;p6"/>
            <p:cNvSpPr/>
            <p:nvPr/>
          </p:nvSpPr>
          <p:spPr>
            <a:xfrm>
              <a:off x="1442660" y="533442"/>
              <a:ext cx="11758" cy="130884"/>
            </a:xfrm>
            <a:custGeom>
              <a:avLst/>
              <a:gdLst/>
              <a:ahLst/>
              <a:cxnLst/>
              <a:rect l="l" t="t" r="r" b="b"/>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5" name="Google Shape;995;p6"/>
            <p:cNvSpPr/>
            <p:nvPr/>
          </p:nvSpPr>
          <p:spPr>
            <a:xfrm>
              <a:off x="1647281" y="600503"/>
              <a:ext cx="21872" cy="33630"/>
            </a:xfrm>
            <a:custGeom>
              <a:avLst/>
              <a:gdLst/>
              <a:ahLst/>
              <a:cxnLst/>
              <a:rect l="l" t="t" r="r" b="b"/>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6" name="Google Shape;996;p6"/>
            <p:cNvSpPr/>
            <p:nvPr/>
          </p:nvSpPr>
          <p:spPr>
            <a:xfrm>
              <a:off x="1553366" y="375754"/>
              <a:ext cx="124158" cy="134222"/>
            </a:xfrm>
            <a:custGeom>
              <a:avLst/>
              <a:gdLst/>
              <a:ahLst/>
              <a:cxnLst/>
              <a:rect l="l" t="t" r="r" b="b"/>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7" name="Google Shape;997;p6"/>
            <p:cNvSpPr/>
            <p:nvPr/>
          </p:nvSpPr>
          <p:spPr>
            <a:xfrm>
              <a:off x="1447692" y="514958"/>
              <a:ext cx="129190" cy="151012"/>
            </a:xfrm>
            <a:custGeom>
              <a:avLst/>
              <a:gdLst/>
              <a:ahLst/>
              <a:cxnLst/>
              <a:rect l="l" t="t" r="r" b="b"/>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8" name="Google Shape;998;p6"/>
            <p:cNvSpPr/>
            <p:nvPr/>
          </p:nvSpPr>
          <p:spPr>
            <a:xfrm>
              <a:off x="578788" y="536780"/>
              <a:ext cx="682768" cy="164414"/>
            </a:xfrm>
            <a:custGeom>
              <a:avLst/>
              <a:gdLst/>
              <a:ahLst/>
              <a:cxnLst/>
              <a:rect l="l" t="t" r="r" b="b"/>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9" name="Google Shape;999;p6"/>
            <p:cNvSpPr/>
            <p:nvPr/>
          </p:nvSpPr>
          <p:spPr>
            <a:xfrm>
              <a:off x="1454369" y="409284"/>
              <a:ext cx="35274" cy="31936"/>
            </a:xfrm>
            <a:custGeom>
              <a:avLst/>
              <a:gdLst/>
              <a:ahLst/>
              <a:cxnLst/>
              <a:rect l="l" t="t" r="r" b="b"/>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0" name="Google Shape;1000;p6"/>
            <p:cNvSpPr/>
            <p:nvPr/>
          </p:nvSpPr>
          <p:spPr>
            <a:xfrm>
              <a:off x="50" y="439477"/>
              <a:ext cx="139304" cy="130884"/>
            </a:xfrm>
            <a:custGeom>
              <a:avLst/>
              <a:gdLst/>
              <a:ahLst/>
              <a:cxnLst/>
              <a:rect l="l" t="t" r="r" b="b"/>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1" name="Google Shape;1001;p6"/>
            <p:cNvSpPr/>
            <p:nvPr/>
          </p:nvSpPr>
          <p:spPr>
            <a:xfrm>
              <a:off x="261718" y="-7"/>
              <a:ext cx="120869" cy="20178"/>
            </a:xfrm>
            <a:custGeom>
              <a:avLst/>
              <a:gdLst/>
              <a:ahLst/>
              <a:cxnLst/>
              <a:rect l="l" t="t" r="r" b="b"/>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2" name="Google Shape;1002;p6"/>
            <p:cNvSpPr/>
            <p:nvPr/>
          </p:nvSpPr>
          <p:spPr>
            <a:xfrm>
              <a:off x="50" y="578731"/>
              <a:ext cx="107417" cy="139254"/>
            </a:xfrm>
            <a:custGeom>
              <a:avLst/>
              <a:gdLst/>
              <a:ahLst/>
              <a:cxnLst/>
              <a:rect l="l" t="t" r="r" b="b"/>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3" name="Google Shape;1003;p6"/>
            <p:cNvSpPr/>
            <p:nvPr/>
          </p:nvSpPr>
          <p:spPr>
            <a:xfrm>
              <a:off x="154400" y="432801"/>
              <a:ext cx="124158" cy="134222"/>
            </a:xfrm>
            <a:custGeom>
              <a:avLst/>
              <a:gdLst/>
              <a:ahLst/>
              <a:cxnLst/>
              <a:rect l="l" t="t" r="r" b="b"/>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4" name="Google Shape;1004;p6"/>
            <p:cNvSpPr/>
            <p:nvPr/>
          </p:nvSpPr>
          <p:spPr>
            <a:xfrm>
              <a:off x="1585252" y="248258"/>
              <a:ext cx="13452" cy="115787"/>
            </a:xfrm>
            <a:custGeom>
              <a:avLst/>
              <a:gdLst/>
              <a:ahLst/>
              <a:cxnLst/>
              <a:rect l="l" t="t" r="r" b="b"/>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5" name="Google Shape;1005;p6"/>
            <p:cNvSpPr/>
            <p:nvPr/>
          </p:nvSpPr>
          <p:spPr>
            <a:xfrm>
              <a:off x="538531" y="325433"/>
              <a:ext cx="36918" cy="52065"/>
            </a:xfrm>
            <a:custGeom>
              <a:avLst/>
              <a:gdLst/>
              <a:ahLst/>
              <a:cxnLst/>
              <a:rect l="l" t="t" r="r" b="b"/>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6" name="Google Shape;1006;p6"/>
            <p:cNvSpPr/>
            <p:nvPr/>
          </p:nvSpPr>
          <p:spPr>
            <a:xfrm>
              <a:off x="260073" y="566973"/>
              <a:ext cx="125852" cy="137610"/>
            </a:xfrm>
            <a:custGeom>
              <a:avLst/>
              <a:gdLst/>
              <a:ahLst/>
              <a:cxnLst/>
              <a:rect l="l" t="t" r="r" b="b"/>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7" name="Google Shape;1007;p6"/>
            <p:cNvSpPr/>
            <p:nvPr/>
          </p:nvSpPr>
          <p:spPr>
            <a:xfrm>
              <a:off x="494887" y="283483"/>
              <a:ext cx="124207" cy="130884"/>
            </a:xfrm>
            <a:custGeom>
              <a:avLst/>
              <a:gdLst/>
              <a:ahLst/>
              <a:cxnLst/>
              <a:rect l="l" t="t" r="r" b="b"/>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8" name="Google Shape;1008;p6"/>
            <p:cNvSpPr/>
            <p:nvPr/>
          </p:nvSpPr>
          <p:spPr>
            <a:xfrm>
              <a:off x="575400" y="424381"/>
              <a:ext cx="16840" cy="115787"/>
            </a:xfrm>
            <a:custGeom>
              <a:avLst/>
              <a:gdLst/>
              <a:ahLst/>
              <a:cxnLst/>
              <a:rect l="l" t="t" r="r" b="b"/>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9" name="Google Shape;1009;p6"/>
            <p:cNvSpPr/>
            <p:nvPr/>
          </p:nvSpPr>
          <p:spPr>
            <a:xfrm>
              <a:off x="342281" y="469669"/>
              <a:ext cx="36918" cy="43694"/>
            </a:xfrm>
            <a:custGeom>
              <a:avLst/>
              <a:gdLst/>
              <a:ahLst/>
              <a:cxnLst/>
              <a:rect l="l" t="t" r="r" b="b"/>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0" name="Google Shape;1010;p6"/>
            <p:cNvSpPr/>
            <p:nvPr/>
          </p:nvSpPr>
          <p:spPr>
            <a:xfrm>
              <a:off x="293604" y="429413"/>
              <a:ext cx="125852" cy="119175"/>
            </a:xfrm>
            <a:custGeom>
              <a:avLst/>
              <a:gdLst/>
              <a:ahLst/>
              <a:cxnLst/>
              <a:rect l="l" t="t" r="r" b="b"/>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1" name="Google Shape;1011;p6"/>
            <p:cNvSpPr/>
            <p:nvPr/>
          </p:nvSpPr>
          <p:spPr>
            <a:xfrm>
              <a:off x="1134010" y="394188"/>
              <a:ext cx="129190" cy="120820"/>
            </a:xfrm>
            <a:custGeom>
              <a:avLst/>
              <a:gdLst/>
              <a:ahLst/>
              <a:cxnLst/>
              <a:rect l="l" t="t" r="r" b="b"/>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2" name="Google Shape;1012;p6"/>
            <p:cNvSpPr/>
            <p:nvPr/>
          </p:nvSpPr>
          <p:spPr>
            <a:xfrm>
              <a:off x="1598655" y="572005"/>
              <a:ext cx="129190" cy="83901"/>
            </a:xfrm>
            <a:custGeom>
              <a:avLst/>
              <a:gdLst/>
              <a:ahLst/>
              <a:cxnLst/>
              <a:rect l="l" t="t" r="r" b="b"/>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3" name="Google Shape;1013;p6"/>
            <p:cNvSpPr/>
            <p:nvPr/>
          </p:nvSpPr>
          <p:spPr>
            <a:xfrm>
              <a:off x="50" y="-7"/>
              <a:ext cx="2049897" cy="773345"/>
            </a:xfrm>
            <a:custGeom>
              <a:avLst/>
              <a:gdLst/>
              <a:ahLst/>
              <a:cxnLst/>
              <a:rect l="l" t="t" r="r" b="b"/>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4" name="Google Shape;1014;p6"/>
            <p:cNvSpPr/>
            <p:nvPr/>
          </p:nvSpPr>
          <p:spPr>
            <a:xfrm>
              <a:off x="1872080" y="582069"/>
              <a:ext cx="10114" cy="67161"/>
            </a:xfrm>
            <a:custGeom>
              <a:avLst/>
              <a:gdLst/>
              <a:ahLst/>
              <a:cxnLst/>
              <a:rect l="l" t="t" r="r" b="b"/>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5" name="Google Shape;1015;p6"/>
            <p:cNvSpPr/>
            <p:nvPr/>
          </p:nvSpPr>
          <p:spPr>
            <a:xfrm>
              <a:off x="1776471" y="-7"/>
              <a:ext cx="199639" cy="83951"/>
            </a:xfrm>
            <a:custGeom>
              <a:avLst/>
              <a:gdLst/>
              <a:ahLst/>
              <a:cxnLst/>
              <a:rect l="l" t="t" r="r" b="b"/>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6" name="Google Shape;1016;p6"/>
            <p:cNvSpPr/>
            <p:nvPr/>
          </p:nvSpPr>
          <p:spPr>
            <a:xfrm>
              <a:off x="365747" y="204663"/>
              <a:ext cx="47032" cy="33580"/>
            </a:xfrm>
            <a:custGeom>
              <a:avLst/>
              <a:gdLst/>
              <a:ahLst/>
              <a:cxnLst/>
              <a:rect l="l" t="t" r="r" b="b"/>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7" name="Google Shape;1017;p6"/>
            <p:cNvSpPr/>
            <p:nvPr/>
          </p:nvSpPr>
          <p:spPr>
            <a:xfrm>
              <a:off x="322102" y="157681"/>
              <a:ext cx="125901" cy="119126"/>
            </a:xfrm>
            <a:custGeom>
              <a:avLst/>
              <a:gdLst/>
              <a:ahLst/>
              <a:cxnLst/>
              <a:rect l="l" t="t" r="r" b="b"/>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8" name="Google Shape;1018;p6"/>
            <p:cNvSpPr/>
            <p:nvPr/>
          </p:nvSpPr>
          <p:spPr>
            <a:xfrm>
              <a:off x="270138" y="335497"/>
              <a:ext cx="30242" cy="43645"/>
            </a:xfrm>
            <a:custGeom>
              <a:avLst/>
              <a:gdLst/>
              <a:ahLst/>
              <a:cxnLst/>
              <a:rect l="l" t="t" r="r" b="b"/>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9" name="Google Shape;1019;p6"/>
            <p:cNvSpPr/>
            <p:nvPr/>
          </p:nvSpPr>
          <p:spPr>
            <a:xfrm>
              <a:off x="182898" y="159375"/>
              <a:ext cx="122514" cy="134222"/>
            </a:xfrm>
            <a:custGeom>
              <a:avLst/>
              <a:gdLst/>
              <a:ahLst/>
              <a:cxnLst/>
              <a:rect l="l" t="t" r="r" b="b"/>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0" name="Google Shape;1020;p6"/>
            <p:cNvSpPr/>
            <p:nvPr/>
          </p:nvSpPr>
          <p:spPr>
            <a:xfrm>
              <a:off x="481485" y="466331"/>
              <a:ext cx="38612" cy="38612"/>
            </a:xfrm>
            <a:custGeom>
              <a:avLst/>
              <a:gdLst/>
              <a:ahLst/>
              <a:cxnLst/>
              <a:rect l="l" t="t" r="r" b="b"/>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1" name="Google Shape;1021;p6"/>
            <p:cNvSpPr/>
            <p:nvPr/>
          </p:nvSpPr>
          <p:spPr>
            <a:xfrm>
              <a:off x="463050" y="150955"/>
              <a:ext cx="127496" cy="120820"/>
            </a:xfrm>
            <a:custGeom>
              <a:avLst/>
              <a:gdLst/>
              <a:ahLst/>
              <a:cxnLst/>
              <a:rect l="l" t="t" r="r" b="b"/>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2" name="Google Shape;1022;p6"/>
            <p:cNvSpPr/>
            <p:nvPr/>
          </p:nvSpPr>
          <p:spPr>
            <a:xfrm>
              <a:off x="513371" y="199631"/>
              <a:ext cx="31886" cy="38612"/>
            </a:xfrm>
            <a:custGeom>
              <a:avLst/>
              <a:gdLst/>
              <a:ahLst/>
              <a:cxnLst/>
              <a:rect l="l" t="t" r="r" b="b"/>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3" name="Google Shape;1023;p6"/>
            <p:cNvSpPr/>
            <p:nvPr/>
          </p:nvSpPr>
          <p:spPr>
            <a:xfrm>
              <a:off x="404310" y="337191"/>
              <a:ext cx="30242" cy="43645"/>
            </a:xfrm>
            <a:custGeom>
              <a:avLst/>
              <a:gdLst/>
              <a:ahLst/>
              <a:cxnLst/>
              <a:rect l="l" t="t" r="r" b="b"/>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4" name="Google Shape;1024;p6"/>
            <p:cNvSpPr/>
            <p:nvPr/>
          </p:nvSpPr>
          <p:spPr>
            <a:xfrm>
              <a:off x="355683" y="291853"/>
              <a:ext cx="122514" cy="120869"/>
            </a:xfrm>
            <a:custGeom>
              <a:avLst/>
              <a:gdLst/>
              <a:ahLst/>
              <a:cxnLst/>
              <a:rect l="l" t="t" r="r" b="b"/>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5" name="Google Shape;1025;p6"/>
            <p:cNvSpPr/>
            <p:nvPr/>
          </p:nvSpPr>
          <p:spPr>
            <a:xfrm>
              <a:off x="250009" y="-7"/>
              <a:ext cx="10114" cy="16840"/>
            </a:xfrm>
            <a:custGeom>
              <a:avLst/>
              <a:gdLst/>
              <a:ahLst/>
              <a:cxnLst/>
              <a:rect l="l" t="t" r="r" b="b"/>
              <a:pathLst>
                <a:path w="203" h="338" extrusionOk="0">
                  <a:moveTo>
                    <a:pt x="0" y="1"/>
                  </a:moveTo>
                  <a:lnTo>
                    <a:pt x="68" y="270"/>
                  </a:lnTo>
                  <a:lnTo>
                    <a:pt x="101" y="304"/>
                  </a:lnTo>
                  <a:lnTo>
                    <a:pt x="135" y="337"/>
                  </a:lnTo>
                  <a:lnTo>
                    <a:pt x="202" y="304"/>
                  </a:lnTo>
                  <a:lnTo>
                    <a:pt x="202" y="236"/>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6" name="Google Shape;1026;p6"/>
            <p:cNvSpPr/>
            <p:nvPr/>
          </p:nvSpPr>
          <p:spPr>
            <a:xfrm>
              <a:off x="50" y="33573"/>
              <a:ext cx="83951" cy="130884"/>
            </a:xfrm>
            <a:custGeom>
              <a:avLst/>
              <a:gdLst/>
              <a:ahLst/>
              <a:cxnLst/>
              <a:rect l="l" t="t" r="r" b="b"/>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7" name="Google Shape;1027;p6"/>
            <p:cNvSpPr/>
            <p:nvPr/>
          </p:nvSpPr>
          <p:spPr>
            <a:xfrm>
              <a:off x="50" y="233162"/>
              <a:ext cx="53758" cy="43645"/>
            </a:xfrm>
            <a:custGeom>
              <a:avLst/>
              <a:gdLst/>
              <a:ahLst/>
              <a:cxnLst/>
              <a:rect l="l" t="t" r="r" b="b"/>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8" name="Google Shape;1028;p6"/>
            <p:cNvSpPr/>
            <p:nvPr/>
          </p:nvSpPr>
          <p:spPr>
            <a:xfrm>
              <a:off x="293604" y="80506"/>
              <a:ext cx="38612" cy="45338"/>
            </a:xfrm>
            <a:custGeom>
              <a:avLst/>
              <a:gdLst/>
              <a:ahLst/>
              <a:cxnLst/>
              <a:rect l="l" t="t" r="r" b="b"/>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9" name="Google Shape;1029;p6"/>
            <p:cNvSpPr/>
            <p:nvPr/>
          </p:nvSpPr>
          <p:spPr>
            <a:xfrm>
              <a:off x="241589" y="25153"/>
              <a:ext cx="127546" cy="120820"/>
            </a:xfrm>
            <a:custGeom>
              <a:avLst/>
              <a:gdLst/>
              <a:ahLst/>
              <a:cxnLst/>
              <a:rect l="l" t="t" r="r" b="b"/>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0" name="Google Shape;1030;p6"/>
            <p:cNvSpPr/>
            <p:nvPr/>
          </p:nvSpPr>
          <p:spPr>
            <a:xfrm>
              <a:off x="520047" y="196243"/>
              <a:ext cx="26904" cy="10114"/>
            </a:xfrm>
            <a:custGeom>
              <a:avLst/>
              <a:gdLst/>
              <a:ahLst/>
              <a:cxnLst/>
              <a:rect l="l" t="t" r="r" b="b"/>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1" name="Google Shape;1031;p6"/>
            <p:cNvSpPr/>
            <p:nvPr/>
          </p:nvSpPr>
          <p:spPr>
            <a:xfrm>
              <a:off x="50" y="-7"/>
              <a:ext cx="92321" cy="26904"/>
            </a:xfrm>
            <a:custGeom>
              <a:avLst/>
              <a:gdLst/>
              <a:ahLst/>
              <a:cxnLst/>
              <a:rect l="l" t="t" r="r" b="b"/>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2" name="Google Shape;1032;p6"/>
            <p:cNvSpPr/>
            <p:nvPr/>
          </p:nvSpPr>
          <p:spPr>
            <a:xfrm>
              <a:off x="50" y="305305"/>
              <a:ext cx="203027" cy="120820"/>
            </a:xfrm>
            <a:custGeom>
              <a:avLst/>
              <a:gdLst/>
              <a:ahLst/>
              <a:cxnLst/>
              <a:rect l="l" t="t" r="r" b="b"/>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3" name="Google Shape;1033;p6"/>
            <p:cNvSpPr/>
            <p:nvPr/>
          </p:nvSpPr>
          <p:spPr>
            <a:xfrm>
              <a:off x="100691" y="31879"/>
              <a:ext cx="125852" cy="117481"/>
            </a:xfrm>
            <a:custGeom>
              <a:avLst/>
              <a:gdLst/>
              <a:ahLst/>
              <a:cxnLst/>
              <a:rect l="l" t="t" r="r" b="b"/>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4" name="Google Shape;1034;p6"/>
            <p:cNvSpPr/>
            <p:nvPr/>
          </p:nvSpPr>
          <p:spPr>
            <a:xfrm>
              <a:off x="226493" y="201275"/>
              <a:ext cx="40306" cy="50371"/>
            </a:xfrm>
            <a:custGeom>
              <a:avLst/>
              <a:gdLst/>
              <a:ahLst/>
              <a:cxnLst/>
              <a:rect l="l" t="t" r="r" b="b"/>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5" name="Google Shape;1035;p6"/>
            <p:cNvSpPr/>
            <p:nvPr/>
          </p:nvSpPr>
          <p:spPr>
            <a:xfrm>
              <a:off x="50" y="164407"/>
              <a:ext cx="164464" cy="127496"/>
            </a:xfrm>
            <a:custGeom>
              <a:avLst/>
              <a:gdLst/>
              <a:ahLst/>
              <a:cxnLst/>
              <a:rect l="l" t="t" r="r" b="b"/>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6" name="Google Shape;1036;p6"/>
            <p:cNvSpPr/>
            <p:nvPr/>
          </p:nvSpPr>
          <p:spPr>
            <a:xfrm>
              <a:off x="1098785" y="306949"/>
              <a:ext cx="28548" cy="38662"/>
            </a:xfrm>
            <a:custGeom>
              <a:avLst/>
              <a:gdLst/>
              <a:ahLst/>
              <a:cxnLst/>
              <a:rect l="l" t="t" r="r" b="b"/>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7" name="Google Shape;1037;p6"/>
            <p:cNvSpPr/>
            <p:nvPr/>
          </p:nvSpPr>
          <p:spPr>
            <a:xfrm>
              <a:off x="1236345" y="-7"/>
              <a:ext cx="110755" cy="105723"/>
            </a:xfrm>
            <a:custGeom>
              <a:avLst/>
              <a:gdLst/>
              <a:ahLst/>
              <a:cxnLst/>
              <a:rect l="l" t="t" r="r" b="b"/>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8" name="Google Shape;1038;p6"/>
            <p:cNvSpPr/>
            <p:nvPr/>
          </p:nvSpPr>
          <p:spPr>
            <a:xfrm>
              <a:off x="1212829" y="169439"/>
              <a:ext cx="11808" cy="35274"/>
            </a:xfrm>
            <a:custGeom>
              <a:avLst/>
              <a:gdLst/>
              <a:ahLst/>
              <a:cxnLst/>
              <a:rect l="l" t="t" r="r" b="b"/>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9" name="Google Shape;1039;p6"/>
            <p:cNvSpPr/>
            <p:nvPr/>
          </p:nvSpPr>
          <p:spPr>
            <a:xfrm>
              <a:off x="1055141" y="263354"/>
              <a:ext cx="122514" cy="120820"/>
            </a:xfrm>
            <a:custGeom>
              <a:avLst/>
              <a:gdLst/>
              <a:ahLst/>
              <a:cxnLst/>
              <a:rect l="l" t="t" r="r" b="b"/>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0" name="Google Shape;1040;p6"/>
            <p:cNvSpPr/>
            <p:nvPr/>
          </p:nvSpPr>
          <p:spPr>
            <a:xfrm>
              <a:off x="1303406" y="124150"/>
              <a:ext cx="16840" cy="115787"/>
            </a:xfrm>
            <a:custGeom>
              <a:avLst/>
              <a:gdLst/>
              <a:ahLst/>
              <a:cxnLst/>
              <a:rect l="l" t="t" r="r" b="b"/>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1" name="Google Shape;1041;p6"/>
            <p:cNvSpPr/>
            <p:nvPr/>
          </p:nvSpPr>
          <p:spPr>
            <a:xfrm>
              <a:off x="1283278" y="526716"/>
              <a:ext cx="135916" cy="15146"/>
            </a:xfrm>
            <a:custGeom>
              <a:avLst/>
              <a:gdLst/>
              <a:ahLst/>
              <a:cxnLst/>
              <a:rect l="l" t="t" r="r" b="b"/>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2" name="Google Shape;1042;p6"/>
            <p:cNvSpPr/>
            <p:nvPr/>
          </p:nvSpPr>
          <p:spPr>
            <a:xfrm>
              <a:off x="1283278" y="390850"/>
              <a:ext cx="115787" cy="120820"/>
            </a:xfrm>
            <a:custGeom>
              <a:avLst/>
              <a:gdLst/>
              <a:ahLst/>
              <a:cxnLst/>
              <a:rect l="l" t="t" r="r" b="b"/>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3" name="Google Shape;1043;p6"/>
            <p:cNvSpPr/>
            <p:nvPr/>
          </p:nvSpPr>
          <p:spPr>
            <a:xfrm>
              <a:off x="993112" y="400914"/>
              <a:ext cx="125852" cy="119126"/>
            </a:xfrm>
            <a:custGeom>
              <a:avLst/>
              <a:gdLst/>
              <a:ahLst/>
              <a:cxnLst/>
              <a:rect l="l" t="t" r="r" b="b"/>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4" name="Google Shape;1044;p6"/>
            <p:cNvSpPr/>
            <p:nvPr/>
          </p:nvSpPr>
          <p:spPr>
            <a:xfrm>
              <a:off x="1440966" y="112392"/>
              <a:ext cx="127546" cy="120820"/>
            </a:xfrm>
            <a:custGeom>
              <a:avLst/>
              <a:gdLst/>
              <a:ahLst/>
              <a:cxnLst/>
              <a:rect l="l" t="t" r="r" b="b"/>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5" name="Google Shape;1045;p6"/>
            <p:cNvSpPr/>
            <p:nvPr/>
          </p:nvSpPr>
          <p:spPr>
            <a:xfrm>
              <a:off x="1274908" y="395882"/>
              <a:ext cx="16840" cy="117481"/>
            </a:xfrm>
            <a:custGeom>
              <a:avLst/>
              <a:gdLst/>
              <a:ahLst/>
              <a:cxnLst/>
              <a:rect l="l" t="t" r="r" b="b"/>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6" name="Google Shape;1046;p6"/>
            <p:cNvSpPr/>
            <p:nvPr/>
          </p:nvSpPr>
          <p:spPr>
            <a:xfrm>
              <a:off x="520047" y="15089"/>
              <a:ext cx="127546" cy="119175"/>
            </a:xfrm>
            <a:custGeom>
              <a:avLst/>
              <a:gdLst/>
              <a:ahLst/>
              <a:cxnLst/>
              <a:rect l="l" t="t" r="r" b="b"/>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7" name="Google Shape;1047;p6"/>
            <p:cNvSpPr/>
            <p:nvPr/>
          </p:nvSpPr>
          <p:spPr>
            <a:xfrm>
              <a:off x="1311826" y="416010"/>
              <a:ext cx="45338" cy="25210"/>
            </a:xfrm>
            <a:custGeom>
              <a:avLst/>
              <a:gdLst/>
              <a:ahLst/>
              <a:cxnLst/>
              <a:rect l="l" t="t" r="r" b="b"/>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8" name="Google Shape;1048;p6"/>
            <p:cNvSpPr/>
            <p:nvPr/>
          </p:nvSpPr>
          <p:spPr>
            <a:xfrm>
              <a:off x="682768" y="323739"/>
              <a:ext cx="35274" cy="52065"/>
            </a:xfrm>
            <a:custGeom>
              <a:avLst/>
              <a:gdLst/>
              <a:ahLst/>
              <a:cxnLst/>
              <a:rect l="l" t="t" r="r" b="b"/>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9" name="Google Shape;1049;p6"/>
            <p:cNvSpPr/>
            <p:nvPr/>
          </p:nvSpPr>
          <p:spPr>
            <a:xfrm>
              <a:off x="565336" y="72136"/>
              <a:ext cx="38662" cy="43645"/>
            </a:xfrm>
            <a:custGeom>
              <a:avLst/>
              <a:gdLst/>
              <a:ahLst/>
              <a:cxnLst/>
              <a:rect l="l" t="t" r="r" b="b"/>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0" name="Google Shape;1050;p6"/>
            <p:cNvSpPr/>
            <p:nvPr/>
          </p:nvSpPr>
          <p:spPr>
            <a:xfrm>
              <a:off x="775039" y="275112"/>
              <a:ext cx="110755" cy="122514"/>
            </a:xfrm>
            <a:custGeom>
              <a:avLst/>
              <a:gdLst/>
              <a:ahLst/>
              <a:cxnLst/>
              <a:rect l="l" t="t" r="r" b="b"/>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1" name="Google Shape;1051;p6"/>
            <p:cNvSpPr/>
            <p:nvPr/>
          </p:nvSpPr>
          <p:spPr>
            <a:xfrm>
              <a:off x="603948" y="152649"/>
              <a:ext cx="15146" cy="115787"/>
            </a:xfrm>
            <a:custGeom>
              <a:avLst/>
              <a:gdLst/>
              <a:ahLst/>
              <a:cxnLst/>
              <a:rect l="l" t="t" r="r" b="b"/>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2" name="Google Shape;1052;p6"/>
            <p:cNvSpPr/>
            <p:nvPr/>
          </p:nvSpPr>
          <p:spPr>
            <a:xfrm>
              <a:off x="632447" y="276757"/>
              <a:ext cx="129240" cy="125901"/>
            </a:xfrm>
            <a:custGeom>
              <a:avLst/>
              <a:gdLst/>
              <a:ahLst/>
              <a:cxnLst/>
              <a:rect l="l" t="t" r="r" b="b"/>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3" name="Google Shape;1053;p6"/>
            <p:cNvSpPr/>
            <p:nvPr/>
          </p:nvSpPr>
          <p:spPr>
            <a:xfrm>
              <a:off x="966258" y="318707"/>
              <a:ext cx="38612" cy="35274"/>
            </a:xfrm>
            <a:custGeom>
              <a:avLst/>
              <a:gdLst/>
              <a:ahLst/>
              <a:cxnLst/>
              <a:rect l="l" t="t" r="r" b="b"/>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4" name="Google Shape;1054;p6"/>
            <p:cNvSpPr/>
            <p:nvPr/>
          </p:nvSpPr>
          <p:spPr>
            <a:xfrm>
              <a:off x="818633" y="318707"/>
              <a:ext cx="50371" cy="45338"/>
            </a:xfrm>
            <a:custGeom>
              <a:avLst/>
              <a:gdLst/>
              <a:ahLst/>
              <a:cxnLst/>
              <a:rect l="l" t="t" r="r" b="b"/>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5" name="Google Shape;1055;p6"/>
            <p:cNvSpPr/>
            <p:nvPr/>
          </p:nvSpPr>
          <p:spPr>
            <a:xfrm>
              <a:off x="1040045" y="446203"/>
              <a:ext cx="38662" cy="33580"/>
            </a:xfrm>
            <a:custGeom>
              <a:avLst/>
              <a:gdLst/>
              <a:ahLst/>
              <a:cxnLst/>
              <a:rect l="l" t="t" r="r" b="b"/>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6" name="Google Shape;1056;p6"/>
            <p:cNvSpPr/>
            <p:nvPr/>
          </p:nvSpPr>
          <p:spPr>
            <a:xfrm>
              <a:off x="912599" y="268386"/>
              <a:ext cx="129190" cy="120820"/>
            </a:xfrm>
            <a:custGeom>
              <a:avLst/>
              <a:gdLst/>
              <a:ahLst/>
              <a:cxnLst/>
              <a:rect l="l" t="t" r="r" b="b"/>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057" name="Google Shape;1057;p6"/>
          <p:cNvSpPr txBox="1">
            <a:spLocks noGrp="1"/>
          </p:cNvSpPr>
          <p:nvPr>
            <p:ph type="title"/>
          </p:nvPr>
        </p:nvSpPr>
        <p:spPr>
          <a:xfrm>
            <a:off x="1131750" y="623025"/>
            <a:ext cx="6880500" cy="582900"/>
          </a:xfrm>
          <a:prstGeom prst="rect">
            <a:avLst/>
          </a:prstGeom>
        </p:spPr>
        <p:txBody>
          <a:bodyPr spcFirstLastPara="1" wrap="square" lIns="91425" tIns="91425" rIns="91425" bIns="91425" anchor="b"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1058" name="Google Shape;1058;p6"/>
          <p:cNvSpPr txBox="1">
            <a:spLocks noGrp="1"/>
          </p:cNvSpPr>
          <p:nvPr>
            <p:ph type="body" idx="1"/>
          </p:nvPr>
        </p:nvSpPr>
        <p:spPr>
          <a:xfrm>
            <a:off x="1131725" y="1329863"/>
            <a:ext cx="3339600" cy="34815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1059" name="Google Shape;1059;p6"/>
          <p:cNvSpPr txBox="1">
            <a:spLocks noGrp="1"/>
          </p:cNvSpPr>
          <p:nvPr>
            <p:ph type="body" idx="2"/>
          </p:nvPr>
        </p:nvSpPr>
        <p:spPr>
          <a:xfrm>
            <a:off x="4672553" y="1329863"/>
            <a:ext cx="3339600" cy="34815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1060" name="Google Shape;1060;p6"/>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dark">
  <p:cSld name="BLANK_1">
    <p:bg>
      <p:bgPr>
        <a:solidFill>
          <a:schemeClr val="accent5"/>
        </a:solidFill>
        <a:effectLst/>
      </p:bgPr>
    </p:bg>
    <p:spTree>
      <p:nvGrpSpPr>
        <p:cNvPr id="1" name="Shape 1663"/>
        <p:cNvGrpSpPr/>
        <p:nvPr/>
      </p:nvGrpSpPr>
      <p:grpSpPr>
        <a:xfrm>
          <a:off x="0" y="0"/>
          <a:ext cx="0" cy="0"/>
          <a:chOff x="0" y="0"/>
          <a:chExt cx="0" cy="0"/>
        </a:xfrm>
      </p:grpSpPr>
      <p:grpSp>
        <p:nvGrpSpPr>
          <p:cNvPr id="1664" name="Google Shape;1664;p11"/>
          <p:cNvGrpSpPr/>
          <p:nvPr/>
        </p:nvGrpSpPr>
        <p:grpSpPr>
          <a:xfrm>
            <a:off x="3" y="1362853"/>
            <a:ext cx="830992" cy="1847937"/>
            <a:chOff x="3" y="1439053"/>
            <a:chExt cx="830992" cy="1847937"/>
          </a:xfrm>
        </p:grpSpPr>
        <p:sp>
          <p:nvSpPr>
            <p:cNvPr id="1665" name="Google Shape;1665;p11"/>
            <p:cNvSpPr/>
            <p:nvPr/>
          </p:nvSpPr>
          <p:spPr>
            <a:xfrm>
              <a:off x="3" y="1598235"/>
              <a:ext cx="698630" cy="1537982"/>
            </a:xfrm>
            <a:custGeom>
              <a:avLst/>
              <a:gdLst/>
              <a:ahLst/>
              <a:cxnLst/>
              <a:rect l="l" t="t" r="r" b="b"/>
              <a:pathLst>
                <a:path w="14040" h="30908" extrusionOk="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66" name="Google Shape;1666;p11"/>
            <p:cNvSpPr/>
            <p:nvPr/>
          </p:nvSpPr>
          <p:spPr>
            <a:xfrm>
              <a:off x="211084" y="1586492"/>
              <a:ext cx="20153" cy="23536"/>
            </a:xfrm>
            <a:custGeom>
              <a:avLst/>
              <a:gdLst/>
              <a:ahLst/>
              <a:cxnLst/>
              <a:rect l="l" t="t" r="r" b="b"/>
              <a:pathLst>
                <a:path w="405" h="473" extrusionOk="0">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67" name="Google Shape;1667;p11"/>
            <p:cNvSpPr/>
            <p:nvPr/>
          </p:nvSpPr>
          <p:spPr>
            <a:xfrm>
              <a:off x="3" y="1439053"/>
              <a:ext cx="830992" cy="1847937"/>
            </a:xfrm>
            <a:custGeom>
              <a:avLst/>
              <a:gdLst/>
              <a:ahLst/>
              <a:cxnLst/>
              <a:rect l="l" t="t" r="r" b="b"/>
              <a:pathLst>
                <a:path w="16700" h="37137" extrusionOk="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668" name="Google Shape;1668;p11"/>
          <p:cNvSpPr/>
          <p:nvPr/>
        </p:nvSpPr>
        <p:spPr>
          <a:xfrm>
            <a:off x="7570249" y="187589"/>
            <a:ext cx="830992" cy="847761"/>
          </a:xfrm>
          <a:custGeom>
            <a:avLst/>
            <a:gdLst/>
            <a:ahLst/>
            <a:cxnLst/>
            <a:rect l="l" t="t" r="r" b="b"/>
            <a:pathLst>
              <a:path w="16700" h="17037" extrusionOk="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nvGrpSpPr>
          <p:cNvPr id="1669" name="Google Shape;1669;p11"/>
          <p:cNvGrpSpPr/>
          <p:nvPr/>
        </p:nvGrpSpPr>
        <p:grpSpPr>
          <a:xfrm>
            <a:off x="1390437" y="-6"/>
            <a:ext cx="1603317" cy="405444"/>
            <a:chOff x="448987" y="-6"/>
            <a:chExt cx="1603317" cy="405444"/>
          </a:xfrm>
        </p:grpSpPr>
        <p:sp>
          <p:nvSpPr>
            <p:cNvPr id="1670" name="Google Shape;1670;p11"/>
            <p:cNvSpPr/>
            <p:nvPr/>
          </p:nvSpPr>
          <p:spPr>
            <a:xfrm>
              <a:off x="495861" y="65329"/>
              <a:ext cx="387083" cy="314981"/>
            </a:xfrm>
            <a:custGeom>
              <a:avLst/>
              <a:gdLst/>
              <a:ahLst/>
              <a:cxnLst/>
              <a:rect l="l" t="t" r="r" b="b"/>
              <a:pathLst>
                <a:path w="7779" h="6330" extrusionOk="0">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71" name="Google Shape;1671;p11"/>
            <p:cNvSpPr/>
            <p:nvPr/>
          </p:nvSpPr>
          <p:spPr>
            <a:xfrm>
              <a:off x="448987" y="-6"/>
              <a:ext cx="954944" cy="405444"/>
            </a:xfrm>
            <a:custGeom>
              <a:avLst/>
              <a:gdLst/>
              <a:ahLst/>
              <a:cxnLst/>
              <a:rect l="l" t="t" r="r" b="b"/>
              <a:pathLst>
                <a:path w="19191" h="8148" extrusionOk="0">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72" name="Google Shape;1672;p11"/>
            <p:cNvSpPr/>
            <p:nvPr/>
          </p:nvSpPr>
          <p:spPr>
            <a:xfrm>
              <a:off x="963306" y="-6"/>
              <a:ext cx="395393" cy="271441"/>
            </a:xfrm>
            <a:custGeom>
              <a:avLst/>
              <a:gdLst/>
              <a:ahLst/>
              <a:cxnLst/>
              <a:rect l="l" t="t" r="r" b="b"/>
              <a:pathLst>
                <a:path w="7946" h="5455" extrusionOk="0">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73" name="Google Shape;1673;p11"/>
            <p:cNvSpPr/>
            <p:nvPr/>
          </p:nvSpPr>
          <p:spPr>
            <a:xfrm>
              <a:off x="1661887" y="155793"/>
              <a:ext cx="390417" cy="172568"/>
            </a:xfrm>
            <a:custGeom>
              <a:avLst/>
              <a:gdLst/>
              <a:ahLst/>
              <a:cxnLst/>
              <a:rect l="l" t="t" r="r" b="b"/>
              <a:pathLst>
                <a:path w="7846" h="3468" extrusionOk="0">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74" name="Google Shape;1674;p11"/>
            <p:cNvSpPr/>
            <p:nvPr/>
          </p:nvSpPr>
          <p:spPr>
            <a:xfrm>
              <a:off x="1698759" y="204358"/>
              <a:ext cx="28512" cy="13435"/>
            </a:xfrm>
            <a:custGeom>
              <a:avLst/>
              <a:gdLst/>
              <a:ahLst/>
              <a:cxnLst/>
              <a:rect l="l" t="t" r="r" b="b"/>
              <a:pathLst>
                <a:path w="573" h="270" extrusionOk="0">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75" name="Google Shape;1675;p11"/>
            <p:cNvSpPr/>
            <p:nvPr/>
          </p:nvSpPr>
          <p:spPr>
            <a:xfrm>
              <a:off x="1978510" y="202666"/>
              <a:ext cx="15127" cy="77128"/>
            </a:xfrm>
            <a:custGeom>
              <a:avLst/>
              <a:gdLst/>
              <a:ahLst/>
              <a:cxnLst/>
              <a:rect l="l" t="t" r="r" b="b"/>
              <a:pathLst>
                <a:path w="304" h="1550" extrusionOk="0">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76" name="Google Shape;1676;p11"/>
            <p:cNvSpPr/>
            <p:nvPr/>
          </p:nvSpPr>
          <p:spPr>
            <a:xfrm>
              <a:off x="1956765" y="217744"/>
              <a:ext cx="11743" cy="41948"/>
            </a:xfrm>
            <a:custGeom>
              <a:avLst/>
              <a:gdLst/>
              <a:ahLst/>
              <a:cxnLst/>
              <a:rect l="l" t="t" r="r" b="b"/>
              <a:pathLst>
                <a:path w="236" h="843" extrusionOk="0">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77" name="Google Shape;1677;p11"/>
            <p:cNvSpPr/>
            <p:nvPr/>
          </p:nvSpPr>
          <p:spPr>
            <a:xfrm>
              <a:off x="1485985" y="92100"/>
              <a:ext cx="174309" cy="150823"/>
            </a:xfrm>
            <a:custGeom>
              <a:avLst/>
              <a:gdLst/>
              <a:ahLst/>
              <a:cxnLst/>
              <a:rect l="l" t="t" r="r" b="b"/>
              <a:pathLst>
                <a:path w="3503" h="3031" extrusionOk="0">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78" name="Google Shape;1678;p11"/>
            <p:cNvSpPr/>
            <p:nvPr/>
          </p:nvSpPr>
          <p:spPr>
            <a:xfrm>
              <a:off x="1697067" y="227795"/>
              <a:ext cx="28562" cy="15127"/>
            </a:xfrm>
            <a:custGeom>
              <a:avLst/>
              <a:gdLst/>
              <a:ahLst/>
              <a:cxnLst/>
              <a:rect l="l" t="t" r="r" b="b"/>
              <a:pathLst>
                <a:path w="574" h="304" extrusionOk="0">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679" name="Google Shape;1679;p11"/>
          <p:cNvGrpSpPr/>
          <p:nvPr/>
        </p:nvGrpSpPr>
        <p:grpSpPr>
          <a:xfrm>
            <a:off x="7935832" y="1674515"/>
            <a:ext cx="1207974" cy="1445876"/>
            <a:chOff x="5654182" y="1903115"/>
            <a:chExt cx="1207974" cy="1445876"/>
          </a:xfrm>
        </p:grpSpPr>
        <p:sp>
          <p:nvSpPr>
            <p:cNvPr id="1680" name="Google Shape;1680;p11"/>
            <p:cNvSpPr/>
            <p:nvPr/>
          </p:nvSpPr>
          <p:spPr>
            <a:xfrm>
              <a:off x="6773284" y="2228147"/>
              <a:ext cx="88871" cy="36922"/>
            </a:xfrm>
            <a:custGeom>
              <a:avLst/>
              <a:gdLst/>
              <a:ahLst/>
              <a:cxnLst/>
              <a:rect l="l" t="t" r="r" b="b"/>
              <a:pathLst>
                <a:path w="1786" h="742" extrusionOk="0">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81" name="Google Shape;1681;p11"/>
            <p:cNvSpPr/>
            <p:nvPr/>
          </p:nvSpPr>
          <p:spPr>
            <a:xfrm>
              <a:off x="6726410" y="2104195"/>
              <a:ext cx="135745" cy="48616"/>
            </a:xfrm>
            <a:custGeom>
              <a:avLst/>
              <a:gdLst/>
              <a:ahLst/>
              <a:cxnLst/>
              <a:rect l="l" t="t" r="r" b="b"/>
              <a:pathLst>
                <a:path w="2728" h="977" extrusionOk="0">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82" name="Google Shape;1682;p11"/>
            <p:cNvSpPr/>
            <p:nvPr/>
          </p:nvSpPr>
          <p:spPr>
            <a:xfrm>
              <a:off x="6746513" y="2144401"/>
              <a:ext cx="115642" cy="43590"/>
            </a:xfrm>
            <a:custGeom>
              <a:avLst/>
              <a:gdLst/>
              <a:ahLst/>
              <a:cxnLst/>
              <a:rect l="l" t="t" r="r" b="b"/>
              <a:pathLst>
                <a:path w="2324" h="876" extrusionOk="0">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83" name="Google Shape;1683;p11"/>
            <p:cNvSpPr/>
            <p:nvPr/>
          </p:nvSpPr>
          <p:spPr>
            <a:xfrm>
              <a:off x="6793387" y="2305226"/>
              <a:ext cx="68768" cy="31846"/>
            </a:xfrm>
            <a:custGeom>
              <a:avLst/>
              <a:gdLst/>
              <a:ahLst/>
              <a:cxnLst/>
              <a:rect l="l" t="t" r="r" b="b"/>
              <a:pathLst>
                <a:path w="1382" h="640" extrusionOk="0">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84" name="Google Shape;1684;p11"/>
            <p:cNvSpPr/>
            <p:nvPr/>
          </p:nvSpPr>
          <p:spPr>
            <a:xfrm>
              <a:off x="6726410" y="2055580"/>
              <a:ext cx="135745" cy="50307"/>
            </a:xfrm>
            <a:custGeom>
              <a:avLst/>
              <a:gdLst/>
              <a:ahLst/>
              <a:cxnLst/>
              <a:rect l="l" t="t" r="r" b="b"/>
              <a:pathLst>
                <a:path w="2728" h="1011" extrusionOk="0">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85" name="Google Shape;1685;p11"/>
            <p:cNvSpPr/>
            <p:nvPr/>
          </p:nvSpPr>
          <p:spPr>
            <a:xfrm>
              <a:off x="6776668" y="2268353"/>
              <a:ext cx="85488" cy="38564"/>
            </a:xfrm>
            <a:custGeom>
              <a:avLst/>
              <a:gdLst/>
              <a:ahLst/>
              <a:cxnLst/>
              <a:rect l="l" t="t" r="r" b="b"/>
              <a:pathLst>
                <a:path w="1718" h="775" extrusionOk="0">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86" name="Google Shape;1686;p11"/>
            <p:cNvSpPr/>
            <p:nvPr/>
          </p:nvSpPr>
          <p:spPr>
            <a:xfrm>
              <a:off x="5994291" y="2241533"/>
              <a:ext cx="321698" cy="110616"/>
            </a:xfrm>
            <a:custGeom>
              <a:avLst/>
              <a:gdLst/>
              <a:ahLst/>
              <a:cxnLst/>
              <a:rect l="l" t="t" r="r" b="b"/>
              <a:pathLst>
                <a:path w="6465" h="2223" extrusionOk="0">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87" name="Google Shape;1687;p11"/>
            <p:cNvSpPr/>
            <p:nvPr/>
          </p:nvSpPr>
          <p:spPr>
            <a:xfrm>
              <a:off x="6123269" y="2578308"/>
              <a:ext cx="474163" cy="135745"/>
            </a:xfrm>
            <a:custGeom>
              <a:avLst/>
              <a:gdLst/>
              <a:ahLst/>
              <a:cxnLst/>
              <a:rect l="l" t="t" r="r" b="b"/>
              <a:pathLst>
                <a:path w="9529" h="2728" extrusionOk="0">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88" name="Google Shape;1688;p11"/>
            <p:cNvSpPr/>
            <p:nvPr/>
          </p:nvSpPr>
          <p:spPr>
            <a:xfrm>
              <a:off x="5691054" y="2422510"/>
              <a:ext cx="236260" cy="217800"/>
            </a:xfrm>
            <a:custGeom>
              <a:avLst/>
              <a:gdLst/>
              <a:ahLst/>
              <a:cxnLst/>
              <a:rect l="l" t="t" r="r" b="b"/>
              <a:pathLst>
                <a:path w="4748" h="4377" extrusionOk="0">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89" name="Google Shape;1689;p11"/>
            <p:cNvSpPr/>
            <p:nvPr/>
          </p:nvSpPr>
          <p:spPr>
            <a:xfrm>
              <a:off x="6800105" y="2340406"/>
              <a:ext cx="62051" cy="30204"/>
            </a:xfrm>
            <a:custGeom>
              <a:avLst/>
              <a:gdLst/>
              <a:ahLst/>
              <a:cxnLst/>
              <a:rect l="l" t="t" r="r" b="b"/>
              <a:pathLst>
                <a:path w="1247" h="607" extrusionOk="0">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90" name="Google Shape;1690;p11"/>
            <p:cNvSpPr/>
            <p:nvPr/>
          </p:nvSpPr>
          <p:spPr>
            <a:xfrm>
              <a:off x="5654182" y="1903115"/>
              <a:ext cx="1207974" cy="1445876"/>
            </a:xfrm>
            <a:custGeom>
              <a:avLst/>
              <a:gdLst/>
              <a:ahLst/>
              <a:cxnLst/>
              <a:rect l="l" t="t" r="r" b="b"/>
              <a:pathLst>
                <a:path w="24276" h="29057" extrusionOk="0">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91" name="Google Shape;1691;p11"/>
            <p:cNvSpPr/>
            <p:nvPr/>
          </p:nvSpPr>
          <p:spPr>
            <a:xfrm>
              <a:off x="6823542" y="2472767"/>
              <a:ext cx="38614" cy="16769"/>
            </a:xfrm>
            <a:custGeom>
              <a:avLst/>
              <a:gdLst/>
              <a:ahLst/>
              <a:cxnLst/>
              <a:rect l="l" t="t" r="r" b="b"/>
              <a:pathLst>
                <a:path w="776" h="337" extrusionOk="0">
                  <a:moveTo>
                    <a:pt x="775" y="0"/>
                  </a:moveTo>
                  <a:lnTo>
                    <a:pt x="371" y="101"/>
                  </a:lnTo>
                  <a:lnTo>
                    <a:pt x="203" y="202"/>
                  </a:lnTo>
                  <a:lnTo>
                    <a:pt x="1" y="303"/>
                  </a:lnTo>
                  <a:lnTo>
                    <a:pt x="1" y="337"/>
                  </a:lnTo>
                  <a:lnTo>
                    <a:pt x="405" y="337"/>
                  </a:lnTo>
                  <a:lnTo>
                    <a:pt x="775" y="269"/>
                  </a:lnTo>
                  <a:lnTo>
                    <a:pt x="77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92" name="Google Shape;1692;p11"/>
            <p:cNvSpPr/>
            <p:nvPr/>
          </p:nvSpPr>
          <p:spPr>
            <a:xfrm>
              <a:off x="6810156" y="2378920"/>
              <a:ext cx="51999" cy="28512"/>
            </a:xfrm>
            <a:custGeom>
              <a:avLst/>
              <a:gdLst/>
              <a:ahLst/>
              <a:cxnLst/>
              <a:rect l="l" t="t" r="r" b="b"/>
              <a:pathLst>
                <a:path w="1045" h="573" extrusionOk="0">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93" name="Google Shape;1693;p11"/>
            <p:cNvSpPr/>
            <p:nvPr/>
          </p:nvSpPr>
          <p:spPr>
            <a:xfrm>
              <a:off x="6842003" y="2509590"/>
              <a:ext cx="20153" cy="16819"/>
            </a:xfrm>
            <a:custGeom>
              <a:avLst/>
              <a:gdLst/>
              <a:ahLst/>
              <a:cxnLst/>
              <a:rect l="l" t="t" r="r" b="b"/>
              <a:pathLst>
                <a:path w="405" h="338" extrusionOk="0">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694" name="Google Shape;1694;p11"/>
          <p:cNvGrpSpPr/>
          <p:nvPr/>
        </p:nvGrpSpPr>
        <p:grpSpPr>
          <a:xfrm>
            <a:off x="8106707" y="3508074"/>
            <a:ext cx="1037098" cy="1476031"/>
            <a:chOff x="5825057" y="3508074"/>
            <a:chExt cx="1037098" cy="1476031"/>
          </a:xfrm>
        </p:grpSpPr>
        <p:sp>
          <p:nvSpPr>
            <p:cNvPr id="1695" name="Google Shape;1695;p11"/>
            <p:cNvSpPr/>
            <p:nvPr/>
          </p:nvSpPr>
          <p:spPr>
            <a:xfrm>
              <a:off x="5825057" y="3508074"/>
              <a:ext cx="1037098" cy="1476031"/>
            </a:xfrm>
            <a:custGeom>
              <a:avLst/>
              <a:gdLst/>
              <a:ahLst/>
              <a:cxnLst/>
              <a:rect l="l" t="t" r="r" b="b"/>
              <a:pathLst>
                <a:path w="20842" h="29663" extrusionOk="0">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96" name="Google Shape;1696;p11"/>
            <p:cNvSpPr/>
            <p:nvPr/>
          </p:nvSpPr>
          <p:spPr>
            <a:xfrm>
              <a:off x="6848670" y="3911827"/>
              <a:ext cx="13485" cy="28562"/>
            </a:xfrm>
            <a:custGeom>
              <a:avLst/>
              <a:gdLst/>
              <a:ahLst/>
              <a:cxnLst/>
              <a:rect l="l" t="t" r="r" b="b"/>
              <a:pathLst>
                <a:path w="271" h="574" extrusionOk="0">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97" name="Google Shape;1697;p11"/>
            <p:cNvSpPr/>
            <p:nvPr/>
          </p:nvSpPr>
          <p:spPr>
            <a:xfrm>
              <a:off x="6845336" y="3940339"/>
              <a:ext cx="16819" cy="50307"/>
            </a:xfrm>
            <a:custGeom>
              <a:avLst/>
              <a:gdLst/>
              <a:ahLst/>
              <a:cxnLst/>
              <a:rect l="l" t="t" r="r" b="b"/>
              <a:pathLst>
                <a:path w="338" h="1011" extrusionOk="0">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698" name="Google Shape;1698;p11"/>
          <p:cNvGrpSpPr/>
          <p:nvPr/>
        </p:nvGrpSpPr>
        <p:grpSpPr>
          <a:xfrm>
            <a:off x="3462913" y="4724358"/>
            <a:ext cx="2218152" cy="422263"/>
            <a:chOff x="2330363" y="4724358"/>
            <a:chExt cx="2218152" cy="422263"/>
          </a:xfrm>
        </p:grpSpPr>
        <p:sp>
          <p:nvSpPr>
            <p:cNvPr id="1699" name="Google Shape;1699;p11"/>
            <p:cNvSpPr/>
            <p:nvPr/>
          </p:nvSpPr>
          <p:spPr>
            <a:xfrm>
              <a:off x="4117941" y="4942157"/>
              <a:ext cx="124002" cy="132411"/>
            </a:xfrm>
            <a:custGeom>
              <a:avLst/>
              <a:gdLst/>
              <a:ahLst/>
              <a:cxnLst/>
              <a:rect l="l" t="t" r="r" b="b"/>
              <a:pathLst>
                <a:path w="2492" h="2661" extrusionOk="0">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00" name="Google Shape;1700;p11"/>
            <p:cNvSpPr/>
            <p:nvPr/>
          </p:nvSpPr>
          <p:spPr>
            <a:xfrm>
              <a:off x="4171533" y="4979029"/>
              <a:ext cx="33538" cy="35230"/>
            </a:xfrm>
            <a:custGeom>
              <a:avLst/>
              <a:gdLst/>
              <a:ahLst/>
              <a:cxnLst/>
              <a:rect l="l" t="t" r="r" b="b"/>
              <a:pathLst>
                <a:path w="674" h="708" extrusionOk="0">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01" name="Google Shape;1701;p11"/>
            <p:cNvSpPr/>
            <p:nvPr/>
          </p:nvSpPr>
          <p:spPr>
            <a:xfrm>
              <a:off x="3876655" y="5019235"/>
              <a:ext cx="26870" cy="35230"/>
            </a:xfrm>
            <a:custGeom>
              <a:avLst/>
              <a:gdLst/>
              <a:ahLst/>
              <a:cxnLst/>
              <a:rect l="l" t="t" r="r" b="b"/>
              <a:pathLst>
                <a:path w="540" h="708" extrusionOk="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02" name="Google Shape;1702;p11"/>
            <p:cNvSpPr/>
            <p:nvPr/>
          </p:nvSpPr>
          <p:spPr>
            <a:xfrm>
              <a:off x="2377237" y="4851694"/>
              <a:ext cx="134103" cy="77128"/>
            </a:xfrm>
            <a:custGeom>
              <a:avLst/>
              <a:gdLst/>
              <a:ahLst/>
              <a:cxnLst/>
              <a:rect l="l" t="t" r="r" b="b"/>
              <a:pathLst>
                <a:path w="2695" h="1550" extrusionOk="0">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03" name="Google Shape;1703;p11"/>
            <p:cNvSpPr/>
            <p:nvPr/>
          </p:nvSpPr>
          <p:spPr>
            <a:xfrm>
              <a:off x="4019068" y="5000824"/>
              <a:ext cx="31896" cy="8409"/>
            </a:xfrm>
            <a:custGeom>
              <a:avLst/>
              <a:gdLst/>
              <a:ahLst/>
              <a:cxnLst/>
              <a:rect l="l" t="t" r="r" b="b"/>
              <a:pathLst>
                <a:path w="641" h="169" extrusionOk="0">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04" name="Google Shape;1704;p11"/>
            <p:cNvSpPr/>
            <p:nvPr/>
          </p:nvSpPr>
          <p:spPr>
            <a:xfrm>
              <a:off x="3962093" y="4940515"/>
              <a:ext cx="139129" cy="132362"/>
            </a:xfrm>
            <a:custGeom>
              <a:avLst/>
              <a:gdLst/>
              <a:ahLst/>
              <a:cxnLst/>
              <a:rect l="l" t="t" r="r" b="b"/>
              <a:pathLst>
                <a:path w="2796" h="2660" extrusionOk="0">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05" name="Google Shape;1705;p11"/>
            <p:cNvSpPr/>
            <p:nvPr/>
          </p:nvSpPr>
          <p:spPr>
            <a:xfrm>
              <a:off x="3581827" y="4848360"/>
              <a:ext cx="134053" cy="83796"/>
            </a:xfrm>
            <a:custGeom>
              <a:avLst/>
              <a:gdLst/>
              <a:ahLst/>
              <a:cxnLst/>
              <a:rect l="l" t="t" r="r" b="b"/>
              <a:pathLst>
                <a:path w="2694" h="1684" extrusionOk="0">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06" name="Google Shape;1706;p11"/>
            <p:cNvSpPr/>
            <p:nvPr/>
          </p:nvSpPr>
          <p:spPr>
            <a:xfrm>
              <a:off x="3539929" y="4942157"/>
              <a:ext cx="120668" cy="129077"/>
            </a:xfrm>
            <a:custGeom>
              <a:avLst/>
              <a:gdLst/>
              <a:ahLst/>
              <a:cxnLst/>
              <a:rect l="l" t="t" r="r" b="b"/>
              <a:pathLst>
                <a:path w="2425" h="2594" extrusionOk="0">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07" name="Google Shape;1707;p11"/>
            <p:cNvSpPr/>
            <p:nvPr/>
          </p:nvSpPr>
          <p:spPr>
            <a:xfrm>
              <a:off x="4193327" y="5087904"/>
              <a:ext cx="122310" cy="58717"/>
            </a:xfrm>
            <a:custGeom>
              <a:avLst/>
              <a:gdLst/>
              <a:ahLst/>
              <a:cxnLst/>
              <a:rect l="l" t="t" r="r" b="b"/>
              <a:pathLst>
                <a:path w="2458" h="1180" extrusionOk="0">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08" name="Google Shape;1708;p11"/>
            <p:cNvSpPr/>
            <p:nvPr/>
          </p:nvSpPr>
          <p:spPr>
            <a:xfrm>
              <a:off x="4339075" y="5086262"/>
              <a:ext cx="129028" cy="60359"/>
            </a:xfrm>
            <a:custGeom>
              <a:avLst/>
              <a:gdLst/>
              <a:ahLst/>
              <a:cxnLst/>
              <a:rect l="l" t="t" r="r" b="b"/>
              <a:pathLst>
                <a:path w="2593" h="1213" extrusionOk="0">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09" name="Google Shape;1709;p11"/>
            <p:cNvSpPr/>
            <p:nvPr/>
          </p:nvSpPr>
          <p:spPr>
            <a:xfrm>
              <a:off x="2424160" y="5041030"/>
              <a:ext cx="26870" cy="6718"/>
            </a:xfrm>
            <a:custGeom>
              <a:avLst/>
              <a:gdLst/>
              <a:ahLst/>
              <a:cxnLst/>
              <a:rect l="l" t="t" r="r" b="b"/>
              <a:pathLst>
                <a:path w="540" h="135" extrusionOk="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10" name="Google Shape;1710;p11"/>
            <p:cNvSpPr/>
            <p:nvPr/>
          </p:nvSpPr>
          <p:spPr>
            <a:xfrm>
              <a:off x="3826397" y="4948875"/>
              <a:ext cx="129077" cy="127386"/>
            </a:xfrm>
            <a:custGeom>
              <a:avLst/>
              <a:gdLst/>
              <a:ahLst/>
              <a:cxnLst/>
              <a:rect l="l" t="t" r="r" b="b"/>
              <a:pathLst>
                <a:path w="2594" h="2560" extrusionOk="0">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11" name="Google Shape;1711;p11"/>
            <p:cNvSpPr/>
            <p:nvPr/>
          </p:nvSpPr>
          <p:spPr>
            <a:xfrm>
              <a:off x="2375595" y="4948875"/>
              <a:ext cx="125694" cy="125694"/>
            </a:xfrm>
            <a:custGeom>
              <a:avLst/>
              <a:gdLst/>
              <a:ahLst/>
              <a:cxnLst/>
              <a:rect l="l" t="t" r="r" b="b"/>
              <a:pathLst>
                <a:path w="2526" h="2526" extrusionOk="0">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12" name="Google Shape;1712;p11"/>
            <p:cNvSpPr/>
            <p:nvPr/>
          </p:nvSpPr>
          <p:spPr>
            <a:xfrm>
              <a:off x="3684034" y="4945541"/>
              <a:ext cx="129028" cy="129028"/>
            </a:xfrm>
            <a:custGeom>
              <a:avLst/>
              <a:gdLst/>
              <a:ahLst/>
              <a:cxnLst/>
              <a:rect l="l" t="t" r="r" b="b"/>
              <a:pathLst>
                <a:path w="2593" h="2593" extrusionOk="0">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13" name="Google Shape;1713;p11"/>
            <p:cNvSpPr/>
            <p:nvPr/>
          </p:nvSpPr>
          <p:spPr>
            <a:xfrm>
              <a:off x="3735934" y="5022569"/>
              <a:ext cx="25179" cy="31896"/>
            </a:xfrm>
            <a:custGeom>
              <a:avLst/>
              <a:gdLst/>
              <a:ahLst/>
              <a:cxnLst/>
              <a:rect l="l" t="t" r="r" b="b"/>
              <a:pathLst>
                <a:path w="506" h="641" extrusionOk="0">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14" name="Google Shape;1714;p11"/>
            <p:cNvSpPr/>
            <p:nvPr/>
          </p:nvSpPr>
          <p:spPr>
            <a:xfrm>
              <a:off x="2422469" y="5014210"/>
              <a:ext cx="25179" cy="20153"/>
            </a:xfrm>
            <a:custGeom>
              <a:avLst/>
              <a:gdLst/>
              <a:ahLst/>
              <a:cxnLst/>
              <a:rect l="l" t="t" r="r" b="b"/>
              <a:pathLst>
                <a:path w="506" h="405" extrusionOk="0">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15" name="Google Shape;1715;p11"/>
            <p:cNvSpPr/>
            <p:nvPr/>
          </p:nvSpPr>
          <p:spPr>
            <a:xfrm>
              <a:off x="3898450" y="5089596"/>
              <a:ext cx="134053" cy="57025"/>
            </a:xfrm>
            <a:custGeom>
              <a:avLst/>
              <a:gdLst/>
              <a:ahLst/>
              <a:cxnLst/>
              <a:rect l="l" t="t" r="r" b="b"/>
              <a:pathLst>
                <a:path w="2694" h="1146" extrusionOk="0">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16" name="Google Shape;1716;p11"/>
            <p:cNvSpPr/>
            <p:nvPr/>
          </p:nvSpPr>
          <p:spPr>
            <a:xfrm>
              <a:off x="2714012" y="5019235"/>
              <a:ext cx="28512" cy="31896"/>
            </a:xfrm>
            <a:custGeom>
              <a:avLst/>
              <a:gdLst/>
              <a:ahLst/>
              <a:cxnLst/>
              <a:rect l="l" t="t" r="r" b="b"/>
              <a:pathLst>
                <a:path w="573" h="641" extrusionOk="0">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17" name="Google Shape;1717;p11"/>
            <p:cNvSpPr/>
            <p:nvPr/>
          </p:nvSpPr>
          <p:spPr>
            <a:xfrm>
              <a:off x="2978686" y="4853385"/>
              <a:ext cx="132411" cy="82154"/>
            </a:xfrm>
            <a:custGeom>
              <a:avLst/>
              <a:gdLst/>
              <a:ahLst/>
              <a:cxnLst/>
              <a:rect l="l" t="t" r="r" b="b"/>
              <a:pathLst>
                <a:path w="2661" h="1651" extrusionOk="0">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18" name="Google Shape;1718;p11"/>
            <p:cNvSpPr/>
            <p:nvPr/>
          </p:nvSpPr>
          <p:spPr>
            <a:xfrm>
              <a:off x="3611981" y="5086262"/>
              <a:ext cx="129028" cy="60359"/>
            </a:xfrm>
            <a:custGeom>
              <a:avLst/>
              <a:gdLst/>
              <a:ahLst/>
              <a:cxnLst/>
              <a:rect l="l" t="t" r="r" b="b"/>
              <a:pathLst>
                <a:path w="2593" h="1213" extrusionOk="0">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19" name="Google Shape;1719;p11"/>
            <p:cNvSpPr/>
            <p:nvPr/>
          </p:nvSpPr>
          <p:spPr>
            <a:xfrm>
              <a:off x="3427670" y="4851694"/>
              <a:ext cx="137437" cy="82154"/>
            </a:xfrm>
            <a:custGeom>
              <a:avLst/>
              <a:gdLst/>
              <a:ahLst/>
              <a:cxnLst/>
              <a:rect l="l" t="t" r="r" b="b"/>
              <a:pathLst>
                <a:path w="2762" h="1651" extrusionOk="0">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20" name="Google Shape;1720;p11"/>
            <p:cNvSpPr/>
            <p:nvPr/>
          </p:nvSpPr>
          <p:spPr>
            <a:xfrm>
              <a:off x="2523034" y="4848360"/>
              <a:ext cx="134053" cy="83796"/>
            </a:xfrm>
            <a:custGeom>
              <a:avLst/>
              <a:gdLst/>
              <a:ahLst/>
              <a:cxnLst/>
              <a:rect l="l" t="t" r="r" b="b"/>
              <a:pathLst>
                <a:path w="2694" h="1684" extrusionOk="0">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21" name="Google Shape;1721;p11"/>
            <p:cNvSpPr/>
            <p:nvPr/>
          </p:nvSpPr>
          <p:spPr>
            <a:xfrm>
              <a:off x="4178250" y="4846668"/>
              <a:ext cx="139079" cy="87180"/>
            </a:xfrm>
            <a:custGeom>
              <a:avLst/>
              <a:gdLst/>
              <a:ahLst/>
              <a:cxnLst/>
              <a:rect l="l" t="t" r="r" b="b"/>
              <a:pathLst>
                <a:path w="2795" h="1752" extrusionOk="0">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22" name="Google Shape;1722;p11"/>
            <p:cNvSpPr/>
            <p:nvPr/>
          </p:nvSpPr>
          <p:spPr>
            <a:xfrm>
              <a:off x="3727574"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23" name="Google Shape;1723;p11"/>
            <p:cNvSpPr/>
            <p:nvPr/>
          </p:nvSpPr>
          <p:spPr>
            <a:xfrm>
              <a:off x="2667089" y="4943849"/>
              <a:ext cx="129028" cy="130720"/>
            </a:xfrm>
            <a:custGeom>
              <a:avLst/>
              <a:gdLst/>
              <a:ahLst/>
              <a:cxnLst/>
              <a:rect l="l" t="t" r="r" b="b"/>
              <a:pathLst>
                <a:path w="2593" h="2627" extrusionOk="0">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24" name="Google Shape;1724;p11"/>
            <p:cNvSpPr/>
            <p:nvPr/>
          </p:nvSpPr>
          <p:spPr>
            <a:xfrm>
              <a:off x="2668781"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25" name="Google Shape;1725;p11"/>
            <p:cNvSpPr/>
            <p:nvPr/>
          </p:nvSpPr>
          <p:spPr>
            <a:xfrm>
              <a:off x="2737449" y="5089596"/>
              <a:ext cx="118976" cy="57025"/>
            </a:xfrm>
            <a:custGeom>
              <a:avLst/>
              <a:gdLst/>
              <a:ahLst/>
              <a:cxnLst/>
              <a:rect l="l" t="t" r="r" b="b"/>
              <a:pathLst>
                <a:path w="2391" h="1146" extrusionOk="0">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26" name="Google Shape;1726;p11"/>
            <p:cNvSpPr/>
            <p:nvPr/>
          </p:nvSpPr>
          <p:spPr>
            <a:xfrm>
              <a:off x="3756037" y="5086262"/>
              <a:ext cx="122360" cy="60359"/>
            </a:xfrm>
            <a:custGeom>
              <a:avLst/>
              <a:gdLst/>
              <a:ahLst/>
              <a:cxnLst/>
              <a:rect l="l" t="t" r="r" b="b"/>
              <a:pathLst>
                <a:path w="2459" h="1213" extrusionOk="0">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27" name="Google Shape;1727;p11"/>
            <p:cNvSpPr/>
            <p:nvPr/>
          </p:nvSpPr>
          <p:spPr>
            <a:xfrm>
              <a:off x="2821195" y="4848360"/>
              <a:ext cx="135795" cy="83796"/>
            </a:xfrm>
            <a:custGeom>
              <a:avLst/>
              <a:gdLst/>
              <a:ahLst/>
              <a:cxnLst/>
              <a:rect l="l" t="t" r="r" b="b"/>
              <a:pathLst>
                <a:path w="2729" h="1684" extrusionOk="0">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28" name="Google Shape;1728;p11"/>
            <p:cNvSpPr/>
            <p:nvPr/>
          </p:nvSpPr>
          <p:spPr>
            <a:xfrm>
              <a:off x="3880039" y="4848360"/>
              <a:ext cx="135745" cy="83796"/>
            </a:xfrm>
            <a:custGeom>
              <a:avLst/>
              <a:gdLst/>
              <a:ahLst/>
              <a:cxnLst/>
              <a:rect l="l" t="t" r="r" b="b"/>
              <a:pathLst>
                <a:path w="2728" h="1684" extrusionOk="0">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29" name="Google Shape;1729;p11"/>
            <p:cNvSpPr/>
            <p:nvPr/>
          </p:nvSpPr>
          <p:spPr>
            <a:xfrm>
              <a:off x="4397692" y="5030979"/>
              <a:ext cx="48616" cy="23487"/>
            </a:xfrm>
            <a:custGeom>
              <a:avLst/>
              <a:gdLst/>
              <a:ahLst/>
              <a:cxnLst/>
              <a:rect l="l" t="t" r="r" b="b"/>
              <a:pathLst>
                <a:path w="977" h="472" extrusionOk="0">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30" name="Google Shape;1730;p11"/>
            <p:cNvSpPr/>
            <p:nvPr/>
          </p:nvSpPr>
          <p:spPr>
            <a:xfrm>
              <a:off x="4332357"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31" name="Google Shape;1731;p11"/>
            <p:cNvSpPr/>
            <p:nvPr/>
          </p:nvSpPr>
          <p:spPr>
            <a:xfrm>
              <a:off x="4260304" y="4945541"/>
              <a:ext cx="206106" cy="129028"/>
            </a:xfrm>
            <a:custGeom>
              <a:avLst/>
              <a:gdLst/>
              <a:ahLst/>
              <a:cxnLst/>
              <a:rect l="l" t="t" r="r" b="b"/>
              <a:pathLst>
                <a:path w="4142" h="2593" extrusionOk="0">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32" name="Google Shape;1732;p11"/>
            <p:cNvSpPr/>
            <p:nvPr/>
          </p:nvSpPr>
          <p:spPr>
            <a:xfrm>
              <a:off x="2576625" y="5015902"/>
              <a:ext cx="18461" cy="35230"/>
            </a:xfrm>
            <a:custGeom>
              <a:avLst/>
              <a:gdLst/>
              <a:ahLst/>
              <a:cxnLst/>
              <a:rect l="l" t="t" r="r" b="b"/>
              <a:pathLst>
                <a:path w="371" h="708" extrusionOk="0">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33" name="Google Shape;1733;p11"/>
            <p:cNvSpPr/>
            <p:nvPr/>
          </p:nvSpPr>
          <p:spPr>
            <a:xfrm>
              <a:off x="4037479" y="4853385"/>
              <a:ext cx="132411" cy="82154"/>
            </a:xfrm>
            <a:custGeom>
              <a:avLst/>
              <a:gdLst/>
              <a:ahLst/>
              <a:cxnLst/>
              <a:rect l="l" t="t" r="r" b="b"/>
              <a:pathLst>
                <a:path w="2661" h="1651" extrusionOk="0">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34" name="Google Shape;1734;p11"/>
            <p:cNvSpPr/>
            <p:nvPr/>
          </p:nvSpPr>
          <p:spPr>
            <a:xfrm>
              <a:off x="2590011" y="5091288"/>
              <a:ext cx="129077" cy="55333"/>
            </a:xfrm>
            <a:custGeom>
              <a:avLst/>
              <a:gdLst/>
              <a:ahLst/>
              <a:cxnLst/>
              <a:rect l="l" t="t" r="r" b="b"/>
              <a:pathLst>
                <a:path w="2594" h="1112" extrusionOk="0">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35" name="Google Shape;1735;p11"/>
            <p:cNvSpPr/>
            <p:nvPr/>
          </p:nvSpPr>
          <p:spPr>
            <a:xfrm>
              <a:off x="2518008" y="4947183"/>
              <a:ext cx="124002" cy="129077"/>
            </a:xfrm>
            <a:custGeom>
              <a:avLst/>
              <a:gdLst/>
              <a:ahLst/>
              <a:cxnLst/>
              <a:rect l="l" t="t" r="r" b="b"/>
              <a:pathLst>
                <a:path w="2492" h="2594" extrusionOk="0">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36" name="Google Shape;1736;p11"/>
            <p:cNvSpPr/>
            <p:nvPr/>
          </p:nvSpPr>
          <p:spPr>
            <a:xfrm>
              <a:off x="3462851" y="5089596"/>
              <a:ext cx="124052" cy="57025"/>
            </a:xfrm>
            <a:custGeom>
              <a:avLst/>
              <a:gdLst/>
              <a:ahLst/>
              <a:cxnLst/>
              <a:rect l="l" t="t" r="r" b="b"/>
              <a:pathLst>
                <a:path w="2493" h="1146" extrusionOk="0">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37" name="Google Shape;1737;p11"/>
            <p:cNvSpPr/>
            <p:nvPr/>
          </p:nvSpPr>
          <p:spPr>
            <a:xfrm>
              <a:off x="2370569" y="5084570"/>
              <a:ext cx="211132" cy="62051"/>
            </a:xfrm>
            <a:custGeom>
              <a:avLst/>
              <a:gdLst/>
              <a:ahLst/>
              <a:cxnLst/>
              <a:rect l="l" t="t" r="r" b="b"/>
              <a:pathLst>
                <a:path w="4243" h="1247" extrusionOk="0">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38" name="Google Shape;1738;p11"/>
            <p:cNvSpPr/>
            <p:nvPr/>
          </p:nvSpPr>
          <p:spPr>
            <a:xfrm>
              <a:off x="3586853" y="5024261"/>
              <a:ext cx="23487" cy="26870"/>
            </a:xfrm>
            <a:custGeom>
              <a:avLst/>
              <a:gdLst/>
              <a:ahLst/>
              <a:cxnLst/>
              <a:rect l="l" t="t" r="r" b="b"/>
              <a:pathLst>
                <a:path w="472" h="540" extrusionOk="0">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39" name="Google Shape;1739;p11"/>
            <p:cNvSpPr/>
            <p:nvPr/>
          </p:nvSpPr>
          <p:spPr>
            <a:xfrm>
              <a:off x="3313770" y="5089596"/>
              <a:ext cx="124002" cy="57025"/>
            </a:xfrm>
            <a:custGeom>
              <a:avLst/>
              <a:gdLst/>
              <a:ahLst/>
              <a:cxnLst/>
              <a:rect l="l" t="t" r="r" b="b"/>
              <a:pathLst>
                <a:path w="2492" h="1146" extrusionOk="0">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40" name="Google Shape;1740;p11"/>
            <p:cNvSpPr/>
            <p:nvPr/>
          </p:nvSpPr>
          <p:spPr>
            <a:xfrm>
              <a:off x="3444439" y="5022569"/>
              <a:ext cx="18461" cy="30204"/>
            </a:xfrm>
            <a:custGeom>
              <a:avLst/>
              <a:gdLst/>
              <a:ahLst/>
              <a:cxnLst/>
              <a:rect l="l" t="t" r="r" b="b"/>
              <a:pathLst>
                <a:path w="371" h="607" extrusionOk="0">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41" name="Google Shape;1741;p11"/>
            <p:cNvSpPr/>
            <p:nvPr/>
          </p:nvSpPr>
          <p:spPr>
            <a:xfrm>
              <a:off x="2866477" y="5020927"/>
              <a:ext cx="25179" cy="31846"/>
            </a:xfrm>
            <a:custGeom>
              <a:avLst/>
              <a:gdLst/>
              <a:ahLst/>
              <a:cxnLst/>
              <a:rect l="l" t="t" r="r" b="b"/>
              <a:pathLst>
                <a:path w="506" h="640" extrusionOk="0">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42" name="Google Shape;1742;p11"/>
            <p:cNvSpPr/>
            <p:nvPr/>
          </p:nvSpPr>
          <p:spPr>
            <a:xfrm>
              <a:off x="2811144" y="4943849"/>
              <a:ext cx="122360" cy="127386"/>
            </a:xfrm>
            <a:custGeom>
              <a:avLst/>
              <a:gdLst/>
              <a:ahLst/>
              <a:cxnLst/>
              <a:rect l="l" t="t" r="r" b="b"/>
              <a:pathLst>
                <a:path w="2459" h="2560" extrusionOk="0">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43" name="Google Shape;1743;p11"/>
            <p:cNvSpPr/>
            <p:nvPr/>
          </p:nvSpPr>
          <p:spPr>
            <a:xfrm>
              <a:off x="2951915" y="4947183"/>
              <a:ext cx="135745" cy="127386"/>
            </a:xfrm>
            <a:custGeom>
              <a:avLst/>
              <a:gdLst/>
              <a:ahLst/>
              <a:cxnLst/>
              <a:rect l="l" t="t" r="r" b="b"/>
              <a:pathLst>
                <a:path w="2728" h="2560" extrusionOk="0">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44" name="Google Shape;1744;p11"/>
            <p:cNvSpPr/>
            <p:nvPr/>
          </p:nvSpPr>
          <p:spPr>
            <a:xfrm>
              <a:off x="3007198" y="5024261"/>
              <a:ext cx="28512" cy="31896"/>
            </a:xfrm>
            <a:custGeom>
              <a:avLst/>
              <a:gdLst/>
              <a:ahLst/>
              <a:cxnLst/>
              <a:rect l="l" t="t" r="r" b="b"/>
              <a:pathLst>
                <a:path w="573" h="641" extrusionOk="0">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45" name="Google Shape;1745;p11"/>
            <p:cNvSpPr/>
            <p:nvPr/>
          </p:nvSpPr>
          <p:spPr>
            <a:xfrm>
              <a:off x="3166331" y="5099648"/>
              <a:ext cx="8409" cy="46973"/>
            </a:xfrm>
            <a:custGeom>
              <a:avLst/>
              <a:gdLst/>
              <a:ahLst/>
              <a:cxnLst/>
              <a:rect l="l" t="t" r="r" b="b"/>
              <a:pathLst>
                <a:path w="169" h="944" extrusionOk="0">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46" name="Google Shape;1746;p11"/>
            <p:cNvSpPr/>
            <p:nvPr/>
          </p:nvSpPr>
          <p:spPr>
            <a:xfrm>
              <a:off x="2879863" y="5092930"/>
              <a:ext cx="129028" cy="53691"/>
            </a:xfrm>
            <a:custGeom>
              <a:avLst/>
              <a:gdLst/>
              <a:ahLst/>
              <a:cxnLst/>
              <a:rect l="l" t="t" r="r" b="b"/>
              <a:pathLst>
                <a:path w="2593" h="1079" extrusionOk="0">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47" name="Google Shape;1747;p11"/>
            <p:cNvSpPr/>
            <p:nvPr/>
          </p:nvSpPr>
          <p:spPr>
            <a:xfrm>
              <a:off x="3099304" y="4943849"/>
              <a:ext cx="125694" cy="135745"/>
            </a:xfrm>
            <a:custGeom>
              <a:avLst/>
              <a:gdLst/>
              <a:ahLst/>
              <a:cxnLst/>
              <a:rect l="l" t="t" r="r" b="b"/>
              <a:pathLst>
                <a:path w="2526" h="2728" extrusionOk="0">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48" name="Google Shape;1748;p11"/>
            <p:cNvSpPr/>
            <p:nvPr/>
          </p:nvSpPr>
          <p:spPr>
            <a:xfrm>
              <a:off x="3295359" y="5022569"/>
              <a:ext cx="28512" cy="30204"/>
            </a:xfrm>
            <a:custGeom>
              <a:avLst/>
              <a:gdLst/>
              <a:ahLst/>
              <a:cxnLst/>
              <a:rect l="l" t="t" r="r" b="b"/>
              <a:pathLst>
                <a:path w="573" h="607" extrusionOk="0">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49" name="Google Shape;1749;p11"/>
            <p:cNvSpPr/>
            <p:nvPr/>
          </p:nvSpPr>
          <p:spPr>
            <a:xfrm>
              <a:off x="3273564"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50" name="Google Shape;1750;p11"/>
            <p:cNvSpPr/>
            <p:nvPr/>
          </p:nvSpPr>
          <p:spPr>
            <a:xfrm>
              <a:off x="3157971" y="5087904"/>
              <a:ext cx="137437" cy="58717"/>
            </a:xfrm>
            <a:custGeom>
              <a:avLst/>
              <a:gdLst/>
              <a:ahLst/>
              <a:cxnLst/>
              <a:rect l="l" t="t" r="r" b="b"/>
              <a:pathLst>
                <a:path w="2762" h="1180" extrusionOk="0">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51" name="Google Shape;1751;p11"/>
            <p:cNvSpPr/>
            <p:nvPr/>
          </p:nvSpPr>
          <p:spPr>
            <a:xfrm>
              <a:off x="3392490" y="4943849"/>
              <a:ext cx="130720" cy="132411"/>
            </a:xfrm>
            <a:custGeom>
              <a:avLst/>
              <a:gdLst/>
              <a:ahLst/>
              <a:cxnLst/>
              <a:rect l="l" t="t" r="r" b="b"/>
              <a:pathLst>
                <a:path w="2627" h="2661" extrusionOk="0">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52" name="Google Shape;1752;p11"/>
            <p:cNvSpPr/>
            <p:nvPr/>
          </p:nvSpPr>
          <p:spPr>
            <a:xfrm>
              <a:off x="3154587" y="5027595"/>
              <a:ext cx="20153" cy="26870"/>
            </a:xfrm>
            <a:custGeom>
              <a:avLst/>
              <a:gdLst/>
              <a:ahLst/>
              <a:cxnLst/>
              <a:rect l="l" t="t" r="r" b="b"/>
              <a:pathLst>
                <a:path w="405" h="540" extrusionOk="0">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53" name="Google Shape;1753;p11"/>
            <p:cNvSpPr/>
            <p:nvPr/>
          </p:nvSpPr>
          <p:spPr>
            <a:xfrm>
              <a:off x="3245051" y="4945541"/>
              <a:ext cx="125744" cy="132362"/>
            </a:xfrm>
            <a:custGeom>
              <a:avLst/>
              <a:gdLst/>
              <a:ahLst/>
              <a:cxnLst/>
              <a:rect l="l" t="t" r="r" b="b"/>
              <a:pathLst>
                <a:path w="2527" h="2660" extrusionOk="0">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54" name="Google Shape;1754;p11"/>
            <p:cNvSpPr/>
            <p:nvPr/>
          </p:nvSpPr>
          <p:spPr>
            <a:xfrm>
              <a:off x="3119407" y="4846668"/>
              <a:ext cx="139129" cy="87180"/>
            </a:xfrm>
            <a:custGeom>
              <a:avLst/>
              <a:gdLst/>
              <a:ahLst/>
              <a:cxnLst/>
              <a:rect l="l" t="t" r="r" b="b"/>
              <a:pathLst>
                <a:path w="2796" h="1752" extrusionOk="0">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55" name="Google Shape;1755;p11"/>
            <p:cNvSpPr/>
            <p:nvPr/>
          </p:nvSpPr>
          <p:spPr>
            <a:xfrm>
              <a:off x="3023918" y="5096314"/>
              <a:ext cx="127386" cy="50307"/>
            </a:xfrm>
            <a:custGeom>
              <a:avLst/>
              <a:gdLst/>
              <a:ahLst/>
              <a:cxnLst/>
              <a:rect l="l" t="t" r="r" b="b"/>
              <a:pathLst>
                <a:path w="2560" h="1011" extrusionOk="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56" name="Google Shape;1756;p11"/>
            <p:cNvSpPr/>
            <p:nvPr/>
          </p:nvSpPr>
          <p:spPr>
            <a:xfrm>
              <a:off x="2330363" y="4724358"/>
              <a:ext cx="2218152" cy="422263"/>
            </a:xfrm>
            <a:custGeom>
              <a:avLst/>
              <a:gdLst/>
              <a:ahLst/>
              <a:cxnLst/>
              <a:rect l="l" t="t" r="r" b="b"/>
              <a:pathLst>
                <a:path w="44577" h="8486" extrusionOk="0">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57" name="Google Shape;1757;p11"/>
            <p:cNvSpPr/>
            <p:nvPr/>
          </p:nvSpPr>
          <p:spPr>
            <a:xfrm>
              <a:off x="4044197" y="5086262"/>
              <a:ext cx="127386" cy="60359"/>
            </a:xfrm>
            <a:custGeom>
              <a:avLst/>
              <a:gdLst/>
              <a:ahLst/>
              <a:cxnLst/>
              <a:rect l="l" t="t" r="r" b="b"/>
              <a:pathLst>
                <a:path w="2560" h="1213" extrusionOk="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758" name="Google Shape;1758;p11"/>
          <p:cNvGrpSpPr/>
          <p:nvPr/>
        </p:nvGrpSpPr>
        <p:grpSpPr>
          <a:xfrm>
            <a:off x="669098" y="3632076"/>
            <a:ext cx="366930" cy="1514545"/>
            <a:chOff x="135698" y="3632076"/>
            <a:chExt cx="366930" cy="1514545"/>
          </a:xfrm>
        </p:grpSpPr>
        <p:sp>
          <p:nvSpPr>
            <p:cNvPr id="1759" name="Google Shape;1759;p11"/>
            <p:cNvSpPr/>
            <p:nvPr/>
          </p:nvSpPr>
          <p:spPr>
            <a:xfrm>
              <a:off x="135698" y="3632076"/>
              <a:ext cx="366930" cy="1514545"/>
            </a:xfrm>
            <a:custGeom>
              <a:avLst/>
              <a:gdLst/>
              <a:ahLst/>
              <a:cxnLst/>
              <a:rect l="l" t="t" r="r" b="b"/>
              <a:pathLst>
                <a:path w="7374" h="30437" extrusionOk="0">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60" name="Google Shape;1760;p11"/>
            <p:cNvSpPr/>
            <p:nvPr/>
          </p:nvSpPr>
          <p:spPr>
            <a:xfrm>
              <a:off x="201033" y="4280399"/>
              <a:ext cx="263081" cy="258055"/>
            </a:xfrm>
            <a:custGeom>
              <a:avLst/>
              <a:gdLst/>
              <a:ahLst/>
              <a:cxnLst/>
              <a:rect l="l" t="t" r="r" b="b"/>
              <a:pathLst>
                <a:path w="5287" h="5186" extrusionOk="0">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61" name="Google Shape;1761;p11"/>
            <p:cNvSpPr/>
            <p:nvPr/>
          </p:nvSpPr>
          <p:spPr>
            <a:xfrm>
              <a:off x="397038" y="4345734"/>
              <a:ext cx="30204" cy="20153"/>
            </a:xfrm>
            <a:custGeom>
              <a:avLst/>
              <a:gdLst/>
              <a:ahLst/>
              <a:cxnLst/>
              <a:rect l="l" t="t" r="r" b="b"/>
              <a:pathLst>
                <a:path w="607" h="405" extrusionOk="0">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62" name="Google Shape;1762;p11"/>
            <p:cNvSpPr/>
            <p:nvPr/>
          </p:nvSpPr>
          <p:spPr>
            <a:xfrm>
              <a:off x="256316" y="4325631"/>
              <a:ext cx="28512" cy="25179"/>
            </a:xfrm>
            <a:custGeom>
              <a:avLst/>
              <a:gdLst/>
              <a:ahLst/>
              <a:cxnLst/>
              <a:rect l="l" t="t" r="r" b="b"/>
              <a:pathLst>
                <a:path w="573" h="506" extrusionOk="0">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63" name="Google Shape;1763;p11"/>
            <p:cNvSpPr/>
            <p:nvPr/>
          </p:nvSpPr>
          <p:spPr>
            <a:xfrm>
              <a:off x="217752" y="4367529"/>
              <a:ext cx="38614" cy="13435"/>
            </a:xfrm>
            <a:custGeom>
              <a:avLst/>
              <a:gdLst/>
              <a:ahLst/>
              <a:cxnLst/>
              <a:rect l="l" t="t" r="r" b="b"/>
              <a:pathLst>
                <a:path w="776" h="270" extrusionOk="0">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64" name="Google Shape;1764;p11"/>
            <p:cNvSpPr/>
            <p:nvPr/>
          </p:nvSpPr>
          <p:spPr>
            <a:xfrm>
              <a:off x="159135" y="3657205"/>
              <a:ext cx="145797" cy="152514"/>
            </a:xfrm>
            <a:custGeom>
              <a:avLst/>
              <a:gdLst/>
              <a:ahLst/>
              <a:cxnLst/>
              <a:rect l="l" t="t" r="r" b="b"/>
              <a:pathLst>
                <a:path w="2930" h="3065" extrusionOk="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65" name="Google Shape;1765;p11"/>
            <p:cNvSpPr/>
            <p:nvPr/>
          </p:nvSpPr>
          <p:spPr>
            <a:xfrm>
              <a:off x="311600" y="4302194"/>
              <a:ext cx="13435" cy="33538"/>
            </a:xfrm>
            <a:custGeom>
              <a:avLst/>
              <a:gdLst/>
              <a:ahLst/>
              <a:cxnLst/>
              <a:rect l="l" t="t" r="r" b="b"/>
              <a:pathLst>
                <a:path w="270" h="674" extrusionOk="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66" name="Google Shape;1766;p11"/>
            <p:cNvSpPr/>
            <p:nvPr/>
          </p:nvSpPr>
          <p:spPr>
            <a:xfrm>
              <a:off x="308216" y="4352451"/>
              <a:ext cx="98923" cy="98923"/>
            </a:xfrm>
            <a:custGeom>
              <a:avLst/>
              <a:gdLst/>
              <a:ahLst/>
              <a:cxnLst/>
              <a:rect l="l" t="t" r="r" b="b"/>
              <a:pathLst>
                <a:path w="1988" h="1988" extrusionOk="0">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67" name="Google Shape;1767;p11"/>
            <p:cNvSpPr/>
            <p:nvPr/>
          </p:nvSpPr>
          <p:spPr>
            <a:xfrm>
              <a:off x="385294" y="4484813"/>
              <a:ext cx="18461" cy="13435"/>
            </a:xfrm>
            <a:custGeom>
              <a:avLst/>
              <a:gdLst/>
              <a:ahLst/>
              <a:cxnLst/>
              <a:rect l="l" t="t" r="r" b="b"/>
              <a:pathLst>
                <a:path w="371" h="270" extrusionOk="0">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68" name="Google Shape;1768;p11"/>
            <p:cNvSpPr/>
            <p:nvPr/>
          </p:nvSpPr>
          <p:spPr>
            <a:xfrm>
              <a:off x="380268" y="4828257"/>
              <a:ext cx="20153" cy="26870"/>
            </a:xfrm>
            <a:custGeom>
              <a:avLst/>
              <a:gdLst/>
              <a:ahLst/>
              <a:cxnLst/>
              <a:rect l="l" t="t" r="r" b="b"/>
              <a:pathLst>
                <a:path w="405" h="540" extrusionOk="0">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69" name="Google Shape;1769;p11"/>
            <p:cNvSpPr/>
            <p:nvPr/>
          </p:nvSpPr>
          <p:spPr>
            <a:xfrm>
              <a:off x="420475" y="5047698"/>
              <a:ext cx="18511" cy="23536"/>
            </a:xfrm>
            <a:custGeom>
              <a:avLst/>
              <a:gdLst/>
              <a:ahLst/>
              <a:cxnLst/>
              <a:rect l="l" t="t" r="r" b="b"/>
              <a:pathLst>
                <a:path w="372" h="473" extrusionOk="0">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70" name="Google Shape;1770;p11"/>
            <p:cNvSpPr/>
            <p:nvPr/>
          </p:nvSpPr>
          <p:spPr>
            <a:xfrm>
              <a:off x="400371" y="4942157"/>
              <a:ext cx="21845" cy="25179"/>
            </a:xfrm>
            <a:custGeom>
              <a:avLst/>
              <a:gdLst/>
              <a:ahLst/>
              <a:cxnLst/>
              <a:rect l="l" t="t" r="r" b="b"/>
              <a:pathLst>
                <a:path w="439" h="506" extrusionOk="0">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71" name="Google Shape;1771;p11"/>
            <p:cNvSpPr/>
            <p:nvPr/>
          </p:nvSpPr>
          <p:spPr>
            <a:xfrm>
              <a:off x="398680" y="4886874"/>
              <a:ext cx="20203" cy="23536"/>
            </a:xfrm>
            <a:custGeom>
              <a:avLst/>
              <a:gdLst/>
              <a:ahLst/>
              <a:cxnLst/>
              <a:rect l="l" t="t" r="r" b="b"/>
              <a:pathLst>
                <a:path w="406" h="473" extrusionOk="0">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72" name="Google Shape;1772;p11"/>
            <p:cNvSpPr/>
            <p:nvPr/>
          </p:nvSpPr>
          <p:spPr>
            <a:xfrm>
              <a:off x="413807" y="5002466"/>
              <a:ext cx="20153" cy="20153"/>
            </a:xfrm>
            <a:custGeom>
              <a:avLst/>
              <a:gdLst/>
              <a:ahLst/>
              <a:cxnLst/>
              <a:rect l="l" t="t" r="r" b="b"/>
              <a:pathLst>
                <a:path w="405" h="405" extrusionOk="0">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73" name="Google Shape;1773;p11"/>
            <p:cNvSpPr/>
            <p:nvPr/>
          </p:nvSpPr>
          <p:spPr>
            <a:xfrm>
              <a:off x="432218" y="5108007"/>
              <a:ext cx="18461" cy="28562"/>
            </a:xfrm>
            <a:custGeom>
              <a:avLst/>
              <a:gdLst/>
              <a:ahLst/>
              <a:cxnLst/>
              <a:rect l="l" t="t" r="r" b="b"/>
              <a:pathLst>
                <a:path w="371" h="574" extrusionOk="0">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774" name="Google Shape;1774;p11"/>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color">
  <p:cSld name="BLANK_1_1">
    <p:bg>
      <p:bgPr>
        <a:solidFill>
          <a:schemeClr val="accent1"/>
        </a:solidFill>
        <a:effectLst/>
      </p:bgPr>
    </p:bg>
    <p:spTree>
      <p:nvGrpSpPr>
        <p:cNvPr id="1" name="Shape 1775"/>
        <p:cNvGrpSpPr/>
        <p:nvPr/>
      </p:nvGrpSpPr>
      <p:grpSpPr>
        <a:xfrm>
          <a:off x="0" y="0"/>
          <a:ext cx="0" cy="0"/>
          <a:chOff x="0" y="0"/>
          <a:chExt cx="0" cy="0"/>
        </a:xfrm>
      </p:grpSpPr>
      <p:grpSp>
        <p:nvGrpSpPr>
          <p:cNvPr id="1776" name="Google Shape;1776;p12"/>
          <p:cNvGrpSpPr/>
          <p:nvPr/>
        </p:nvGrpSpPr>
        <p:grpSpPr>
          <a:xfrm>
            <a:off x="3" y="1362853"/>
            <a:ext cx="830992" cy="1847937"/>
            <a:chOff x="3" y="1439053"/>
            <a:chExt cx="830992" cy="1847937"/>
          </a:xfrm>
        </p:grpSpPr>
        <p:sp>
          <p:nvSpPr>
            <p:cNvPr id="1777" name="Google Shape;1777;p12"/>
            <p:cNvSpPr/>
            <p:nvPr/>
          </p:nvSpPr>
          <p:spPr>
            <a:xfrm>
              <a:off x="3" y="1598235"/>
              <a:ext cx="698630" cy="1537982"/>
            </a:xfrm>
            <a:custGeom>
              <a:avLst/>
              <a:gdLst/>
              <a:ahLst/>
              <a:cxnLst/>
              <a:rect l="l" t="t" r="r" b="b"/>
              <a:pathLst>
                <a:path w="14040" h="30908" extrusionOk="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78" name="Google Shape;1778;p12"/>
            <p:cNvSpPr/>
            <p:nvPr/>
          </p:nvSpPr>
          <p:spPr>
            <a:xfrm>
              <a:off x="211084" y="1586492"/>
              <a:ext cx="20153" cy="23536"/>
            </a:xfrm>
            <a:custGeom>
              <a:avLst/>
              <a:gdLst/>
              <a:ahLst/>
              <a:cxnLst/>
              <a:rect l="l" t="t" r="r" b="b"/>
              <a:pathLst>
                <a:path w="405" h="473" extrusionOk="0">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79" name="Google Shape;1779;p12"/>
            <p:cNvSpPr/>
            <p:nvPr/>
          </p:nvSpPr>
          <p:spPr>
            <a:xfrm>
              <a:off x="3" y="1439053"/>
              <a:ext cx="830992" cy="1847937"/>
            </a:xfrm>
            <a:custGeom>
              <a:avLst/>
              <a:gdLst/>
              <a:ahLst/>
              <a:cxnLst/>
              <a:rect l="l" t="t" r="r" b="b"/>
              <a:pathLst>
                <a:path w="16700" h="37137" extrusionOk="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780" name="Google Shape;1780;p12"/>
          <p:cNvSpPr/>
          <p:nvPr/>
        </p:nvSpPr>
        <p:spPr>
          <a:xfrm>
            <a:off x="7570249" y="187589"/>
            <a:ext cx="830992" cy="847761"/>
          </a:xfrm>
          <a:custGeom>
            <a:avLst/>
            <a:gdLst/>
            <a:ahLst/>
            <a:cxnLst/>
            <a:rect l="l" t="t" r="r" b="b"/>
            <a:pathLst>
              <a:path w="16700" h="17037" extrusionOk="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nvGrpSpPr>
          <p:cNvPr id="1781" name="Google Shape;1781;p12"/>
          <p:cNvGrpSpPr/>
          <p:nvPr/>
        </p:nvGrpSpPr>
        <p:grpSpPr>
          <a:xfrm>
            <a:off x="1390437" y="-6"/>
            <a:ext cx="1603317" cy="405444"/>
            <a:chOff x="448987" y="-6"/>
            <a:chExt cx="1603317" cy="405444"/>
          </a:xfrm>
        </p:grpSpPr>
        <p:sp>
          <p:nvSpPr>
            <p:cNvPr id="1782" name="Google Shape;1782;p12"/>
            <p:cNvSpPr/>
            <p:nvPr/>
          </p:nvSpPr>
          <p:spPr>
            <a:xfrm>
              <a:off x="495861" y="65329"/>
              <a:ext cx="387083" cy="314981"/>
            </a:xfrm>
            <a:custGeom>
              <a:avLst/>
              <a:gdLst/>
              <a:ahLst/>
              <a:cxnLst/>
              <a:rect l="l" t="t" r="r" b="b"/>
              <a:pathLst>
                <a:path w="7779" h="6330" extrusionOk="0">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3" name="Google Shape;1783;p12"/>
            <p:cNvSpPr/>
            <p:nvPr/>
          </p:nvSpPr>
          <p:spPr>
            <a:xfrm>
              <a:off x="448987" y="-6"/>
              <a:ext cx="954944" cy="405444"/>
            </a:xfrm>
            <a:custGeom>
              <a:avLst/>
              <a:gdLst/>
              <a:ahLst/>
              <a:cxnLst/>
              <a:rect l="l" t="t" r="r" b="b"/>
              <a:pathLst>
                <a:path w="19191" h="8148" extrusionOk="0">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4" name="Google Shape;1784;p12"/>
            <p:cNvSpPr/>
            <p:nvPr/>
          </p:nvSpPr>
          <p:spPr>
            <a:xfrm>
              <a:off x="963306" y="-6"/>
              <a:ext cx="395393" cy="271441"/>
            </a:xfrm>
            <a:custGeom>
              <a:avLst/>
              <a:gdLst/>
              <a:ahLst/>
              <a:cxnLst/>
              <a:rect l="l" t="t" r="r" b="b"/>
              <a:pathLst>
                <a:path w="7946" h="5455" extrusionOk="0">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5" name="Google Shape;1785;p12"/>
            <p:cNvSpPr/>
            <p:nvPr/>
          </p:nvSpPr>
          <p:spPr>
            <a:xfrm>
              <a:off x="1661887" y="155793"/>
              <a:ext cx="390417" cy="172568"/>
            </a:xfrm>
            <a:custGeom>
              <a:avLst/>
              <a:gdLst/>
              <a:ahLst/>
              <a:cxnLst/>
              <a:rect l="l" t="t" r="r" b="b"/>
              <a:pathLst>
                <a:path w="7846" h="3468" extrusionOk="0">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6" name="Google Shape;1786;p12"/>
            <p:cNvSpPr/>
            <p:nvPr/>
          </p:nvSpPr>
          <p:spPr>
            <a:xfrm>
              <a:off x="1698759" y="204358"/>
              <a:ext cx="28512" cy="13435"/>
            </a:xfrm>
            <a:custGeom>
              <a:avLst/>
              <a:gdLst/>
              <a:ahLst/>
              <a:cxnLst/>
              <a:rect l="l" t="t" r="r" b="b"/>
              <a:pathLst>
                <a:path w="573" h="270" extrusionOk="0">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7" name="Google Shape;1787;p12"/>
            <p:cNvSpPr/>
            <p:nvPr/>
          </p:nvSpPr>
          <p:spPr>
            <a:xfrm>
              <a:off x="1978510" y="202666"/>
              <a:ext cx="15127" cy="77128"/>
            </a:xfrm>
            <a:custGeom>
              <a:avLst/>
              <a:gdLst/>
              <a:ahLst/>
              <a:cxnLst/>
              <a:rect l="l" t="t" r="r" b="b"/>
              <a:pathLst>
                <a:path w="304" h="1550" extrusionOk="0">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8" name="Google Shape;1788;p12"/>
            <p:cNvSpPr/>
            <p:nvPr/>
          </p:nvSpPr>
          <p:spPr>
            <a:xfrm>
              <a:off x="1956765" y="217744"/>
              <a:ext cx="11743" cy="41948"/>
            </a:xfrm>
            <a:custGeom>
              <a:avLst/>
              <a:gdLst/>
              <a:ahLst/>
              <a:cxnLst/>
              <a:rect l="l" t="t" r="r" b="b"/>
              <a:pathLst>
                <a:path w="236" h="843" extrusionOk="0">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9" name="Google Shape;1789;p12"/>
            <p:cNvSpPr/>
            <p:nvPr/>
          </p:nvSpPr>
          <p:spPr>
            <a:xfrm>
              <a:off x="1485985" y="92100"/>
              <a:ext cx="174309" cy="150823"/>
            </a:xfrm>
            <a:custGeom>
              <a:avLst/>
              <a:gdLst/>
              <a:ahLst/>
              <a:cxnLst/>
              <a:rect l="l" t="t" r="r" b="b"/>
              <a:pathLst>
                <a:path w="3503" h="3031" extrusionOk="0">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0" name="Google Shape;1790;p12"/>
            <p:cNvSpPr/>
            <p:nvPr/>
          </p:nvSpPr>
          <p:spPr>
            <a:xfrm>
              <a:off x="1697067" y="227795"/>
              <a:ext cx="28562" cy="15127"/>
            </a:xfrm>
            <a:custGeom>
              <a:avLst/>
              <a:gdLst/>
              <a:ahLst/>
              <a:cxnLst/>
              <a:rect l="l" t="t" r="r" b="b"/>
              <a:pathLst>
                <a:path w="574" h="304" extrusionOk="0">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791" name="Google Shape;1791;p12"/>
          <p:cNvGrpSpPr/>
          <p:nvPr/>
        </p:nvGrpSpPr>
        <p:grpSpPr>
          <a:xfrm>
            <a:off x="7935832" y="1674515"/>
            <a:ext cx="1207974" cy="1445876"/>
            <a:chOff x="5654182" y="1903115"/>
            <a:chExt cx="1207974" cy="1445876"/>
          </a:xfrm>
        </p:grpSpPr>
        <p:sp>
          <p:nvSpPr>
            <p:cNvPr id="1792" name="Google Shape;1792;p12"/>
            <p:cNvSpPr/>
            <p:nvPr/>
          </p:nvSpPr>
          <p:spPr>
            <a:xfrm>
              <a:off x="6773284" y="2228147"/>
              <a:ext cx="88871" cy="36922"/>
            </a:xfrm>
            <a:custGeom>
              <a:avLst/>
              <a:gdLst/>
              <a:ahLst/>
              <a:cxnLst/>
              <a:rect l="l" t="t" r="r" b="b"/>
              <a:pathLst>
                <a:path w="1786" h="742" extrusionOk="0">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3" name="Google Shape;1793;p12"/>
            <p:cNvSpPr/>
            <p:nvPr/>
          </p:nvSpPr>
          <p:spPr>
            <a:xfrm>
              <a:off x="6726410" y="2104195"/>
              <a:ext cx="135745" cy="48616"/>
            </a:xfrm>
            <a:custGeom>
              <a:avLst/>
              <a:gdLst/>
              <a:ahLst/>
              <a:cxnLst/>
              <a:rect l="l" t="t" r="r" b="b"/>
              <a:pathLst>
                <a:path w="2728" h="977" extrusionOk="0">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4" name="Google Shape;1794;p12"/>
            <p:cNvSpPr/>
            <p:nvPr/>
          </p:nvSpPr>
          <p:spPr>
            <a:xfrm>
              <a:off x="6746513" y="2144401"/>
              <a:ext cx="115642" cy="43590"/>
            </a:xfrm>
            <a:custGeom>
              <a:avLst/>
              <a:gdLst/>
              <a:ahLst/>
              <a:cxnLst/>
              <a:rect l="l" t="t" r="r" b="b"/>
              <a:pathLst>
                <a:path w="2324" h="876" extrusionOk="0">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5" name="Google Shape;1795;p12"/>
            <p:cNvSpPr/>
            <p:nvPr/>
          </p:nvSpPr>
          <p:spPr>
            <a:xfrm>
              <a:off x="6793387" y="2305226"/>
              <a:ext cx="68768" cy="31846"/>
            </a:xfrm>
            <a:custGeom>
              <a:avLst/>
              <a:gdLst/>
              <a:ahLst/>
              <a:cxnLst/>
              <a:rect l="l" t="t" r="r" b="b"/>
              <a:pathLst>
                <a:path w="1382" h="640" extrusionOk="0">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6" name="Google Shape;1796;p12"/>
            <p:cNvSpPr/>
            <p:nvPr/>
          </p:nvSpPr>
          <p:spPr>
            <a:xfrm>
              <a:off x="6726410" y="2055580"/>
              <a:ext cx="135745" cy="50307"/>
            </a:xfrm>
            <a:custGeom>
              <a:avLst/>
              <a:gdLst/>
              <a:ahLst/>
              <a:cxnLst/>
              <a:rect l="l" t="t" r="r" b="b"/>
              <a:pathLst>
                <a:path w="2728" h="1011" extrusionOk="0">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7" name="Google Shape;1797;p12"/>
            <p:cNvSpPr/>
            <p:nvPr/>
          </p:nvSpPr>
          <p:spPr>
            <a:xfrm>
              <a:off x="6776668" y="2268353"/>
              <a:ext cx="85488" cy="38564"/>
            </a:xfrm>
            <a:custGeom>
              <a:avLst/>
              <a:gdLst/>
              <a:ahLst/>
              <a:cxnLst/>
              <a:rect l="l" t="t" r="r" b="b"/>
              <a:pathLst>
                <a:path w="1718" h="775" extrusionOk="0">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8" name="Google Shape;1798;p12"/>
            <p:cNvSpPr/>
            <p:nvPr/>
          </p:nvSpPr>
          <p:spPr>
            <a:xfrm>
              <a:off x="5994291" y="2241533"/>
              <a:ext cx="321698" cy="110616"/>
            </a:xfrm>
            <a:custGeom>
              <a:avLst/>
              <a:gdLst/>
              <a:ahLst/>
              <a:cxnLst/>
              <a:rect l="l" t="t" r="r" b="b"/>
              <a:pathLst>
                <a:path w="6465" h="2223" extrusionOk="0">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9" name="Google Shape;1799;p12"/>
            <p:cNvSpPr/>
            <p:nvPr/>
          </p:nvSpPr>
          <p:spPr>
            <a:xfrm>
              <a:off x="6123269" y="2578308"/>
              <a:ext cx="474163" cy="135745"/>
            </a:xfrm>
            <a:custGeom>
              <a:avLst/>
              <a:gdLst/>
              <a:ahLst/>
              <a:cxnLst/>
              <a:rect l="l" t="t" r="r" b="b"/>
              <a:pathLst>
                <a:path w="9529" h="2728" extrusionOk="0">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0" name="Google Shape;1800;p12"/>
            <p:cNvSpPr/>
            <p:nvPr/>
          </p:nvSpPr>
          <p:spPr>
            <a:xfrm>
              <a:off x="5691054" y="2422510"/>
              <a:ext cx="236260" cy="217800"/>
            </a:xfrm>
            <a:custGeom>
              <a:avLst/>
              <a:gdLst/>
              <a:ahLst/>
              <a:cxnLst/>
              <a:rect l="l" t="t" r="r" b="b"/>
              <a:pathLst>
                <a:path w="4748" h="4377" extrusionOk="0">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1" name="Google Shape;1801;p12"/>
            <p:cNvSpPr/>
            <p:nvPr/>
          </p:nvSpPr>
          <p:spPr>
            <a:xfrm>
              <a:off x="6800105" y="2340406"/>
              <a:ext cx="62051" cy="30204"/>
            </a:xfrm>
            <a:custGeom>
              <a:avLst/>
              <a:gdLst/>
              <a:ahLst/>
              <a:cxnLst/>
              <a:rect l="l" t="t" r="r" b="b"/>
              <a:pathLst>
                <a:path w="1247" h="607" extrusionOk="0">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2" name="Google Shape;1802;p12"/>
            <p:cNvSpPr/>
            <p:nvPr/>
          </p:nvSpPr>
          <p:spPr>
            <a:xfrm>
              <a:off x="5654182" y="1903115"/>
              <a:ext cx="1207974" cy="1445876"/>
            </a:xfrm>
            <a:custGeom>
              <a:avLst/>
              <a:gdLst/>
              <a:ahLst/>
              <a:cxnLst/>
              <a:rect l="l" t="t" r="r" b="b"/>
              <a:pathLst>
                <a:path w="24276" h="29057" extrusionOk="0">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3" name="Google Shape;1803;p12"/>
            <p:cNvSpPr/>
            <p:nvPr/>
          </p:nvSpPr>
          <p:spPr>
            <a:xfrm>
              <a:off x="6823542" y="2472767"/>
              <a:ext cx="38614" cy="16769"/>
            </a:xfrm>
            <a:custGeom>
              <a:avLst/>
              <a:gdLst/>
              <a:ahLst/>
              <a:cxnLst/>
              <a:rect l="l" t="t" r="r" b="b"/>
              <a:pathLst>
                <a:path w="776" h="337" extrusionOk="0">
                  <a:moveTo>
                    <a:pt x="775" y="0"/>
                  </a:moveTo>
                  <a:lnTo>
                    <a:pt x="371" y="101"/>
                  </a:lnTo>
                  <a:lnTo>
                    <a:pt x="203" y="202"/>
                  </a:lnTo>
                  <a:lnTo>
                    <a:pt x="1" y="303"/>
                  </a:lnTo>
                  <a:lnTo>
                    <a:pt x="1" y="337"/>
                  </a:lnTo>
                  <a:lnTo>
                    <a:pt x="405" y="337"/>
                  </a:lnTo>
                  <a:lnTo>
                    <a:pt x="775" y="269"/>
                  </a:lnTo>
                  <a:lnTo>
                    <a:pt x="77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4" name="Google Shape;1804;p12"/>
            <p:cNvSpPr/>
            <p:nvPr/>
          </p:nvSpPr>
          <p:spPr>
            <a:xfrm>
              <a:off x="6810156" y="2378920"/>
              <a:ext cx="51999" cy="28512"/>
            </a:xfrm>
            <a:custGeom>
              <a:avLst/>
              <a:gdLst/>
              <a:ahLst/>
              <a:cxnLst/>
              <a:rect l="l" t="t" r="r" b="b"/>
              <a:pathLst>
                <a:path w="1045" h="573" extrusionOk="0">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5" name="Google Shape;1805;p12"/>
            <p:cNvSpPr/>
            <p:nvPr/>
          </p:nvSpPr>
          <p:spPr>
            <a:xfrm>
              <a:off x="6842003" y="2509590"/>
              <a:ext cx="20153" cy="16819"/>
            </a:xfrm>
            <a:custGeom>
              <a:avLst/>
              <a:gdLst/>
              <a:ahLst/>
              <a:cxnLst/>
              <a:rect l="l" t="t" r="r" b="b"/>
              <a:pathLst>
                <a:path w="405" h="338" extrusionOk="0">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806" name="Google Shape;1806;p12"/>
          <p:cNvGrpSpPr/>
          <p:nvPr/>
        </p:nvGrpSpPr>
        <p:grpSpPr>
          <a:xfrm>
            <a:off x="8106707" y="3508074"/>
            <a:ext cx="1037098" cy="1476031"/>
            <a:chOff x="5825057" y="3508074"/>
            <a:chExt cx="1037098" cy="1476031"/>
          </a:xfrm>
        </p:grpSpPr>
        <p:sp>
          <p:nvSpPr>
            <p:cNvPr id="1807" name="Google Shape;1807;p12"/>
            <p:cNvSpPr/>
            <p:nvPr/>
          </p:nvSpPr>
          <p:spPr>
            <a:xfrm>
              <a:off x="5825057" y="3508074"/>
              <a:ext cx="1037098" cy="1476031"/>
            </a:xfrm>
            <a:custGeom>
              <a:avLst/>
              <a:gdLst/>
              <a:ahLst/>
              <a:cxnLst/>
              <a:rect l="l" t="t" r="r" b="b"/>
              <a:pathLst>
                <a:path w="20842" h="29663" extrusionOk="0">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8" name="Google Shape;1808;p12"/>
            <p:cNvSpPr/>
            <p:nvPr/>
          </p:nvSpPr>
          <p:spPr>
            <a:xfrm>
              <a:off x="6848670" y="3911827"/>
              <a:ext cx="13485" cy="28562"/>
            </a:xfrm>
            <a:custGeom>
              <a:avLst/>
              <a:gdLst/>
              <a:ahLst/>
              <a:cxnLst/>
              <a:rect l="l" t="t" r="r" b="b"/>
              <a:pathLst>
                <a:path w="271" h="574" extrusionOk="0">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9" name="Google Shape;1809;p12"/>
            <p:cNvSpPr/>
            <p:nvPr/>
          </p:nvSpPr>
          <p:spPr>
            <a:xfrm>
              <a:off x="6845336" y="3940339"/>
              <a:ext cx="16819" cy="50307"/>
            </a:xfrm>
            <a:custGeom>
              <a:avLst/>
              <a:gdLst/>
              <a:ahLst/>
              <a:cxnLst/>
              <a:rect l="l" t="t" r="r" b="b"/>
              <a:pathLst>
                <a:path w="338" h="1011" extrusionOk="0">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810" name="Google Shape;1810;p12"/>
          <p:cNvGrpSpPr/>
          <p:nvPr/>
        </p:nvGrpSpPr>
        <p:grpSpPr>
          <a:xfrm>
            <a:off x="3462913" y="4724358"/>
            <a:ext cx="2218152" cy="422263"/>
            <a:chOff x="2330363" y="4724358"/>
            <a:chExt cx="2218152" cy="422263"/>
          </a:xfrm>
        </p:grpSpPr>
        <p:sp>
          <p:nvSpPr>
            <p:cNvPr id="1811" name="Google Shape;1811;p12"/>
            <p:cNvSpPr/>
            <p:nvPr/>
          </p:nvSpPr>
          <p:spPr>
            <a:xfrm>
              <a:off x="4117941" y="4942157"/>
              <a:ext cx="124002" cy="132411"/>
            </a:xfrm>
            <a:custGeom>
              <a:avLst/>
              <a:gdLst/>
              <a:ahLst/>
              <a:cxnLst/>
              <a:rect l="l" t="t" r="r" b="b"/>
              <a:pathLst>
                <a:path w="2492" h="2661" extrusionOk="0">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2" name="Google Shape;1812;p12"/>
            <p:cNvSpPr/>
            <p:nvPr/>
          </p:nvSpPr>
          <p:spPr>
            <a:xfrm>
              <a:off x="4171533" y="4979029"/>
              <a:ext cx="33538" cy="35230"/>
            </a:xfrm>
            <a:custGeom>
              <a:avLst/>
              <a:gdLst/>
              <a:ahLst/>
              <a:cxnLst/>
              <a:rect l="l" t="t" r="r" b="b"/>
              <a:pathLst>
                <a:path w="674" h="708" extrusionOk="0">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3" name="Google Shape;1813;p12"/>
            <p:cNvSpPr/>
            <p:nvPr/>
          </p:nvSpPr>
          <p:spPr>
            <a:xfrm>
              <a:off x="3876655" y="5019235"/>
              <a:ext cx="26870" cy="35230"/>
            </a:xfrm>
            <a:custGeom>
              <a:avLst/>
              <a:gdLst/>
              <a:ahLst/>
              <a:cxnLst/>
              <a:rect l="l" t="t" r="r" b="b"/>
              <a:pathLst>
                <a:path w="540" h="708" extrusionOk="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4" name="Google Shape;1814;p12"/>
            <p:cNvSpPr/>
            <p:nvPr/>
          </p:nvSpPr>
          <p:spPr>
            <a:xfrm>
              <a:off x="2377237" y="4851694"/>
              <a:ext cx="134103" cy="77128"/>
            </a:xfrm>
            <a:custGeom>
              <a:avLst/>
              <a:gdLst/>
              <a:ahLst/>
              <a:cxnLst/>
              <a:rect l="l" t="t" r="r" b="b"/>
              <a:pathLst>
                <a:path w="2695" h="1550" extrusionOk="0">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5" name="Google Shape;1815;p12"/>
            <p:cNvSpPr/>
            <p:nvPr/>
          </p:nvSpPr>
          <p:spPr>
            <a:xfrm>
              <a:off x="4019068" y="5000824"/>
              <a:ext cx="31896" cy="8409"/>
            </a:xfrm>
            <a:custGeom>
              <a:avLst/>
              <a:gdLst/>
              <a:ahLst/>
              <a:cxnLst/>
              <a:rect l="l" t="t" r="r" b="b"/>
              <a:pathLst>
                <a:path w="641" h="169" extrusionOk="0">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6" name="Google Shape;1816;p12"/>
            <p:cNvSpPr/>
            <p:nvPr/>
          </p:nvSpPr>
          <p:spPr>
            <a:xfrm>
              <a:off x="3962093" y="4940515"/>
              <a:ext cx="139129" cy="132362"/>
            </a:xfrm>
            <a:custGeom>
              <a:avLst/>
              <a:gdLst/>
              <a:ahLst/>
              <a:cxnLst/>
              <a:rect l="l" t="t" r="r" b="b"/>
              <a:pathLst>
                <a:path w="2796" h="2660" extrusionOk="0">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7" name="Google Shape;1817;p12"/>
            <p:cNvSpPr/>
            <p:nvPr/>
          </p:nvSpPr>
          <p:spPr>
            <a:xfrm>
              <a:off x="3581827" y="4848360"/>
              <a:ext cx="134053" cy="83796"/>
            </a:xfrm>
            <a:custGeom>
              <a:avLst/>
              <a:gdLst/>
              <a:ahLst/>
              <a:cxnLst/>
              <a:rect l="l" t="t" r="r" b="b"/>
              <a:pathLst>
                <a:path w="2694" h="1684" extrusionOk="0">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8" name="Google Shape;1818;p12"/>
            <p:cNvSpPr/>
            <p:nvPr/>
          </p:nvSpPr>
          <p:spPr>
            <a:xfrm>
              <a:off x="3539929" y="4942157"/>
              <a:ext cx="120668" cy="129077"/>
            </a:xfrm>
            <a:custGeom>
              <a:avLst/>
              <a:gdLst/>
              <a:ahLst/>
              <a:cxnLst/>
              <a:rect l="l" t="t" r="r" b="b"/>
              <a:pathLst>
                <a:path w="2425" h="2594" extrusionOk="0">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9" name="Google Shape;1819;p12"/>
            <p:cNvSpPr/>
            <p:nvPr/>
          </p:nvSpPr>
          <p:spPr>
            <a:xfrm>
              <a:off x="4193327" y="5087904"/>
              <a:ext cx="122310" cy="58717"/>
            </a:xfrm>
            <a:custGeom>
              <a:avLst/>
              <a:gdLst/>
              <a:ahLst/>
              <a:cxnLst/>
              <a:rect l="l" t="t" r="r" b="b"/>
              <a:pathLst>
                <a:path w="2458" h="1180" extrusionOk="0">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0" name="Google Shape;1820;p12"/>
            <p:cNvSpPr/>
            <p:nvPr/>
          </p:nvSpPr>
          <p:spPr>
            <a:xfrm>
              <a:off x="4339075" y="5086262"/>
              <a:ext cx="129028" cy="60359"/>
            </a:xfrm>
            <a:custGeom>
              <a:avLst/>
              <a:gdLst/>
              <a:ahLst/>
              <a:cxnLst/>
              <a:rect l="l" t="t" r="r" b="b"/>
              <a:pathLst>
                <a:path w="2593" h="1213" extrusionOk="0">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1" name="Google Shape;1821;p12"/>
            <p:cNvSpPr/>
            <p:nvPr/>
          </p:nvSpPr>
          <p:spPr>
            <a:xfrm>
              <a:off x="2424160" y="5041030"/>
              <a:ext cx="26870" cy="6718"/>
            </a:xfrm>
            <a:custGeom>
              <a:avLst/>
              <a:gdLst/>
              <a:ahLst/>
              <a:cxnLst/>
              <a:rect l="l" t="t" r="r" b="b"/>
              <a:pathLst>
                <a:path w="540" h="135" extrusionOk="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2" name="Google Shape;1822;p12"/>
            <p:cNvSpPr/>
            <p:nvPr/>
          </p:nvSpPr>
          <p:spPr>
            <a:xfrm>
              <a:off x="3826397" y="4948875"/>
              <a:ext cx="129077" cy="127386"/>
            </a:xfrm>
            <a:custGeom>
              <a:avLst/>
              <a:gdLst/>
              <a:ahLst/>
              <a:cxnLst/>
              <a:rect l="l" t="t" r="r" b="b"/>
              <a:pathLst>
                <a:path w="2594" h="2560" extrusionOk="0">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3" name="Google Shape;1823;p12"/>
            <p:cNvSpPr/>
            <p:nvPr/>
          </p:nvSpPr>
          <p:spPr>
            <a:xfrm>
              <a:off x="2375595" y="4948875"/>
              <a:ext cx="125694" cy="125694"/>
            </a:xfrm>
            <a:custGeom>
              <a:avLst/>
              <a:gdLst/>
              <a:ahLst/>
              <a:cxnLst/>
              <a:rect l="l" t="t" r="r" b="b"/>
              <a:pathLst>
                <a:path w="2526" h="2526" extrusionOk="0">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4" name="Google Shape;1824;p12"/>
            <p:cNvSpPr/>
            <p:nvPr/>
          </p:nvSpPr>
          <p:spPr>
            <a:xfrm>
              <a:off x="3684034" y="4945541"/>
              <a:ext cx="129028" cy="129028"/>
            </a:xfrm>
            <a:custGeom>
              <a:avLst/>
              <a:gdLst/>
              <a:ahLst/>
              <a:cxnLst/>
              <a:rect l="l" t="t" r="r" b="b"/>
              <a:pathLst>
                <a:path w="2593" h="2593" extrusionOk="0">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5" name="Google Shape;1825;p12"/>
            <p:cNvSpPr/>
            <p:nvPr/>
          </p:nvSpPr>
          <p:spPr>
            <a:xfrm>
              <a:off x="3735934" y="5022569"/>
              <a:ext cx="25179" cy="31896"/>
            </a:xfrm>
            <a:custGeom>
              <a:avLst/>
              <a:gdLst/>
              <a:ahLst/>
              <a:cxnLst/>
              <a:rect l="l" t="t" r="r" b="b"/>
              <a:pathLst>
                <a:path w="506" h="641" extrusionOk="0">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6" name="Google Shape;1826;p12"/>
            <p:cNvSpPr/>
            <p:nvPr/>
          </p:nvSpPr>
          <p:spPr>
            <a:xfrm>
              <a:off x="2422469" y="5014210"/>
              <a:ext cx="25179" cy="20153"/>
            </a:xfrm>
            <a:custGeom>
              <a:avLst/>
              <a:gdLst/>
              <a:ahLst/>
              <a:cxnLst/>
              <a:rect l="l" t="t" r="r" b="b"/>
              <a:pathLst>
                <a:path w="506" h="405" extrusionOk="0">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7" name="Google Shape;1827;p12"/>
            <p:cNvSpPr/>
            <p:nvPr/>
          </p:nvSpPr>
          <p:spPr>
            <a:xfrm>
              <a:off x="3898450" y="5089596"/>
              <a:ext cx="134053" cy="57025"/>
            </a:xfrm>
            <a:custGeom>
              <a:avLst/>
              <a:gdLst/>
              <a:ahLst/>
              <a:cxnLst/>
              <a:rect l="l" t="t" r="r" b="b"/>
              <a:pathLst>
                <a:path w="2694" h="1146" extrusionOk="0">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8" name="Google Shape;1828;p12"/>
            <p:cNvSpPr/>
            <p:nvPr/>
          </p:nvSpPr>
          <p:spPr>
            <a:xfrm>
              <a:off x="2714012" y="5019235"/>
              <a:ext cx="28512" cy="31896"/>
            </a:xfrm>
            <a:custGeom>
              <a:avLst/>
              <a:gdLst/>
              <a:ahLst/>
              <a:cxnLst/>
              <a:rect l="l" t="t" r="r" b="b"/>
              <a:pathLst>
                <a:path w="573" h="641" extrusionOk="0">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9" name="Google Shape;1829;p12"/>
            <p:cNvSpPr/>
            <p:nvPr/>
          </p:nvSpPr>
          <p:spPr>
            <a:xfrm>
              <a:off x="2978686" y="4853385"/>
              <a:ext cx="132411" cy="82154"/>
            </a:xfrm>
            <a:custGeom>
              <a:avLst/>
              <a:gdLst/>
              <a:ahLst/>
              <a:cxnLst/>
              <a:rect l="l" t="t" r="r" b="b"/>
              <a:pathLst>
                <a:path w="2661" h="1651" extrusionOk="0">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0" name="Google Shape;1830;p12"/>
            <p:cNvSpPr/>
            <p:nvPr/>
          </p:nvSpPr>
          <p:spPr>
            <a:xfrm>
              <a:off x="3611981" y="5086262"/>
              <a:ext cx="129028" cy="60359"/>
            </a:xfrm>
            <a:custGeom>
              <a:avLst/>
              <a:gdLst/>
              <a:ahLst/>
              <a:cxnLst/>
              <a:rect l="l" t="t" r="r" b="b"/>
              <a:pathLst>
                <a:path w="2593" h="1213" extrusionOk="0">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1" name="Google Shape;1831;p12"/>
            <p:cNvSpPr/>
            <p:nvPr/>
          </p:nvSpPr>
          <p:spPr>
            <a:xfrm>
              <a:off x="3427670" y="4851694"/>
              <a:ext cx="137437" cy="82154"/>
            </a:xfrm>
            <a:custGeom>
              <a:avLst/>
              <a:gdLst/>
              <a:ahLst/>
              <a:cxnLst/>
              <a:rect l="l" t="t" r="r" b="b"/>
              <a:pathLst>
                <a:path w="2762" h="1651" extrusionOk="0">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2" name="Google Shape;1832;p12"/>
            <p:cNvSpPr/>
            <p:nvPr/>
          </p:nvSpPr>
          <p:spPr>
            <a:xfrm>
              <a:off x="2523034" y="4848360"/>
              <a:ext cx="134053" cy="83796"/>
            </a:xfrm>
            <a:custGeom>
              <a:avLst/>
              <a:gdLst/>
              <a:ahLst/>
              <a:cxnLst/>
              <a:rect l="l" t="t" r="r" b="b"/>
              <a:pathLst>
                <a:path w="2694" h="1684" extrusionOk="0">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3" name="Google Shape;1833;p12"/>
            <p:cNvSpPr/>
            <p:nvPr/>
          </p:nvSpPr>
          <p:spPr>
            <a:xfrm>
              <a:off x="4178250" y="4846668"/>
              <a:ext cx="139079" cy="87180"/>
            </a:xfrm>
            <a:custGeom>
              <a:avLst/>
              <a:gdLst/>
              <a:ahLst/>
              <a:cxnLst/>
              <a:rect l="l" t="t" r="r" b="b"/>
              <a:pathLst>
                <a:path w="2795" h="1752" extrusionOk="0">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4" name="Google Shape;1834;p12"/>
            <p:cNvSpPr/>
            <p:nvPr/>
          </p:nvSpPr>
          <p:spPr>
            <a:xfrm>
              <a:off x="3727574"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5" name="Google Shape;1835;p12"/>
            <p:cNvSpPr/>
            <p:nvPr/>
          </p:nvSpPr>
          <p:spPr>
            <a:xfrm>
              <a:off x="2667089" y="4943849"/>
              <a:ext cx="129028" cy="130720"/>
            </a:xfrm>
            <a:custGeom>
              <a:avLst/>
              <a:gdLst/>
              <a:ahLst/>
              <a:cxnLst/>
              <a:rect l="l" t="t" r="r" b="b"/>
              <a:pathLst>
                <a:path w="2593" h="2627" extrusionOk="0">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6" name="Google Shape;1836;p12"/>
            <p:cNvSpPr/>
            <p:nvPr/>
          </p:nvSpPr>
          <p:spPr>
            <a:xfrm>
              <a:off x="2668781"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7" name="Google Shape;1837;p12"/>
            <p:cNvSpPr/>
            <p:nvPr/>
          </p:nvSpPr>
          <p:spPr>
            <a:xfrm>
              <a:off x="2737449" y="5089596"/>
              <a:ext cx="118976" cy="57025"/>
            </a:xfrm>
            <a:custGeom>
              <a:avLst/>
              <a:gdLst/>
              <a:ahLst/>
              <a:cxnLst/>
              <a:rect l="l" t="t" r="r" b="b"/>
              <a:pathLst>
                <a:path w="2391" h="1146" extrusionOk="0">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8" name="Google Shape;1838;p12"/>
            <p:cNvSpPr/>
            <p:nvPr/>
          </p:nvSpPr>
          <p:spPr>
            <a:xfrm>
              <a:off x="3756037" y="5086262"/>
              <a:ext cx="122360" cy="60359"/>
            </a:xfrm>
            <a:custGeom>
              <a:avLst/>
              <a:gdLst/>
              <a:ahLst/>
              <a:cxnLst/>
              <a:rect l="l" t="t" r="r" b="b"/>
              <a:pathLst>
                <a:path w="2459" h="1213" extrusionOk="0">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9" name="Google Shape;1839;p12"/>
            <p:cNvSpPr/>
            <p:nvPr/>
          </p:nvSpPr>
          <p:spPr>
            <a:xfrm>
              <a:off x="2821195" y="4848360"/>
              <a:ext cx="135795" cy="83796"/>
            </a:xfrm>
            <a:custGeom>
              <a:avLst/>
              <a:gdLst/>
              <a:ahLst/>
              <a:cxnLst/>
              <a:rect l="l" t="t" r="r" b="b"/>
              <a:pathLst>
                <a:path w="2729" h="1684" extrusionOk="0">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0" name="Google Shape;1840;p12"/>
            <p:cNvSpPr/>
            <p:nvPr/>
          </p:nvSpPr>
          <p:spPr>
            <a:xfrm>
              <a:off x="3880039" y="4848360"/>
              <a:ext cx="135745" cy="83796"/>
            </a:xfrm>
            <a:custGeom>
              <a:avLst/>
              <a:gdLst/>
              <a:ahLst/>
              <a:cxnLst/>
              <a:rect l="l" t="t" r="r" b="b"/>
              <a:pathLst>
                <a:path w="2728" h="1684" extrusionOk="0">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1" name="Google Shape;1841;p12"/>
            <p:cNvSpPr/>
            <p:nvPr/>
          </p:nvSpPr>
          <p:spPr>
            <a:xfrm>
              <a:off x="4397692" y="5030979"/>
              <a:ext cx="48616" cy="23487"/>
            </a:xfrm>
            <a:custGeom>
              <a:avLst/>
              <a:gdLst/>
              <a:ahLst/>
              <a:cxnLst/>
              <a:rect l="l" t="t" r="r" b="b"/>
              <a:pathLst>
                <a:path w="977" h="472" extrusionOk="0">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2" name="Google Shape;1842;p12"/>
            <p:cNvSpPr/>
            <p:nvPr/>
          </p:nvSpPr>
          <p:spPr>
            <a:xfrm>
              <a:off x="4332357"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3" name="Google Shape;1843;p12"/>
            <p:cNvSpPr/>
            <p:nvPr/>
          </p:nvSpPr>
          <p:spPr>
            <a:xfrm>
              <a:off x="4260304" y="4945541"/>
              <a:ext cx="206106" cy="129028"/>
            </a:xfrm>
            <a:custGeom>
              <a:avLst/>
              <a:gdLst/>
              <a:ahLst/>
              <a:cxnLst/>
              <a:rect l="l" t="t" r="r" b="b"/>
              <a:pathLst>
                <a:path w="4142" h="2593" extrusionOk="0">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4" name="Google Shape;1844;p12"/>
            <p:cNvSpPr/>
            <p:nvPr/>
          </p:nvSpPr>
          <p:spPr>
            <a:xfrm>
              <a:off x="2576625" y="5015902"/>
              <a:ext cx="18461" cy="35230"/>
            </a:xfrm>
            <a:custGeom>
              <a:avLst/>
              <a:gdLst/>
              <a:ahLst/>
              <a:cxnLst/>
              <a:rect l="l" t="t" r="r" b="b"/>
              <a:pathLst>
                <a:path w="371" h="708" extrusionOk="0">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5" name="Google Shape;1845;p12"/>
            <p:cNvSpPr/>
            <p:nvPr/>
          </p:nvSpPr>
          <p:spPr>
            <a:xfrm>
              <a:off x="4037479" y="4853385"/>
              <a:ext cx="132411" cy="82154"/>
            </a:xfrm>
            <a:custGeom>
              <a:avLst/>
              <a:gdLst/>
              <a:ahLst/>
              <a:cxnLst/>
              <a:rect l="l" t="t" r="r" b="b"/>
              <a:pathLst>
                <a:path w="2661" h="1651" extrusionOk="0">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6" name="Google Shape;1846;p12"/>
            <p:cNvSpPr/>
            <p:nvPr/>
          </p:nvSpPr>
          <p:spPr>
            <a:xfrm>
              <a:off x="2590011" y="5091288"/>
              <a:ext cx="129077" cy="55333"/>
            </a:xfrm>
            <a:custGeom>
              <a:avLst/>
              <a:gdLst/>
              <a:ahLst/>
              <a:cxnLst/>
              <a:rect l="l" t="t" r="r" b="b"/>
              <a:pathLst>
                <a:path w="2594" h="1112" extrusionOk="0">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7" name="Google Shape;1847;p12"/>
            <p:cNvSpPr/>
            <p:nvPr/>
          </p:nvSpPr>
          <p:spPr>
            <a:xfrm>
              <a:off x="2518008" y="4947183"/>
              <a:ext cx="124002" cy="129077"/>
            </a:xfrm>
            <a:custGeom>
              <a:avLst/>
              <a:gdLst/>
              <a:ahLst/>
              <a:cxnLst/>
              <a:rect l="l" t="t" r="r" b="b"/>
              <a:pathLst>
                <a:path w="2492" h="2594" extrusionOk="0">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8" name="Google Shape;1848;p12"/>
            <p:cNvSpPr/>
            <p:nvPr/>
          </p:nvSpPr>
          <p:spPr>
            <a:xfrm>
              <a:off x="3462851" y="5089596"/>
              <a:ext cx="124052" cy="57025"/>
            </a:xfrm>
            <a:custGeom>
              <a:avLst/>
              <a:gdLst/>
              <a:ahLst/>
              <a:cxnLst/>
              <a:rect l="l" t="t" r="r" b="b"/>
              <a:pathLst>
                <a:path w="2493" h="1146" extrusionOk="0">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9" name="Google Shape;1849;p12"/>
            <p:cNvSpPr/>
            <p:nvPr/>
          </p:nvSpPr>
          <p:spPr>
            <a:xfrm>
              <a:off x="2370569" y="5084570"/>
              <a:ext cx="211132" cy="62051"/>
            </a:xfrm>
            <a:custGeom>
              <a:avLst/>
              <a:gdLst/>
              <a:ahLst/>
              <a:cxnLst/>
              <a:rect l="l" t="t" r="r" b="b"/>
              <a:pathLst>
                <a:path w="4243" h="1247" extrusionOk="0">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0" name="Google Shape;1850;p12"/>
            <p:cNvSpPr/>
            <p:nvPr/>
          </p:nvSpPr>
          <p:spPr>
            <a:xfrm>
              <a:off x="3586853" y="5024261"/>
              <a:ext cx="23487" cy="26870"/>
            </a:xfrm>
            <a:custGeom>
              <a:avLst/>
              <a:gdLst/>
              <a:ahLst/>
              <a:cxnLst/>
              <a:rect l="l" t="t" r="r" b="b"/>
              <a:pathLst>
                <a:path w="472" h="540" extrusionOk="0">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1" name="Google Shape;1851;p12"/>
            <p:cNvSpPr/>
            <p:nvPr/>
          </p:nvSpPr>
          <p:spPr>
            <a:xfrm>
              <a:off x="3313770" y="5089596"/>
              <a:ext cx="124002" cy="57025"/>
            </a:xfrm>
            <a:custGeom>
              <a:avLst/>
              <a:gdLst/>
              <a:ahLst/>
              <a:cxnLst/>
              <a:rect l="l" t="t" r="r" b="b"/>
              <a:pathLst>
                <a:path w="2492" h="1146" extrusionOk="0">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2" name="Google Shape;1852;p12"/>
            <p:cNvSpPr/>
            <p:nvPr/>
          </p:nvSpPr>
          <p:spPr>
            <a:xfrm>
              <a:off x="3444439" y="5022569"/>
              <a:ext cx="18461" cy="30204"/>
            </a:xfrm>
            <a:custGeom>
              <a:avLst/>
              <a:gdLst/>
              <a:ahLst/>
              <a:cxnLst/>
              <a:rect l="l" t="t" r="r" b="b"/>
              <a:pathLst>
                <a:path w="371" h="607" extrusionOk="0">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3" name="Google Shape;1853;p12"/>
            <p:cNvSpPr/>
            <p:nvPr/>
          </p:nvSpPr>
          <p:spPr>
            <a:xfrm>
              <a:off x="2866477" y="5020927"/>
              <a:ext cx="25179" cy="31846"/>
            </a:xfrm>
            <a:custGeom>
              <a:avLst/>
              <a:gdLst/>
              <a:ahLst/>
              <a:cxnLst/>
              <a:rect l="l" t="t" r="r" b="b"/>
              <a:pathLst>
                <a:path w="506" h="640" extrusionOk="0">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4" name="Google Shape;1854;p12"/>
            <p:cNvSpPr/>
            <p:nvPr/>
          </p:nvSpPr>
          <p:spPr>
            <a:xfrm>
              <a:off x="2811144" y="4943849"/>
              <a:ext cx="122360" cy="127386"/>
            </a:xfrm>
            <a:custGeom>
              <a:avLst/>
              <a:gdLst/>
              <a:ahLst/>
              <a:cxnLst/>
              <a:rect l="l" t="t" r="r" b="b"/>
              <a:pathLst>
                <a:path w="2459" h="2560" extrusionOk="0">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5" name="Google Shape;1855;p12"/>
            <p:cNvSpPr/>
            <p:nvPr/>
          </p:nvSpPr>
          <p:spPr>
            <a:xfrm>
              <a:off x="2951915" y="4947183"/>
              <a:ext cx="135745" cy="127386"/>
            </a:xfrm>
            <a:custGeom>
              <a:avLst/>
              <a:gdLst/>
              <a:ahLst/>
              <a:cxnLst/>
              <a:rect l="l" t="t" r="r" b="b"/>
              <a:pathLst>
                <a:path w="2728" h="2560" extrusionOk="0">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6" name="Google Shape;1856;p12"/>
            <p:cNvSpPr/>
            <p:nvPr/>
          </p:nvSpPr>
          <p:spPr>
            <a:xfrm>
              <a:off x="3007198" y="5024261"/>
              <a:ext cx="28512" cy="31896"/>
            </a:xfrm>
            <a:custGeom>
              <a:avLst/>
              <a:gdLst/>
              <a:ahLst/>
              <a:cxnLst/>
              <a:rect l="l" t="t" r="r" b="b"/>
              <a:pathLst>
                <a:path w="573" h="641" extrusionOk="0">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7" name="Google Shape;1857;p12"/>
            <p:cNvSpPr/>
            <p:nvPr/>
          </p:nvSpPr>
          <p:spPr>
            <a:xfrm>
              <a:off x="3166331" y="5099648"/>
              <a:ext cx="8409" cy="46973"/>
            </a:xfrm>
            <a:custGeom>
              <a:avLst/>
              <a:gdLst/>
              <a:ahLst/>
              <a:cxnLst/>
              <a:rect l="l" t="t" r="r" b="b"/>
              <a:pathLst>
                <a:path w="169" h="944" extrusionOk="0">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8" name="Google Shape;1858;p12"/>
            <p:cNvSpPr/>
            <p:nvPr/>
          </p:nvSpPr>
          <p:spPr>
            <a:xfrm>
              <a:off x="2879863" y="5092930"/>
              <a:ext cx="129028" cy="53691"/>
            </a:xfrm>
            <a:custGeom>
              <a:avLst/>
              <a:gdLst/>
              <a:ahLst/>
              <a:cxnLst/>
              <a:rect l="l" t="t" r="r" b="b"/>
              <a:pathLst>
                <a:path w="2593" h="1079" extrusionOk="0">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9" name="Google Shape;1859;p12"/>
            <p:cNvSpPr/>
            <p:nvPr/>
          </p:nvSpPr>
          <p:spPr>
            <a:xfrm>
              <a:off x="3099304" y="4943849"/>
              <a:ext cx="125694" cy="135745"/>
            </a:xfrm>
            <a:custGeom>
              <a:avLst/>
              <a:gdLst/>
              <a:ahLst/>
              <a:cxnLst/>
              <a:rect l="l" t="t" r="r" b="b"/>
              <a:pathLst>
                <a:path w="2526" h="2728" extrusionOk="0">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0" name="Google Shape;1860;p12"/>
            <p:cNvSpPr/>
            <p:nvPr/>
          </p:nvSpPr>
          <p:spPr>
            <a:xfrm>
              <a:off x="3295359" y="5022569"/>
              <a:ext cx="28512" cy="30204"/>
            </a:xfrm>
            <a:custGeom>
              <a:avLst/>
              <a:gdLst/>
              <a:ahLst/>
              <a:cxnLst/>
              <a:rect l="l" t="t" r="r" b="b"/>
              <a:pathLst>
                <a:path w="573" h="607" extrusionOk="0">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1" name="Google Shape;1861;p12"/>
            <p:cNvSpPr/>
            <p:nvPr/>
          </p:nvSpPr>
          <p:spPr>
            <a:xfrm>
              <a:off x="3273564"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2" name="Google Shape;1862;p12"/>
            <p:cNvSpPr/>
            <p:nvPr/>
          </p:nvSpPr>
          <p:spPr>
            <a:xfrm>
              <a:off x="3157971" y="5087904"/>
              <a:ext cx="137437" cy="58717"/>
            </a:xfrm>
            <a:custGeom>
              <a:avLst/>
              <a:gdLst/>
              <a:ahLst/>
              <a:cxnLst/>
              <a:rect l="l" t="t" r="r" b="b"/>
              <a:pathLst>
                <a:path w="2762" h="1180" extrusionOk="0">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3" name="Google Shape;1863;p12"/>
            <p:cNvSpPr/>
            <p:nvPr/>
          </p:nvSpPr>
          <p:spPr>
            <a:xfrm>
              <a:off x="3392490" y="4943849"/>
              <a:ext cx="130720" cy="132411"/>
            </a:xfrm>
            <a:custGeom>
              <a:avLst/>
              <a:gdLst/>
              <a:ahLst/>
              <a:cxnLst/>
              <a:rect l="l" t="t" r="r" b="b"/>
              <a:pathLst>
                <a:path w="2627" h="2661" extrusionOk="0">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4" name="Google Shape;1864;p12"/>
            <p:cNvSpPr/>
            <p:nvPr/>
          </p:nvSpPr>
          <p:spPr>
            <a:xfrm>
              <a:off x="3154587" y="5027595"/>
              <a:ext cx="20153" cy="26870"/>
            </a:xfrm>
            <a:custGeom>
              <a:avLst/>
              <a:gdLst/>
              <a:ahLst/>
              <a:cxnLst/>
              <a:rect l="l" t="t" r="r" b="b"/>
              <a:pathLst>
                <a:path w="405" h="540" extrusionOk="0">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5" name="Google Shape;1865;p12"/>
            <p:cNvSpPr/>
            <p:nvPr/>
          </p:nvSpPr>
          <p:spPr>
            <a:xfrm>
              <a:off x="3245051" y="4945541"/>
              <a:ext cx="125744" cy="132362"/>
            </a:xfrm>
            <a:custGeom>
              <a:avLst/>
              <a:gdLst/>
              <a:ahLst/>
              <a:cxnLst/>
              <a:rect l="l" t="t" r="r" b="b"/>
              <a:pathLst>
                <a:path w="2527" h="2660" extrusionOk="0">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6" name="Google Shape;1866;p12"/>
            <p:cNvSpPr/>
            <p:nvPr/>
          </p:nvSpPr>
          <p:spPr>
            <a:xfrm>
              <a:off x="3119407" y="4846668"/>
              <a:ext cx="139129" cy="87180"/>
            </a:xfrm>
            <a:custGeom>
              <a:avLst/>
              <a:gdLst/>
              <a:ahLst/>
              <a:cxnLst/>
              <a:rect l="l" t="t" r="r" b="b"/>
              <a:pathLst>
                <a:path w="2796" h="1752" extrusionOk="0">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7" name="Google Shape;1867;p12"/>
            <p:cNvSpPr/>
            <p:nvPr/>
          </p:nvSpPr>
          <p:spPr>
            <a:xfrm>
              <a:off x="3023918" y="5096314"/>
              <a:ext cx="127386" cy="50307"/>
            </a:xfrm>
            <a:custGeom>
              <a:avLst/>
              <a:gdLst/>
              <a:ahLst/>
              <a:cxnLst/>
              <a:rect l="l" t="t" r="r" b="b"/>
              <a:pathLst>
                <a:path w="2560" h="1011" extrusionOk="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8" name="Google Shape;1868;p12"/>
            <p:cNvSpPr/>
            <p:nvPr/>
          </p:nvSpPr>
          <p:spPr>
            <a:xfrm>
              <a:off x="2330363" y="4724358"/>
              <a:ext cx="2218152" cy="422263"/>
            </a:xfrm>
            <a:custGeom>
              <a:avLst/>
              <a:gdLst/>
              <a:ahLst/>
              <a:cxnLst/>
              <a:rect l="l" t="t" r="r" b="b"/>
              <a:pathLst>
                <a:path w="44577" h="8486" extrusionOk="0">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9" name="Google Shape;1869;p12"/>
            <p:cNvSpPr/>
            <p:nvPr/>
          </p:nvSpPr>
          <p:spPr>
            <a:xfrm>
              <a:off x="4044197" y="5086262"/>
              <a:ext cx="127386" cy="60359"/>
            </a:xfrm>
            <a:custGeom>
              <a:avLst/>
              <a:gdLst/>
              <a:ahLst/>
              <a:cxnLst/>
              <a:rect l="l" t="t" r="r" b="b"/>
              <a:pathLst>
                <a:path w="2560" h="1213" extrusionOk="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870" name="Google Shape;1870;p12"/>
          <p:cNvGrpSpPr/>
          <p:nvPr/>
        </p:nvGrpSpPr>
        <p:grpSpPr>
          <a:xfrm>
            <a:off x="669098" y="3632076"/>
            <a:ext cx="366930" cy="1514545"/>
            <a:chOff x="135698" y="3632076"/>
            <a:chExt cx="366930" cy="1514545"/>
          </a:xfrm>
        </p:grpSpPr>
        <p:sp>
          <p:nvSpPr>
            <p:cNvPr id="1871" name="Google Shape;1871;p12"/>
            <p:cNvSpPr/>
            <p:nvPr/>
          </p:nvSpPr>
          <p:spPr>
            <a:xfrm>
              <a:off x="135698" y="3632076"/>
              <a:ext cx="366930" cy="1514545"/>
            </a:xfrm>
            <a:custGeom>
              <a:avLst/>
              <a:gdLst/>
              <a:ahLst/>
              <a:cxnLst/>
              <a:rect l="l" t="t" r="r" b="b"/>
              <a:pathLst>
                <a:path w="7374" h="30437" extrusionOk="0">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2" name="Google Shape;1872;p12"/>
            <p:cNvSpPr/>
            <p:nvPr/>
          </p:nvSpPr>
          <p:spPr>
            <a:xfrm>
              <a:off x="201033" y="4280399"/>
              <a:ext cx="263081" cy="258055"/>
            </a:xfrm>
            <a:custGeom>
              <a:avLst/>
              <a:gdLst/>
              <a:ahLst/>
              <a:cxnLst/>
              <a:rect l="l" t="t" r="r" b="b"/>
              <a:pathLst>
                <a:path w="5287" h="5186" extrusionOk="0">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3" name="Google Shape;1873;p12"/>
            <p:cNvSpPr/>
            <p:nvPr/>
          </p:nvSpPr>
          <p:spPr>
            <a:xfrm>
              <a:off x="397038" y="4345734"/>
              <a:ext cx="30204" cy="20153"/>
            </a:xfrm>
            <a:custGeom>
              <a:avLst/>
              <a:gdLst/>
              <a:ahLst/>
              <a:cxnLst/>
              <a:rect l="l" t="t" r="r" b="b"/>
              <a:pathLst>
                <a:path w="607" h="405" extrusionOk="0">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4" name="Google Shape;1874;p12"/>
            <p:cNvSpPr/>
            <p:nvPr/>
          </p:nvSpPr>
          <p:spPr>
            <a:xfrm>
              <a:off x="256316" y="4325631"/>
              <a:ext cx="28512" cy="25179"/>
            </a:xfrm>
            <a:custGeom>
              <a:avLst/>
              <a:gdLst/>
              <a:ahLst/>
              <a:cxnLst/>
              <a:rect l="l" t="t" r="r" b="b"/>
              <a:pathLst>
                <a:path w="573" h="506" extrusionOk="0">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5" name="Google Shape;1875;p12"/>
            <p:cNvSpPr/>
            <p:nvPr/>
          </p:nvSpPr>
          <p:spPr>
            <a:xfrm>
              <a:off x="217752" y="4367529"/>
              <a:ext cx="38614" cy="13435"/>
            </a:xfrm>
            <a:custGeom>
              <a:avLst/>
              <a:gdLst/>
              <a:ahLst/>
              <a:cxnLst/>
              <a:rect l="l" t="t" r="r" b="b"/>
              <a:pathLst>
                <a:path w="776" h="270" extrusionOk="0">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6" name="Google Shape;1876;p12"/>
            <p:cNvSpPr/>
            <p:nvPr/>
          </p:nvSpPr>
          <p:spPr>
            <a:xfrm>
              <a:off x="159135" y="3657205"/>
              <a:ext cx="145797" cy="152514"/>
            </a:xfrm>
            <a:custGeom>
              <a:avLst/>
              <a:gdLst/>
              <a:ahLst/>
              <a:cxnLst/>
              <a:rect l="l" t="t" r="r" b="b"/>
              <a:pathLst>
                <a:path w="2930" h="3065" extrusionOk="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7" name="Google Shape;1877;p12"/>
            <p:cNvSpPr/>
            <p:nvPr/>
          </p:nvSpPr>
          <p:spPr>
            <a:xfrm>
              <a:off x="311600" y="4302194"/>
              <a:ext cx="13435" cy="33538"/>
            </a:xfrm>
            <a:custGeom>
              <a:avLst/>
              <a:gdLst/>
              <a:ahLst/>
              <a:cxnLst/>
              <a:rect l="l" t="t" r="r" b="b"/>
              <a:pathLst>
                <a:path w="270" h="674" extrusionOk="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8" name="Google Shape;1878;p12"/>
            <p:cNvSpPr/>
            <p:nvPr/>
          </p:nvSpPr>
          <p:spPr>
            <a:xfrm>
              <a:off x="308216" y="4352451"/>
              <a:ext cx="98923" cy="98923"/>
            </a:xfrm>
            <a:custGeom>
              <a:avLst/>
              <a:gdLst/>
              <a:ahLst/>
              <a:cxnLst/>
              <a:rect l="l" t="t" r="r" b="b"/>
              <a:pathLst>
                <a:path w="1988" h="1988" extrusionOk="0">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9" name="Google Shape;1879;p12"/>
            <p:cNvSpPr/>
            <p:nvPr/>
          </p:nvSpPr>
          <p:spPr>
            <a:xfrm>
              <a:off x="385294" y="4484813"/>
              <a:ext cx="18461" cy="13435"/>
            </a:xfrm>
            <a:custGeom>
              <a:avLst/>
              <a:gdLst/>
              <a:ahLst/>
              <a:cxnLst/>
              <a:rect l="l" t="t" r="r" b="b"/>
              <a:pathLst>
                <a:path w="371" h="270" extrusionOk="0">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0" name="Google Shape;1880;p12"/>
            <p:cNvSpPr/>
            <p:nvPr/>
          </p:nvSpPr>
          <p:spPr>
            <a:xfrm>
              <a:off x="380268" y="4828257"/>
              <a:ext cx="20153" cy="26870"/>
            </a:xfrm>
            <a:custGeom>
              <a:avLst/>
              <a:gdLst/>
              <a:ahLst/>
              <a:cxnLst/>
              <a:rect l="l" t="t" r="r" b="b"/>
              <a:pathLst>
                <a:path w="405" h="540" extrusionOk="0">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1" name="Google Shape;1881;p12"/>
            <p:cNvSpPr/>
            <p:nvPr/>
          </p:nvSpPr>
          <p:spPr>
            <a:xfrm>
              <a:off x="420475" y="5047698"/>
              <a:ext cx="18511" cy="23536"/>
            </a:xfrm>
            <a:custGeom>
              <a:avLst/>
              <a:gdLst/>
              <a:ahLst/>
              <a:cxnLst/>
              <a:rect l="l" t="t" r="r" b="b"/>
              <a:pathLst>
                <a:path w="372" h="473" extrusionOk="0">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2" name="Google Shape;1882;p12"/>
            <p:cNvSpPr/>
            <p:nvPr/>
          </p:nvSpPr>
          <p:spPr>
            <a:xfrm>
              <a:off x="400371" y="4942157"/>
              <a:ext cx="21845" cy="25179"/>
            </a:xfrm>
            <a:custGeom>
              <a:avLst/>
              <a:gdLst/>
              <a:ahLst/>
              <a:cxnLst/>
              <a:rect l="l" t="t" r="r" b="b"/>
              <a:pathLst>
                <a:path w="439" h="506" extrusionOk="0">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3" name="Google Shape;1883;p12"/>
            <p:cNvSpPr/>
            <p:nvPr/>
          </p:nvSpPr>
          <p:spPr>
            <a:xfrm>
              <a:off x="398680" y="4886874"/>
              <a:ext cx="20203" cy="23536"/>
            </a:xfrm>
            <a:custGeom>
              <a:avLst/>
              <a:gdLst/>
              <a:ahLst/>
              <a:cxnLst/>
              <a:rect l="l" t="t" r="r" b="b"/>
              <a:pathLst>
                <a:path w="406" h="473" extrusionOk="0">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4" name="Google Shape;1884;p12"/>
            <p:cNvSpPr/>
            <p:nvPr/>
          </p:nvSpPr>
          <p:spPr>
            <a:xfrm>
              <a:off x="413807" y="5002466"/>
              <a:ext cx="20153" cy="20153"/>
            </a:xfrm>
            <a:custGeom>
              <a:avLst/>
              <a:gdLst/>
              <a:ahLst/>
              <a:cxnLst/>
              <a:rect l="l" t="t" r="r" b="b"/>
              <a:pathLst>
                <a:path w="405" h="405" extrusionOk="0">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5" name="Google Shape;1885;p12"/>
            <p:cNvSpPr/>
            <p:nvPr/>
          </p:nvSpPr>
          <p:spPr>
            <a:xfrm>
              <a:off x="432218" y="5108007"/>
              <a:ext cx="18461" cy="28562"/>
            </a:xfrm>
            <a:custGeom>
              <a:avLst/>
              <a:gdLst/>
              <a:ahLst/>
              <a:cxnLst/>
              <a:rect l="l" t="t" r="r" b="b"/>
              <a:pathLst>
                <a:path w="371" h="574" extrusionOk="0">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886" name="Google Shape;1886;p12"/>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31750" y="737325"/>
            <a:ext cx="6880500" cy="5829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1pPr>
            <a:lvl2pPr lvl="1"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2pPr>
            <a:lvl3pPr lvl="2"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3pPr>
            <a:lvl4pPr lvl="3"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4pPr>
            <a:lvl5pPr lvl="4"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5pPr>
            <a:lvl6pPr lvl="5"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6pPr>
            <a:lvl7pPr lvl="6"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7pPr>
            <a:lvl8pPr lvl="7"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8pPr>
            <a:lvl9pPr lvl="8"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1131750" y="1427100"/>
            <a:ext cx="6880500" cy="34986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1pPr>
            <a:lvl2pPr marL="914400" lvl="1" indent="-381000">
              <a:spcBef>
                <a:spcPts val="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2pPr>
            <a:lvl3pPr marL="1371600" lvl="2" indent="-381000">
              <a:spcBef>
                <a:spcPts val="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3pPr>
            <a:lvl4pPr marL="1828800" lvl="3"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4pPr>
            <a:lvl5pPr marL="2286000" lvl="4"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5pPr>
            <a:lvl6pPr marL="2743200" lvl="5"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6pPr>
            <a:lvl7pPr marL="3200400" lvl="6"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7pPr>
            <a:lvl8pPr marL="3657600" lvl="7"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8pPr>
            <a:lvl9pPr marL="4114800" lvl="8"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9pPr>
          </a:lstStyle>
          <a:p>
            <a:endParaRPr/>
          </a:p>
        </p:txBody>
      </p:sp>
      <p:sp>
        <p:nvSpPr>
          <p:cNvPr id="8" name="Google Shape;8;p1"/>
          <p:cNvSpPr txBox="1">
            <a:spLocks noGrp="1"/>
          </p:cNvSpPr>
          <p:nvPr>
            <p:ph type="sldNum" idx="12"/>
          </p:nvPr>
        </p:nvSpPr>
        <p:spPr>
          <a:xfrm>
            <a:off x="8749000" y="0"/>
            <a:ext cx="394800" cy="321600"/>
          </a:xfrm>
          <a:prstGeom prst="rect">
            <a:avLst/>
          </a:prstGeom>
          <a:noFill/>
          <a:ln>
            <a:noFill/>
          </a:ln>
        </p:spPr>
        <p:txBody>
          <a:bodyPr spcFirstLastPara="1" wrap="square" lIns="91425" tIns="91425" rIns="91425" bIns="91425" anchor="t" anchorCtr="0">
            <a:noAutofit/>
          </a:bodyPr>
          <a:lstStyle>
            <a:lvl1pPr lvl="0" algn="r">
              <a:buNone/>
              <a:defRPr sz="1200">
                <a:solidFill>
                  <a:schemeClr val="accent1"/>
                </a:solidFill>
                <a:latin typeface="Amatic SC"/>
                <a:ea typeface="Amatic SC"/>
                <a:cs typeface="Amatic SC"/>
                <a:sym typeface="Amatic SC"/>
              </a:defRPr>
            </a:lvl1pPr>
            <a:lvl2pPr lvl="1" algn="r">
              <a:buNone/>
              <a:defRPr sz="1200">
                <a:solidFill>
                  <a:schemeClr val="accent1"/>
                </a:solidFill>
                <a:latin typeface="Amatic SC"/>
                <a:ea typeface="Amatic SC"/>
                <a:cs typeface="Amatic SC"/>
                <a:sym typeface="Amatic SC"/>
              </a:defRPr>
            </a:lvl2pPr>
            <a:lvl3pPr lvl="2" algn="r">
              <a:buNone/>
              <a:defRPr sz="1200">
                <a:solidFill>
                  <a:schemeClr val="accent1"/>
                </a:solidFill>
                <a:latin typeface="Amatic SC"/>
                <a:ea typeface="Amatic SC"/>
                <a:cs typeface="Amatic SC"/>
                <a:sym typeface="Amatic SC"/>
              </a:defRPr>
            </a:lvl3pPr>
            <a:lvl4pPr lvl="3" algn="r">
              <a:buNone/>
              <a:defRPr sz="1200">
                <a:solidFill>
                  <a:schemeClr val="accent1"/>
                </a:solidFill>
                <a:latin typeface="Amatic SC"/>
                <a:ea typeface="Amatic SC"/>
                <a:cs typeface="Amatic SC"/>
                <a:sym typeface="Amatic SC"/>
              </a:defRPr>
            </a:lvl4pPr>
            <a:lvl5pPr lvl="4" algn="r">
              <a:buNone/>
              <a:defRPr sz="1200">
                <a:solidFill>
                  <a:schemeClr val="accent1"/>
                </a:solidFill>
                <a:latin typeface="Amatic SC"/>
                <a:ea typeface="Amatic SC"/>
                <a:cs typeface="Amatic SC"/>
                <a:sym typeface="Amatic SC"/>
              </a:defRPr>
            </a:lvl5pPr>
            <a:lvl6pPr lvl="5" algn="r">
              <a:buNone/>
              <a:defRPr sz="1200">
                <a:solidFill>
                  <a:schemeClr val="accent1"/>
                </a:solidFill>
                <a:latin typeface="Amatic SC"/>
                <a:ea typeface="Amatic SC"/>
                <a:cs typeface="Amatic SC"/>
                <a:sym typeface="Amatic SC"/>
              </a:defRPr>
            </a:lvl6pPr>
            <a:lvl7pPr lvl="6" algn="r">
              <a:buNone/>
              <a:defRPr sz="1200">
                <a:solidFill>
                  <a:schemeClr val="accent1"/>
                </a:solidFill>
                <a:latin typeface="Amatic SC"/>
                <a:ea typeface="Amatic SC"/>
                <a:cs typeface="Amatic SC"/>
                <a:sym typeface="Amatic SC"/>
              </a:defRPr>
            </a:lvl7pPr>
            <a:lvl8pPr lvl="7" algn="r">
              <a:buNone/>
              <a:defRPr sz="1200">
                <a:solidFill>
                  <a:schemeClr val="accent1"/>
                </a:solidFill>
                <a:latin typeface="Amatic SC"/>
                <a:ea typeface="Amatic SC"/>
                <a:cs typeface="Amatic SC"/>
                <a:sym typeface="Amatic SC"/>
              </a:defRPr>
            </a:lvl8pPr>
            <a:lvl9pPr lvl="8" algn="r">
              <a:buNone/>
              <a:defRPr sz="1200">
                <a:solidFill>
                  <a:schemeClr val="accent1"/>
                </a:solidFill>
                <a:latin typeface="Amatic SC"/>
                <a:ea typeface="Amatic SC"/>
                <a:cs typeface="Amatic SC"/>
                <a:sym typeface="Amatic SC"/>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7" r:id="rId3"/>
    <p:sldLayoutId id="2147483658"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ieeexplore.ieee.org/author/37088959259"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hyperlink" Target="https://ieeexplore.ieee.org/author/37088958962"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ieeexplore.ieee.org/author/37089204128"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hyperlink" Target="https://ieeexplore.ieee.org/author/37089204612"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pic>
        <p:nvPicPr>
          <p:cNvPr id="78" name="Picture 4">
            <a:extLst>
              <a:ext uri="{FF2B5EF4-FFF2-40B4-BE49-F238E27FC236}">
                <a16:creationId xmlns:a16="http://schemas.microsoft.com/office/drawing/2014/main" id="{F23C93CD-EA53-7231-3898-4D4E4038F356}"/>
              </a:ext>
            </a:extLst>
          </p:cNvPr>
          <p:cNvPicPr/>
          <p:nvPr/>
        </p:nvPicPr>
        <p:blipFill>
          <a:blip r:embed="rId3"/>
          <a:stretch/>
        </p:blipFill>
        <p:spPr>
          <a:xfrm>
            <a:off x="228600" y="109800"/>
            <a:ext cx="972360" cy="972360"/>
          </a:xfrm>
          <a:prstGeom prst="rect">
            <a:avLst/>
          </a:prstGeom>
          <a:ln w="0">
            <a:noFill/>
          </a:ln>
        </p:spPr>
      </p:pic>
      <p:sp>
        <p:nvSpPr>
          <p:cNvPr id="79" name="CustomShape 2">
            <a:extLst>
              <a:ext uri="{FF2B5EF4-FFF2-40B4-BE49-F238E27FC236}">
                <a16:creationId xmlns:a16="http://schemas.microsoft.com/office/drawing/2014/main" id="{48FEC0C2-7CA4-C504-11A8-D9A4A6C1A5BC}"/>
              </a:ext>
            </a:extLst>
          </p:cNvPr>
          <p:cNvSpPr/>
          <p:nvPr/>
        </p:nvSpPr>
        <p:spPr>
          <a:xfrm>
            <a:off x="1200960" y="-195072"/>
            <a:ext cx="7085880" cy="1828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br>
              <a:rPr dirty="0"/>
            </a:br>
            <a:br>
              <a:rPr dirty="0"/>
            </a:br>
            <a:r>
              <a:rPr lang="en-IN" sz="2600" b="1" strike="noStrike" spc="-1" dirty="0">
                <a:solidFill>
                  <a:srgbClr val="FF0000"/>
                </a:solidFill>
                <a:latin typeface="Times New Roman"/>
              </a:rPr>
              <a:t>SAPTHAGIRI COLLEGE OF ENGINEERING</a:t>
            </a:r>
            <a:br>
              <a:rPr dirty="0"/>
            </a:br>
            <a:r>
              <a:rPr lang="en-IN" sz="1200" b="1" i="1" strike="noStrike" spc="-1" dirty="0">
                <a:solidFill>
                  <a:schemeClr val="tx2"/>
                </a:solidFill>
                <a:latin typeface="Times New Roman"/>
              </a:rPr>
              <a:t>(</a:t>
            </a:r>
            <a:r>
              <a:rPr lang="en-IN" sz="1200" b="1" i="1" strike="noStrike" spc="-1" dirty="0">
                <a:solidFill>
                  <a:schemeClr val="tx1">
                    <a:lumMod val="50000"/>
                  </a:schemeClr>
                </a:solidFill>
                <a:latin typeface="Times New Roman"/>
              </a:rPr>
              <a:t>Affiliated to Visvesvaraya Technological University, Belagavi &amp; Approved by AICTE, New </a:t>
            </a:r>
            <a:r>
              <a:rPr lang="en-IN" sz="1200" b="1" i="1" strike="noStrike" spc="-1" dirty="0" err="1">
                <a:solidFill>
                  <a:schemeClr val="tx1">
                    <a:lumMod val="50000"/>
                  </a:schemeClr>
                </a:solidFill>
                <a:latin typeface="Times New Roman"/>
              </a:rPr>
              <a:t>Dehli</a:t>
            </a:r>
            <a:r>
              <a:rPr lang="en-IN" sz="1200" b="1" i="1" strike="noStrike" spc="-1" dirty="0">
                <a:solidFill>
                  <a:schemeClr val="tx1">
                    <a:lumMod val="50000"/>
                  </a:schemeClr>
                </a:solidFill>
                <a:latin typeface="Times New Roman"/>
              </a:rPr>
              <a:t>)</a:t>
            </a:r>
            <a:br>
              <a:rPr dirty="0">
                <a:solidFill>
                  <a:schemeClr val="tx1">
                    <a:lumMod val="50000"/>
                  </a:schemeClr>
                </a:solidFill>
              </a:rPr>
            </a:br>
            <a:r>
              <a:rPr lang="en-IN" sz="2400" b="0" strike="noStrike" spc="-1" dirty="0">
                <a:solidFill>
                  <a:srgbClr val="00B0F0"/>
                </a:solidFill>
                <a:latin typeface="Times New Roman"/>
              </a:rPr>
              <a:t>Department of </a:t>
            </a:r>
            <a:r>
              <a:rPr lang="en-IN" sz="2400" spc="-1" dirty="0">
                <a:solidFill>
                  <a:srgbClr val="00B0F0"/>
                </a:solidFill>
                <a:latin typeface="Times New Roman"/>
              </a:rPr>
              <a:t>Computer</a:t>
            </a:r>
            <a:r>
              <a:rPr lang="en-IN" sz="2400" b="0" strike="noStrike" spc="-1" dirty="0">
                <a:solidFill>
                  <a:srgbClr val="00B0F0"/>
                </a:solidFill>
                <a:latin typeface="Times New Roman"/>
              </a:rPr>
              <a:t> Science &amp; Engineering</a:t>
            </a:r>
            <a:br>
              <a:rPr dirty="0"/>
            </a:br>
            <a:br>
              <a:rPr dirty="0"/>
            </a:br>
            <a:endParaRPr lang="en-IN" sz="2400" b="0" strike="noStrike" spc="-1" dirty="0">
              <a:latin typeface="Arial"/>
            </a:endParaRPr>
          </a:p>
        </p:txBody>
      </p:sp>
      <p:pic>
        <p:nvPicPr>
          <p:cNvPr id="80" name="Picture 5">
            <a:extLst>
              <a:ext uri="{FF2B5EF4-FFF2-40B4-BE49-F238E27FC236}">
                <a16:creationId xmlns:a16="http://schemas.microsoft.com/office/drawing/2014/main" id="{C571FEEF-BAAF-B0FD-48CE-7790A089E79D}"/>
              </a:ext>
            </a:extLst>
          </p:cNvPr>
          <p:cNvPicPr/>
          <p:nvPr/>
        </p:nvPicPr>
        <p:blipFill>
          <a:blip r:embed="rId4"/>
          <a:stretch/>
        </p:blipFill>
        <p:spPr>
          <a:xfrm>
            <a:off x="8245800" y="109800"/>
            <a:ext cx="898200" cy="926280"/>
          </a:xfrm>
          <a:prstGeom prst="rect">
            <a:avLst/>
          </a:prstGeom>
          <a:ln w="0">
            <a:noFill/>
          </a:ln>
        </p:spPr>
      </p:pic>
      <p:cxnSp>
        <p:nvCxnSpPr>
          <p:cNvPr id="81" name="Straight Connector 80">
            <a:extLst>
              <a:ext uri="{FF2B5EF4-FFF2-40B4-BE49-F238E27FC236}">
                <a16:creationId xmlns:a16="http://schemas.microsoft.com/office/drawing/2014/main" id="{90929026-F1E5-44F9-5974-BB3300B5548C}"/>
              </a:ext>
            </a:extLst>
          </p:cNvPr>
          <p:cNvCxnSpPr>
            <a:cxnSpLocks/>
          </p:cNvCxnSpPr>
          <p:nvPr/>
        </p:nvCxnSpPr>
        <p:spPr>
          <a:xfrm>
            <a:off x="96982" y="1302327"/>
            <a:ext cx="8950036" cy="0"/>
          </a:xfrm>
          <a:prstGeom prst="line">
            <a:avLst/>
          </a:prstGeom>
          <a:ln/>
        </p:spPr>
        <p:style>
          <a:lnRef idx="1">
            <a:schemeClr val="dk1"/>
          </a:lnRef>
          <a:fillRef idx="0">
            <a:schemeClr val="dk1"/>
          </a:fillRef>
          <a:effectRef idx="0">
            <a:schemeClr val="dk1"/>
          </a:effectRef>
          <a:fontRef idx="minor">
            <a:schemeClr val="tx1"/>
          </a:fontRef>
        </p:style>
      </p:cxnSp>
      <p:sp>
        <p:nvSpPr>
          <p:cNvPr id="82" name="TextBox 81">
            <a:extLst>
              <a:ext uri="{FF2B5EF4-FFF2-40B4-BE49-F238E27FC236}">
                <a16:creationId xmlns:a16="http://schemas.microsoft.com/office/drawing/2014/main" id="{4D82E993-6449-C7CC-1CF1-0D80E27CF9BC}"/>
              </a:ext>
            </a:extLst>
          </p:cNvPr>
          <p:cNvSpPr txBox="1"/>
          <p:nvPr/>
        </p:nvSpPr>
        <p:spPr>
          <a:xfrm>
            <a:off x="96982" y="1510145"/>
            <a:ext cx="8950036" cy="3170099"/>
          </a:xfrm>
          <a:prstGeom prst="rect">
            <a:avLst/>
          </a:prstGeom>
          <a:noFill/>
          <a:effectLst>
            <a:glow rad="1066800">
              <a:schemeClr val="accent2">
                <a:satMod val="175000"/>
                <a:alpha val="40000"/>
              </a:schemeClr>
            </a:glow>
          </a:effectLst>
        </p:spPr>
        <p:txBody>
          <a:bodyPr wrap="square" rtlCol="0">
            <a:spAutoFit/>
          </a:bodyPr>
          <a:lstStyle/>
          <a:p>
            <a:r>
              <a:rPr lang="en-IN" dirty="0">
                <a:solidFill>
                  <a:schemeClr val="tx1">
                    <a:lumMod val="50000"/>
                  </a:schemeClr>
                </a:solidFill>
              </a:rPr>
              <a:t>Presentation on :-	</a:t>
            </a:r>
            <a:r>
              <a:rPr lang="en-IN" dirty="0">
                <a:solidFill>
                  <a:schemeClr val="tx2"/>
                </a:solidFill>
              </a:rPr>
              <a:t>				</a:t>
            </a:r>
            <a:r>
              <a:rPr lang="en-IN" dirty="0">
                <a:solidFill>
                  <a:schemeClr val="tx1">
                    <a:lumMod val="50000"/>
                  </a:schemeClr>
                </a:solidFill>
              </a:rPr>
              <a:t>Presented By:-</a:t>
            </a:r>
          </a:p>
          <a:p>
            <a:r>
              <a:rPr lang="en-IN" dirty="0">
                <a:solidFill>
                  <a:schemeClr val="tx1">
                    <a:lumMod val="50000"/>
                  </a:schemeClr>
                </a:solidFill>
              </a:rPr>
              <a:t> 							</a:t>
            </a:r>
          </a:p>
          <a:p>
            <a:r>
              <a:rPr lang="en-IN" sz="1800" dirty="0">
                <a:solidFill>
                  <a:schemeClr val="tx1">
                    <a:lumMod val="50000"/>
                  </a:schemeClr>
                </a:solidFill>
                <a:effectLst>
                  <a:glow>
                    <a:schemeClr val="accent3">
                      <a:satMod val="175000"/>
                    </a:schemeClr>
                  </a:glow>
                  <a:outerShdw blurRad="38100" dist="38100" dir="2700000" algn="tl">
                    <a:srgbClr val="000000">
                      <a:alpha val="43137"/>
                    </a:srgbClr>
                  </a:outerShdw>
                </a:effectLst>
              </a:rPr>
              <a:t>Fake Job Prediction</a:t>
            </a:r>
            <a:r>
              <a:rPr lang="en-IN" sz="1600" dirty="0">
                <a:solidFill>
                  <a:schemeClr val="tx1">
                    <a:lumMod val="50000"/>
                  </a:schemeClr>
                </a:solidFill>
                <a:effectLst>
                  <a:glow rad="228600">
                    <a:schemeClr val="accent3">
                      <a:satMod val="175000"/>
                    </a:schemeClr>
                  </a:glow>
                  <a:outerShdw blurRad="38100" dist="38100" dir="2700000" algn="tl">
                    <a:srgbClr val="000000">
                      <a:alpha val="43137"/>
                    </a:srgbClr>
                  </a:outerShdw>
                </a:effectLst>
              </a:rPr>
              <a:t>				</a:t>
            </a:r>
            <a:r>
              <a:rPr lang="en-IN" dirty="0">
                <a:solidFill>
                  <a:schemeClr val="tx1">
                    <a:lumMod val="50000"/>
                  </a:schemeClr>
                </a:solidFill>
              </a:rPr>
              <a:t>Swapnil		1SG18CS119</a:t>
            </a:r>
            <a:endParaRPr lang="en-IN" sz="1600" dirty="0">
              <a:solidFill>
                <a:schemeClr val="tx1">
                  <a:lumMod val="50000"/>
                </a:schemeClr>
              </a:solidFill>
              <a:effectLst>
                <a:glow rad="228600">
                  <a:schemeClr val="accent3">
                    <a:satMod val="175000"/>
                  </a:schemeClr>
                </a:glow>
                <a:outerShdw blurRad="38100" dist="38100" dir="2700000" algn="tl">
                  <a:srgbClr val="000000">
                    <a:alpha val="43137"/>
                  </a:srgbClr>
                </a:outerShdw>
              </a:effectLst>
            </a:endParaRPr>
          </a:p>
          <a:p>
            <a:r>
              <a:rPr lang="en-IN" sz="1800" dirty="0">
                <a:solidFill>
                  <a:schemeClr val="tx1">
                    <a:lumMod val="50000"/>
                  </a:schemeClr>
                </a:solidFill>
                <a:effectLst>
                  <a:glow>
                    <a:schemeClr val="accent3">
                      <a:satMod val="175000"/>
                    </a:schemeClr>
                  </a:glow>
                  <a:outerShdw blurRad="38100" dist="38100" dir="2700000" algn="tl">
                    <a:srgbClr val="000000">
                      <a:alpha val="43137"/>
                    </a:srgbClr>
                  </a:outerShdw>
                </a:effectLst>
              </a:rPr>
              <a:t>Using Machine Learning</a:t>
            </a:r>
            <a:r>
              <a:rPr lang="en-IN" sz="1600" dirty="0">
                <a:solidFill>
                  <a:schemeClr val="tx1">
                    <a:lumMod val="50000"/>
                  </a:schemeClr>
                </a:solidFill>
                <a:effectLst>
                  <a:glow rad="228600">
                    <a:schemeClr val="accent3">
                      <a:satMod val="175000"/>
                    </a:schemeClr>
                  </a:glow>
                  <a:outerShdw blurRad="38100" dist="38100" dir="2700000" algn="tl">
                    <a:srgbClr val="000000">
                      <a:alpha val="43137"/>
                    </a:srgbClr>
                  </a:outerShdw>
                </a:effectLst>
              </a:rPr>
              <a:t>				</a:t>
            </a:r>
            <a:r>
              <a:rPr lang="en-IN" dirty="0">
                <a:solidFill>
                  <a:schemeClr val="tx1">
                    <a:lumMod val="50000"/>
                  </a:schemeClr>
                </a:solidFill>
              </a:rPr>
              <a:t>Pranav </a:t>
            </a:r>
            <a:r>
              <a:rPr lang="en-IN" dirty="0" err="1">
                <a:solidFill>
                  <a:schemeClr val="tx1">
                    <a:lumMod val="50000"/>
                  </a:schemeClr>
                </a:solidFill>
              </a:rPr>
              <a:t>Parth</a:t>
            </a:r>
            <a:r>
              <a:rPr lang="en-IN" dirty="0">
                <a:solidFill>
                  <a:schemeClr val="tx1">
                    <a:lumMod val="50000"/>
                  </a:schemeClr>
                </a:solidFill>
              </a:rPr>
              <a:t>	1SG18CS072</a:t>
            </a:r>
            <a:endParaRPr lang="en-IN" sz="1600" dirty="0">
              <a:solidFill>
                <a:schemeClr val="tx1">
                  <a:lumMod val="50000"/>
                </a:schemeClr>
              </a:solidFill>
            </a:endParaRPr>
          </a:p>
          <a:p>
            <a:r>
              <a:rPr lang="en-IN" sz="1600" dirty="0">
                <a:solidFill>
                  <a:schemeClr val="tx1">
                    <a:lumMod val="50000"/>
                  </a:schemeClr>
                </a:solidFill>
                <a:effectLst>
                  <a:glow rad="228600">
                    <a:schemeClr val="accent3">
                      <a:satMod val="175000"/>
                    </a:schemeClr>
                  </a:glow>
                  <a:outerShdw blurRad="38100" dist="38100" dir="2700000" algn="tl">
                    <a:srgbClr val="000000">
                      <a:alpha val="43137"/>
                    </a:srgbClr>
                  </a:outerShdw>
                </a:effectLst>
              </a:rPr>
              <a:t>						</a:t>
            </a:r>
            <a:r>
              <a:rPr lang="en-IN" dirty="0" err="1">
                <a:solidFill>
                  <a:schemeClr val="tx1">
                    <a:lumMod val="50000"/>
                  </a:schemeClr>
                </a:solidFill>
              </a:rPr>
              <a:t>Rishu</a:t>
            </a:r>
            <a:r>
              <a:rPr lang="en-IN" dirty="0">
                <a:solidFill>
                  <a:schemeClr val="tx1">
                    <a:lumMod val="50000"/>
                  </a:schemeClr>
                </a:solidFill>
              </a:rPr>
              <a:t> Raj		1SG18CS085</a:t>
            </a:r>
            <a:endParaRPr lang="en-IN" sz="1600" dirty="0">
              <a:solidFill>
                <a:schemeClr val="tx1">
                  <a:lumMod val="50000"/>
                </a:schemeClr>
              </a:solidFill>
            </a:endParaRPr>
          </a:p>
          <a:p>
            <a:r>
              <a:rPr lang="en-IN" sz="1600" dirty="0">
                <a:solidFill>
                  <a:schemeClr val="tx2"/>
                </a:solidFill>
                <a:effectLst>
                  <a:glow rad="228600">
                    <a:schemeClr val="accent3">
                      <a:satMod val="175000"/>
                    </a:schemeClr>
                  </a:glow>
                  <a:outerShdw blurRad="38100" dist="38100" dir="2700000" algn="tl">
                    <a:srgbClr val="000000">
                      <a:alpha val="43137"/>
                    </a:srgbClr>
                  </a:outerShdw>
                </a:effectLst>
              </a:rPr>
              <a:t>						</a:t>
            </a:r>
            <a:r>
              <a:rPr lang="en-IN" dirty="0" err="1">
                <a:solidFill>
                  <a:schemeClr val="tx1">
                    <a:lumMod val="50000"/>
                  </a:schemeClr>
                </a:solidFill>
              </a:rPr>
              <a:t>Ritik</a:t>
            </a:r>
            <a:r>
              <a:rPr lang="en-IN" dirty="0">
                <a:solidFill>
                  <a:schemeClr val="tx1">
                    <a:lumMod val="50000"/>
                  </a:schemeClr>
                </a:solidFill>
              </a:rPr>
              <a:t> Saini		1SG18CS086</a:t>
            </a:r>
          </a:p>
          <a:p>
            <a:endParaRPr lang="en-IN" sz="1600" dirty="0">
              <a:solidFill>
                <a:schemeClr val="tx2"/>
              </a:solidFill>
              <a:effectLst>
                <a:glow rad="228600">
                  <a:schemeClr val="accent3">
                    <a:satMod val="175000"/>
                  </a:schemeClr>
                </a:glow>
                <a:outerShdw blurRad="38100" dist="38100" dir="2700000" algn="tl">
                  <a:srgbClr val="000000">
                    <a:alpha val="43137"/>
                  </a:srgbClr>
                </a:outerShdw>
              </a:effectLst>
            </a:endParaRPr>
          </a:p>
          <a:p>
            <a:endParaRPr lang="en-IN" sz="1600" dirty="0">
              <a:solidFill>
                <a:schemeClr val="tx1">
                  <a:lumMod val="50000"/>
                </a:schemeClr>
              </a:solidFill>
              <a:effectLst>
                <a:glow rad="228600">
                  <a:schemeClr val="accent3">
                    <a:satMod val="175000"/>
                  </a:schemeClr>
                </a:glow>
                <a:outerShdw blurRad="38100" dist="38100" dir="2700000" algn="tl">
                  <a:srgbClr val="000000">
                    <a:alpha val="43137"/>
                  </a:srgbClr>
                </a:outerShdw>
              </a:effectLst>
            </a:endParaRPr>
          </a:p>
          <a:p>
            <a:r>
              <a:rPr lang="en-IN" sz="1600" dirty="0">
                <a:solidFill>
                  <a:schemeClr val="tx1">
                    <a:lumMod val="50000"/>
                  </a:schemeClr>
                </a:solidFill>
                <a:effectLst>
                  <a:glow rad="228600">
                    <a:schemeClr val="accent3">
                      <a:satMod val="175000"/>
                    </a:schemeClr>
                  </a:glow>
                  <a:outerShdw blurRad="38100" dist="38100" dir="2700000" algn="tl">
                    <a:srgbClr val="000000">
                      <a:alpha val="43137"/>
                    </a:srgbClr>
                  </a:outerShdw>
                </a:effectLst>
              </a:rPr>
              <a:t>		</a:t>
            </a:r>
            <a:r>
              <a:rPr lang="en-IN" sz="1200" dirty="0">
                <a:solidFill>
                  <a:schemeClr val="tx1">
                    <a:lumMod val="50000"/>
                  </a:schemeClr>
                </a:solidFill>
              </a:rPr>
              <a:t>Under the Guidance of:</a:t>
            </a:r>
          </a:p>
          <a:p>
            <a:r>
              <a:rPr lang="en-IN" dirty="0">
                <a:solidFill>
                  <a:schemeClr val="tx1">
                    <a:lumMod val="50000"/>
                  </a:schemeClr>
                </a:solidFill>
                <a:effectLst>
                  <a:glow rad="228600">
                    <a:schemeClr val="accent3">
                      <a:satMod val="175000"/>
                    </a:schemeClr>
                  </a:glow>
                  <a:outerShdw blurRad="38100" dist="38100" dir="2700000" algn="tl">
                    <a:srgbClr val="000000">
                      <a:alpha val="43137"/>
                    </a:srgbClr>
                  </a:outerShdw>
                </a:effectLst>
              </a:rPr>
              <a:t>		</a:t>
            </a:r>
            <a:r>
              <a:rPr lang="en-IN" dirty="0">
                <a:solidFill>
                  <a:schemeClr val="tx1">
                    <a:lumMod val="50000"/>
                  </a:schemeClr>
                </a:solidFill>
                <a:effectLst>
                  <a:glow>
                    <a:schemeClr val="accent3">
                      <a:satMod val="175000"/>
                      <a:alpha val="40000"/>
                    </a:schemeClr>
                  </a:glow>
                  <a:outerShdw blurRad="38100" dist="38100" dir="2700000" algn="tl">
                    <a:srgbClr val="000000">
                      <a:alpha val="43137"/>
                    </a:srgbClr>
                  </a:outerShdw>
                </a:effectLst>
              </a:rPr>
              <a:t>      </a:t>
            </a:r>
            <a:r>
              <a:rPr lang="en-IN" dirty="0">
                <a:solidFill>
                  <a:schemeClr val="tx1">
                    <a:lumMod val="50000"/>
                  </a:schemeClr>
                </a:solidFill>
                <a:effectLst>
                  <a:glow>
                    <a:schemeClr val="accent3">
                      <a:satMod val="175000"/>
                      <a:alpha val="40000"/>
                    </a:schemeClr>
                  </a:glow>
                </a:effectLst>
              </a:rPr>
              <a:t>Prof. </a:t>
            </a:r>
            <a:r>
              <a:rPr lang="en-IN" dirty="0" err="1">
                <a:solidFill>
                  <a:schemeClr val="tx1">
                    <a:lumMod val="50000"/>
                  </a:schemeClr>
                </a:solidFill>
                <a:effectLst>
                  <a:glow>
                    <a:schemeClr val="accent3">
                      <a:satMod val="175000"/>
                      <a:alpha val="40000"/>
                    </a:schemeClr>
                  </a:glow>
                </a:effectLst>
              </a:rPr>
              <a:t>Latha</a:t>
            </a:r>
            <a:r>
              <a:rPr lang="en-IN" dirty="0">
                <a:solidFill>
                  <a:schemeClr val="tx1">
                    <a:lumMod val="50000"/>
                  </a:schemeClr>
                </a:solidFill>
                <a:effectLst>
                  <a:glow>
                    <a:schemeClr val="accent3">
                      <a:satMod val="175000"/>
                      <a:alpha val="40000"/>
                    </a:schemeClr>
                  </a:glow>
                </a:effectLst>
              </a:rPr>
              <a:t> A</a:t>
            </a:r>
          </a:p>
          <a:p>
            <a:r>
              <a:rPr lang="en-IN" dirty="0">
                <a:solidFill>
                  <a:schemeClr val="tx1">
                    <a:lumMod val="50000"/>
                  </a:schemeClr>
                </a:solidFill>
                <a:effectLst>
                  <a:glow rad="228600">
                    <a:schemeClr val="accent3">
                      <a:satMod val="175000"/>
                      <a:alpha val="40000"/>
                    </a:schemeClr>
                  </a:glow>
                </a:effectLst>
              </a:rPr>
              <a:t>		</a:t>
            </a:r>
            <a:r>
              <a:rPr lang="en-IN" dirty="0">
                <a:solidFill>
                  <a:schemeClr val="tx1">
                    <a:lumMod val="50000"/>
                  </a:schemeClr>
                </a:solidFill>
              </a:rPr>
              <a:t>Assistant Professor,</a:t>
            </a:r>
          </a:p>
          <a:p>
            <a:r>
              <a:rPr lang="en-IN" dirty="0">
                <a:solidFill>
                  <a:schemeClr val="tx1">
                    <a:lumMod val="50000"/>
                  </a:schemeClr>
                </a:solidFill>
                <a:effectLst>
                  <a:glow rad="228600">
                    <a:schemeClr val="accent3">
                      <a:satMod val="175000"/>
                      <a:alpha val="40000"/>
                    </a:schemeClr>
                  </a:glow>
                </a:effectLst>
              </a:rPr>
              <a:t>		</a:t>
            </a:r>
            <a:r>
              <a:rPr lang="en-IN" dirty="0">
                <a:solidFill>
                  <a:schemeClr val="tx1">
                    <a:lumMod val="50000"/>
                  </a:schemeClr>
                </a:solidFill>
              </a:rPr>
              <a:t>Dept. Of CSE, SCE</a:t>
            </a:r>
            <a:endParaRPr lang="en-IN" dirty="0">
              <a:solidFill>
                <a:schemeClr val="tx1">
                  <a:lumMod val="50000"/>
                </a:schemeClr>
              </a:solidFill>
              <a:effectLst>
                <a:glow rad="228600">
                  <a:schemeClr val="accent3">
                    <a:satMod val="175000"/>
                    <a:alpha val="40000"/>
                  </a:schemeClr>
                </a:glow>
              </a:effectLst>
            </a:endParaRPr>
          </a:p>
          <a:p>
            <a:r>
              <a:rPr lang="en-IN" dirty="0">
                <a:solidFill>
                  <a:schemeClr val="tx1">
                    <a:lumMod val="50000"/>
                  </a:schemeClr>
                </a:solidFill>
                <a:effectLst>
                  <a:glow rad="228600">
                    <a:schemeClr val="accent3">
                      <a:satMod val="175000"/>
                      <a:alpha val="40000"/>
                    </a:schemeClr>
                  </a:glow>
                </a:effectLst>
              </a:rPr>
              <a:t>		        </a:t>
            </a:r>
            <a:r>
              <a:rPr lang="en-IN" dirty="0">
                <a:solidFill>
                  <a:schemeClr val="tx1">
                    <a:lumMod val="50000"/>
                  </a:schemeClr>
                </a:solidFill>
                <a:effectLst/>
              </a:rPr>
              <a:t>2021-22</a:t>
            </a:r>
            <a:endParaRPr lang="en-IN" sz="1600" dirty="0">
              <a:solidFill>
                <a:schemeClr val="tx1">
                  <a:lumMod val="50000"/>
                </a:schemeClr>
              </a:solidFill>
              <a:effectLst/>
            </a:endParaRPr>
          </a:p>
        </p:txBody>
      </p:sp>
      <p:grpSp>
        <p:nvGrpSpPr>
          <p:cNvPr id="83" name="Google Shape;8624;p53">
            <a:extLst>
              <a:ext uri="{FF2B5EF4-FFF2-40B4-BE49-F238E27FC236}">
                <a16:creationId xmlns:a16="http://schemas.microsoft.com/office/drawing/2014/main" id="{E64F0B8E-4C51-7D5F-63CF-07C3025F76C8}"/>
              </a:ext>
            </a:extLst>
          </p:cNvPr>
          <p:cNvGrpSpPr/>
          <p:nvPr/>
        </p:nvGrpSpPr>
        <p:grpSpPr>
          <a:xfrm>
            <a:off x="3177932" y="1667021"/>
            <a:ext cx="1739427" cy="931469"/>
            <a:chOff x="834100" y="3642869"/>
            <a:chExt cx="1259483" cy="628426"/>
          </a:xfrm>
        </p:grpSpPr>
        <p:sp>
          <p:nvSpPr>
            <p:cNvPr id="84" name="Google Shape;8625;p53">
              <a:extLst>
                <a:ext uri="{FF2B5EF4-FFF2-40B4-BE49-F238E27FC236}">
                  <a16:creationId xmlns:a16="http://schemas.microsoft.com/office/drawing/2014/main" id="{477036AC-3E82-1C7C-3A27-ADF5E6E30864}"/>
                </a:ext>
              </a:extLst>
            </p:cNvPr>
            <p:cNvSpPr/>
            <p:nvPr/>
          </p:nvSpPr>
          <p:spPr>
            <a:xfrm>
              <a:off x="1557115" y="4061516"/>
              <a:ext cx="127079" cy="163426"/>
            </a:xfrm>
            <a:custGeom>
              <a:avLst/>
              <a:gdLst/>
              <a:ahLst/>
              <a:cxnLst/>
              <a:rect l="l" t="t" r="r" b="b"/>
              <a:pathLst>
                <a:path w="28816" h="37079" fill="none" extrusionOk="0">
                  <a:moveTo>
                    <a:pt x="28815" y="37078"/>
                  </a:moveTo>
                  <a:lnTo>
                    <a:pt x="17922" y="37078"/>
                  </a:lnTo>
                  <a:cubicBezTo>
                    <a:pt x="14829" y="37078"/>
                    <a:pt x="14212" y="33613"/>
                    <a:pt x="14212" y="33613"/>
                  </a:cubicBezTo>
                  <a:lnTo>
                    <a:pt x="14212" y="10631"/>
                  </a:lnTo>
                  <a:lnTo>
                    <a:pt x="0" y="10631"/>
                  </a:lnTo>
                  <a:lnTo>
                    <a:pt x="0"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26;p53">
              <a:extLst>
                <a:ext uri="{FF2B5EF4-FFF2-40B4-BE49-F238E27FC236}">
                  <a16:creationId xmlns:a16="http://schemas.microsoft.com/office/drawing/2014/main" id="{ECB87985-E546-1D3D-7A1E-B6C3369BE34F}"/>
                </a:ext>
              </a:extLst>
            </p:cNvPr>
            <p:cNvSpPr/>
            <p:nvPr/>
          </p:nvSpPr>
          <p:spPr>
            <a:xfrm>
              <a:off x="1847875" y="4224937"/>
              <a:ext cx="161119" cy="4"/>
            </a:xfrm>
            <a:custGeom>
              <a:avLst/>
              <a:gdLst/>
              <a:ahLst/>
              <a:cxnLst/>
              <a:rect l="l" t="t" r="r" b="b"/>
              <a:pathLst>
                <a:path w="36535" h="1" fill="none" extrusionOk="0">
                  <a:moveTo>
                    <a:pt x="1" y="0"/>
                  </a:moveTo>
                  <a:lnTo>
                    <a:pt x="36535"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627;p53">
              <a:extLst>
                <a:ext uri="{FF2B5EF4-FFF2-40B4-BE49-F238E27FC236}">
                  <a16:creationId xmlns:a16="http://schemas.microsoft.com/office/drawing/2014/main" id="{7D291751-780E-FC3A-FC27-7851A3078CE8}"/>
                </a:ext>
              </a:extLst>
            </p:cNvPr>
            <p:cNvSpPr/>
            <p:nvPr/>
          </p:nvSpPr>
          <p:spPr>
            <a:xfrm>
              <a:off x="1684189" y="4176763"/>
              <a:ext cx="163690" cy="94532"/>
            </a:xfrm>
            <a:custGeom>
              <a:avLst/>
              <a:gdLst/>
              <a:ahLst/>
              <a:cxnLst/>
              <a:rect l="l" t="t" r="r" b="b"/>
              <a:pathLst>
                <a:path w="37118" h="21448" extrusionOk="0">
                  <a:moveTo>
                    <a:pt x="4950" y="1"/>
                  </a:moveTo>
                  <a:cubicBezTo>
                    <a:pt x="2218" y="1"/>
                    <a:pt x="0" y="2679"/>
                    <a:pt x="0" y="5984"/>
                  </a:cubicBezTo>
                  <a:lnTo>
                    <a:pt x="0" y="15461"/>
                  </a:lnTo>
                  <a:cubicBezTo>
                    <a:pt x="0" y="18766"/>
                    <a:pt x="2218" y="21447"/>
                    <a:pt x="4950" y="21447"/>
                  </a:cubicBezTo>
                  <a:lnTo>
                    <a:pt x="32168" y="21447"/>
                  </a:lnTo>
                  <a:cubicBezTo>
                    <a:pt x="34904" y="21447"/>
                    <a:pt x="37118" y="18766"/>
                    <a:pt x="37118" y="15461"/>
                  </a:cubicBezTo>
                  <a:lnTo>
                    <a:pt x="37118" y="5984"/>
                  </a:lnTo>
                  <a:cubicBezTo>
                    <a:pt x="37118" y="2679"/>
                    <a:pt x="34904" y="1"/>
                    <a:pt x="32168" y="1"/>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628;p53">
              <a:extLst>
                <a:ext uri="{FF2B5EF4-FFF2-40B4-BE49-F238E27FC236}">
                  <a16:creationId xmlns:a16="http://schemas.microsoft.com/office/drawing/2014/main" id="{10F93D72-39D3-F0AA-3DD6-6333E96F3B84}"/>
                </a:ext>
              </a:extLst>
            </p:cNvPr>
            <p:cNvSpPr/>
            <p:nvPr/>
          </p:nvSpPr>
          <p:spPr>
            <a:xfrm>
              <a:off x="1246916" y="3961205"/>
              <a:ext cx="77612" cy="4"/>
            </a:xfrm>
            <a:custGeom>
              <a:avLst/>
              <a:gdLst/>
              <a:ahLst/>
              <a:cxnLst/>
              <a:rect l="l" t="t" r="r" b="b"/>
              <a:pathLst>
                <a:path w="17599" h="1" fill="none" extrusionOk="0">
                  <a:moveTo>
                    <a:pt x="17598" y="0"/>
                  </a:moveTo>
                  <a:lnTo>
                    <a:pt x="1"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629;p53">
              <a:extLst>
                <a:ext uri="{FF2B5EF4-FFF2-40B4-BE49-F238E27FC236}">
                  <a16:creationId xmlns:a16="http://schemas.microsoft.com/office/drawing/2014/main" id="{5716FAED-ED38-2DD7-080B-DDF361C1434F}"/>
                </a:ext>
              </a:extLst>
            </p:cNvPr>
            <p:cNvSpPr/>
            <p:nvPr/>
          </p:nvSpPr>
          <p:spPr>
            <a:xfrm>
              <a:off x="854078" y="3861292"/>
              <a:ext cx="154429" cy="4"/>
            </a:xfrm>
            <a:custGeom>
              <a:avLst/>
              <a:gdLst/>
              <a:ahLst/>
              <a:cxnLst/>
              <a:rect l="l" t="t" r="r" b="b"/>
              <a:pathLst>
                <a:path w="35018" h="1" fill="none" extrusionOk="0">
                  <a:moveTo>
                    <a:pt x="35017" y="1"/>
                  </a:moveTo>
                  <a:lnTo>
                    <a:pt x="1"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8630;p53">
              <a:extLst>
                <a:ext uri="{FF2B5EF4-FFF2-40B4-BE49-F238E27FC236}">
                  <a16:creationId xmlns:a16="http://schemas.microsoft.com/office/drawing/2014/main" id="{E8479EC5-0DF5-5592-E798-700080BB917C}"/>
                </a:ext>
              </a:extLst>
            </p:cNvPr>
            <p:cNvSpPr/>
            <p:nvPr/>
          </p:nvSpPr>
          <p:spPr>
            <a:xfrm>
              <a:off x="1164630" y="3861309"/>
              <a:ext cx="79574" cy="199792"/>
            </a:xfrm>
            <a:custGeom>
              <a:avLst/>
              <a:gdLst/>
              <a:ahLst/>
              <a:cxnLst/>
              <a:rect l="l" t="t" r="r" b="b"/>
              <a:pathLst>
                <a:path w="18044" h="45330" fill="none" extrusionOk="0">
                  <a:moveTo>
                    <a:pt x="0" y="45330"/>
                  </a:moveTo>
                  <a:lnTo>
                    <a:pt x="12418" y="45330"/>
                  </a:lnTo>
                  <a:cubicBezTo>
                    <a:pt x="15150" y="45330"/>
                    <a:pt x="18043" y="42619"/>
                    <a:pt x="18043" y="35634"/>
                  </a:cubicBezTo>
                  <a:lnTo>
                    <a:pt x="18043" y="9697"/>
                  </a:lnTo>
                  <a:cubicBezTo>
                    <a:pt x="18043" y="2711"/>
                    <a:pt x="15150" y="1"/>
                    <a:pt x="12418" y="1"/>
                  </a:cubicBezTo>
                  <a:lnTo>
                    <a:pt x="1715"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8631;p53">
              <a:extLst>
                <a:ext uri="{FF2B5EF4-FFF2-40B4-BE49-F238E27FC236}">
                  <a16:creationId xmlns:a16="http://schemas.microsoft.com/office/drawing/2014/main" id="{2ECC4328-58A7-0B45-A89F-7835030CF64F}"/>
                </a:ext>
              </a:extLst>
            </p:cNvPr>
            <p:cNvSpPr/>
            <p:nvPr/>
          </p:nvSpPr>
          <p:spPr>
            <a:xfrm>
              <a:off x="854078" y="4061097"/>
              <a:ext cx="146866" cy="4"/>
            </a:xfrm>
            <a:custGeom>
              <a:avLst/>
              <a:gdLst/>
              <a:ahLst/>
              <a:cxnLst/>
              <a:rect l="l" t="t" r="r" b="b"/>
              <a:pathLst>
                <a:path w="33303" h="1" fill="none" extrusionOk="0">
                  <a:moveTo>
                    <a:pt x="1" y="1"/>
                  </a:moveTo>
                  <a:lnTo>
                    <a:pt x="33303"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8632;p53">
              <a:extLst>
                <a:ext uri="{FF2B5EF4-FFF2-40B4-BE49-F238E27FC236}">
                  <a16:creationId xmlns:a16="http://schemas.microsoft.com/office/drawing/2014/main" id="{B21D34B2-0391-B8CC-E66F-B97650F49F3F}"/>
                </a:ext>
              </a:extLst>
            </p:cNvPr>
            <p:cNvSpPr/>
            <p:nvPr/>
          </p:nvSpPr>
          <p:spPr>
            <a:xfrm>
              <a:off x="1000939" y="4005884"/>
              <a:ext cx="163695" cy="94514"/>
            </a:xfrm>
            <a:custGeom>
              <a:avLst/>
              <a:gdLst/>
              <a:ahLst/>
              <a:cxnLst/>
              <a:rect l="l" t="t" r="r" b="b"/>
              <a:pathLst>
                <a:path w="37119" h="21444" extrusionOk="0">
                  <a:moveTo>
                    <a:pt x="4947" y="1"/>
                  </a:moveTo>
                  <a:cubicBezTo>
                    <a:pt x="2215" y="1"/>
                    <a:pt x="1" y="2678"/>
                    <a:pt x="1" y="5983"/>
                  </a:cubicBezTo>
                  <a:lnTo>
                    <a:pt x="1" y="15461"/>
                  </a:lnTo>
                  <a:cubicBezTo>
                    <a:pt x="1" y="18766"/>
                    <a:pt x="2215" y="21443"/>
                    <a:pt x="4947" y="21443"/>
                  </a:cubicBezTo>
                  <a:lnTo>
                    <a:pt x="32168" y="21443"/>
                  </a:lnTo>
                  <a:cubicBezTo>
                    <a:pt x="34901" y="21443"/>
                    <a:pt x="37118" y="18766"/>
                    <a:pt x="37118" y="15461"/>
                  </a:cubicBezTo>
                  <a:lnTo>
                    <a:pt x="37118" y="5983"/>
                  </a:lnTo>
                  <a:cubicBezTo>
                    <a:pt x="37118" y="2678"/>
                    <a:pt x="34901" y="1"/>
                    <a:pt x="32168" y="1"/>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8633;p53">
              <a:extLst>
                <a:ext uri="{FF2B5EF4-FFF2-40B4-BE49-F238E27FC236}">
                  <a16:creationId xmlns:a16="http://schemas.microsoft.com/office/drawing/2014/main" id="{14222E6C-4023-CE9C-BD7B-9CF2BE9623B0}"/>
                </a:ext>
              </a:extLst>
            </p:cNvPr>
            <p:cNvSpPr/>
            <p:nvPr/>
          </p:nvSpPr>
          <p:spPr>
            <a:xfrm>
              <a:off x="1008502" y="3822418"/>
              <a:ext cx="163690" cy="94528"/>
            </a:xfrm>
            <a:custGeom>
              <a:avLst/>
              <a:gdLst/>
              <a:ahLst/>
              <a:cxnLst/>
              <a:rect l="l" t="t" r="r" b="b"/>
              <a:pathLst>
                <a:path w="37118" h="21447" extrusionOk="0">
                  <a:moveTo>
                    <a:pt x="4951" y="0"/>
                  </a:moveTo>
                  <a:cubicBezTo>
                    <a:pt x="2218" y="0"/>
                    <a:pt x="0" y="2678"/>
                    <a:pt x="0" y="5983"/>
                  </a:cubicBezTo>
                  <a:lnTo>
                    <a:pt x="0" y="15460"/>
                  </a:lnTo>
                  <a:cubicBezTo>
                    <a:pt x="0" y="18765"/>
                    <a:pt x="2215" y="21446"/>
                    <a:pt x="4951" y="21446"/>
                  </a:cubicBezTo>
                  <a:lnTo>
                    <a:pt x="32168" y="21446"/>
                  </a:lnTo>
                  <a:cubicBezTo>
                    <a:pt x="34900" y="21446"/>
                    <a:pt x="37118" y="18765"/>
                    <a:pt x="37118" y="15460"/>
                  </a:cubicBezTo>
                  <a:lnTo>
                    <a:pt x="37118" y="5983"/>
                  </a:lnTo>
                  <a:cubicBezTo>
                    <a:pt x="37118" y="2678"/>
                    <a:pt x="34900" y="0"/>
                    <a:pt x="32168" y="0"/>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8634;p53">
              <a:extLst>
                <a:ext uri="{FF2B5EF4-FFF2-40B4-BE49-F238E27FC236}">
                  <a16:creationId xmlns:a16="http://schemas.microsoft.com/office/drawing/2014/main" id="{83A7070F-AD45-5905-DC07-80BF8854B770}"/>
                </a:ext>
              </a:extLst>
            </p:cNvPr>
            <p:cNvSpPr/>
            <p:nvPr/>
          </p:nvSpPr>
          <p:spPr>
            <a:xfrm>
              <a:off x="1603156" y="3961205"/>
              <a:ext cx="77612" cy="4"/>
            </a:xfrm>
            <a:custGeom>
              <a:avLst/>
              <a:gdLst/>
              <a:ahLst/>
              <a:cxnLst/>
              <a:rect l="l" t="t" r="r" b="b"/>
              <a:pathLst>
                <a:path w="17599" h="1" fill="none" extrusionOk="0">
                  <a:moveTo>
                    <a:pt x="1" y="0"/>
                  </a:moveTo>
                  <a:lnTo>
                    <a:pt x="17598"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8635;p53">
              <a:extLst>
                <a:ext uri="{FF2B5EF4-FFF2-40B4-BE49-F238E27FC236}">
                  <a16:creationId xmlns:a16="http://schemas.microsoft.com/office/drawing/2014/main" id="{945BF3F7-0B43-55E3-E68E-5986B880DDAD}"/>
                </a:ext>
              </a:extLst>
            </p:cNvPr>
            <p:cNvSpPr/>
            <p:nvPr/>
          </p:nvSpPr>
          <p:spPr>
            <a:xfrm>
              <a:off x="1926576" y="3861292"/>
              <a:ext cx="144308" cy="4"/>
            </a:xfrm>
            <a:custGeom>
              <a:avLst/>
              <a:gdLst/>
              <a:ahLst/>
              <a:cxnLst/>
              <a:rect l="l" t="t" r="r" b="b"/>
              <a:pathLst>
                <a:path w="32723" h="1" fill="none" extrusionOk="0">
                  <a:moveTo>
                    <a:pt x="1" y="1"/>
                  </a:moveTo>
                  <a:lnTo>
                    <a:pt x="32723"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8636;p53">
              <a:extLst>
                <a:ext uri="{FF2B5EF4-FFF2-40B4-BE49-F238E27FC236}">
                  <a16:creationId xmlns:a16="http://schemas.microsoft.com/office/drawing/2014/main" id="{98B45289-C955-AA57-DAC0-9A1CE2061CDA}"/>
                </a:ext>
              </a:extLst>
            </p:cNvPr>
            <p:cNvSpPr/>
            <p:nvPr/>
          </p:nvSpPr>
          <p:spPr>
            <a:xfrm>
              <a:off x="1680763" y="3861309"/>
              <a:ext cx="82127" cy="199792"/>
            </a:xfrm>
            <a:custGeom>
              <a:avLst/>
              <a:gdLst/>
              <a:ahLst/>
              <a:cxnLst/>
              <a:rect l="l" t="t" r="r" b="b"/>
              <a:pathLst>
                <a:path w="18623" h="45330" fill="none" extrusionOk="0">
                  <a:moveTo>
                    <a:pt x="18623" y="45330"/>
                  </a:moveTo>
                  <a:lnTo>
                    <a:pt x="5625" y="45330"/>
                  </a:lnTo>
                  <a:cubicBezTo>
                    <a:pt x="2889" y="45330"/>
                    <a:pt x="0" y="42619"/>
                    <a:pt x="0" y="35634"/>
                  </a:cubicBezTo>
                  <a:lnTo>
                    <a:pt x="0" y="9697"/>
                  </a:lnTo>
                  <a:cubicBezTo>
                    <a:pt x="0" y="2711"/>
                    <a:pt x="2889" y="1"/>
                    <a:pt x="5625" y="1"/>
                  </a:cubicBezTo>
                  <a:lnTo>
                    <a:pt x="18623"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8637;p53">
              <a:extLst>
                <a:ext uri="{FF2B5EF4-FFF2-40B4-BE49-F238E27FC236}">
                  <a16:creationId xmlns:a16="http://schemas.microsoft.com/office/drawing/2014/main" id="{51559F1D-96FA-9DDC-532D-9E0B49D8B9CD}"/>
                </a:ext>
              </a:extLst>
            </p:cNvPr>
            <p:cNvSpPr/>
            <p:nvPr/>
          </p:nvSpPr>
          <p:spPr>
            <a:xfrm>
              <a:off x="1926576" y="4061097"/>
              <a:ext cx="144308" cy="4"/>
            </a:xfrm>
            <a:custGeom>
              <a:avLst/>
              <a:gdLst/>
              <a:ahLst/>
              <a:cxnLst/>
              <a:rect l="l" t="t" r="r" b="b"/>
              <a:pathLst>
                <a:path w="32723" h="1" fill="none" extrusionOk="0">
                  <a:moveTo>
                    <a:pt x="32723" y="1"/>
                  </a:moveTo>
                  <a:lnTo>
                    <a:pt x="1"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8638;p53">
              <a:extLst>
                <a:ext uri="{FF2B5EF4-FFF2-40B4-BE49-F238E27FC236}">
                  <a16:creationId xmlns:a16="http://schemas.microsoft.com/office/drawing/2014/main" id="{ED9BCAC1-34B5-6016-9BD0-782D9D26AFD4}"/>
                </a:ext>
              </a:extLst>
            </p:cNvPr>
            <p:cNvSpPr/>
            <p:nvPr/>
          </p:nvSpPr>
          <p:spPr>
            <a:xfrm>
              <a:off x="1762436" y="3822418"/>
              <a:ext cx="163677" cy="94528"/>
            </a:xfrm>
            <a:custGeom>
              <a:avLst/>
              <a:gdLst/>
              <a:ahLst/>
              <a:cxnLst/>
              <a:rect l="l" t="t" r="r" b="b"/>
              <a:pathLst>
                <a:path w="37115" h="21447" extrusionOk="0">
                  <a:moveTo>
                    <a:pt x="4951" y="0"/>
                  </a:moveTo>
                  <a:cubicBezTo>
                    <a:pt x="2215" y="0"/>
                    <a:pt x="1" y="2678"/>
                    <a:pt x="1" y="5983"/>
                  </a:cubicBezTo>
                  <a:lnTo>
                    <a:pt x="1" y="15460"/>
                  </a:lnTo>
                  <a:cubicBezTo>
                    <a:pt x="1" y="18765"/>
                    <a:pt x="2215" y="21446"/>
                    <a:pt x="4951" y="21446"/>
                  </a:cubicBezTo>
                  <a:lnTo>
                    <a:pt x="32168" y="21446"/>
                  </a:lnTo>
                  <a:cubicBezTo>
                    <a:pt x="34901" y="21446"/>
                    <a:pt x="37115" y="18765"/>
                    <a:pt x="37115" y="15460"/>
                  </a:cubicBezTo>
                  <a:lnTo>
                    <a:pt x="37115" y="5983"/>
                  </a:lnTo>
                  <a:cubicBezTo>
                    <a:pt x="37115" y="2678"/>
                    <a:pt x="34901" y="0"/>
                    <a:pt x="32168" y="0"/>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8639;p53">
              <a:extLst>
                <a:ext uri="{FF2B5EF4-FFF2-40B4-BE49-F238E27FC236}">
                  <a16:creationId xmlns:a16="http://schemas.microsoft.com/office/drawing/2014/main" id="{1AFD94F6-523F-C3FE-CF1F-E255B680310F}"/>
                </a:ext>
              </a:extLst>
            </p:cNvPr>
            <p:cNvSpPr/>
            <p:nvPr/>
          </p:nvSpPr>
          <p:spPr>
            <a:xfrm>
              <a:off x="1762886" y="4005884"/>
              <a:ext cx="163695" cy="94514"/>
            </a:xfrm>
            <a:custGeom>
              <a:avLst/>
              <a:gdLst/>
              <a:ahLst/>
              <a:cxnLst/>
              <a:rect l="l" t="t" r="r" b="b"/>
              <a:pathLst>
                <a:path w="37119" h="21444" extrusionOk="0">
                  <a:moveTo>
                    <a:pt x="4951" y="1"/>
                  </a:moveTo>
                  <a:cubicBezTo>
                    <a:pt x="2219" y="1"/>
                    <a:pt x="1" y="2678"/>
                    <a:pt x="1" y="5983"/>
                  </a:cubicBezTo>
                  <a:lnTo>
                    <a:pt x="1" y="15461"/>
                  </a:lnTo>
                  <a:cubicBezTo>
                    <a:pt x="1" y="18766"/>
                    <a:pt x="2219" y="21443"/>
                    <a:pt x="4951" y="21443"/>
                  </a:cubicBezTo>
                  <a:lnTo>
                    <a:pt x="32168" y="21443"/>
                  </a:lnTo>
                  <a:cubicBezTo>
                    <a:pt x="34901" y="21443"/>
                    <a:pt x="37119" y="18766"/>
                    <a:pt x="37119" y="15461"/>
                  </a:cubicBezTo>
                  <a:lnTo>
                    <a:pt x="37119" y="5983"/>
                  </a:lnTo>
                  <a:cubicBezTo>
                    <a:pt x="37119" y="2678"/>
                    <a:pt x="34901" y="1"/>
                    <a:pt x="32168" y="1"/>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8640;p53">
              <a:extLst>
                <a:ext uri="{FF2B5EF4-FFF2-40B4-BE49-F238E27FC236}">
                  <a16:creationId xmlns:a16="http://schemas.microsoft.com/office/drawing/2014/main" id="{83E0ACB5-67E4-C04A-186E-84CBF750D5E0}"/>
                </a:ext>
              </a:extLst>
            </p:cNvPr>
            <p:cNvSpPr/>
            <p:nvPr/>
          </p:nvSpPr>
          <p:spPr>
            <a:xfrm>
              <a:off x="1325004" y="3820086"/>
              <a:ext cx="278558" cy="278382"/>
            </a:xfrm>
            <a:custGeom>
              <a:avLst/>
              <a:gdLst/>
              <a:ahLst/>
              <a:cxnLst/>
              <a:rect l="l" t="t" r="r" b="b"/>
              <a:pathLst>
                <a:path w="63165" h="63161" fill="none" extrusionOk="0">
                  <a:moveTo>
                    <a:pt x="63165" y="31580"/>
                  </a:moveTo>
                  <a:cubicBezTo>
                    <a:pt x="63165" y="49021"/>
                    <a:pt x="49025" y="63161"/>
                    <a:pt x="31585" y="63161"/>
                  </a:cubicBezTo>
                  <a:cubicBezTo>
                    <a:pt x="14140" y="63161"/>
                    <a:pt x="1" y="49021"/>
                    <a:pt x="1" y="31580"/>
                  </a:cubicBezTo>
                  <a:cubicBezTo>
                    <a:pt x="1" y="14140"/>
                    <a:pt x="14140" y="0"/>
                    <a:pt x="31585" y="0"/>
                  </a:cubicBezTo>
                  <a:cubicBezTo>
                    <a:pt x="49025" y="0"/>
                    <a:pt x="63165" y="14140"/>
                    <a:pt x="63165" y="31580"/>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8641;p53">
              <a:extLst>
                <a:ext uri="{FF2B5EF4-FFF2-40B4-BE49-F238E27FC236}">
                  <a16:creationId xmlns:a16="http://schemas.microsoft.com/office/drawing/2014/main" id="{D50E63EE-FE3C-26BC-1B85-E6A282AF3582}"/>
                </a:ext>
              </a:extLst>
            </p:cNvPr>
            <p:cNvSpPr/>
            <p:nvPr/>
          </p:nvSpPr>
          <p:spPr>
            <a:xfrm>
              <a:off x="1235816" y="3689223"/>
              <a:ext cx="134752" cy="171223"/>
            </a:xfrm>
            <a:custGeom>
              <a:avLst/>
              <a:gdLst/>
              <a:ahLst/>
              <a:cxnLst/>
              <a:rect l="l" t="t" r="r" b="b"/>
              <a:pathLst>
                <a:path w="30556" h="38848" fill="none" extrusionOk="0">
                  <a:moveTo>
                    <a:pt x="1" y="1"/>
                  </a:moveTo>
                  <a:lnTo>
                    <a:pt x="12633" y="1"/>
                  </a:lnTo>
                  <a:cubicBezTo>
                    <a:pt x="15723" y="1"/>
                    <a:pt x="16343" y="3466"/>
                    <a:pt x="16343" y="3466"/>
                  </a:cubicBezTo>
                  <a:lnTo>
                    <a:pt x="16343" y="26448"/>
                  </a:lnTo>
                  <a:lnTo>
                    <a:pt x="30556" y="26448"/>
                  </a:lnTo>
                  <a:lnTo>
                    <a:pt x="30556" y="38848"/>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8642;p53">
              <a:extLst>
                <a:ext uri="{FF2B5EF4-FFF2-40B4-BE49-F238E27FC236}">
                  <a16:creationId xmlns:a16="http://schemas.microsoft.com/office/drawing/2014/main" id="{1CBD04CB-5D1A-8E51-B356-C3E6F3037F7A}"/>
                </a:ext>
              </a:extLst>
            </p:cNvPr>
            <p:cNvSpPr/>
            <p:nvPr/>
          </p:nvSpPr>
          <p:spPr>
            <a:xfrm>
              <a:off x="910512" y="3689223"/>
              <a:ext cx="161618" cy="4"/>
            </a:xfrm>
            <a:custGeom>
              <a:avLst/>
              <a:gdLst/>
              <a:ahLst/>
              <a:cxnLst/>
              <a:rect l="l" t="t" r="r" b="b"/>
              <a:pathLst>
                <a:path w="36648" h="1" fill="none" extrusionOk="0">
                  <a:moveTo>
                    <a:pt x="36648" y="1"/>
                  </a:moveTo>
                  <a:lnTo>
                    <a:pt x="1"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8643;p53">
              <a:extLst>
                <a:ext uri="{FF2B5EF4-FFF2-40B4-BE49-F238E27FC236}">
                  <a16:creationId xmlns:a16="http://schemas.microsoft.com/office/drawing/2014/main" id="{062EBB65-CC26-D490-FE29-4AD4B79E3C36}"/>
                </a:ext>
              </a:extLst>
            </p:cNvPr>
            <p:cNvSpPr/>
            <p:nvPr/>
          </p:nvSpPr>
          <p:spPr>
            <a:xfrm>
              <a:off x="1072126" y="3642869"/>
              <a:ext cx="163695" cy="94532"/>
            </a:xfrm>
            <a:custGeom>
              <a:avLst/>
              <a:gdLst/>
              <a:ahLst/>
              <a:cxnLst/>
              <a:rect l="l" t="t" r="r" b="b"/>
              <a:pathLst>
                <a:path w="37119" h="21448" extrusionOk="0">
                  <a:moveTo>
                    <a:pt x="4951" y="1"/>
                  </a:moveTo>
                  <a:cubicBezTo>
                    <a:pt x="2219" y="1"/>
                    <a:pt x="1" y="2682"/>
                    <a:pt x="1" y="5987"/>
                  </a:cubicBezTo>
                  <a:lnTo>
                    <a:pt x="1" y="15464"/>
                  </a:lnTo>
                  <a:cubicBezTo>
                    <a:pt x="1" y="18769"/>
                    <a:pt x="2219" y="21447"/>
                    <a:pt x="4951" y="21447"/>
                  </a:cubicBezTo>
                  <a:lnTo>
                    <a:pt x="32172" y="21447"/>
                  </a:lnTo>
                  <a:cubicBezTo>
                    <a:pt x="34904" y="21447"/>
                    <a:pt x="37119" y="18769"/>
                    <a:pt x="37119" y="15464"/>
                  </a:cubicBezTo>
                  <a:lnTo>
                    <a:pt x="37119" y="5987"/>
                  </a:lnTo>
                  <a:cubicBezTo>
                    <a:pt x="37119" y="2682"/>
                    <a:pt x="34904" y="1"/>
                    <a:pt x="32172" y="1"/>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8644;p53">
              <a:extLst>
                <a:ext uri="{FF2B5EF4-FFF2-40B4-BE49-F238E27FC236}">
                  <a16:creationId xmlns:a16="http://schemas.microsoft.com/office/drawing/2014/main" id="{7C0BC20E-F442-538C-0EB5-557E122BF358}"/>
                </a:ext>
              </a:extLst>
            </p:cNvPr>
            <p:cNvSpPr/>
            <p:nvPr/>
          </p:nvSpPr>
          <p:spPr>
            <a:xfrm>
              <a:off x="1235913" y="4073301"/>
              <a:ext cx="134655" cy="151640"/>
            </a:xfrm>
            <a:custGeom>
              <a:avLst/>
              <a:gdLst/>
              <a:ahLst/>
              <a:cxnLst/>
              <a:rect l="l" t="t" r="r" b="b"/>
              <a:pathLst>
                <a:path w="30534" h="34405" fill="none" extrusionOk="0">
                  <a:moveTo>
                    <a:pt x="0" y="34404"/>
                  </a:moveTo>
                  <a:lnTo>
                    <a:pt x="12611" y="34404"/>
                  </a:lnTo>
                  <a:cubicBezTo>
                    <a:pt x="15705" y="34404"/>
                    <a:pt x="16325" y="30939"/>
                    <a:pt x="16325" y="30939"/>
                  </a:cubicBezTo>
                  <a:lnTo>
                    <a:pt x="16325" y="7957"/>
                  </a:lnTo>
                  <a:lnTo>
                    <a:pt x="30534" y="7957"/>
                  </a:lnTo>
                  <a:lnTo>
                    <a:pt x="30534"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8645;p53">
              <a:extLst>
                <a:ext uri="{FF2B5EF4-FFF2-40B4-BE49-F238E27FC236}">
                  <a16:creationId xmlns:a16="http://schemas.microsoft.com/office/drawing/2014/main" id="{62E9C43C-017F-89CB-F103-54DDA385095B}"/>
                </a:ext>
              </a:extLst>
            </p:cNvPr>
            <p:cNvSpPr/>
            <p:nvPr/>
          </p:nvSpPr>
          <p:spPr>
            <a:xfrm>
              <a:off x="910512" y="4224937"/>
              <a:ext cx="161618" cy="4"/>
            </a:xfrm>
            <a:custGeom>
              <a:avLst/>
              <a:gdLst/>
              <a:ahLst/>
              <a:cxnLst/>
              <a:rect l="l" t="t" r="r" b="b"/>
              <a:pathLst>
                <a:path w="36648" h="1" fill="none" extrusionOk="0">
                  <a:moveTo>
                    <a:pt x="36648" y="0"/>
                  </a:moveTo>
                  <a:lnTo>
                    <a:pt x="1"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8646;p53">
              <a:extLst>
                <a:ext uri="{FF2B5EF4-FFF2-40B4-BE49-F238E27FC236}">
                  <a16:creationId xmlns:a16="http://schemas.microsoft.com/office/drawing/2014/main" id="{602B5A3B-4443-6E11-EAF5-9DE720B969AE}"/>
                </a:ext>
              </a:extLst>
            </p:cNvPr>
            <p:cNvSpPr/>
            <p:nvPr/>
          </p:nvSpPr>
          <p:spPr>
            <a:xfrm>
              <a:off x="1072126" y="4176763"/>
              <a:ext cx="163695" cy="94532"/>
            </a:xfrm>
            <a:custGeom>
              <a:avLst/>
              <a:gdLst/>
              <a:ahLst/>
              <a:cxnLst/>
              <a:rect l="l" t="t" r="r" b="b"/>
              <a:pathLst>
                <a:path w="37119" h="21448" extrusionOk="0">
                  <a:moveTo>
                    <a:pt x="4951" y="1"/>
                  </a:moveTo>
                  <a:cubicBezTo>
                    <a:pt x="2219" y="1"/>
                    <a:pt x="1" y="2679"/>
                    <a:pt x="1" y="5984"/>
                  </a:cubicBezTo>
                  <a:lnTo>
                    <a:pt x="1" y="15461"/>
                  </a:lnTo>
                  <a:cubicBezTo>
                    <a:pt x="1" y="18766"/>
                    <a:pt x="2219" y="21447"/>
                    <a:pt x="4951" y="21447"/>
                  </a:cubicBezTo>
                  <a:lnTo>
                    <a:pt x="32172" y="21447"/>
                  </a:lnTo>
                  <a:cubicBezTo>
                    <a:pt x="34904" y="21447"/>
                    <a:pt x="37119" y="18766"/>
                    <a:pt x="37119" y="15461"/>
                  </a:cubicBezTo>
                  <a:lnTo>
                    <a:pt x="37119" y="5984"/>
                  </a:lnTo>
                  <a:cubicBezTo>
                    <a:pt x="37119" y="2679"/>
                    <a:pt x="34904" y="1"/>
                    <a:pt x="32172" y="1"/>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8647;p53">
              <a:extLst>
                <a:ext uri="{FF2B5EF4-FFF2-40B4-BE49-F238E27FC236}">
                  <a16:creationId xmlns:a16="http://schemas.microsoft.com/office/drawing/2014/main" id="{71DD9909-433A-7CE2-1EF4-190562C65A64}"/>
                </a:ext>
              </a:extLst>
            </p:cNvPr>
            <p:cNvSpPr/>
            <p:nvPr/>
          </p:nvSpPr>
          <p:spPr>
            <a:xfrm>
              <a:off x="1562328" y="3689223"/>
              <a:ext cx="128816" cy="171223"/>
            </a:xfrm>
            <a:custGeom>
              <a:avLst/>
              <a:gdLst/>
              <a:ahLst/>
              <a:cxnLst/>
              <a:rect l="l" t="t" r="r" b="b"/>
              <a:pathLst>
                <a:path w="29210" h="38848" fill="none" extrusionOk="0">
                  <a:moveTo>
                    <a:pt x="29209" y="1"/>
                  </a:moveTo>
                  <a:lnTo>
                    <a:pt x="17922" y="1"/>
                  </a:lnTo>
                  <a:cubicBezTo>
                    <a:pt x="14829" y="1"/>
                    <a:pt x="14209" y="3466"/>
                    <a:pt x="14209" y="3466"/>
                  </a:cubicBezTo>
                  <a:lnTo>
                    <a:pt x="14209" y="26448"/>
                  </a:lnTo>
                  <a:lnTo>
                    <a:pt x="0" y="26448"/>
                  </a:lnTo>
                  <a:lnTo>
                    <a:pt x="0" y="38848"/>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8648;p53">
              <a:extLst>
                <a:ext uri="{FF2B5EF4-FFF2-40B4-BE49-F238E27FC236}">
                  <a16:creationId xmlns:a16="http://schemas.microsoft.com/office/drawing/2014/main" id="{1C4316EA-46FA-47AC-57E2-736641F8F5E6}"/>
                </a:ext>
              </a:extLst>
            </p:cNvPr>
            <p:cNvSpPr/>
            <p:nvPr/>
          </p:nvSpPr>
          <p:spPr>
            <a:xfrm>
              <a:off x="1854826" y="3689223"/>
              <a:ext cx="154169" cy="4"/>
            </a:xfrm>
            <a:custGeom>
              <a:avLst/>
              <a:gdLst/>
              <a:ahLst/>
              <a:cxnLst/>
              <a:rect l="l" t="t" r="r" b="b"/>
              <a:pathLst>
                <a:path w="34959" h="1" fill="none" extrusionOk="0">
                  <a:moveTo>
                    <a:pt x="1" y="1"/>
                  </a:moveTo>
                  <a:lnTo>
                    <a:pt x="34959"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8649;p53">
              <a:extLst>
                <a:ext uri="{FF2B5EF4-FFF2-40B4-BE49-F238E27FC236}">
                  <a16:creationId xmlns:a16="http://schemas.microsoft.com/office/drawing/2014/main" id="{3ACC4558-55F6-7BB7-BD1E-49653746F0E4}"/>
                </a:ext>
              </a:extLst>
            </p:cNvPr>
            <p:cNvSpPr/>
            <p:nvPr/>
          </p:nvSpPr>
          <p:spPr>
            <a:xfrm>
              <a:off x="1691140" y="3642869"/>
              <a:ext cx="163690" cy="94532"/>
            </a:xfrm>
            <a:custGeom>
              <a:avLst/>
              <a:gdLst/>
              <a:ahLst/>
              <a:cxnLst/>
              <a:rect l="l" t="t" r="r" b="b"/>
              <a:pathLst>
                <a:path w="37118" h="21448" extrusionOk="0">
                  <a:moveTo>
                    <a:pt x="4947" y="1"/>
                  </a:moveTo>
                  <a:cubicBezTo>
                    <a:pt x="2214" y="1"/>
                    <a:pt x="0" y="2682"/>
                    <a:pt x="0" y="5987"/>
                  </a:cubicBezTo>
                  <a:lnTo>
                    <a:pt x="0" y="15464"/>
                  </a:lnTo>
                  <a:cubicBezTo>
                    <a:pt x="0" y="18769"/>
                    <a:pt x="2214" y="21447"/>
                    <a:pt x="4950" y="21447"/>
                  </a:cubicBezTo>
                  <a:lnTo>
                    <a:pt x="32168" y="21447"/>
                  </a:lnTo>
                  <a:cubicBezTo>
                    <a:pt x="34900" y="21447"/>
                    <a:pt x="37118" y="18769"/>
                    <a:pt x="37118" y="15464"/>
                  </a:cubicBezTo>
                  <a:lnTo>
                    <a:pt x="37118" y="5987"/>
                  </a:lnTo>
                  <a:cubicBezTo>
                    <a:pt x="37118" y="2682"/>
                    <a:pt x="34900" y="1"/>
                    <a:pt x="32168" y="1"/>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 name="Google Shape;8650;p53">
              <a:extLst>
                <a:ext uri="{FF2B5EF4-FFF2-40B4-BE49-F238E27FC236}">
                  <a16:creationId xmlns:a16="http://schemas.microsoft.com/office/drawing/2014/main" id="{AC51860C-D819-43FE-2DF0-6A8DC66D8E67}"/>
                </a:ext>
              </a:extLst>
            </p:cNvPr>
            <p:cNvGrpSpPr/>
            <p:nvPr/>
          </p:nvGrpSpPr>
          <p:grpSpPr>
            <a:xfrm>
              <a:off x="1360364" y="3847835"/>
              <a:ext cx="208119" cy="224359"/>
              <a:chOff x="1360769" y="3847100"/>
              <a:chExt cx="208119" cy="224359"/>
            </a:xfrm>
          </p:grpSpPr>
          <p:sp>
            <p:nvSpPr>
              <p:cNvPr id="125" name="Google Shape;8651;p53">
                <a:extLst>
                  <a:ext uri="{FF2B5EF4-FFF2-40B4-BE49-F238E27FC236}">
                    <a16:creationId xmlns:a16="http://schemas.microsoft.com/office/drawing/2014/main" id="{4965D319-C55D-C224-8817-C79103E6E1F5}"/>
                  </a:ext>
                </a:extLst>
              </p:cNvPr>
              <p:cNvSpPr/>
              <p:nvPr/>
            </p:nvSpPr>
            <p:spPr>
              <a:xfrm>
                <a:off x="1360769" y="3847113"/>
                <a:ext cx="99163" cy="224346"/>
              </a:xfrm>
              <a:custGeom>
                <a:avLst/>
                <a:gdLst/>
                <a:ahLst/>
                <a:cxnLst/>
                <a:rect l="l" t="t" r="r" b="b"/>
                <a:pathLst>
                  <a:path w="22486" h="50901" fill="none" extrusionOk="0">
                    <a:moveTo>
                      <a:pt x="22384" y="2729"/>
                    </a:moveTo>
                    <a:cubicBezTo>
                      <a:pt x="22333" y="2383"/>
                      <a:pt x="22249" y="2040"/>
                      <a:pt x="22128" y="1711"/>
                    </a:cubicBezTo>
                    <a:cubicBezTo>
                      <a:pt x="21742" y="675"/>
                      <a:pt x="20979" y="1"/>
                      <a:pt x="19582" y="1"/>
                    </a:cubicBezTo>
                    <a:cubicBezTo>
                      <a:pt x="17966" y="1"/>
                      <a:pt x="17204" y="913"/>
                      <a:pt x="16883" y="2229"/>
                    </a:cubicBezTo>
                    <a:cubicBezTo>
                      <a:pt x="13443" y="1682"/>
                      <a:pt x="10331" y="4356"/>
                      <a:pt x="10353" y="7840"/>
                    </a:cubicBezTo>
                    <a:cubicBezTo>
                      <a:pt x="10353" y="7997"/>
                      <a:pt x="10364" y="8150"/>
                      <a:pt x="10378" y="8300"/>
                    </a:cubicBezTo>
                    <a:cubicBezTo>
                      <a:pt x="7945" y="7307"/>
                      <a:pt x="5147" y="7957"/>
                      <a:pt x="3404" y="9923"/>
                    </a:cubicBezTo>
                    <a:cubicBezTo>
                      <a:pt x="1660" y="11889"/>
                      <a:pt x="1343" y="14742"/>
                      <a:pt x="2616" y="17040"/>
                    </a:cubicBezTo>
                    <a:cubicBezTo>
                      <a:pt x="930" y="18382"/>
                      <a:pt x="0" y="20454"/>
                      <a:pt x="120" y="22607"/>
                    </a:cubicBezTo>
                    <a:cubicBezTo>
                      <a:pt x="241" y="24755"/>
                      <a:pt x="1394" y="26714"/>
                      <a:pt x="3218" y="27860"/>
                    </a:cubicBezTo>
                    <a:cubicBezTo>
                      <a:pt x="748" y="30913"/>
                      <a:pt x="1707" y="35462"/>
                      <a:pt x="5202" y="37260"/>
                    </a:cubicBezTo>
                    <a:cubicBezTo>
                      <a:pt x="5173" y="37490"/>
                      <a:pt x="5162" y="37720"/>
                      <a:pt x="5162" y="37954"/>
                    </a:cubicBezTo>
                    <a:cubicBezTo>
                      <a:pt x="5162" y="40832"/>
                      <a:pt x="7125" y="43243"/>
                      <a:pt x="9784" y="43943"/>
                    </a:cubicBezTo>
                    <a:cubicBezTo>
                      <a:pt x="10776" y="46782"/>
                      <a:pt x="13818" y="48350"/>
                      <a:pt x="16708" y="47511"/>
                    </a:cubicBezTo>
                    <a:cubicBezTo>
                      <a:pt x="16835" y="49437"/>
                      <a:pt x="17525" y="50900"/>
                      <a:pt x="19582" y="50900"/>
                    </a:cubicBezTo>
                    <a:cubicBezTo>
                      <a:pt x="22482" y="50900"/>
                      <a:pt x="22439" y="48390"/>
                      <a:pt x="22482" y="48401"/>
                    </a:cubicBezTo>
                    <a:cubicBezTo>
                      <a:pt x="22486" y="48401"/>
                      <a:pt x="22417" y="2722"/>
                      <a:pt x="22384" y="2729"/>
                    </a:cubicBezTo>
                    <a:close/>
                  </a:path>
                </a:pathLst>
              </a:custGeom>
              <a:noFill/>
              <a:ln w="9525" cap="flat" cmpd="sng">
                <a:solidFill>
                  <a:srgbClr val="E4E9E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8652;p53">
                <a:extLst>
                  <a:ext uri="{FF2B5EF4-FFF2-40B4-BE49-F238E27FC236}">
                    <a16:creationId xmlns:a16="http://schemas.microsoft.com/office/drawing/2014/main" id="{7E2226B7-79ED-0512-F5F9-F1A3BEB9D207}"/>
                  </a:ext>
                </a:extLst>
              </p:cNvPr>
              <p:cNvSpPr/>
              <p:nvPr/>
            </p:nvSpPr>
            <p:spPr>
              <a:xfrm>
                <a:off x="1418941" y="3907967"/>
                <a:ext cx="40718" cy="51312"/>
              </a:xfrm>
              <a:custGeom>
                <a:avLst/>
                <a:gdLst/>
                <a:ahLst/>
                <a:cxnLst/>
                <a:rect l="l" t="t" r="r" b="b"/>
                <a:pathLst>
                  <a:path w="9233" h="11642" fill="none" extrusionOk="0">
                    <a:moveTo>
                      <a:pt x="9233" y="1"/>
                    </a:moveTo>
                    <a:cubicBezTo>
                      <a:pt x="9233" y="1"/>
                      <a:pt x="0" y="570"/>
                      <a:pt x="2586" y="11641"/>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8653;p53">
                <a:extLst>
                  <a:ext uri="{FF2B5EF4-FFF2-40B4-BE49-F238E27FC236}">
                    <a16:creationId xmlns:a16="http://schemas.microsoft.com/office/drawing/2014/main" id="{7B5A519C-5AF5-F822-5EE4-103F048044AF}"/>
                  </a:ext>
                </a:extLst>
              </p:cNvPr>
              <p:cNvSpPr/>
              <p:nvPr/>
            </p:nvSpPr>
            <p:spPr>
              <a:xfrm>
                <a:off x="1432983" y="3877824"/>
                <a:ext cx="26566" cy="25035"/>
              </a:xfrm>
              <a:custGeom>
                <a:avLst/>
                <a:gdLst/>
                <a:ahLst/>
                <a:cxnLst/>
                <a:rect l="l" t="t" r="r" b="b"/>
                <a:pathLst>
                  <a:path w="6024" h="5680" fill="none" extrusionOk="0">
                    <a:moveTo>
                      <a:pt x="1" y="1795"/>
                    </a:moveTo>
                    <a:cubicBezTo>
                      <a:pt x="1" y="1795"/>
                      <a:pt x="6023" y="0"/>
                      <a:pt x="6023" y="5680"/>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8654;p53">
                <a:extLst>
                  <a:ext uri="{FF2B5EF4-FFF2-40B4-BE49-F238E27FC236}">
                    <a16:creationId xmlns:a16="http://schemas.microsoft.com/office/drawing/2014/main" id="{6D04A107-26F8-57AF-018A-EA0773F86D45}"/>
                  </a:ext>
                </a:extLst>
              </p:cNvPr>
              <p:cNvSpPr/>
              <p:nvPr/>
            </p:nvSpPr>
            <p:spPr>
              <a:xfrm>
                <a:off x="1406421" y="3881663"/>
                <a:ext cx="8727" cy="21196"/>
              </a:xfrm>
              <a:custGeom>
                <a:avLst/>
                <a:gdLst/>
                <a:ahLst/>
                <a:cxnLst/>
                <a:rect l="l" t="t" r="r" b="b"/>
                <a:pathLst>
                  <a:path w="1979" h="4809" fill="none" extrusionOk="0">
                    <a:moveTo>
                      <a:pt x="1" y="1"/>
                    </a:moveTo>
                    <a:cubicBezTo>
                      <a:pt x="1" y="1"/>
                      <a:pt x="1" y="2730"/>
                      <a:pt x="1978" y="4809"/>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8655;p53">
                <a:extLst>
                  <a:ext uri="{FF2B5EF4-FFF2-40B4-BE49-F238E27FC236}">
                    <a16:creationId xmlns:a16="http://schemas.microsoft.com/office/drawing/2014/main" id="{873E1342-2FDE-B058-2F15-19D0762BFADC}"/>
                  </a:ext>
                </a:extLst>
              </p:cNvPr>
              <p:cNvSpPr/>
              <p:nvPr/>
            </p:nvSpPr>
            <p:spPr>
              <a:xfrm>
                <a:off x="1372301" y="3910479"/>
                <a:ext cx="51967" cy="15131"/>
              </a:xfrm>
              <a:custGeom>
                <a:avLst/>
                <a:gdLst/>
                <a:ahLst/>
                <a:cxnLst/>
                <a:rect l="l" t="t" r="r" b="b"/>
                <a:pathLst>
                  <a:path w="11784" h="3433" fill="none" extrusionOk="0">
                    <a:moveTo>
                      <a:pt x="1" y="2663"/>
                    </a:moveTo>
                    <a:cubicBezTo>
                      <a:pt x="3364" y="0"/>
                      <a:pt x="6622" y="3433"/>
                      <a:pt x="6622" y="3433"/>
                    </a:cubicBezTo>
                    <a:cubicBezTo>
                      <a:pt x="6622" y="3433"/>
                      <a:pt x="7307" y="387"/>
                      <a:pt x="11783" y="1653"/>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8656;p53">
                <a:extLst>
                  <a:ext uri="{FF2B5EF4-FFF2-40B4-BE49-F238E27FC236}">
                    <a16:creationId xmlns:a16="http://schemas.microsoft.com/office/drawing/2014/main" id="{F89AF33E-2212-C371-27D6-28334A8BF84A}"/>
                  </a:ext>
                </a:extLst>
              </p:cNvPr>
              <p:cNvSpPr/>
              <p:nvPr/>
            </p:nvSpPr>
            <p:spPr>
              <a:xfrm>
                <a:off x="1383436" y="3963823"/>
                <a:ext cx="27351" cy="50572"/>
              </a:xfrm>
              <a:custGeom>
                <a:avLst/>
                <a:gdLst/>
                <a:ahLst/>
                <a:cxnLst/>
                <a:rect l="l" t="t" r="r" b="b"/>
                <a:pathLst>
                  <a:path w="6202" h="11474" fill="none" extrusionOk="0">
                    <a:moveTo>
                      <a:pt x="22" y="11474"/>
                    </a:moveTo>
                    <a:cubicBezTo>
                      <a:pt x="22" y="11474"/>
                      <a:pt x="0" y="5735"/>
                      <a:pt x="4440" y="6297"/>
                    </a:cubicBezTo>
                    <a:cubicBezTo>
                      <a:pt x="4440" y="6297"/>
                      <a:pt x="2134" y="3149"/>
                      <a:pt x="6202" y="1"/>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8657;p53">
                <a:extLst>
                  <a:ext uri="{FF2B5EF4-FFF2-40B4-BE49-F238E27FC236}">
                    <a16:creationId xmlns:a16="http://schemas.microsoft.com/office/drawing/2014/main" id="{0909590F-0762-F1C0-09A5-A8AB641FECEF}"/>
                  </a:ext>
                </a:extLst>
              </p:cNvPr>
              <p:cNvSpPr/>
              <p:nvPr/>
            </p:nvSpPr>
            <p:spPr>
              <a:xfrm>
                <a:off x="1398461" y="4014391"/>
                <a:ext cx="12132" cy="31518"/>
              </a:xfrm>
              <a:custGeom>
                <a:avLst/>
                <a:gdLst/>
                <a:ahLst/>
                <a:cxnLst/>
                <a:rect l="l" t="t" r="r" b="b"/>
                <a:pathLst>
                  <a:path w="2751" h="7151" fill="none" extrusionOk="0">
                    <a:moveTo>
                      <a:pt x="2751" y="1"/>
                    </a:moveTo>
                    <a:cubicBezTo>
                      <a:pt x="2751" y="1"/>
                      <a:pt x="0" y="2963"/>
                      <a:pt x="1806" y="7151"/>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8658;p53">
                <a:extLst>
                  <a:ext uri="{FF2B5EF4-FFF2-40B4-BE49-F238E27FC236}">
                    <a16:creationId xmlns:a16="http://schemas.microsoft.com/office/drawing/2014/main" id="{FDB36FED-F48C-E65B-21B8-81EEFA2CAE20}"/>
                  </a:ext>
                </a:extLst>
              </p:cNvPr>
              <p:cNvSpPr/>
              <p:nvPr/>
            </p:nvSpPr>
            <p:spPr>
              <a:xfrm>
                <a:off x="1424264" y="4012138"/>
                <a:ext cx="35284" cy="21165"/>
              </a:xfrm>
              <a:custGeom>
                <a:avLst/>
                <a:gdLst/>
                <a:ahLst/>
                <a:cxnLst/>
                <a:rect l="l" t="t" r="r" b="b"/>
                <a:pathLst>
                  <a:path w="8001" h="4802" fill="none" extrusionOk="0">
                    <a:moveTo>
                      <a:pt x="8000" y="512"/>
                    </a:moveTo>
                    <a:cubicBezTo>
                      <a:pt x="3783" y="1"/>
                      <a:pt x="1978" y="4087"/>
                      <a:pt x="1978" y="4087"/>
                    </a:cubicBezTo>
                    <a:cubicBezTo>
                      <a:pt x="1978" y="4087"/>
                      <a:pt x="858" y="3598"/>
                      <a:pt x="0" y="4802"/>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8659;p53">
                <a:extLst>
                  <a:ext uri="{FF2B5EF4-FFF2-40B4-BE49-F238E27FC236}">
                    <a16:creationId xmlns:a16="http://schemas.microsoft.com/office/drawing/2014/main" id="{CAD99ED3-7178-65CB-341E-EC47B8781A32}"/>
                  </a:ext>
                </a:extLst>
              </p:cNvPr>
              <p:cNvSpPr/>
              <p:nvPr/>
            </p:nvSpPr>
            <p:spPr>
              <a:xfrm>
                <a:off x="1397156" y="3942280"/>
                <a:ext cx="31183" cy="17449"/>
              </a:xfrm>
              <a:custGeom>
                <a:avLst/>
                <a:gdLst/>
                <a:ahLst/>
                <a:cxnLst/>
                <a:rect l="l" t="t" r="r" b="b"/>
                <a:pathLst>
                  <a:path w="7071" h="3959" fill="none" extrusionOk="0">
                    <a:moveTo>
                      <a:pt x="7070" y="1"/>
                    </a:moveTo>
                    <a:cubicBezTo>
                      <a:pt x="7070" y="1"/>
                      <a:pt x="2802" y="3959"/>
                      <a:pt x="1" y="1"/>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8660;p53">
                <a:extLst>
                  <a:ext uri="{FF2B5EF4-FFF2-40B4-BE49-F238E27FC236}">
                    <a16:creationId xmlns:a16="http://schemas.microsoft.com/office/drawing/2014/main" id="{175B4919-EBDC-2C51-3DEB-A021E44F9E02}"/>
                  </a:ext>
                </a:extLst>
              </p:cNvPr>
              <p:cNvSpPr/>
              <p:nvPr/>
            </p:nvSpPr>
            <p:spPr>
              <a:xfrm>
                <a:off x="1428334" y="3973727"/>
                <a:ext cx="31214" cy="15378"/>
              </a:xfrm>
              <a:custGeom>
                <a:avLst/>
                <a:gdLst/>
                <a:ahLst/>
                <a:cxnLst/>
                <a:rect l="l" t="t" r="r" b="b"/>
                <a:pathLst>
                  <a:path w="7078" h="3489" fill="none" extrusionOk="0">
                    <a:moveTo>
                      <a:pt x="0" y="1125"/>
                    </a:moveTo>
                    <a:cubicBezTo>
                      <a:pt x="0" y="1125"/>
                      <a:pt x="4411" y="1"/>
                      <a:pt x="7077" y="3488"/>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8661;p53">
                <a:extLst>
                  <a:ext uri="{FF2B5EF4-FFF2-40B4-BE49-F238E27FC236}">
                    <a16:creationId xmlns:a16="http://schemas.microsoft.com/office/drawing/2014/main" id="{A551BA71-DC15-2AB9-26F1-16211D202369}"/>
                  </a:ext>
                </a:extLst>
              </p:cNvPr>
              <p:cNvSpPr/>
              <p:nvPr/>
            </p:nvSpPr>
            <p:spPr>
              <a:xfrm>
                <a:off x="1468924" y="3907967"/>
                <a:ext cx="40704" cy="51312"/>
              </a:xfrm>
              <a:custGeom>
                <a:avLst/>
                <a:gdLst/>
                <a:ahLst/>
                <a:cxnLst/>
                <a:rect l="l" t="t" r="r" b="b"/>
                <a:pathLst>
                  <a:path w="9230" h="11642" fill="none" extrusionOk="0">
                    <a:moveTo>
                      <a:pt x="0" y="1"/>
                    </a:moveTo>
                    <a:cubicBezTo>
                      <a:pt x="0" y="1"/>
                      <a:pt x="9229" y="570"/>
                      <a:pt x="6647" y="11641"/>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8662;p53">
                <a:extLst>
                  <a:ext uri="{FF2B5EF4-FFF2-40B4-BE49-F238E27FC236}">
                    <a16:creationId xmlns:a16="http://schemas.microsoft.com/office/drawing/2014/main" id="{8D2C3778-3080-9153-D59F-ABB32DC29207}"/>
                  </a:ext>
                </a:extLst>
              </p:cNvPr>
              <p:cNvSpPr/>
              <p:nvPr/>
            </p:nvSpPr>
            <p:spPr>
              <a:xfrm>
                <a:off x="1469021" y="3877824"/>
                <a:ext cx="26561" cy="25035"/>
              </a:xfrm>
              <a:custGeom>
                <a:avLst/>
                <a:gdLst/>
                <a:ahLst/>
                <a:cxnLst/>
                <a:rect l="l" t="t" r="r" b="b"/>
                <a:pathLst>
                  <a:path w="6023" h="5680" fill="none" extrusionOk="0">
                    <a:moveTo>
                      <a:pt x="6023" y="1795"/>
                    </a:moveTo>
                    <a:cubicBezTo>
                      <a:pt x="6023" y="1795"/>
                      <a:pt x="0" y="0"/>
                      <a:pt x="0" y="5680"/>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8663;p53">
                <a:extLst>
                  <a:ext uri="{FF2B5EF4-FFF2-40B4-BE49-F238E27FC236}">
                    <a16:creationId xmlns:a16="http://schemas.microsoft.com/office/drawing/2014/main" id="{2EB83C1F-C35E-5BBF-A046-A73082AB6339}"/>
                  </a:ext>
                </a:extLst>
              </p:cNvPr>
              <p:cNvSpPr/>
              <p:nvPr/>
            </p:nvSpPr>
            <p:spPr>
              <a:xfrm>
                <a:off x="1513434" y="3881663"/>
                <a:ext cx="8710" cy="21196"/>
              </a:xfrm>
              <a:custGeom>
                <a:avLst/>
                <a:gdLst/>
                <a:ahLst/>
                <a:cxnLst/>
                <a:rect l="l" t="t" r="r" b="b"/>
                <a:pathLst>
                  <a:path w="1975" h="4809" fill="none" extrusionOk="0">
                    <a:moveTo>
                      <a:pt x="1975" y="1"/>
                    </a:moveTo>
                    <a:cubicBezTo>
                      <a:pt x="1975" y="1"/>
                      <a:pt x="1975" y="2730"/>
                      <a:pt x="1" y="4809"/>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8664;p53">
                <a:extLst>
                  <a:ext uri="{FF2B5EF4-FFF2-40B4-BE49-F238E27FC236}">
                    <a16:creationId xmlns:a16="http://schemas.microsoft.com/office/drawing/2014/main" id="{4AA56D00-3135-06D1-1BAF-9290E26DC4AB}"/>
                  </a:ext>
                </a:extLst>
              </p:cNvPr>
              <p:cNvSpPr/>
              <p:nvPr/>
            </p:nvSpPr>
            <p:spPr>
              <a:xfrm>
                <a:off x="1517778" y="3963823"/>
                <a:ext cx="27355" cy="50572"/>
              </a:xfrm>
              <a:custGeom>
                <a:avLst/>
                <a:gdLst/>
                <a:ahLst/>
                <a:cxnLst/>
                <a:rect l="l" t="t" r="r" b="b"/>
                <a:pathLst>
                  <a:path w="6203" h="11474" fill="none" extrusionOk="0">
                    <a:moveTo>
                      <a:pt x="6181" y="11474"/>
                    </a:moveTo>
                    <a:cubicBezTo>
                      <a:pt x="6181" y="11474"/>
                      <a:pt x="6202" y="5735"/>
                      <a:pt x="1767" y="6297"/>
                    </a:cubicBezTo>
                    <a:cubicBezTo>
                      <a:pt x="1767" y="6297"/>
                      <a:pt x="4068" y="3149"/>
                      <a:pt x="1" y="1"/>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8665;p53">
                <a:extLst>
                  <a:ext uri="{FF2B5EF4-FFF2-40B4-BE49-F238E27FC236}">
                    <a16:creationId xmlns:a16="http://schemas.microsoft.com/office/drawing/2014/main" id="{29FDFDDE-A9EF-A13E-0504-4A0DDA69C452}"/>
                  </a:ext>
                </a:extLst>
              </p:cNvPr>
              <p:cNvSpPr/>
              <p:nvPr/>
            </p:nvSpPr>
            <p:spPr>
              <a:xfrm>
                <a:off x="1517990" y="4014391"/>
                <a:ext cx="12119" cy="31518"/>
              </a:xfrm>
              <a:custGeom>
                <a:avLst/>
                <a:gdLst/>
                <a:ahLst/>
                <a:cxnLst/>
                <a:rect l="l" t="t" r="r" b="b"/>
                <a:pathLst>
                  <a:path w="2748" h="7151" fill="none" extrusionOk="0">
                    <a:moveTo>
                      <a:pt x="0" y="1"/>
                    </a:moveTo>
                    <a:cubicBezTo>
                      <a:pt x="0" y="1"/>
                      <a:pt x="2747" y="2963"/>
                      <a:pt x="942" y="7151"/>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8666;p53">
                <a:extLst>
                  <a:ext uri="{FF2B5EF4-FFF2-40B4-BE49-F238E27FC236}">
                    <a16:creationId xmlns:a16="http://schemas.microsoft.com/office/drawing/2014/main" id="{C47B45A2-35AC-1330-CED0-204B9D7D10FD}"/>
                  </a:ext>
                </a:extLst>
              </p:cNvPr>
              <p:cNvSpPr/>
              <p:nvPr/>
            </p:nvSpPr>
            <p:spPr>
              <a:xfrm>
                <a:off x="1469021" y="4012138"/>
                <a:ext cx="35298" cy="21165"/>
              </a:xfrm>
              <a:custGeom>
                <a:avLst/>
                <a:gdLst/>
                <a:ahLst/>
                <a:cxnLst/>
                <a:rect l="l" t="t" r="r" b="b"/>
                <a:pathLst>
                  <a:path w="8004" h="4802" fill="none" extrusionOk="0">
                    <a:moveTo>
                      <a:pt x="0" y="512"/>
                    </a:moveTo>
                    <a:cubicBezTo>
                      <a:pt x="4217" y="1"/>
                      <a:pt x="6023" y="4087"/>
                      <a:pt x="6023" y="4087"/>
                    </a:cubicBezTo>
                    <a:cubicBezTo>
                      <a:pt x="6023" y="4087"/>
                      <a:pt x="7143" y="3598"/>
                      <a:pt x="8004" y="4802"/>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8667;p53">
                <a:extLst>
                  <a:ext uri="{FF2B5EF4-FFF2-40B4-BE49-F238E27FC236}">
                    <a16:creationId xmlns:a16="http://schemas.microsoft.com/office/drawing/2014/main" id="{47D11080-61E1-C92D-0F59-D5562E4DF2F7}"/>
                  </a:ext>
                </a:extLst>
              </p:cNvPr>
              <p:cNvSpPr/>
              <p:nvPr/>
            </p:nvSpPr>
            <p:spPr>
              <a:xfrm>
                <a:off x="1500244" y="3942280"/>
                <a:ext cx="31183" cy="17449"/>
              </a:xfrm>
              <a:custGeom>
                <a:avLst/>
                <a:gdLst/>
                <a:ahLst/>
                <a:cxnLst/>
                <a:rect l="l" t="t" r="r" b="b"/>
                <a:pathLst>
                  <a:path w="7071" h="3959" fill="none" extrusionOk="0">
                    <a:moveTo>
                      <a:pt x="1" y="1"/>
                    </a:moveTo>
                    <a:cubicBezTo>
                      <a:pt x="1" y="1"/>
                      <a:pt x="4265" y="3959"/>
                      <a:pt x="7070" y="1"/>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8668;p53">
                <a:extLst>
                  <a:ext uri="{FF2B5EF4-FFF2-40B4-BE49-F238E27FC236}">
                    <a16:creationId xmlns:a16="http://schemas.microsoft.com/office/drawing/2014/main" id="{7C19CB53-B7EF-B48C-63C5-D8B07AA0ACF6}"/>
                  </a:ext>
                </a:extLst>
              </p:cNvPr>
              <p:cNvSpPr/>
              <p:nvPr/>
            </p:nvSpPr>
            <p:spPr>
              <a:xfrm>
                <a:off x="1469021" y="3973727"/>
                <a:ext cx="31227" cy="15378"/>
              </a:xfrm>
              <a:custGeom>
                <a:avLst/>
                <a:gdLst/>
                <a:ahLst/>
                <a:cxnLst/>
                <a:rect l="l" t="t" r="r" b="b"/>
                <a:pathLst>
                  <a:path w="7081" h="3489" fill="none" extrusionOk="0">
                    <a:moveTo>
                      <a:pt x="7081" y="1125"/>
                    </a:moveTo>
                    <a:cubicBezTo>
                      <a:pt x="7081" y="1125"/>
                      <a:pt x="2670" y="1"/>
                      <a:pt x="0" y="3488"/>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8669;p53">
                <a:extLst>
                  <a:ext uri="{FF2B5EF4-FFF2-40B4-BE49-F238E27FC236}">
                    <a16:creationId xmlns:a16="http://schemas.microsoft.com/office/drawing/2014/main" id="{571D37CE-92C0-4D98-941C-BA899008616D}"/>
                  </a:ext>
                </a:extLst>
              </p:cNvPr>
              <p:cNvSpPr/>
              <p:nvPr/>
            </p:nvSpPr>
            <p:spPr>
              <a:xfrm>
                <a:off x="1504314" y="3910479"/>
                <a:ext cx="51950" cy="15131"/>
              </a:xfrm>
              <a:custGeom>
                <a:avLst/>
                <a:gdLst/>
                <a:ahLst/>
                <a:cxnLst/>
                <a:rect l="l" t="t" r="r" b="b"/>
                <a:pathLst>
                  <a:path w="11780" h="3433" fill="none" extrusionOk="0">
                    <a:moveTo>
                      <a:pt x="11780" y="2663"/>
                    </a:moveTo>
                    <a:cubicBezTo>
                      <a:pt x="8420" y="0"/>
                      <a:pt x="5162" y="3433"/>
                      <a:pt x="5162" y="3433"/>
                    </a:cubicBezTo>
                    <a:cubicBezTo>
                      <a:pt x="5162" y="3433"/>
                      <a:pt x="4473" y="387"/>
                      <a:pt x="1" y="1653"/>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8670;p53">
                <a:extLst>
                  <a:ext uri="{FF2B5EF4-FFF2-40B4-BE49-F238E27FC236}">
                    <a16:creationId xmlns:a16="http://schemas.microsoft.com/office/drawing/2014/main" id="{F6D9D641-C7A9-4638-9FFA-B9C899A99F4E}"/>
                  </a:ext>
                </a:extLst>
              </p:cNvPr>
              <p:cNvSpPr/>
              <p:nvPr/>
            </p:nvSpPr>
            <p:spPr>
              <a:xfrm>
                <a:off x="1469738" y="3847100"/>
                <a:ext cx="99150" cy="224346"/>
              </a:xfrm>
              <a:custGeom>
                <a:avLst/>
                <a:gdLst/>
                <a:ahLst/>
                <a:cxnLst/>
                <a:rect l="l" t="t" r="r" b="b"/>
                <a:pathLst>
                  <a:path w="22483" h="50901" fill="none" extrusionOk="0">
                    <a:moveTo>
                      <a:pt x="99" y="2729"/>
                    </a:moveTo>
                    <a:cubicBezTo>
                      <a:pt x="150" y="2383"/>
                      <a:pt x="237" y="2040"/>
                      <a:pt x="354" y="1711"/>
                    </a:cubicBezTo>
                    <a:cubicBezTo>
                      <a:pt x="744" y="675"/>
                      <a:pt x="1503" y="1"/>
                      <a:pt x="2900" y="1"/>
                    </a:cubicBezTo>
                    <a:cubicBezTo>
                      <a:pt x="4516" y="1"/>
                      <a:pt x="5282" y="913"/>
                      <a:pt x="5600" y="2229"/>
                    </a:cubicBezTo>
                    <a:cubicBezTo>
                      <a:pt x="9040" y="1682"/>
                      <a:pt x="12151" y="4356"/>
                      <a:pt x="12130" y="7840"/>
                    </a:cubicBezTo>
                    <a:cubicBezTo>
                      <a:pt x="12130" y="7997"/>
                      <a:pt x="12119" y="8150"/>
                      <a:pt x="12108" y="8300"/>
                    </a:cubicBezTo>
                    <a:cubicBezTo>
                      <a:pt x="14541" y="7307"/>
                      <a:pt x="17335" y="7957"/>
                      <a:pt x="19082" y="9923"/>
                    </a:cubicBezTo>
                    <a:cubicBezTo>
                      <a:pt x="20826" y="11889"/>
                      <a:pt x="21140" y="14742"/>
                      <a:pt x="19867" y="17040"/>
                    </a:cubicBezTo>
                    <a:cubicBezTo>
                      <a:pt x="21552" y="18379"/>
                      <a:pt x="22482" y="20454"/>
                      <a:pt x="22362" y="22603"/>
                    </a:cubicBezTo>
                    <a:cubicBezTo>
                      <a:pt x="22242" y="24755"/>
                      <a:pt x="21089" y="26714"/>
                      <a:pt x="19265" y="27860"/>
                    </a:cubicBezTo>
                    <a:cubicBezTo>
                      <a:pt x="20440" y="29308"/>
                      <a:pt x="20896" y="31205"/>
                      <a:pt x="20512" y="33029"/>
                    </a:cubicBezTo>
                    <a:cubicBezTo>
                      <a:pt x="20126" y="34853"/>
                      <a:pt x="18940" y="36407"/>
                      <a:pt x="17284" y="37257"/>
                    </a:cubicBezTo>
                    <a:cubicBezTo>
                      <a:pt x="17310" y="37487"/>
                      <a:pt x="17321" y="37720"/>
                      <a:pt x="17324" y="37950"/>
                    </a:cubicBezTo>
                    <a:cubicBezTo>
                      <a:pt x="17321" y="40766"/>
                      <a:pt x="15420" y="43225"/>
                      <a:pt x="12699" y="43940"/>
                    </a:cubicBezTo>
                    <a:cubicBezTo>
                      <a:pt x="11710" y="46782"/>
                      <a:pt x="8664" y="48350"/>
                      <a:pt x="5778" y="47507"/>
                    </a:cubicBezTo>
                    <a:cubicBezTo>
                      <a:pt x="5647" y="49434"/>
                      <a:pt x="4958" y="50900"/>
                      <a:pt x="2900" y="50900"/>
                    </a:cubicBezTo>
                    <a:cubicBezTo>
                      <a:pt x="0" y="50900"/>
                      <a:pt x="40" y="48390"/>
                      <a:pt x="0" y="48401"/>
                    </a:cubicBezTo>
                    <a:cubicBezTo>
                      <a:pt x="0" y="48401"/>
                      <a:pt x="69" y="2722"/>
                      <a:pt x="99" y="2729"/>
                    </a:cubicBezTo>
                    <a:close/>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 name="Google Shape;8671;p53">
              <a:extLst>
                <a:ext uri="{FF2B5EF4-FFF2-40B4-BE49-F238E27FC236}">
                  <a16:creationId xmlns:a16="http://schemas.microsoft.com/office/drawing/2014/main" id="{90C6C421-924E-CA9B-65E1-515D04E4A684}"/>
                </a:ext>
              </a:extLst>
            </p:cNvPr>
            <p:cNvSpPr/>
            <p:nvPr/>
          </p:nvSpPr>
          <p:spPr>
            <a:xfrm>
              <a:off x="2008060" y="4212384"/>
              <a:ext cx="24537" cy="23585"/>
            </a:xfrm>
            <a:custGeom>
              <a:avLst/>
              <a:gdLst/>
              <a:ahLst/>
              <a:cxnLst/>
              <a:rect l="l" t="t" r="r" b="b"/>
              <a:pathLst>
                <a:path w="5564" h="5351" extrusionOk="0">
                  <a:moveTo>
                    <a:pt x="2887" y="0"/>
                  </a:moveTo>
                  <a:cubicBezTo>
                    <a:pt x="2190" y="0"/>
                    <a:pt x="1506" y="271"/>
                    <a:pt x="996" y="783"/>
                  </a:cubicBezTo>
                  <a:cubicBezTo>
                    <a:pt x="230" y="1550"/>
                    <a:pt x="0" y="2699"/>
                    <a:pt x="416" y="3698"/>
                  </a:cubicBezTo>
                  <a:cubicBezTo>
                    <a:pt x="828" y="4698"/>
                    <a:pt x="1806" y="5351"/>
                    <a:pt x="2886" y="5351"/>
                  </a:cubicBezTo>
                  <a:cubicBezTo>
                    <a:pt x="4363" y="5351"/>
                    <a:pt x="5560" y="4150"/>
                    <a:pt x="5563" y="2677"/>
                  </a:cubicBezTo>
                  <a:cubicBezTo>
                    <a:pt x="5560" y="1593"/>
                    <a:pt x="4911" y="619"/>
                    <a:pt x="3911" y="203"/>
                  </a:cubicBezTo>
                  <a:cubicBezTo>
                    <a:pt x="3580" y="67"/>
                    <a:pt x="3232" y="0"/>
                    <a:pt x="2887" y="0"/>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8672;p53">
              <a:extLst>
                <a:ext uri="{FF2B5EF4-FFF2-40B4-BE49-F238E27FC236}">
                  <a16:creationId xmlns:a16="http://schemas.microsoft.com/office/drawing/2014/main" id="{8C5CA480-5EF3-D7B7-E595-ECD0870BAAB7}"/>
                </a:ext>
              </a:extLst>
            </p:cNvPr>
            <p:cNvSpPr/>
            <p:nvPr/>
          </p:nvSpPr>
          <p:spPr>
            <a:xfrm>
              <a:off x="1545645" y="4049730"/>
              <a:ext cx="24520" cy="23576"/>
            </a:xfrm>
            <a:custGeom>
              <a:avLst/>
              <a:gdLst/>
              <a:ahLst/>
              <a:cxnLst/>
              <a:rect l="l" t="t" r="r" b="b"/>
              <a:pathLst>
                <a:path w="5560" h="5349" extrusionOk="0">
                  <a:moveTo>
                    <a:pt x="2886" y="1"/>
                  </a:moveTo>
                  <a:cubicBezTo>
                    <a:pt x="1806" y="1"/>
                    <a:pt x="828" y="654"/>
                    <a:pt x="416" y="1653"/>
                  </a:cubicBezTo>
                  <a:cubicBezTo>
                    <a:pt x="0" y="2649"/>
                    <a:pt x="230" y="3802"/>
                    <a:pt x="996" y="4564"/>
                  </a:cubicBezTo>
                  <a:cubicBezTo>
                    <a:pt x="1506" y="5077"/>
                    <a:pt x="2190" y="5349"/>
                    <a:pt x="2886" y="5349"/>
                  </a:cubicBezTo>
                  <a:cubicBezTo>
                    <a:pt x="3232" y="5349"/>
                    <a:pt x="3580" y="5282"/>
                    <a:pt x="3911" y="5144"/>
                  </a:cubicBezTo>
                  <a:cubicBezTo>
                    <a:pt x="4910" y="4732"/>
                    <a:pt x="5560" y="3758"/>
                    <a:pt x="5560" y="2675"/>
                  </a:cubicBezTo>
                  <a:cubicBezTo>
                    <a:pt x="5560" y="1197"/>
                    <a:pt x="4363" y="1"/>
                    <a:pt x="288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8673;p53">
              <a:extLst>
                <a:ext uri="{FF2B5EF4-FFF2-40B4-BE49-F238E27FC236}">
                  <a16:creationId xmlns:a16="http://schemas.microsoft.com/office/drawing/2014/main" id="{74833836-5EBF-F4A2-7F09-BFB872959720}"/>
                </a:ext>
              </a:extLst>
            </p:cNvPr>
            <p:cNvSpPr/>
            <p:nvPr/>
          </p:nvSpPr>
          <p:spPr>
            <a:xfrm>
              <a:off x="1231521" y="3947489"/>
              <a:ext cx="24524" cy="23576"/>
            </a:xfrm>
            <a:custGeom>
              <a:avLst/>
              <a:gdLst/>
              <a:ahLst/>
              <a:cxnLst/>
              <a:rect l="l" t="t" r="r" b="b"/>
              <a:pathLst>
                <a:path w="5561" h="5349" extrusionOk="0">
                  <a:moveTo>
                    <a:pt x="2886" y="1"/>
                  </a:moveTo>
                  <a:cubicBezTo>
                    <a:pt x="1803" y="1"/>
                    <a:pt x="829" y="650"/>
                    <a:pt x="413" y="1649"/>
                  </a:cubicBezTo>
                  <a:cubicBezTo>
                    <a:pt x="1" y="2649"/>
                    <a:pt x="227" y="3798"/>
                    <a:pt x="993" y="4564"/>
                  </a:cubicBezTo>
                  <a:cubicBezTo>
                    <a:pt x="1505" y="5076"/>
                    <a:pt x="2189" y="5349"/>
                    <a:pt x="2884" y="5349"/>
                  </a:cubicBezTo>
                  <a:cubicBezTo>
                    <a:pt x="3229" y="5349"/>
                    <a:pt x="3576" y="5282"/>
                    <a:pt x="3908" y="5144"/>
                  </a:cubicBezTo>
                  <a:cubicBezTo>
                    <a:pt x="4907" y="4732"/>
                    <a:pt x="5560" y="3758"/>
                    <a:pt x="5560" y="2674"/>
                  </a:cubicBezTo>
                  <a:cubicBezTo>
                    <a:pt x="5560" y="1197"/>
                    <a:pt x="4364" y="1"/>
                    <a:pt x="288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8674;p53">
              <a:extLst>
                <a:ext uri="{FF2B5EF4-FFF2-40B4-BE49-F238E27FC236}">
                  <a16:creationId xmlns:a16="http://schemas.microsoft.com/office/drawing/2014/main" id="{F4C47F93-7F40-401A-4A71-F1B21DD2B76A}"/>
                </a:ext>
              </a:extLst>
            </p:cNvPr>
            <p:cNvSpPr/>
            <p:nvPr/>
          </p:nvSpPr>
          <p:spPr>
            <a:xfrm>
              <a:off x="834100" y="4046742"/>
              <a:ext cx="24520" cy="23580"/>
            </a:xfrm>
            <a:custGeom>
              <a:avLst/>
              <a:gdLst/>
              <a:ahLst/>
              <a:cxnLst/>
              <a:rect l="l" t="t" r="r" b="b"/>
              <a:pathLst>
                <a:path w="5560" h="5350" extrusionOk="0">
                  <a:moveTo>
                    <a:pt x="2674" y="0"/>
                  </a:moveTo>
                  <a:cubicBezTo>
                    <a:pt x="1197" y="0"/>
                    <a:pt x="0" y="1197"/>
                    <a:pt x="0" y="2674"/>
                  </a:cubicBezTo>
                  <a:cubicBezTo>
                    <a:pt x="0" y="3758"/>
                    <a:pt x="653" y="4732"/>
                    <a:pt x="1653" y="5147"/>
                  </a:cubicBezTo>
                  <a:cubicBezTo>
                    <a:pt x="1983" y="5284"/>
                    <a:pt x="2329" y="5350"/>
                    <a:pt x="2673" y="5350"/>
                  </a:cubicBezTo>
                  <a:cubicBezTo>
                    <a:pt x="3369" y="5350"/>
                    <a:pt x="4054" y="5078"/>
                    <a:pt x="4567" y="4567"/>
                  </a:cubicBezTo>
                  <a:cubicBezTo>
                    <a:pt x="5330" y="3801"/>
                    <a:pt x="5559" y="2649"/>
                    <a:pt x="5147" y="1653"/>
                  </a:cubicBezTo>
                  <a:cubicBezTo>
                    <a:pt x="4731" y="653"/>
                    <a:pt x="3757" y="0"/>
                    <a:pt x="2674"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8675;p53">
              <a:extLst>
                <a:ext uri="{FF2B5EF4-FFF2-40B4-BE49-F238E27FC236}">
                  <a16:creationId xmlns:a16="http://schemas.microsoft.com/office/drawing/2014/main" id="{3C1272D2-06DA-A76B-AED0-60FB2E5482B8}"/>
                </a:ext>
              </a:extLst>
            </p:cNvPr>
            <p:cNvSpPr/>
            <p:nvPr/>
          </p:nvSpPr>
          <p:spPr>
            <a:xfrm>
              <a:off x="834100" y="3849652"/>
              <a:ext cx="24520" cy="23580"/>
            </a:xfrm>
            <a:custGeom>
              <a:avLst/>
              <a:gdLst/>
              <a:ahLst/>
              <a:cxnLst/>
              <a:rect l="l" t="t" r="r" b="b"/>
              <a:pathLst>
                <a:path w="5560" h="5350" extrusionOk="0">
                  <a:moveTo>
                    <a:pt x="2674" y="1"/>
                  </a:moveTo>
                  <a:cubicBezTo>
                    <a:pt x="1197" y="1"/>
                    <a:pt x="0" y="1197"/>
                    <a:pt x="0" y="2675"/>
                  </a:cubicBezTo>
                  <a:cubicBezTo>
                    <a:pt x="0" y="3758"/>
                    <a:pt x="653" y="4732"/>
                    <a:pt x="1653" y="5144"/>
                  </a:cubicBezTo>
                  <a:cubicBezTo>
                    <a:pt x="1984" y="5282"/>
                    <a:pt x="2331" y="5349"/>
                    <a:pt x="2676" y="5349"/>
                  </a:cubicBezTo>
                  <a:cubicBezTo>
                    <a:pt x="3371" y="5349"/>
                    <a:pt x="4055" y="5077"/>
                    <a:pt x="4567" y="4564"/>
                  </a:cubicBezTo>
                  <a:cubicBezTo>
                    <a:pt x="5330" y="3802"/>
                    <a:pt x="5559" y="2649"/>
                    <a:pt x="5147" y="1650"/>
                  </a:cubicBezTo>
                  <a:cubicBezTo>
                    <a:pt x="4731" y="650"/>
                    <a:pt x="3757" y="1"/>
                    <a:pt x="2674" y="1"/>
                  </a:cubicBezTo>
                  <a:close/>
                </a:path>
              </a:pathLst>
            </a:custGeom>
            <a:solidFill>
              <a:srgbClr val="E6EB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8676;p53">
              <a:extLst>
                <a:ext uri="{FF2B5EF4-FFF2-40B4-BE49-F238E27FC236}">
                  <a16:creationId xmlns:a16="http://schemas.microsoft.com/office/drawing/2014/main" id="{0C9A5DF1-ABC6-B813-4AE4-3145C9DC9964}"/>
                </a:ext>
              </a:extLst>
            </p:cNvPr>
            <p:cNvSpPr/>
            <p:nvPr/>
          </p:nvSpPr>
          <p:spPr>
            <a:xfrm>
              <a:off x="1668053" y="3947489"/>
              <a:ext cx="24520" cy="23576"/>
            </a:xfrm>
            <a:custGeom>
              <a:avLst/>
              <a:gdLst/>
              <a:ahLst/>
              <a:cxnLst/>
              <a:rect l="l" t="t" r="r" b="b"/>
              <a:pathLst>
                <a:path w="5560" h="5349" extrusionOk="0">
                  <a:moveTo>
                    <a:pt x="2882" y="1"/>
                  </a:moveTo>
                  <a:cubicBezTo>
                    <a:pt x="1802" y="1"/>
                    <a:pt x="828" y="650"/>
                    <a:pt x="412" y="1649"/>
                  </a:cubicBezTo>
                  <a:cubicBezTo>
                    <a:pt x="0" y="2649"/>
                    <a:pt x="226" y="3798"/>
                    <a:pt x="993" y="4564"/>
                  </a:cubicBezTo>
                  <a:cubicBezTo>
                    <a:pt x="1502" y="5076"/>
                    <a:pt x="2187" y="5349"/>
                    <a:pt x="2883" y="5349"/>
                  </a:cubicBezTo>
                  <a:cubicBezTo>
                    <a:pt x="3228" y="5349"/>
                    <a:pt x="3576" y="5282"/>
                    <a:pt x="3907" y="5144"/>
                  </a:cubicBezTo>
                  <a:cubicBezTo>
                    <a:pt x="4907" y="4732"/>
                    <a:pt x="5556" y="3758"/>
                    <a:pt x="5560" y="2674"/>
                  </a:cubicBezTo>
                  <a:cubicBezTo>
                    <a:pt x="5560" y="1197"/>
                    <a:pt x="4360" y="1"/>
                    <a:pt x="288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8677;p53">
              <a:extLst>
                <a:ext uri="{FF2B5EF4-FFF2-40B4-BE49-F238E27FC236}">
                  <a16:creationId xmlns:a16="http://schemas.microsoft.com/office/drawing/2014/main" id="{C48D62DB-1CD0-BB81-CB8B-7CA43DB72ECD}"/>
                </a:ext>
              </a:extLst>
            </p:cNvPr>
            <p:cNvSpPr/>
            <p:nvPr/>
          </p:nvSpPr>
          <p:spPr>
            <a:xfrm>
              <a:off x="889649" y="3678195"/>
              <a:ext cx="23589" cy="23576"/>
            </a:xfrm>
            <a:custGeom>
              <a:avLst/>
              <a:gdLst/>
              <a:ahLst/>
              <a:cxnLst/>
              <a:rect l="l" t="t" r="r" b="b"/>
              <a:pathLst>
                <a:path w="5349" h="5349" extrusionOk="0">
                  <a:moveTo>
                    <a:pt x="2674" y="0"/>
                  </a:moveTo>
                  <a:cubicBezTo>
                    <a:pt x="1197" y="0"/>
                    <a:pt x="0" y="1197"/>
                    <a:pt x="0" y="2674"/>
                  </a:cubicBezTo>
                  <a:cubicBezTo>
                    <a:pt x="0" y="4152"/>
                    <a:pt x="1197" y="5348"/>
                    <a:pt x="2674" y="5348"/>
                  </a:cubicBezTo>
                  <a:cubicBezTo>
                    <a:pt x="4152" y="5348"/>
                    <a:pt x="5348" y="4152"/>
                    <a:pt x="5348" y="2674"/>
                  </a:cubicBezTo>
                  <a:cubicBezTo>
                    <a:pt x="5348" y="1197"/>
                    <a:pt x="4152" y="0"/>
                    <a:pt x="2674"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8678;p53">
              <a:extLst>
                <a:ext uri="{FF2B5EF4-FFF2-40B4-BE49-F238E27FC236}">
                  <a16:creationId xmlns:a16="http://schemas.microsoft.com/office/drawing/2014/main" id="{8148F373-6BD1-9488-B782-C5A8C3F95196}"/>
                </a:ext>
              </a:extLst>
            </p:cNvPr>
            <p:cNvSpPr/>
            <p:nvPr/>
          </p:nvSpPr>
          <p:spPr>
            <a:xfrm>
              <a:off x="1357708" y="3848642"/>
              <a:ext cx="24542" cy="23585"/>
            </a:xfrm>
            <a:custGeom>
              <a:avLst/>
              <a:gdLst/>
              <a:ahLst/>
              <a:cxnLst/>
              <a:rect l="l" t="t" r="r" b="b"/>
              <a:pathLst>
                <a:path w="5565" h="5351" extrusionOk="0">
                  <a:moveTo>
                    <a:pt x="2890" y="0"/>
                  </a:moveTo>
                  <a:cubicBezTo>
                    <a:pt x="1807" y="0"/>
                    <a:pt x="833" y="653"/>
                    <a:pt x="417" y="1653"/>
                  </a:cubicBezTo>
                  <a:cubicBezTo>
                    <a:pt x="1" y="2652"/>
                    <a:pt x="231" y="3801"/>
                    <a:pt x="997" y="4567"/>
                  </a:cubicBezTo>
                  <a:cubicBezTo>
                    <a:pt x="1509" y="5080"/>
                    <a:pt x="2193" y="5350"/>
                    <a:pt x="2888" y="5350"/>
                  </a:cubicBezTo>
                  <a:cubicBezTo>
                    <a:pt x="3233" y="5350"/>
                    <a:pt x="3580" y="5284"/>
                    <a:pt x="3912" y="5147"/>
                  </a:cubicBezTo>
                  <a:cubicBezTo>
                    <a:pt x="4911" y="4731"/>
                    <a:pt x="5564" y="3757"/>
                    <a:pt x="5564" y="2678"/>
                  </a:cubicBezTo>
                  <a:cubicBezTo>
                    <a:pt x="5564" y="1200"/>
                    <a:pt x="4364" y="0"/>
                    <a:pt x="289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8679;p53">
              <a:extLst>
                <a:ext uri="{FF2B5EF4-FFF2-40B4-BE49-F238E27FC236}">
                  <a16:creationId xmlns:a16="http://schemas.microsoft.com/office/drawing/2014/main" id="{B6420CE4-2199-FAC3-51F1-3931E952557C}"/>
                </a:ext>
              </a:extLst>
            </p:cNvPr>
            <p:cNvSpPr/>
            <p:nvPr/>
          </p:nvSpPr>
          <p:spPr>
            <a:xfrm>
              <a:off x="1357708" y="4049730"/>
              <a:ext cx="24542" cy="23585"/>
            </a:xfrm>
            <a:custGeom>
              <a:avLst/>
              <a:gdLst/>
              <a:ahLst/>
              <a:cxnLst/>
              <a:rect l="l" t="t" r="r" b="b"/>
              <a:pathLst>
                <a:path w="5565" h="5351" extrusionOk="0">
                  <a:moveTo>
                    <a:pt x="2890" y="1"/>
                  </a:moveTo>
                  <a:cubicBezTo>
                    <a:pt x="1807" y="1"/>
                    <a:pt x="833" y="654"/>
                    <a:pt x="417" y="1653"/>
                  </a:cubicBezTo>
                  <a:cubicBezTo>
                    <a:pt x="1" y="2653"/>
                    <a:pt x="231" y="3802"/>
                    <a:pt x="997" y="4568"/>
                  </a:cubicBezTo>
                  <a:cubicBezTo>
                    <a:pt x="1510" y="5078"/>
                    <a:pt x="2195" y="5350"/>
                    <a:pt x="2891" y="5350"/>
                  </a:cubicBezTo>
                  <a:cubicBezTo>
                    <a:pt x="3235" y="5350"/>
                    <a:pt x="3581" y="5284"/>
                    <a:pt x="3912" y="5148"/>
                  </a:cubicBezTo>
                  <a:cubicBezTo>
                    <a:pt x="4911" y="4732"/>
                    <a:pt x="5564" y="3758"/>
                    <a:pt x="5564" y="2675"/>
                  </a:cubicBezTo>
                  <a:cubicBezTo>
                    <a:pt x="5564" y="1197"/>
                    <a:pt x="4364" y="1"/>
                    <a:pt x="2890"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8680;p53">
              <a:extLst>
                <a:ext uri="{FF2B5EF4-FFF2-40B4-BE49-F238E27FC236}">
                  <a16:creationId xmlns:a16="http://schemas.microsoft.com/office/drawing/2014/main" id="{30A79696-FA55-A767-2FCF-8837D77483DF}"/>
                </a:ext>
              </a:extLst>
            </p:cNvPr>
            <p:cNvSpPr/>
            <p:nvPr/>
          </p:nvSpPr>
          <p:spPr>
            <a:xfrm>
              <a:off x="889649" y="4212384"/>
              <a:ext cx="24520" cy="23585"/>
            </a:xfrm>
            <a:custGeom>
              <a:avLst/>
              <a:gdLst/>
              <a:ahLst/>
              <a:cxnLst/>
              <a:rect l="l" t="t" r="r" b="b"/>
              <a:pathLst>
                <a:path w="5560" h="5351" extrusionOk="0">
                  <a:moveTo>
                    <a:pt x="2674" y="0"/>
                  </a:moveTo>
                  <a:cubicBezTo>
                    <a:pt x="2328" y="0"/>
                    <a:pt x="1980" y="67"/>
                    <a:pt x="1649" y="203"/>
                  </a:cubicBezTo>
                  <a:cubicBezTo>
                    <a:pt x="650" y="619"/>
                    <a:pt x="0" y="1593"/>
                    <a:pt x="0" y="2677"/>
                  </a:cubicBezTo>
                  <a:cubicBezTo>
                    <a:pt x="0" y="4150"/>
                    <a:pt x="1197" y="5351"/>
                    <a:pt x="2674" y="5351"/>
                  </a:cubicBezTo>
                  <a:cubicBezTo>
                    <a:pt x="3754" y="5351"/>
                    <a:pt x="4732" y="4698"/>
                    <a:pt x="5144" y="3698"/>
                  </a:cubicBezTo>
                  <a:cubicBezTo>
                    <a:pt x="5560" y="2699"/>
                    <a:pt x="5330" y="1550"/>
                    <a:pt x="4568" y="783"/>
                  </a:cubicBezTo>
                  <a:cubicBezTo>
                    <a:pt x="4055" y="271"/>
                    <a:pt x="3370" y="0"/>
                    <a:pt x="2674" y="0"/>
                  </a:cubicBezTo>
                  <a:close/>
                </a:path>
              </a:pathLst>
            </a:custGeom>
            <a:solidFill>
              <a:srgbClr val="E4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8681;p53">
              <a:extLst>
                <a:ext uri="{FF2B5EF4-FFF2-40B4-BE49-F238E27FC236}">
                  <a16:creationId xmlns:a16="http://schemas.microsoft.com/office/drawing/2014/main" id="{CB58F9D8-3D6C-AF39-75B7-B7A55B615CAC}"/>
                </a:ext>
              </a:extLst>
            </p:cNvPr>
            <p:cNvSpPr/>
            <p:nvPr/>
          </p:nvSpPr>
          <p:spPr>
            <a:xfrm>
              <a:off x="2008060" y="3678195"/>
              <a:ext cx="24537" cy="23576"/>
            </a:xfrm>
            <a:custGeom>
              <a:avLst/>
              <a:gdLst/>
              <a:ahLst/>
              <a:cxnLst/>
              <a:rect l="l" t="t" r="r" b="b"/>
              <a:pathLst>
                <a:path w="5564" h="5349" extrusionOk="0">
                  <a:moveTo>
                    <a:pt x="2886" y="0"/>
                  </a:moveTo>
                  <a:cubicBezTo>
                    <a:pt x="1806" y="0"/>
                    <a:pt x="828" y="650"/>
                    <a:pt x="416" y="1649"/>
                  </a:cubicBezTo>
                  <a:cubicBezTo>
                    <a:pt x="0" y="2649"/>
                    <a:pt x="230" y="3802"/>
                    <a:pt x="996" y="4564"/>
                  </a:cubicBezTo>
                  <a:cubicBezTo>
                    <a:pt x="1506" y="5076"/>
                    <a:pt x="2190" y="5349"/>
                    <a:pt x="2887" y="5349"/>
                  </a:cubicBezTo>
                  <a:cubicBezTo>
                    <a:pt x="3232" y="5349"/>
                    <a:pt x="3580" y="5282"/>
                    <a:pt x="3911" y="5144"/>
                  </a:cubicBezTo>
                  <a:cubicBezTo>
                    <a:pt x="4911" y="4732"/>
                    <a:pt x="5560" y="3758"/>
                    <a:pt x="5563" y="2674"/>
                  </a:cubicBezTo>
                  <a:cubicBezTo>
                    <a:pt x="5560" y="1197"/>
                    <a:pt x="4363" y="0"/>
                    <a:pt x="2886"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8682;p53">
              <a:extLst>
                <a:ext uri="{FF2B5EF4-FFF2-40B4-BE49-F238E27FC236}">
                  <a16:creationId xmlns:a16="http://schemas.microsoft.com/office/drawing/2014/main" id="{ABDA15DC-C400-A235-6E4B-6A5B1000FA7B}"/>
                </a:ext>
              </a:extLst>
            </p:cNvPr>
            <p:cNvSpPr/>
            <p:nvPr/>
          </p:nvSpPr>
          <p:spPr>
            <a:xfrm>
              <a:off x="1548251" y="3848642"/>
              <a:ext cx="24520" cy="23580"/>
            </a:xfrm>
            <a:custGeom>
              <a:avLst/>
              <a:gdLst/>
              <a:ahLst/>
              <a:cxnLst/>
              <a:rect l="l" t="t" r="r" b="b"/>
              <a:pathLst>
                <a:path w="5560" h="5350" extrusionOk="0">
                  <a:moveTo>
                    <a:pt x="2886" y="0"/>
                  </a:moveTo>
                  <a:cubicBezTo>
                    <a:pt x="1806" y="0"/>
                    <a:pt x="828" y="653"/>
                    <a:pt x="416" y="1653"/>
                  </a:cubicBezTo>
                  <a:cubicBezTo>
                    <a:pt x="0" y="2652"/>
                    <a:pt x="230" y="3801"/>
                    <a:pt x="996" y="4567"/>
                  </a:cubicBezTo>
                  <a:cubicBezTo>
                    <a:pt x="1507" y="5078"/>
                    <a:pt x="2192" y="5350"/>
                    <a:pt x="2890" y="5350"/>
                  </a:cubicBezTo>
                  <a:cubicBezTo>
                    <a:pt x="3234" y="5350"/>
                    <a:pt x="3581" y="5283"/>
                    <a:pt x="3911" y="5147"/>
                  </a:cubicBezTo>
                  <a:cubicBezTo>
                    <a:pt x="4910" y="4731"/>
                    <a:pt x="5560" y="3757"/>
                    <a:pt x="5560" y="2678"/>
                  </a:cubicBezTo>
                  <a:cubicBezTo>
                    <a:pt x="5560" y="1200"/>
                    <a:pt x="4363" y="0"/>
                    <a:pt x="2886"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8683;p53">
              <a:extLst>
                <a:ext uri="{FF2B5EF4-FFF2-40B4-BE49-F238E27FC236}">
                  <a16:creationId xmlns:a16="http://schemas.microsoft.com/office/drawing/2014/main" id="{AC9DEF8A-F58A-06BA-66BA-C2899D9B1B35}"/>
                </a:ext>
              </a:extLst>
            </p:cNvPr>
            <p:cNvSpPr/>
            <p:nvPr/>
          </p:nvSpPr>
          <p:spPr>
            <a:xfrm>
              <a:off x="2069063" y="3847033"/>
              <a:ext cx="24520" cy="23585"/>
            </a:xfrm>
            <a:custGeom>
              <a:avLst/>
              <a:gdLst/>
              <a:ahLst/>
              <a:cxnLst/>
              <a:rect l="l" t="t" r="r" b="b"/>
              <a:pathLst>
                <a:path w="5560" h="5351" extrusionOk="0">
                  <a:moveTo>
                    <a:pt x="2886" y="0"/>
                  </a:moveTo>
                  <a:cubicBezTo>
                    <a:pt x="1806" y="0"/>
                    <a:pt x="828" y="653"/>
                    <a:pt x="416" y="1653"/>
                  </a:cubicBezTo>
                  <a:cubicBezTo>
                    <a:pt x="0" y="2652"/>
                    <a:pt x="230" y="3801"/>
                    <a:pt x="993" y="4567"/>
                  </a:cubicBezTo>
                  <a:cubicBezTo>
                    <a:pt x="1505" y="5080"/>
                    <a:pt x="2190" y="5351"/>
                    <a:pt x="2887" y="5351"/>
                  </a:cubicBezTo>
                  <a:cubicBezTo>
                    <a:pt x="3232" y="5351"/>
                    <a:pt x="3580" y="5284"/>
                    <a:pt x="3911" y="5148"/>
                  </a:cubicBezTo>
                  <a:cubicBezTo>
                    <a:pt x="4910" y="4732"/>
                    <a:pt x="5560" y="3758"/>
                    <a:pt x="5560" y="2678"/>
                  </a:cubicBezTo>
                  <a:cubicBezTo>
                    <a:pt x="5560" y="1200"/>
                    <a:pt x="4363" y="0"/>
                    <a:pt x="2886"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8684;p53">
              <a:extLst>
                <a:ext uri="{FF2B5EF4-FFF2-40B4-BE49-F238E27FC236}">
                  <a16:creationId xmlns:a16="http://schemas.microsoft.com/office/drawing/2014/main" id="{E5AC5E2B-2D30-7F0F-1722-4BCA06F093F6}"/>
                </a:ext>
              </a:extLst>
            </p:cNvPr>
            <p:cNvSpPr/>
            <p:nvPr/>
          </p:nvSpPr>
          <p:spPr>
            <a:xfrm>
              <a:off x="2069063" y="4046870"/>
              <a:ext cx="24520" cy="23576"/>
            </a:xfrm>
            <a:custGeom>
              <a:avLst/>
              <a:gdLst/>
              <a:ahLst/>
              <a:cxnLst/>
              <a:rect l="l" t="t" r="r" b="b"/>
              <a:pathLst>
                <a:path w="5560" h="5349" extrusionOk="0">
                  <a:moveTo>
                    <a:pt x="2886" y="0"/>
                  </a:moveTo>
                  <a:cubicBezTo>
                    <a:pt x="1806" y="0"/>
                    <a:pt x="828" y="650"/>
                    <a:pt x="416" y="1649"/>
                  </a:cubicBezTo>
                  <a:cubicBezTo>
                    <a:pt x="0" y="2649"/>
                    <a:pt x="230" y="3802"/>
                    <a:pt x="993" y="4564"/>
                  </a:cubicBezTo>
                  <a:cubicBezTo>
                    <a:pt x="1505" y="5076"/>
                    <a:pt x="2190" y="5349"/>
                    <a:pt x="2887" y="5349"/>
                  </a:cubicBezTo>
                  <a:cubicBezTo>
                    <a:pt x="3232" y="5349"/>
                    <a:pt x="3580" y="5282"/>
                    <a:pt x="3911" y="5144"/>
                  </a:cubicBezTo>
                  <a:cubicBezTo>
                    <a:pt x="4910" y="4732"/>
                    <a:pt x="5560" y="3758"/>
                    <a:pt x="5560" y="2674"/>
                  </a:cubicBezTo>
                  <a:cubicBezTo>
                    <a:pt x="5560" y="1197"/>
                    <a:pt x="4363" y="0"/>
                    <a:pt x="2886"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 name="Google Shape;9937;p57">
            <a:extLst>
              <a:ext uri="{FF2B5EF4-FFF2-40B4-BE49-F238E27FC236}">
                <a16:creationId xmlns:a16="http://schemas.microsoft.com/office/drawing/2014/main" id="{4FF5C56E-DA16-33AE-987B-CD06EA5B205C}"/>
              </a:ext>
            </a:extLst>
          </p:cNvPr>
          <p:cNvGrpSpPr/>
          <p:nvPr/>
        </p:nvGrpSpPr>
        <p:grpSpPr>
          <a:xfrm>
            <a:off x="6894330" y="1456846"/>
            <a:ext cx="428127" cy="478755"/>
            <a:chOff x="6974158" y="2789537"/>
            <a:chExt cx="255247" cy="327458"/>
          </a:xfrm>
        </p:grpSpPr>
        <p:sp>
          <p:nvSpPr>
            <p:cNvPr id="146" name="Google Shape;9938;p57">
              <a:extLst>
                <a:ext uri="{FF2B5EF4-FFF2-40B4-BE49-F238E27FC236}">
                  <a16:creationId xmlns:a16="http://schemas.microsoft.com/office/drawing/2014/main" id="{4D7CB8C0-0A52-3850-E084-2CE441126C90}"/>
                </a:ext>
              </a:extLst>
            </p:cNvPr>
            <p:cNvSpPr/>
            <p:nvPr/>
          </p:nvSpPr>
          <p:spPr>
            <a:xfrm>
              <a:off x="7066407" y="2897282"/>
              <a:ext cx="9876" cy="14798"/>
            </a:xfrm>
            <a:custGeom>
              <a:avLst/>
              <a:gdLst/>
              <a:ahLst/>
              <a:cxnLst/>
              <a:rect l="l" t="t" r="r" b="b"/>
              <a:pathLst>
                <a:path w="311" h="466" extrusionOk="0">
                  <a:moveTo>
                    <a:pt x="144" y="1"/>
                  </a:moveTo>
                  <a:cubicBezTo>
                    <a:pt x="60" y="1"/>
                    <a:pt x="1" y="84"/>
                    <a:pt x="1" y="155"/>
                  </a:cubicBezTo>
                  <a:lnTo>
                    <a:pt x="1" y="322"/>
                  </a:lnTo>
                  <a:cubicBezTo>
                    <a:pt x="1" y="405"/>
                    <a:pt x="72" y="465"/>
                    <a:pt x="144" y="465"/>
                  </a:cubicBezTo>
                  <a:cubicBezTo>
                    <a:pt x="227" y="465"/>
                    <a:pt x="299" y="394"/>
                    <a:pt x="299" y="322"/>
                  </a:cubicBezTo>
                  <a:lnTo>
                    <a:pt x="299" y="155"/>
                  </a:lnTo>
                  <a:cubicBezTo>
                    <a:pt x="310" y="60"/>
                    <a:pt x="239" y="1"/>
                    <a:pt x="14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9939;p57">
              <a:extLst>
                <a:ext uri="{FF2B5EF4-FFF2-40B4-BE49-F238E27FC236}">
                  <a16:creationId xmlns:a16="http://schemas.microsoft.com/office/drawing/2014/main" id="{378A13D3-DEA3-89DF-E026-2A971775EF9B}"/>
                </a:ext>
              </a:extLst>
            </p:cNvPr>
            <p:cNvSpPr/>
            <p:nvPr/>
          </p:nvSpPr>
          <p:spPr>
            <a:xfrm>
              <a:off x="7127662" y="2897282"/>
              <a:ext cx="9495" cy="14798"/>
            </a:xfrm>
            <a:custGeom>
              <a:avLst/>
              <a:gdLst/>
              <a:ahLst/>
              <a:cxnLst/>
              <a:rect l="l" t="t" r="r" b="b"/>
              <a:pathLst>
                <a:path w="299" h="466" extrusionOk="0">
                  <a:moveTo>
                    <a:pt x="155" y="1"/>
                  </a:moveTo>
                  <a:cubicBezTo>
                    <a:pt x="60" y="1"/>
                    <a:pt x="1" y="84"/>
                    <a:pt x="1" y="155"/>
                  </a:cubicBezTo>
                  <a:lnTo>
                    <a:pt x="1" y="322"/>
                  </a:lnTo>
                  <a:cubicBezTo>
                    <a:pt x="1" y="405"/>
                    <a:pt x="84" y="465"/>
                    <a:pt x="155" y="465"/>
                  </a:cubicBezTo>
                  <a:cubicBezTo>
                    <a:pt x="227" y="465"/>
                    <a:pt x="298" y="394"/>
                    <a:pt x="298" y="322"/>
                  </a:cubicBezTo>
                  <a:lnTo>
                    <a:pt x="298" y="155"/>
                  </a:lnTo>
                  <a:cubicBezTo>
                    <a:pt x="298" y="60"/>
                    <a:pt x="239" y="1"/>
                    <a:pt x="15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9940;p57">
              <a:extLst>
                <a:ext uri="{FF2B5EF4-FFF2-40B4-BE49-F238E27FC236}">
                  <a16:creationId xmlns:a16="http://schemas.microsoft.com/office/drawing/2014/main" id="{A53167B6-ADA5-35E3-09DB-F9D50202762F}"/>
                </a:ext>
              </a:extLst>
            </p:cNvPr>
            <p:cNvSpPr/>
            <p:nvPr/>
          </p:nvSpPr>
          <p:spPr>
            <a:xfrm>
              <a:off x="7081935" y="2933292"/>
              <a:ext cx="40837" cy="14703"/>
            </a:xfrm>
            <a:custGeom>
              <a:avLst/>
              <a:gdLst/>
              <a:ahLst/>
              <a:cxnLst/>
              <a:rect l="l" t="t" r="r" b="b"/>
              <a:pathLst>
                <a:path w="1286" h="463" extrusionOk="0">
                  <a:moveTo>
                    <a:pt x="162" y="1"/>
                  </a:moveTo>
                  <a:cubicBezTo>
                    <a:pt x="125" y="1"/>
                    <a:pt x="89" y="16"/>
                    <a:pt x="60" y="45"/>
                  </a:cubicBezTo>
                  <a:cubicBezTo>
                    <a:pt x="0" y="105"/>
                    <a:pt x="0" y="200"/>
                    <a:pt x="60" y="260"/>
                  </a:cubicBezTo>
                  <a:cubicBezTo>
                    <a:pt x="191" y="391"/>
                    <a:pt x="417" y="462"/>
                    <a:pt x="655" y="462"/>
                  </a:cubicBezTo>
                  <a:cubicBezTo>
                    <a:pt x="893" y="462"/>
                    <a:pt x="1119" y="391"/>
                    <a:pt x="1250" y="260"/>
                  </a:cubicBezTo>
                  <a:cubicBezTo>
                    <a:pt x="1286" y="200"/>
                    <a:pt x="1286" y="105"/>
                    <a:pt x="1226" y="45"/>
                  </a:cubicBezTo>
                  <a:cubicBezTo>
                    <a:pt x="1197" y="16"/>
                    <a:pt x="1158" y="1"/>
                    <a:pt x="1119" y="1"/>
                  </a:cubicBezTo>
                  <a:cubicBezTo>
                    <a:pt x="1081" y="1"/>
                    <a:pt x="1042" y="16"/>
                    <a:pt x="1012" y="45"/>
                  </a:cubicBezTo>
                  <a:cubicBezTo>
                    <a:pt x="953" y="105"/>
                    <a:pt x="822" y="164"/>
                    <a:pt x="643" y="164"/>
                  </a:cubicBezTo>
                  <a:cubicBezTo>
                    <a:pt x="464" y="164"/>
                    <a:pt x="310" y="105"/>
                    <a:pt x="274" y="45"/>
                  </a:cubicBezTo>
                  <a:cubicBezTo>
                    <a:pt x="238" y="16"/>
                    <a:pt x="199" y="1"/>
                    <a:pt x="16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9941;p57">
              <a:extLst>
                <a:ext uri="{FF2B5EF4-FFF2-40B4-BE49-F238E27FC236}">
                  <a16:creationId xmlns:a16="http://schemas.microsoft.com/office/drawing/2014/main" id="{DEF1D843-60FE-BFFF-8944-9593BF95876A}"/>
                </a:ext>
              </a:extLst>
            </p:cNvPr>
            <p:cNvSpPr/>
            <p:nvPr/>
          </p:nvSpPr>
          <p:spPr>
            <a:xfrm>
              <a:off x="6974158" y="2789537"/>
              <a:ext cx="255247" cy="327458"/>
            </a:xfrm>
            <a:custGeom>
              <a:avLst/>
              <a:gdLst/>
              <a:ahLst/>
              <a:cxnLst/>
              <a:rect l="l" t="t" r="r" b="b"/>
              <a:pathLst>
                <a:path w="8038" h="10312" extrusionOk="0">
                  <a:moveTo>
                    <a:pt x="6228" y="2167"/>
                  </a:moveTo>
                  <a:lnTo>
                    <a:pt x="6132" y="3239"/>
                  </a:lnTo>
                  <a:lnTo>
                    <a:pt x="6121" y="3239"/>
                  </a:lnTo>
                  <a:cubicBezTo>
                    <a:pt x="6025" y="3239"/>
                    <a:pt x="5942" y="3156"/>
                    <a:pt x="5942" y="3060"/>
                  </a:cubicBezTo>
                  <a:lnTo>
                    <a:pt x="5942" y="2227"/>
                  </a:lnTo>
                  <a:cubicBezTo>
                    <a:pt x="6049" y="2227"/>
                    <a:pt x="6132" y="2191"/>
                    <a:pt x="6228" y="2167"/>
                  </a:cubicBezTo>
                  <a:close/>
                  <a:moveTo>
                    <a:pt x="5787" y="322"/>
                  </a:moveTo>
                  <a:cubicBezTo>
                    <a:pt x="6240" y="322"/>
                    <a:pt x="6609" y="691"/>
                    <a:pt x="6609" y="1131"/>
                  </a:cubicBezTo>
                  <a:cubicBezTo>
                    <a:pt x="6609" y="1584"/>
                    <a:pt x="6240" y="1953"/>
                    <a:pt x="5787" y="1953"/>
                  </a:cubicBezTo>
                  <a:cubicBezTo>
                    <a:pt x="5490" y="1953"/>
                    <a:pt x="5228" y="1786"/>
                    <a:pt x="5073" y="1536"/>
                  </a:cubicBezTo>
                  <a:cubicBezTo>
                    <a:pt x="5048" y="1487"/>
                    <a:pt x="4996" y="1455"/>
                    <a:pt x="4942" y="1455"/>
                  </a:cubicBezTo>
                  <a:cubicBezTo>
                    <a:pt x="4918" y="1455"/>
                    <a:pt x="4893" y="1462"/>
                    <a:pt x="4870" y="1477"/>
                  </a:cubicBezTo>
                  <a:cubicBezTo>
                    <a:pt x="4799" y="1524"/>
                    <a:pt x="4763" y="1608"/>
                    <a:pt x="4811" y="1691"/>
                  </a:cubicBezTo>
                  <a:cubicBezTo>
                    <a:pt x="4823" y="1703"/>
                    <a:pt x="4823" y="1715"/>
                    <a:pt x="4835" y="1727"/>
                  </a:cubicBezTo>
                  <a:cubicBezTo>
                    <a:pt x="4775" y="1763"/>
                    <a:pt x="4716" y="1786"/>
                    <a:pt x="4656" y="1786"/>
                  </a:cubicBezTo>
                  <a:cubicBezTo>
                    <a:pt x="4477" y="1786"/>
                    <a:pt x="4335" y="1643"/>
                    <a:pt x="4335" y="1465"/>
                  </a:cubicBezTo>
                  <a:cubicBezTo>
                    <a:pt x="4335" y="1370"/>
                    <a:pt x="4263" y="1310"/>
                    <a:pt x="4180" y="1310"/>
                  </a:cubicBezTo>
                  <a:cubicBezTo>
                    <a:pt x="4108" y="1310"/>
                    <a:pt x="4037" y="1393"/>
                    <a:pt x="4037" y="1465"/>
                  </a:cubicBezTo>
                  <a:cubicBezTo>
                    <a:pt x="4037" y="1810"/>
                    <a:pt x="4323" y="2108"/>
                    <a:pt x="4680" y="2108"/>
                  </a:cubicBezTo>
                  <a:cubicBezTo>
                    <a:pt x="4811" y="2108"/>
                    <a:pt x="4942" y="2060"/>
                    <a:pt x="5061" y="1965"/>
                  </a:cubicBezTo>
                  <a:cubicBezTo>
                    <a:pt x="5228" y="2120"/>
                    <a:pt x="5442" y="2227"/>
                    <a:pt x="5668" y="2251"/>
                  </a:cubicBezTo>
                  <a:lnTo>
                    <a:pt x="5668" y="3072"/>
                  </a:lnTo>
                  <a:cubicBezTo>
                    <a:pt x="5668" y="3334"/>
                    <a:pt x="5882" y="3548"/>
                    <a:pt x="6144" y="3548"/>
                  </a:cubicBezTo>
                  <a:lnTo>
                    <a:pt x="6382" y="3548"/>
                  </a:lnTo>
                  <a:cubicBezTo>
                    <a:pt x="6454" y="3548"/>
                    <a:pt x="6513" y="3572"/>
                    <a:pt x="6573" y="3632"/>
                  </a:cubicBezTo>
                  <a:cubicBezTo>
                    <a:pt x="6621" y="3691"/>
                    <a:pt x="6656" y="3751"/>
                    <a:pt x="6633" y="3834"/>
                  </a:cubicBezTo>
                  <a:cubicBezTo>
                    <a:pt x="6621" y="3953"/>
                    <a:pt x="6502" y="4049"/>
                    <a:pt x="6371" y="4049"/>
                  </a:cubicBezTo>
                  <a:lnTo>
                    <a:pt x="6299" y="4049"/>
                  </a:lnTo>
                  <a:lnTo>
                    <a:pt x="6299" y="4037"/>
                  </a:lnTo>
                  <a:cubicBezTo>
                    <a:pt x="6299" y="3953"/>
                    <a:pt x="6216" y="3894"/>
                    <a:pt x="6144" y="3894"/>
                  </a:cubicBezTo>
                  <a:cubicBezTo>
                    <a:pt x="6061" y="3894"/>
                    <a:pt x="6001" y="3965"/>
                    <a:pt x="6001" y="4037"/>
                  </a:cubicBezTo>
                  <a:cubicBezTo>
                    <a:pt x="6001" y="5108"/>
                    <a:pt x="5120" y="5977"/>
                    <a:pt x="4049" y="5977"/>
                  </a:cubicBezTo>
                  <a:cubicBezTo>
                    <a:pt x="2953" y="5977"/>
                    <a:pt x="2084" y="5096"/>
                    <a:pt x="2084" y="4025"/>
                  </a:cubicBezTo>
                  <a:cubicBezTo>
                    <a:pt x="2084" y="3929"/>
                    <a:pt x="2013" y="3870"/>
                    <a:pt x="1941" y="3870"/>
                  </a:cubicBezTo>
                  <a:cubicBezTo>
                    <a:pt x="1858" y="3870"/>
                    <a:pt x="1787" y="3953"/>
                    <a:pt x="1787" y="4025"/>
                  </a:cubicBezTo>
                  <a:lnTo>
                    <a:pt x="1787" y="4037"/>
                  </a:lnTo>
                  <a:lnTo>
                    <a:pt x="1703" y="4037"/>
                  </a:lnTo>
                  <a:cubicBezTo>
                    <a:pt x="1620" y="4037"/>
                    <a:pt x="1560" y="4013"/>
                    <a:pt x="1501" y="3953"/>
                  </a:cubicBezTo>
                  <a:cubicBezTo>
                    <a:pt x="1465" y="3894"/>
                    <a:pt x="1429" y="3834"/>
                    <a:pt x="1441" y="3751"/>
                  </a:cubicBezTo>
                  <a:cubicBezTo>
                    <a:pt x="1465" y="3632"/>
                    <a:pt x="1584" y="3537"/>
                    <a:pt x="1715" y="3537"/>
                  </a:cubicBezTo>
                  <a:lnTo>
                    <a:pt x="1941" y="3537"/>
                  </a:lnTo>
                  <a:cubicBezTo>
                    <a:pt x="2203" y="3537"/>
                    <a:pt x="2418" y="3322"/>
                    <a:pt x="2418" y="3060"/>
                  </a:cubicBezTo>
                  <a:lnTo>
                    <a:pt x="2418" y="2358"/>
                  </a:lnTo>
                  <a:cubicBezTo>
                    <a:pt x="2418" y="2084"/>
                    <a:pt x="2632" y="1870"/>
                    <a:pt x="2906" y="1870"/>
                  </a:cubicBezTo>
                  <a:lnTo>
                    <a:pt x="3525" y="1870"/>
                  </a:lnTo>
                  <a:cubicBezTo>
                    <a:pt x="3620" y="1870"/>
                    <a:pt x="3680" y="1786"/>
                    <a:pt x="3680" y="1715"/>
                  </a:cubicBezTo>
                  <a:cubicBezTo>
                    <a:pt x="3680" y="1632"/>
                    <a:pt x="3608" y="1572"/>
                    <a:pt x="3525" y="1572"/>
                  </a:cubicBezTo>
                  <a:lnTo>
                    <a:pt x="2906" y="1572"/>
                  </a:lnTo>
                  <a:cubicBezTo>
                    <a:pt x="2477" y="1572"/>
                    <a:pt x="2120" y="1929"/>
                    <a:pt x="2120" y="2358"/>
                  </a:cubicBezTo>
                  <a:lnTo>
                    <a:pt x="2120" y="3060"/>
                  </a:lnTo>
                  <a:cubicBezTo>
                    <a:pt x="2120" y="3144"/>
                    <a:pt x="2037" y="3239"/>
                    <a:pt x="1941" y="3239"/>
                  </a:cubicBezTo>
                  <a:lnTo>
                    <a:pt x="1906" y="3239"/>
                  </a:lnTo>
                  <a:lnTo>
                    <a:pt x="1739" y="1572"/>
                  </a:lnTo>
                  <a:cubicBezTo>
                    <a:pt x="1715" y="1251"/>
                    <a:pt x="1822" y="929"/>
                    <a:pt x="2025" y="691"/>
                  </a:cubicBezTo>
                  <a:cubicBezTo>
                    <a:pt x="2239" y="453"/>
                    <a:pt x="2549" y="322"/>
                    <a:pt x="2870" y="322"/>
                  </a:cubicBezTo>
                  <a:close/>
                  <a:moveTo>
                    <a:pt x="5013" y="6013"/>
                  </a:moveTo>
                  <a:lnTo>
                    <a:pt x="5013" y="6537"/>
                  </a:lnTo>
                  <a:cubicBezTo>
                    <a:pt x="5013" y="6823"/>
                    <a:pt x="5204" y="7073"/>
                    <a:pt x="5478" y="7144"/>
                  </a:cubicBezTo>
                  <a:lnTo>
                    <a:pt x="5740" y="7227"/>
                  </a:lnTo>
                  <a:cubicBezTo>
                    <a:pt x="5668" y="7478"/>
                    <a:pt x="5537" y="7716"/>
                    <a:pt x="5370" y="7906"/>
                  </a:cubicBezTo>
                  <a:cubicBezTo>
                    <a:pt x="5311" y="7966"/>
                    <a:pt x="5323" y="8073"/>
                    <a:pt x="5382" y="8120"/>
                  </a:cubicBezTo>
                  <a:cubicBezTo>
                    <a:pt x="5418" y="8144"/>
                    <a:pt x="5442" y="8156"/>
                    <a:pt x="5490" y="8156"/>
                  </a:cubicBezTo>
                  <a:cubicBezTo>
                    <a:pt x="5537" y="8156"/>
                    <a:pt x="5585" y="8144"/>
                    <a:pt x="5609" y="8120"/>
                  </a:cubicBezTo>
                  <a:cubicBezTo>
                    <a:pt x="5823" y="7882"/>
                    <a:pt x="5966" y="7608"/>
                    <a:pt x="6061" y="7311"/>
                  </a:cubicBezTo>
                  <a:lnTo>
                    <a:pt x="6382" y="7418"/>
                  </a:lnTo>
                  <a:cubicBezTo>
                    <a:pt x="6204" y="7906"/>
                    <a:pt x="5930" y="8335"/>
                    <a:pt x="5525" y="8668"/>
                  </a:cubicBezTo>
                  <a:cubicBezTo>
                    <a:pt x="5085" y="9013"/>
                    <a:pt x="4573" y="9204"/>
                    <a:pt x="4001" y="9204"/>
                  </a:cubicBezTo>
                  <a:cubicBezTo>
                    <a:pt x="3442" y="9204"/>
                    <a:pt x="2918" y="9025"/>
                    <a:pt x="2489" y="8668"/>
                  </a:cubicBezTo>
                  <a:cubicBezTo>
                    <a:pt x="2096" y="8359"/>
                    <a:pt x="1810" y="7918"/>
                    <a:pt x="1668" y="7442"/>
                  </a:cubicBezTo>
                  <a:lnTo>
                    <a:pt x="2001" y="7347"/>
                  </a:lnTo>
                  <a:cubicBezTo>
                    <a:pt x="2108" y="7739"/>
                    <a:pt x="2358" y="8097"/>
                    <a:pt x="2680" y="8370"/>
                  </a:cubicBezTo>
                  <a:cubicBezTo>
                    <a:pt x="3049" y="8668"/>
                    <a:pt x="3513" y="8847"/>
                    <a:pt x="4001" y="8847"/>
                  </a:cubicBezTo>
                  <a:cubicBezTo>
                    <a:pt x="4382" y="8847"/>
                    <a:pt x="4739" y="8751"/>
                    <a:pt x="5049" y="8561"/>
                  </a:cubicBezTo>
                  <a:cubicBezTo>
                    <a:pt x="5120" y="8513"/>
                    <a:pt x="5132" y="8430"/>
                    <a:pt x="5109" y="8359"/>
                  </a:cubicBezTo>
                  <a:cubicBezTo>
                    <a:pt x="5077" y="8304"/>
                    <a:pt x="5031" y="8280"/>
                    <a:pt x="4979" y="8280"/>
                  </a:cubicBezTo>
                  <a:cubicBezTo>
                    <a:pt x="4952" y="8280"/>
                    <a:pt x="4923" y="8287"/>
                    <a:pt x="4894" y="8299"/>
                  </a:cubicBezTo>
                  <a:cubicBezTo>
                    <a:pt x="4632" y="8442"/>
                    <a:pt x="4311" y="8537"/>
                    <a:pt x="4001" y="8537"/>
                  </a:cubicBezTo>
                  <a:cubicBezTo>
                    <a:pt x="3215" y="8537"/>
                    <a:pt x="2513" y="8001"/>
                    <a:pt x="2299" y="7239"/>
                  </a:cubicBezTo>
                  <a:lnTo>
                    <a:pt x="2596" y="7144"/>
                  </a:lnTo>
                  <a:cubicBezTo>
                    <a:pt x="2858" y="7073"/>
                    <a:pt x="3049" y="6823"/>
                    <a:pt x="3049" y="6537"/>
                  </a:cubicBezTo>
                  <a:lnTo>
                    <a:pt x="3049" y="6013"/>
                  </a:lnTo>
                  <a:cubicBezTo>
                    <a:pt x="3346" y="6168"/>
                    <a:pt x="3680" y="6239"/>
                    <a:pt x="4037" y="6239"/>
                  </a:cubicBezTo>
                  <a:cubicBezTo>
                    <a:pt x="4394" y="6239"/>
                    <a:pt x="4716" y="6168"/>
                    <a:pt x="5013" y="6013"/>
                  </a:cubicBezTo>
                  <a:close/>
                  <a:moveTo>
                    <a:pt x="2870" y="0"/>
                  </a:moveTo>
                  <a:cubicBezTo>
                    <a:pt x="2477" y="0"/>
                    <a:pt x="2084" y="179"/>
                    <a:pt x="1799" y="477"/>
                  </a:cubicBezTo>
                  <a:cubicBezTo>
                    <a:pt x="1537" y="774"/>
                    <a:pt x="1406" y="1179"/>
                    <a:pt x="1429" y="1596"/>
                  </a:cubicBezTo>
                  <a:lnTo>
                    <a:pt x="1596" y="3251"/>
                  </a:lnTo>
                  <a:cubicBezTo>
                    <a:pt x="1358" y="3298"/>
                    <a:pt x="1144" y="3489"/>
                    <a:pt x="1132" y="3739"/>
                  </a:cubicBezTo>
                  <a:cubicBezTo>
                    <a:pt x="1120" y="3894"/>
                    <a:pt x="1168" y="4049"/>
                    <a:pt x="1263" y="4168"/>
                  </a:cubicBezTo>
                  <a:cubicBezTo>
                    <a:pt x="1370" y="4287"/>
                    <a:pt x="1525" y="4346"/>
                    <a:pt x="1680" y="4346"/>
                  </a:cubicBezTo>
                  <a:lnTo>
                    <a:pt x="1799" y="4346"/>
                  </a:lnTo>
                  <a:cubicBezTo>
                    <a:pt x="1894" y="4989"/>
                    <a:pt x="2251" y="5525"/>
                    <a:pt x="2739" y="5882"/>
                  </a:cubicBezTo>
                  <a:lnTo>
                    <a:pt x="2739" y="6585"/>
                  </a:lnTo>
                  <a:cubicBezTo>
                    <a:pt x="2739" y="6727"/>
                    <a:pt x="2632" y="6870"/>
                    <a:pt x="2501" y="6894"/>
                  </a:cubicBezTo>
                  <a:lnTo>
                    <a:pt x="810" y="7406"/>
                  </a:lnTo>
                  <a:cubicBezTo>
                    <a:pt x="322" y="7537"/>
                    <a:pt x="1" y="7978"/>
                    <a:pt x="1" y="8478"/>
                  </a:cubicBezTo>
                  <a:lnTo>
                    <a:pt x="1" y="10168"/>
                  </a:lnTo>
                  <a:cubicBezTo>
                    <a:pt x="1" y="10252"/>
                    <a:pt x="72" y="10311"/>
                    <a:pt x="144" y="10311"/>
                  </a:cubicBezTo>
                  <a:cubicBezTo>
                    <a:pt x="227" y="10311"/>
                    <a:pt x="298" y="10240"/>
                    <a:pt x="298" y="10168"/>
                  </a:cubicBezTo>
                  <a:lnTo>
                    <a:pt x="298" y="8466"/>
                  </a:lnTo>
                  <a:cubicBezTo>
                    <a:pt x="298" y="8109"/>
                    <a:pt x="537" y="7787"/>
                    <a:pt x="882" y="7680"/>
                  </a:cubicBezTo>
                  <a:lnTo>
                    <a:pt x="1370" y="7537"/>
                  </a:lnTo>
                  <a:cubicBezTo>
                    <a:pt x="1513" y="8073"/>
                    <a:pt x="1846" y="8549"/>
                    <a:pt x="2275" y="8906"/>
                  </a:cubicBezTo>
                  <a:cubicBezTo>
                    <a:pt x="2751" y="9287"/>
                    <a:pt x="3358" y="9502"/>
                    <a:pt x="3989" y="9502"/>
                  </a:cubicBezTo>
                  <a:cubicBezTo>
                    <a:pt x="4608" y="9502"/>
                    <a:pt x="5204" y="9287"/>
                    <a:pt x="5704" y="8906"/>
                  </a:cubicBezTo>
                  <a:cubicBezTo>
                    <a:pt x="6144" y="8549"/>
                    <a:pt x="6454" y="8073"/>
                    <a:pt x="6621" y="7537"/>
                  </a:cubicBezTo>
                  <a:lnTo>
                    <a:pt x="7144" y="7680"/>
                  </a:lnTo>
                  <a:cubicBezTo>
                    <a:pt x="7490" y="7787"/>
                    <a:pt x="7728" y="8097"/>
                    <a:pt x="7728" y="8466"/>
                  </a:cubicBezTo>
                  <a:lnTo>
                    <a:pt x="7728" y="10168"/>
                  </a:lnTo>
                  <a:cubicBezTo>
                    <a:pt x="7728" y="10252"/>
                    <a:pt x="7799" y="10311"/>
                    <a:pt x="7871" y="10311"/>
                  </a:cubicBezTo>
                  <a:cubicBezTo>
                    <a:pt x="7966" y="10311"/>
                    <a:pt x="8026" y="10240"/>
                    <a:pt x="8026" y="10168"/>
                  </a:cubicBezTo>
                  <a:lnTo>
                    <a:pt x="8026" y="8466"/>
                  </a:lnTo>
                  <a:cubicBezTo>
                    <a:pt x="8037" y="7966"/>
                    <a:pt x="7716" y="7525"/>
                    <a:pt x="7240" y="7382"/>
                  </a:cubicBezTo>
                  <a:lnTo>
                    <a:pt x="5537" y="6882"/>
                  </a:lnTo>
                  <a:cubicBezTo>
                    <a:pt x="5406" y="6835"/>
                    <a:pt x="5299" y="6704"/>
                    <a:pt x="5299" y="6573"/>
                  </a:cubicBezTo>
                  <a:lnTo>
                    <a:pt x="5299" y="5870"/>
                  </a:lnTo>
                  <a:cubicBezTo>
                    <a:pt x="5811" y="5525"/>
                    <a:pt x="6168" y="4977"/>
                    <a:pt x="6240" y="4334"/>
                  </a:cubicBezTo>
                  <a:lnTo>
                    <a:pt x="6323" y="4334"/>
                  </a:lnTo>
                  <a:cubicBezTo>
                    <a:pt x="6621" y="4334"/>
                    <a:pt x="6871" y="4108"/>
                    <a:pt x="6906" y="3846"/>
                  </a:cubicBezTo>
                  <a:cubicBezTo>
                    <a:pt x="6918" y="3691"/>
                    <a:pt x="6871" y="3525"/>
                    <a:pt x="6775" y="3417"/>
                  </a:cubicBezTo>
                  <a:cubicBezTo>
                    <a:pt x="6680" y="3322"/>
                    <a:pt x="6561" y="3251"/>
                    <a:pt x="6442" y="3239"/>
                  </a:cubicBezTo>
                  <a:lnTo>
                    <a:pt x="6549" y="1941"/>
                  </a:lnTo>
                  <a:cubicBezTo>
                    <a:pt x="6775" y="1727"/>
                    <a:pt x="6906" y="1453"/>
                    <a:pt x="6906" y="1120"/>
                  </a:cubicBezTo>
                  <a:cubicBezTo>
                    <a:pt x="6906" y="512"/>
                    <a:pt x="6394" y="0"/>
                    <a:pt x="578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9942;p57">
              <a:extLst>
                <a:ext uri="{FF2B5EF4-FFF2-40B4-BE49-F238E27FC236}">
                  <a16:creationId xmlns:a16="http://schemas.microsoft.com/office/drawing/2014/main" id="{BCA6EABB-6D62-EB60-79C0-C0F7B1C2EDE3}"/>
                </a:ext>
              </a:extLst>
            </p:cNvPr>
            <p:cNvSpPr/>
            <p:nvPr/>
          </p:nvSpPr>
          <p:spPr>
            <a:xfrm>
              <a:off x="7061135" y="2881785"/>
              <a:ext cx="20069" cy="9495"/>
            </a:xfrm>
            <a:custGeom>
              <a:avLst/>
              <a:gdLst/>
              <a:ahLst/>
              <a:cxnLst/>
              <a:rect l="l" t="t" r="r" b="b"/>
              <a:pathLst>
                <a:path w="632" h="299" extrusionOk="0">
                  <a:moveTo>
                    <a:pt x="155" y="1"/>
                  </a:moveTo>
                  <a:cubicBezTo>
                    <a:pt x="60" y="1"/>
                    <a:pt x="0" y="72"/>
                    <a:pt x="0" y="155"/>
                  </a:cubicBezTo>
                  <a:cubicBezTo>
                    <a:pt x="0" y="227"/>
                    <a:pt x="72" y="298"/>
                    <a:pt x="155" y="298"/>
                  </a:cubicBezTo>
                  <a:lnTo>
                    <a:pt x="476" y="298"/>
                  </a:lnTo>
                  <a:cubicBezTo>
                    <a:pt x="560" y="298"/>
                    <a:pt x="631" y="227"/>
                    <a:pt x="631" y="155"/>
                  </a:cubicBezTo>
                  <a:cubicBezTo>
                    <a:pt x="631" y="72"/>
                    <a:pt x="572" y="1"/>
                    <a:pt x="47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9943;p57">
              <a:extLst>
                <a:ext uri="{FF2B5EF4-FFF2-40B4-BE49-F238E27FC236}">
                  <a16:creationId xmlns:a16="http://schemas.microsoft.com/office/drawing/2014/main" id="{35BC6AB4-DE6F-B494-74DB-0EB278130C2F}"/>
                </a:ext>
              </a:extLst>
            </p:cNvPr>
            <p:cNvSpPr/>
            <p:nvPr/>
          </p:nvSpPr>
          <p:spPr>
            <a:xfrm>
              <a:off x="7122740" y="2881785"/>
              <a:ext cx="19688" cy="9495"/>
            </a:xfrm>
            <a:custGeom>
              <a:avLst/>
              <a:gdLst/>
              <a:ahLst/>
              <a:cxnLst/>
              <a:rect l="l" t="t" r="r" b="b"/>
              <a:pathLst>
                <a:path w="620" h="299" extrusionOk="0">
                  <a:moveTo>
                    <a:pt x="144" y="1"/>
                  </a:moveTo>
                  <a:cubicBezTo>
                    <a:pt x="60" y="1"/>
                    <a:pt x="1" y="72"/>
                    <a:pt x="1" y="155"/>
                  </a:cubicBezTo>
                  <a:cubicBezTo>
                    <a:pt x="1" y="227"/>
                    <a:pt x="72" y="298"/>
                    <a:pt x="144" y="298"/>
                  </a:cubicBezTo>
                  <a:lnTo>
                    <a:pt x="477" y="298"/>
                  </a:lnTo>
                  <a:cubicBezTo>
                    <a:pt x="560" y="298"/>
                    <a:pt x="620" y="227"/>
                    <a:pt x="620" y="155"/>
                  </a:cubicBezTo>
                  <a:cubicBezTo>
                    <a:pt x="620" y="72"/>
                    <a:pt x="560" y="1"/>
                    <a:pt x="47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52" name="Google Shape;1793;p47">
            <a:extLst>
              <a:ext uri="{FF2B5EF4-FFF2-40B4-BE49-F238E27FC236}">
                <a16:creationId xmlns:a16="http://schemas.microsoft.com/office/drawing/2014/main" id="{7AA33CF4-CB00-CF9F-6E85-F93D433406F6}"/>
              </a:ext>
            </a:extLst>
          </p:cNvPr>
          <p:cNvPicPr preferRelativeResize="0"/>
          <p:nvPr/>
        </p:nvPicPr>
        <p:blipFill>
          <a:blip r:embed="rId5">
            <a:alphaModFix/>
          </a:blip>
          <a:stretch>
            <a:fillRect/>
          </a:stretch>
        </p:blipFill>
        <p:spPr>
          <a:xfrm>
            <a:off x="5097365" y="3130407"/>
            <a:ext cx="3189475" cy="1840476"/>
          </a:xfrm>
          <a:prstGeom prst="rect">
            <a:avLst/>
          </a:prstGeom>
          <a:noFill/>
          <a:ln>
            <a:noFill/>
          </a:ln>
        </p:spPr>
      </p:pic>
    </p:spTree>
    <p:extLst>
      <p:ext uri="{BB962C8B-B14F-4D97-AF65-F5344CB8AC3E}">
        <p14:creationId xmlns:p14="http://schemas.microsoft.com/office/powerpoint/2010/main" val="39859937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34"/>
        <p:cNvGrpSpPr/>
        <p:nvPr/>
      </p:nvGrpSpPr>
      <p:grpSpPr>
        <a:xfrm>
          <a:off x="0" y="0"/>
          <a:ext cx="0" cy="0"/>
          <a:chOff x="0" y="0"/>
          <a:chExt cx="0" cy="0"/>
        </a:xfrm>
      </p:grpSpPr>
      <p:sp>
        <p:nvSpPr>
          <p:cNvPr id="5" name="TextBox 4">
            <a:extLst>
              <a:ext uri="{FF2B5EF4-FFF2-40B4-BE49-F238E27FC236}">
                <a16:creationId xmlns:a16="http://schemas.microsoft.com/office/drawing/2014/main" id="{E209AA16-F7B2-D354-96AD-51C2A88CAE10}"/>
              </a:ext>
            </a:extLst>
          </p:cNvPr>
          <p:cNvSpPr txBox="1"/>
          <p:nvPr/>
        </p:nvSpPr>
        <p:spPr>
          <a:xfrm>
            <a:off x="94438" y="264180"/>
            <a:ext cx="9144000" cy="584775"/>
          </a:xfrm>
          <a:prstGeom prst="rect">
            <a:avLst/>
          </a:prstGeom>
          <a:noFill/>
        </p:spPr>
        <p:txBody>
          <a:bodyPr wrap="square" rtlCol="0">
            <a:spAutoFit/>
          </a:bodyPr>
          <a:lstStyle/>
          <a:p>
            <a:pPr algn="ctr"/>
            <a:r>
              <a:rPr lang="en-US" sz="3200" b="1" dirty="0">
                <a:solidFill>
                  <a:schemeClr val="accent2">
                    <a:lumMod val="75000"/>
                  </a:schemeClr>
                </a:solidFill>
                <a:latin typeface="Times New Roman" panose="02020603050405020304" pitchFamily="18" charset="0"/>
                <a:cs typeface="Times New Roman" panose="02020603050405020304" pitchFamily="18" charset="0"/>
              </a:rPr>
              <a:t>METHODOLOGY</a:t>
            </a:r>
            <a:endParaRPr lang="en-IN" sz="3200" b="1" dirty="0">
              <a:solidFill>
                <a:schemeClr val="accent2">
                  <a:lumMod val="75000"/>
                </a:schemeClr>
              </a:solidFill>
              <a:latin typeface="Times New Roman" panose="02020603050405020304" pitchFamily="18" charset="0"/>
              <a:cs typeface="Times New Roman" panose="02020603050405020304" pitchFamily="18" charset="0"/>
            </a:endParaRPr>
          </a:p>
        </p:txBody>
      </p:sp>
      <p:cxnSp>
        <p:nvCxnSpPr>
          <p:cNvPr id="6" name="Straight Connector 5">
            <a:extLst>
              <a:ext uri="{FF2B5EF4-FFF2-40B4-BE49-F238E27FC236}">
                <a16:creationId xmlns:a16="http://schemas.microsoft.com/office/drawing/2014/main" id="{914D2400-5E1E-3CD3-11A0-3C79A69D95A1}"/>
              </a:ext>
            </a:extLst>
          </p:cNvPr>
          <p:cNvCxnSpPr>
            <a:cxnSpLocks/>
          </p:cNvCxnSpPr>
          <p:nvPr/>
        </p:nvCxnSpPr>
        <p:spPr>
          <a:xfrm flipV="1">
            <a:off x="97536" y="894840"/>
            <a:ext cx="9144000" cy="1"/>
          </a:xfrm>
          <a:prstGeom prst="line">
            <a:avLst/>
          </a:prstGeom>
          <a:ln>
            <a:solidFill>
              <a:schemeClr val="accent2"/>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9" name="Google Shape;2272;p44">
            <a:extLst>
              <a:ext uri="{FF2B5EF4-FFF2-40B4-BE49-F238E27FC236}">
                <a16:creationId xmlns:a16="http://schemas.microsoft.com/office/drawing/2014/main" id="{515BA1D5-77DE-CADD-FE68-3DAB05D015C8}"/>
              </a:ext>
            </a:extLst>
          </p:cNvPr>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rgbClr val="FFFFFF"/>
                </a:solidFill>
              </a:rPr>
              <a:t>10</a:t>
            </a:fld>
            <a:endParaRPr>
              <a:solidFill>
                <a:srgbClr val="FFFFFF"/>
              </a:solidFill>
            </a:endParaRPr>
          </a:p>
        </p:txBody>
      </p:sp>
      <p:sp>
        <p:nvSpPr>
          <p:cNvPr id="10" name="Google Shape;2283;p44">
            <a:extLst>
              <a:ext uri="{FF2B5EF4-FFF2-40B4-BE49-F238E27FC236}">
                <a16:creationId xmlns:a16="http://schemas.microsoft.com/office/drawing/2014/main" id="{DC54E7D0-5CB4-3C85-3DC6-F540BACE051D}"/>
              </a:ext>
            </a:extLst>
          </p:cNvPr>
          <p:cNvSpPr/>
          <p:nvPr/>
        </p:nvSpPr>
        <p:spPr>
          <a:xfrm>
            <a:off x="7702912" y="3220212"/>
            <a:ext cx="196873" cy="174075"/>
          </a:xfrm>
          <a:custGeom>
            <a:avLst/>
            <a:gdLst/>
            <a:ahLst/>
            <a:cxnLst/>
            <a:rect l="l" t="t" r="r" b="b"/>
            <a:pathLst>
              <a:path w="17228" h="15233" extrusionOk="0">
                <a:moveTo>
                  <a:pt x="3918" y="535"/>
                </a:moveTo>
                <a:lnTo>
                  <a:pt x="4380" y="584"/>
                </a:lnTo>
                <a:lnTo>
                  <a:pt x="4842" y="657"/>
                </a:lnTo>
                <a:lnTo>
                  <a:pt x="5280" y="779"/>
                </a:lnTo>
                <a:lnTo>
                  <a:pt x="5767" y="973"/>
                </a:lnTo>
                <a:lnTo>
                  <a:pt x="6253" y="1192"/>
                </a:lnTo>
                <a:lnTo>
                  <a:pt x="6716" y="1436"/>
                </a:lnTo>
                <a:lnTo>
                  <a:pt x="7154" y="1728"/>
                </a:lnTo>
                <a:lnTo>
                  <a:pt x="7446" y="1898"/>
                </a:lnTo>
                <a:lnTo>
                  <a:pt x="7762" y="2117"/>
                </a:lnTo>
                <a:lnTo>
                  <a:pt x="7908" y="2239"/>
                </a:lnTo>
                <a:lnTo>
                  <a:pt x="8054" y="2385"/>
                </a:lnTo>
                <a:lnTo>
                  <a:pt x="8200" y="2531"/>
                </a:lnTo>
                <a:lnTo>
                  <a:pt x="8297" y="2677"/>
                </a:lnTo>
                <a:lnTo>
                  <a:pt x="8297" y="2774"/>
                </a:lnTo>
                <a:lnTo>
                  <a:pt x="8297" y="2847"/>
                </a:lnTo>
                <a:lnTo>
                  <a:pt x="8346" y="2920"/>
                </a:lnTo>
                <a:lnTo>
                  <a:pt x="8395" y="2993"/>
                </a:lnTo>
                <a:lnTo>
                  <a:pt x="8395" y="3115"/>
                </a:lnTo>
                <a:lnTo>
                  <a:pt x="8419" y="3188"/>
                </a:lnTo>
                <a:lnTo>
                  <a:pt x="8468" y="3212"/>
                </a:lnTo>
                <a:lnTo>
                  <a:pt x="8541" y="3212"/>
                </a:lnTo>
                <a:lnTo>
                  <a:pt x="8589" y="3188"/>
                </a:lnTo>
                <a:lnTo>
                  <a:pt x="8711" y="3066"/>
                </a:lnTo>
                <a:lnTo>
                  <a:pt x="8784" y="2920"/>
                </a:lnTo>
                <a:lnTo>
                  <a:pt x="8833" y="2774"/>
                </a:lnTo>
                <a:lnTo>
                  <a:pt x="8808" y="2628"/>
                </a:lnTo>
                <a:lnTo>
                  <a:pt x="8930" y="2482"/>
                </a:lnTo>
                <a:lnTo>
                  <a:pt x="9076" y="2360"/>
                </a:lnTo>
                <a:lnTo>
                  <a:pt x="9441" y="2093"/>
                </a:lnTo>
                <a:lnTo>
                  <a:pt x="10001" y="1728"/>
                </a:lnTo>
                <a:lnTo>
                  <a:pt x="10439" y="1460"/>
                </a:lnTo>
                <a:lnTo>
                  <a:pt x="10925" y="1192"/>
                </a:lnTo>
                <a:lnTo>
                  <a:pt x="11412" y="949"/>
                </a:lnTo>
                <a:lnTo>
                  <a:pt x="11899" y="754"/>
                </a:lnTo>
                <a:lnTo>
                  <a:pt x="12045" y="681"/>
                </a:lnTo>
                <a:lnTo>
                  <a:pt x="12215" y="657"/>
                </a:lnTo>
                <a:lnTo>
                  <a:pt x="12580" y="608"/>
                </a:lnTo>
                <a:lnTo>
                  <a:pt x="12945" y="633"/>
                </a:lnTo>
                <a:lnTo>
                  <a:pt x="13286" y="633"/>
                </a:lnTo>
                <a:lnTo>
                  <a:pt x="13626" y="657"/>
                </a:lnTo>
                <a:lnTo>
                  <a:pt x="13967" y="730"/>
                </a:lnTo>
                <a:lnTo>
                  <a:pt x="14283" y="803"/>
                </a:lnTo>
                <a:lnTo>
                  <a:pt x="14599" y="925"/>
                </a:lnTo>
                <a:lnTo>
                  <a:pt x="14551" y="998"/>
                </a:lnTo>
                <a:lnTo>
                  <a:pt x="14526" y="1095"/>
                </a:lnTo>
                <a:lnTo>
                  <a:pt x="14551" y="1144"/>
                </a:lnTo>
                <a:lnTo>
                  <a:pt x="14575" y="1192"/>
                </a:lnTo>
                <a:lnTo>
                  <a:pt x="14624" y="1217"/>
                </a:lnTo>
                <a:lnTo>
                  <a:pt x="14672" y="1217"/>
                </a:lnTo>
                <a:lnTo>
                  <a:pt x="14770" y="1168"/>
                </a:lnTo>
                <a:lnTo>
                  <a:pt x="14867" y="1119"/>
                </a:lnTo>
                <a:lnTo>
                  <a:pt x="14964" y="1095"/>
                </a:lnTo>
                <a:lnTo>
                  <a:pt x="15135" y="1192"/>
                </a:lnTo>
                <a:lnTo>
                  <a:pt x="15062" y="1265"/>
                </a:lnTo>
                <a:lnTo>
                  <a:pt x="15013" y="1338"/>
                </a:lnTo>
                <a:lnTo>
                  <a:pt x="15013" y="1436"/>
                </a:lnTo>
                <a:lnTo>
                  <a:pt x="15037" y="1509"/>
                </a:lnTo>
                <a:lnTo>
                  <a:pt x="15110" y="1533"/>
                </a:lnTo>
                <a:lnTo>
                  <a:pt x="15208" y="1533"/>
                </a:lnTo>
                <a:lnTo>
                  <a:pt x="15427" y="1411"/>
                </a:lnTo>
                <a:lnTo>
                  <a:pt x="15573" y="1509"/>
                </a:lnTo>
                <a:lnTo>
                  <a:pt x="15451" y="1679"/>
                </a:lnTo>
                <a:lnTo>
                  <a:pt x="15378" y="1849"/>
                </a:lnTo>
                <a:lnTo>
                  <a:pt x="15378" y="1995"/>
                </a:lnTo>
                <a:lnTo>
                  <a:pt x="15378" y="2044"/>
                </a:lnTo>
                <a:lnTo>
                  <a:pt x="15427" y="2068"/>
                </a:lnTo>
                <a:lnTo>
                  <a:pt x="15524" y="2068"/>
                </a:lnTo>
                <a:lnTo>
                  <a:pt x="15597" y="2020"/>
                </a:lnTo>
                <a:lnTo>
                  <a:pt x="15743" y="1898"/>
                </a:lnTo>
                <a:lnTo>
                  <a:pt x="15840" y="1801"/>
                </a:lnTo>
                <a:lnTo>
                  <a:pt x="15986" y="1971"/>
                </a:lnTo>
                <a:lnTo>
                  <a:pt x="15865" y="2093"/>
                </a:lnTo>
                <a:lnTo>
                  <a:pt x="15767" y="2239"/>
                </a:lnTo>
                <a:lnTo>
                  <a:pt x="15694" y="2385"/>
                </a:lnTo>
                <a:lnTo>
                  <a:pt x="15670" y="2458"/>
                </a:lnTo>
                <a:lnTo>
                  <a:pt x="15670" y="2531"/>
                </a:lnTo>
                <a:lnTo>
                  <a:pt x="15719" y="2506"/>
                </a:lnTo>
                <a:lnTo>
                  <a:pt x="15792" y="2482"/>
                </a:lnTo>
                <a:lnTo>
                  <a:pt x="15889" y="2433"/>
                </a:lnTo>
                <a:lnTo>
                  <a:pt x="15986" y="2360"/>
                </a:lnTo>
                <a:lnTo>
                  <a:pt x="16157" y="2239"/>
                </a:lnTo>
                <a:lnTo>
                  <a:pt x="16327" y="2579"/>
                </a:lnTo>
                <a:lnTo>
                  <a:pt x="16157" y="2701"/>
                </a:lnTo>
                <a:lnTo>
                  <a:pt x="15913" y="2944"/>
                </a:lnTo>
                <a:lnTo>
                  <a:pt x="15792" y="3066"/>
                </a:lnTo>
                <a:lnTo>
                  <a:pt x="15694" y="3212"/>
                </a:lnTo>
                <a:lnTo>
                  <a:pt x="15694" y="3261"/>
                </a:lnTo>
                <a:lnTo>
                  <a:pt x="15694" y="3309"/>
                </a:lnTo>
                <a:lnTo>
                  <a:pt x="15743" y="3334"/>
                </a:lnTo>
                <a:lnTo>
                  <a:pt x="15792" y="3334"/>
                </a:lnTo>
                <a:lnTo>
                  <a:pt x="15938" y="3285"/>
                </a:lnTo>
                <a:lnTo>
                  <a:pt x="16059" y="3212"/>
                </a:lnTo>
                <a:lnTo>
                  <a:pt x="16327" y="3017"/>
                </a:lnTo>
                <a:lnTo>
                  <a:pt x="16449" y="2944"/>
                </a:lnTo>
                <a:lnTo>
                  <a:pt x="16570" y="3431"/>
                </a:lnTo>
                <a:lnTo>
                  <a:pt x="16497" y="3480"/>
                </a:lnTo>
                <a:lnTo>
                  <a:pt x="16400" y="3553"/>
                </a:lnTo>
                <a:lnTo>
                  <a:pt x="16303" y="3650"/>
                </a:lnTo>
                <a:lnTo>
                  <a:pt x="16181" y="3747"/>
                </a:lnTo>
                <a:lnTo>
                  <a:pt x="15962" y="3893"/>
                </a:lnTo>
                <a:lnTo>
                  <a:pt x="15889" y="3991"/>
                </a:lnTo>
                <a:lnTo>
                  <a:pt x="15816" y="4112"/>
                </a:lnTo>
                <a:lnTo>
                  <a:pt x="15792" y="4137"/>
                </a:lnTo>
                <a:lnTo>
                  <a:pt x="15816" y="4185"/>
                </a:lnTo>
                <a:lnTo>
                  <a:pt x="15865" y="4210"/>
                </a:lnTo>
                <a:lnTo>
                  <a:pt x="15889" y="4185"/>
                </a:lnTo>
                <a:lnTo>
                  <a:pt x="16254" y="4064"/>
                </a:lnTo>
                <a:lnTo>
                  <a:pt x="16449" y="3966"/>
                </a:lnTo>
                <a:lnTo>
                  <a:pt x="16643" y="3869"/>
                </a:lnTo>
                <a:lnTo>
                  <a:pt x="16643" y="4039"/>
                </a:lnTo>
                <a:lnTo>
                  <a:pt x="16668" y="4185"/>
                </a:lnTo>
                <a:lnTo>
                  <a:pt x="16546" y="4234"/>
                </a:lnTo>
                <a:lnTo>
                  <a:pt x="16424" y="4283"/>
                </a:lnTo>
                <a:lnTo>
                  <a:pt x="16205" y="4404"/>
                </a:lnTo>
                <a:lnTo>
                  <a:pt x="15962" y="4575"/>
                </a:lnTo>
                <a:lnTo>
                  <a:pt x="15840" y="4672"/>
                </a:lnTo>
                <a:lnTo>
                  <a:pt x="15719" y="4769"/>
                </a:lnTo>
                <a:lnTo>
                  <a:pt x="15719" y="4842"/>
                </a:lnTo>
                <a:lnTo>
                  <a:pt x="15743" y="4867"/>
                </a:lnTo>
                <a:lnTo>
                  <a:pt x="15767" y="4867"/>
                </a:lnTo>
                <a:lnTo>
                  <a:pt x="16059" y="4818"/>
                </a:lnTo>
                <a:lnTo>
                  <a:pt x="16351" y="4721"/>
                </a:lnTo>
                <a:lnTo>
                  <a:pt x="16692" y="4623"/>
                </a:lnTo>
                <a:lnTo>
                  <a:pt x="16668" y="4940"/>
                </a:lnTo>
                <a:lnTo>
                  <a:pt x="16668" y="5256"/>
                </a:lnTo>
                <a:lnTo>
                  <a:pt x="16449" y="5280"/>
                </a:lnTo>
                <a:lnTo>
                  <a:pt x="16230" y="5329"/>
                </a:lnTo>
                <a:lnTo>
                  <a:pt x="16059" y="5378"/>
                </a:lnTo>
                <a:lnTo>
                  <a:pt x="15889" y="5426"/>
                </a:lnTo>
                <a:lnTo>
                  <a:pt x="15548" y="5572"/>
                </a:lnTo>
                <a:lnTo>
                  <a:pt x="15548" y="5597"/>
                </a:lnTo>
                <a:lnTo>
                  <a:pt x="15573" y="5621"/>
                </a:lnTo>
                <a:lnTo>
                  <a:pt x="15816" y="5645"/>
                </a:lnTo>
                <a:lnTo>
                  <a:pt x="16084" y="5670"/>
                </a:lnTo>
                <a:lnTo>
                  <a:pt x="16351" y="5694"/>
                </a:lnTo>
                <a:lnTo>
                  <a:pt x="16619" y="5694"/>
                </a:lnTo>
                <a:lnTo>
                  <a:pt x="16546" y="6010"/>
                </a:lnTo>
                <a:lnTo>
                  <a:pt x="16473" y="6327"/>
                </a:lnTo>
                <a:lnTo>
                  <a:pt x="16351" y="6278"/>
                </a:lnTo>
                <a:lnTo>
                  <a:pt x="16205" y="6229"/>
                </a:lnTo>
                <a:lnTo>
                  <a:pt x="15938" y="6181"/>
                </a:lnTo>
                <a:lnTo>
                  <a:pt x="15670" y="6156"/>
                </a:lnTo>
                <a:lnTo>
                  <a:pt x="15402" y="6156"/>
                </a:lnTo>
                <a:lnTo>
                  <a:pt x="15354" y="6205"/>
                </a:lnTo>
                <a:lnTo>
                  <a:pt x="15354" y="6254"/>
                </a:lnTo>
                <a:lnTo>
                  <a:pt x="15378" y="6327"/>
                </a:lnTo>
                <a:lnTo>
                  <a:pt x="15427" y="6375"/>
                </a:lnTo>
                <a:lnTo>
                  <a:pt x="15500" y="6424"/>
                </a:lnTo>
                <a:lnTo>
                  <a:pt x="15573" y="6472"/>
                </a:lnTo>
                <a:lnTo>
                  <a:pt x="15743" y="6521"/>
                </a:lnTo>
                <a:lnTo>
                  <a:pt x="15889" y="6545"/>
                </a:lnTo>
                <a:lnTo>
                  <a:pt x="16108" y="6618"/>
                </a:lnTo>
                <a:lnTo>
                  <a:pt x="16351" y="6691"/>
                </a:lnTo>
                <a:lnTo>
                  <a:pt x="16376" y="6716"/>
                </a:lnTo>
                <a:lnTo>
                  <a:pt x="16254" y="7032"/>
                </a:lnTo>
                <a:lnTo>
                  <a:pt x="16084" y="7008"/>
                </a:lnTo>
                <a:lnTo>
                  <a:pt x="15889" y="6959"/>
                </a:lnTo>
                <a:lnTo>
                  <a:pt x="15524" y="6862"/>
                </a:lnTo>
                <a:lnTo>
                  <a:pt x="15329" y="6837"/>
                </a:lnTo>
                <a:lnTo>
                  <a:pt x="15159" y="6837"/>
                </a:lnTo>
                <a:lnTo>
                  <a:pt x="14964" y="6862"/>
                </a:lnTo>
                <a:lnTo>
                  <a:pt x="14794" y="6935"/>
                </a:lnTo>
                <a:lnTo>
                  <a:pt x="14770" y="6983"/>
                </a:lnTo>
                <a:lnTo>
                  <a:pt x="14770" y="7008"/>
                </a:lnTo>
                <a:lnTo>
                  <a:pt x="14770" y="7056"/>
                </a:lnTo>
                <a:lnTo>
                  <a:pt x="14818" y="7081"/>
                </a:lnTo>
                <a:lnTo>
                  <a:pt x="15135" y="7178"/>
                </a:lnTo>
                <a:lnTo>
                  <a:pt x="15451" y="7300"/>
                </a:lnTo>
                <a:lnTo>
                  <a:pt x="15767" y="7397"/>
                </a:lnTo>
                <a:lnTo>
                  <a:pt x="16084" y="7470"/>
                </a:lnTo>
                <a:lnTo>
                  <a:pt x="15889" y="7884"/>
                </a:lnTo>
                <a:lnTo>
                  <a:pt x="15719" y="7786"/>
                </a:lnTo>
                <a:lnTo>
                  <a:pt x="15524" y="7738"/>
                </a:lnTo>
                <a:lnTo>
                  <a:pt x="15183" y="7665"/>
                </a:lnTo>
                <a:lnTo>
                  <a:pt x="14940" y="7616"/>
                </a:lnTo>
                <a:lnTo>
                  <a:pt x="14721" y="7567"/>
                </a:lnTo>
                <a:lnTo>
                  <a:pt x="14502" y="7543"/>
                </a:lnTo>
                <a:lnTo>
                  <a:pt x="14259" y="7567"/>
                </a:lnTo>
                <a:lnTo>
                  <a:pt x="14210" y="7592"/>
                </a:lnTo>
                <a:lnTo>
                  <a:pt x="14186" y="7640"/>
                </a:lnTo>
                <a:lnTo>
                  <a:pt x="14186" y="7689"/>
                </a:lnTo>
                <a:lnTo>
                  <a:pt x="14234" y="7713"/>
                </a:lnTo>
                <a:lnTo>
                  <a:pt x="14721" y="7884"/>
                </a:lnTo>
                <a:lnTo>
                  <a:pt x="15183" y="8078"/>
                </a:lnTo>
                <a:lnTo>
                  <a:pt x="15427" y="8151"/>
                </a:lnTo>
                <a:lnTo>
                  <a:pt x="15573" y="8176"/>
                </a:lnTo>
                <a:lnTo>
                  <a:pt x="15694" y="8200"/>
                </a:lnTo>
                <a:lnTo>
                  <a:pt x="15427" y="8638"/>
                </a:lnTo>
                <a:lnTo>
                  <a:pt x="15378" y="8614"/>
                </a:lnTo>
                <a:lnTo>
                  <a:pt x="14818" y="8565"/>
                </a:lnTo>
                <a:lnTo>
                  <a:pt x="14551" y="8516"/>
                </a:lnTo>
                <a:lnTo>
                  <a:pt x="14283" y="8468"/>
                </a:lnTo>
                <a:lnTo>
                  <a:pt x="13821" y="8370"/>
                </a:lnTo>
                <a:lnTo>
                  <a:pt x="13578" y="8322"/>
                </a:lnTo>
                <a:lnTo>
                  <a:pt x="13334" y="8322"/>
                </a:lnTo>
                <a:lnTo>
                  <a:pt x="13310" y="8346"/>
                </a:lnTo>
                <a:lnTo>
                  <a:pt x="13286" y="8370"/>
                </a:lnTo>
                <a:lnTo>
                  <a:pt x="13286" y="8395"/>
                </a:lnTo>
                <a:lnTo>
                  <a:pt x="13310" y="8419"/>
                </a:lnTo>
                <a:lnTo>
                  <a:pt x="13553" y="8541"/>
                </a:lnTo>
                <a:lnTo>
                  <a:pt x="13821" y="8638"/>
                </a:lnTo>
                <a:lnTo>
                  <a:pt x="14332" y="8808"/>
                </a:lnTo>
                <a:lnTo>
                  <a:pt x="14551" y="8857"/>
                </a:lnTo>
                <a:lnTo>
                  <a:pt x="14770" y="8906"/>
                </a:lnTo>
                <a:lnTo>
                  <a:pt x="15013" y="8930"/>
                </a:lnTo>
                <a:lnTo>
                  <a:pt x="15232" y="8930"/>
                </a:lnTo>
                <a:lnTo>
                  <a:pt x="14818" y="9465"/>
                </a:lnTo>
                <a:lnTo>
                  <a:pt x="14648" y="9417"/>
                </a:lnTo>
                <a:lnTo>
                  <a:pt x="14453" y="9368"/>
                </a:lnTo>
                <a:lnTo>
                  <a:pt x="14088" y="9319"/>
                </a:lnTo>
                <a:lnTo>
                  <a:pt x="13797" y="9271"/>
                </a:lnTo>
                <a:lnTo>
                  <a:pt x="13480" y="9198"/>
                </a:lnTo>
                <a:lnTo>
                  <a:pt x="13188" y="9100"/>
                </a:lnTo>
                <a:lnTo>
                  <a:pt x="12921" y="8979"/>
                </a:lnTo>
                <a:lnTo>
                  <a:pt x="12872" y="8979"/>
                </a:lnTo>
                <a:lnTo>
                  <a:pt x="12872" y="9027"/>
                </a:lnTo>
                <a:lnTo>
                  <a:pt x="12945" y="9125"/>
                </a:lnTo>
                <a:lnTo>
                  <a:pt x="13018" y="9222"/>
                </a:lnTo>
                <a:lnTo>
                  <a:pt x="13115" y="9319"/>
                </a:lnTo>
                <a:lnTo>
                  <a:pt x="13213" y="9392"/>
                </a:lnTo>
                <a:lnTo>
                  <a:pt x="13432" y="9490"/>
                </a:lnTo>
                <a:lnTo>
                  <a:pt x="13675" y="9587"/>
                </a:lnTo>
                <a:lnTo>
                  <a:pt x="13991" y="9684"/>
                </a:lnTo>
                <a:lnTo>
                  <a:pt x="14332" y="9733"/>
                </a:lnTo>
                <a:lnTo>
                  <a:pt x="14551" y="9806"/>
                </a:lnTo>
                <a:lnTo>
                  <a:pt x="14186" y="10195"/>
                </a:lnTo>
                <a:lnTo>
                  <a:pt x="14137" y="10098"/>
                </a:lnTo>
                <a:lnTo>
                  <a:pt x="14064" y="10049"/>
                </a:lnTo>
                <a:lnTo>
                  <a:pt x="13651" y="9928"/>
                </a:lnTo>
                <a:lnTo>
                  <a:pt x="13213" y="9782"/>
                </a:lnTo>
                <a:lnTo>
                  <a:pt x="12799" y="9660"/>
                </a:lnTo>
                <a:lnTo>
                  <a:pt x="12580" y="9611"/>
                </a:lnTo>
                <a:lnTo>
                  <a:pt x="12337" y="9611"/>
                </a:lnTo>
                <a:lnTo>
                  <a:pt x="12337" y="9636"/>
                </a:lnTo>
                <a:lnTo>
                  <a:pt x="12337" y="9660"/>
                </a:lnTo>
                <a:lnTo>
                  <a:pt x="12702" y="9903"/>
                </a:lnTo>
                <a:lnTo>
                  <a:pt x="13115" y="10122"/>
                </a:lnTo>
                <a:lnTo>
                  <a:pt x="13529" y="10293"/>
                </a:lnTo>
                <a:lnTo>
                  <a:pt x="13967" y="10439"/>
                </a:lnTo>
                <a:lnTo>
                  <a:pt x="13505" y="10877"/>
                </a:lnTo>
                <a:lnTo>
                  <a:pt x="13286" y="10804"/>
                </a:lnTo>
                <a:lnTo>
                  <a:pt x="13042" y="10731"/>
                </a:lnTo>
                <a:lnTo>
                  <a:pt x="12799" y="10658"/>
                </a:lnTo>
                <a:lnTo>
                  <a:pt x="12580" y="10585"/>
                </a:lnTo>
                <a:lnTo>
                  <a:pt x="12045" y="10341"/>
                </a:lnTo>
                <a:lnTo>
                  <a:pt x="11777" y="10244"/>
                </a:lnTo>
                <a:lnTo>
                  <a:pt x="11631" y="10220"/>
                </a:lnTo>
                <a:lnTo>
                  <a:pt x="11485" y="10195"/>
                </a:lnTo>
                <a:lnTo>
                  <a:pt x="11436" y="10220"/>
                </a:lnTo>
                <a:lnTo>
                  <a:pt x="11436" y="10244"/>
                </a:lnTo>
                <a:lnTo>
                  <a:pt x="11412" y="10268"/>
                </a:lnTo>
                <a:lnTo>
                  <a:pt x="11436" y="10317"/>
                </a:lnTo>
                <a:lnTo>
                  <a:pt x="11680" y="10512"/>
                </a:lnTo>
                <a:lnTo>
                  <a:pt x="11972" y="10706"/>
                </a:lnTo>
                <a:lnTo>
                  <a:pt x="12264" y="10852"/>
                </a:lnTo>
                <a:lnTo>
                  <a:pt x="12556" y="10998"/>
                </a:lnTo>
                <a:lnTo>
                  <a:pt x="12848" y="11120"/>
                </a:lnTo>
                <a:lnTo>
                  <a:pt x="12994" y="11169"/>
                </a:lnTo>
                <a:lnTo>
                  <a:pt x="13164" y="11193"/>
                </a:lnTo>
                <a:lnTo>
                  <a:pt x="12799" y="11509"/>
                </a:lnTo>
                <a:lnTo>
                  <a:pt x="12702" y="11461"/>
                </a:lnTo>
                <a:lnTo>
                  <a:pt x="12580" y="11412"/>
                </a:lnTo>
                <a:lnTo>
                  <a:pt x="12337" y="11363"/>
                </a:lnTo>
                <a:lnTo>
                  <a:pt x="12069" y="11315"/>
                </a:lnTo>
                <a:lnTo>
                  <a:pt x="11826" y="11266"/>
                </a:lnTo>
                <a:lnTo>
                  <a:pt x="11315" y="11071"/>
                </a:lnTo>
                <a:lnTo>
                  <a:pt x="11047" y="10998"/>
                </a:lnTo>
                <a:lnTo>
                  <a:pt x="10901" y="10974"/>
                </a:lnTo>
                <a:lnTo>
                  <a:pt x="10755" y="10974"/>
                </a:lnTo>
                <a:lnTo>
                  <a:pt x="10706" y="10998"/>
                </a:lnTo>
                <a:lnTo>
                  <a:pt x="10682" y="11023"/>
                </a:lnTo>
                <a:lnTo>
                  <a:pt x="10682" y="11071"/>
                </a:lnTo>
                <a:lnTo>
                  <a:pt x="10706" y="11096"/>
                </a:lnTo>
                <a:lnTo>
                  <a:pt x="10828" y="11217"/>
                </a:lnTo>
                <a:lnTo>
                  <a:pt x="10998" y="11339"/>
                </a:lnTo>
                <a:lnTo>
                  <a:pt x="11217" y="11461"/>
                </a:lnTo>
                <a:lnTo>
                  <a:pt x="11436" y="11582"/>
                </a:lnTo>
                <a:lnTo>
                  <a:pt x="11655" y="11704"/>
                </a:lnTo>
                <a:lnTo>
                  <a:pt x="11899" y="11777"/>
                </a:lnTo>
                <a:lnTo>
                  <a:pt x="12142" y="11826"/>
                </a:lnTo>
                <a:lnTo>
                  <a:pt x="12385" y="11874"/>
                </a:lnTo>
                <a:lnTo>
                  <a:pt x="12045" y="12142"/>
                </a:lnTo>
                <a:lnTo>
                  <a:pt x="11874" y="12093"/>
                </a:lnTo>
                <a:lnTo>
                  <a:pt x="11704" y="12045"/>
                </a:lnTo>
                <a:lnTo>
                  <a:pt x="11412" y="11996"/>
                </a:lnTo>
                <a:lnTo>
                  <a:pt x="11242" y="11947"/>
                </a:lnTo>
                <a:lnTo>
                  <a:pt x="11071" y="11850"/>
                </a:lnTo>
                <a:lnTo>
                  <a:pt x="10682" y="11680"/>
                </a:lnTo>
                <a:lnTo>
                  <a:pt x="10487" y="11582"/>
                </a:lnTo>
                <a:lnTo>
                  <a:pt x="10293" y="11534"/>
                </a:lnTo>
                <a:lnTo>
                  <a:pt x="10098" y="11509"/>
                </a:lnTo>
                <a:lnTo>
                  <a:pt x="9903" y="11534"/>
                </a:lnTo>
                <a:lnTo>
                  <a:pt x="9879" y="11534"/>
                </a:lnTo>
                <a:lnTo>
                  <a:pt x="9879" y="11558"/>
                </a:lnTo>
                <a:lnTo>
                  <a:pt x="9879" y="11631"/>
                </a:lnTo>
                <a:lnTo>
                  <a:pt x="9976" y="11728"/>
                </a:lnTo>
                <a:lnTo>
                  <a:pt x="10098" y="11826"/>
                </a:lnTo>
                <a:lnTo>
                  <a:pt x="10366" y="11972"/>
                </a:lnTo>
                <a:lnTo>
                  <a:pt x="10925" y="12215"/>
                </a:lnTo>
                <a:lnTo>
                  <a:pt x="11266" y="12361"/>
                </a:lnTo>
                <a:lnTo>
                  <a:pt x="11607" y="12483"/>
                </a:lnTo>
                <a:lnTo>
                  <a:pt x="11169" y="12799"/>
                </a:lnTo>
                <a:lnTo>
                  <a:pt x="10925" y="12726"/>
                </a:lnTo>
                <a:lnTo>
                  <a:pt x="10585" y="12604"/>
                </a:lnTo>
                <a:lnTo>
                  <a:pt x="10244" y="12458"/>
                </a:lnTo>
                <a:lnTo>
                  <a:pt x="9782" y="12239"/>
                </a:lnTo>
                <a:lnTo>
                  <a:pt x="9538" y="12142"/>
                </a:lnTo>
                <a:lnTo>
                  <a:pt x="9417" y="12118"/>
                </a:lnTo>
                <a:lnTo>
                  <a:pt x="9295" y="12118"/>
                </a:lnTo>
                <a:lnTo>
                  <a:pt x="9271" y="12142"/>
                </a:lnTo>
                <a:lnTo>
                  <a:pt x="9271" y="12191"/>
                </a:lnTo>
                <a:lnTo>
                  <a:pt x="9344" y="12312"/>
                </a:lnTo>
                <a:lnTo>
                  <a:pt x="9441" y="12410"/>
                </a:lnTo>
                <a:lnTo>
                  <a:pt x="9563" y="12507"/>
                </a:lnTo>
                <a:lnTo>
                  <a:pt x="9684" y="12604"/>
                </a:lnTo>
                <a:lnTo>
                  <a:pt x="9976" y="12750"/>
                </a:lnTo>
                <a:lnTo>
                  <a:pt x="10244" y="12896"/>
                </a:lnTo>
                <a:lnTo>
                  <a:pt x="10463" y="12994"/>
                </a:lnTo>
                <a:lnTo>
                  <a:pt x="10731" y="13115"/>
                </a:lnTo>
                <a:lnTo>
                  <a:pt x="10220" y="13456"/>
                </a:lnTo>
                <a:lnTo>
                  <a:pt x="10220" y="13359"/>
                </a:lnTo>
                <a:lnTo>
                  <a:pt x="10195" y="13334"/>
                </a:lnTo>
                <a:lnTo>
                  <a:pt x="10147" y="13286"/>
                </a:lnTo>
                <a:lnTo>
                  <a:pt x="9976" y="13188"/>
                </a:lnTo>
                <a:lnTo>
                  <a:pt x="9782" y="13091"/>
                </a:lnTo>
                <a:lnTo>
                  <a:pt x="9417" y="12921"/>
                </a:lnTo>
                <a:lnTo>
                  <a:pt x="9222" y="12848"/>
                </a:lnTo>
                <a:lnTo>
                  <a:pt x="9052" y="12775"/>
                </a:lnTo>
                <a:lnTo>
                  <a:pt x="8857" y="12726"/>
                </a:lnTo>
                <a:lnTo>
                  <a:pt x="8662" y="12726"/>
                </a:lnTo>
                <a:lnTo>
                  <a:pt x="8638" y="12750"/>
                </a:lnTo>
                <a:lnTo>
                  <a:pt x="8638" y="12775"/>
                </a:lnTo>
                <a:lnTo>
                  <a:pt x="8979" y="13018"/>
                </a:lnTo>
                <a:lnTo>
                  <a:pt x="9319" y="13261"/>
                </a:lnTo>
                <a:lnTo>
                  <a:pt x="9490" y="13383"/>
                </a:lnTo>
                <a:lnTo>
                  <a:pt x="9660" y="13480"/>
                </a:lnTo>
                <a:lnTo>
                  <a:pt x="9855" y="13553"/>
                </a:lnTo>
                <a:lnTo>
                  <a:pt x="10049" y="13602"/>
                </a:lnTo>
                <a:lnTo>
                  <a:pt x="9538" y="13943"/>
                </a:lnTo>
                <a:lnTo>
                  <a:pt x="9538" y="13918"/>
                </a:lnTo>
                <a:lnTo>
                  <a:pt x="9465" y="13870"/>
                </a:lnTo>
                <a:lnTo>
                  <a:pt x="9368" y="13821"/>
                </a:lnTo>
                <a:lnTo>
                  <a:pt x="9222" y="13724"/>
                </a:lnTo>
                <a:lnTo>
                  <a:pt x="8808" y="13407"/>
                </a:lnTo>
                <a:lnTo>
                  <a:pt x="8662" y="13286"/>
                </a:lnTo>
                <a:lnTo>
                  <a:pt x="8492" y="13140"/>
                </a:lnTo>
                <a:lnTo>
                  <a:pt x="8297" y="13042"/>
                </a:lnTo>
                <a:lnTo>
                  <a:pt x="8200" y="12994"/>
                </a:lnTo>
                <a:lnTo>
                  <a:pt x="8054" y="12994"/>
                </a:lnTo>
                <a:lnTo>
                  <a:pt x="8030" y="13018"/>
                </a:lnTo>
                <a:lnTo>
                  <a:pt x="7957" y="13091"/>
                </a:lnTo>
                <a:lnTo>
                  <a:pt x="7957" y="13164"/>
                </a:lnTo>
                <a:lnTo>
                  <a:pt x="7981" y="13213"/>
                </a:lnTo>
                <a:lnTo>
                  <a:pt x="8005" y="13261"/>
                </a:lnTo>
                <a:lnTo>
                  <a:pt x="8297" y="13529"/>
                </a:lnTo>
                <a:lnTo>
                  <a:pt x="8614" y="13772"/>
                </a:lnTo>
                <a:lnTo>
                  <a:pt x="8881" y="13991"/>
                </a:lnTo>
                <a:lnTo>
                  <a:pt x="9027" y="14113"/>
                </a:lnTo>
                <a:lnTo>
                  <a:pt x="9173" y="14210"/>
                </a:lnTo>
                <a:lnTo>
                  <a:pt x="8784" y="14478"/>
                </a:lnTo>
                <a:lnTo>
                  <a:pt x="8711" y="14502"/>
                </a:lnTo>
                <a:lnTo>
                  <a:pt x="8565" y="14381"/>
                </a:lnTo>
                <a:lnTo>
                  <a:pt x="8419" y="14259"/>
                </a:lnTo>
                <a:lnTo>
                  <a:pt x="8103" y="14040"/>
                </a:lnTo>
                <a:lnTo>
                  <a:pt x="7713" y="13797"/>
                </a:lnTo>
                <a:lnTo>
                  <a:pt x="7348" y="13578"/>
                </a:lnTo>
                <a:lnTo>
                  <a:pt x="6570" y="13115"/>
                </a:lnTo>
                <a:lnTo>
                  <a:pt x="6180" y="12872"/>
                </a:lnTo>
                <a:lnTo>
                  <a:pt x="5767" y="12604"/>
                </a:lnTo>
                <a:lnTo>
                  <a:pt x="5402" y="12312"/>
                </a:lnTo>
                <a:lnTo>
                  <a:pt x="5037" y="11996"/>
                </a:lnTo>
                <a:lnTo>
                  <a:pt x="4623" y="11680"/>
                </a:lnTo>
                <a:lnTo>
                  <a:pt x="4210" y="11363"/>
                </a:lnTo>
                <a:lnTo>
                  <a:pt x="3820" y="11023"/>
                </a:lnTo>
                <a:lnTo>
                  <a:pt x="3626" y="10852"/>
                </a:lnTo>
                <a:lnTo>
                  <a:pt x="3455" y="10658"/>
                </a:lnTo>
                <a:lnTo>
                  <a:pt x="2847" y="9952"/>
                </a:lnTo>
                <a:lnTo>
                  <a:pt x="2263" y="9222"/>
                </a:lnTo>
                <a:lnTo>
                  <a:pt x="1971" y="8857"/>
                </a:lnTo>
                <a:lnTo>
                  <a:pt x="1728" y="8468"/>
                </a:lnTo>
                <a:lnTo>
                  <a:pt x="1484" y="8054"/>
                </a:lnTo>
                <a:lnTo>
                  <a:pt x="1265" y="7640"/>
                </a:lnTo>
                <a:lnTo>
                  <a:pt x="1095" y="7227"/>
                </a:lnTo>
                <a:lnTo>
                  <a:pt x="949" y="6789"/>
                </a:lnTo>
                <a:lnTo>
                  <a:pt x="827" y="6351"/>
                </a:lnTo>
                <a:lnTo>
                  <a:pt x="730" y="5889"/>
                </a:lnTo>
                <a:lnTo>
                  <a:pt x="657" y="5451"/>
                </a:lnTo>
                <a:lnTo>
                  <a:pt x="633" y="4988"/>
                </a:lnTo>
                <a:lnTo>
                  <a:pt x="608" y="4526"/>
                </a:lnTo>
                <a:lnTo>
                  <a:pt x="608" y="4064"/>
                </a:lnTo>
                <a:lnTo>
                  <a:pt x="608" y="3674"/>
                </a:lnTo>
                <a:lnTo>
                  <a:pt x="657" y="3261"/>
                </a:lnTo>
                <a:lnTo>
                  <a:pt x="706" y="2871"/>
                </a:lnTo>
                <a:lnTo>
                  <a:pt x="827" y="2482"/>
                </a:lnTo>
                <a:lnTo>
                  <a:pt x="973" y="2117"/>
                </a:lnTo>
                <a:lnTo>
                  <a:pt x="1046" y="1947"/>
                </a:lnTo>
                <a:lnTo>
                  <a:pt x="1168" y="1776"/>
                </a:lnTo>
                <a:lnTo>
                  <a:pt x="1265" y="1630"/>
                </a:lnTo>
                <a:lnTo>
                  <a:pt x="1411" y="1460"/>
                </a:lnTo>
                <a:lnTo>
                  <a:pt x="1557" y="1338"/>
                </a:lnTo>
                <a:lnTo>
                  <a:pt x="1728" y="1192"/>
                </a:lnTo>
                <a:lnTo>
                  <a:pt x="1922" y="1071"/>
                </a:lnTo>
                <a:lnTo>
                  <a:pt x="2117" y="949"/>
                </a:lnTo>
                <a:lnTo>
                  <a:pt x="2336" y="852"/>
                </a:lnTo>
                <a:lnTo>
                  <a:pt x="2531" y="779"/>
                </a:lnTo>
                <a:lnTo>
                  <a:pt x="2774" y="706"/>
                </a:lnTo>
                <a:lnTo>
                  <a:pt x="2993" y="633"/>
                </a:lnTo>
                <a:lnTo>
                  <a:pt x="3455" y="560"/>
                </a:lnTo>
                <a:lnTo>
                  <a:pt x="3918" y="535"/>
                </a:lnTo>
                <a:close/>
                <a:moveTo>
                  <a:pt x="3358" y="0"/>
                </a:moveTo>
                <a:lnTo>
                  <a:pt x="2969" y="73"/>
                </a:lnTo>
                <a:lnTo>
                  <a:pt x="2579" y="146"/>
                </a:lnTo>
                <a:lnTo>
                  <a:pt x="2239" y="268"/>
                </a:lnTo>
                <a:lnTo>
                  <a:pt x="1874" y="414"/>
                </a:lnTo>
                <a:lnTo>
                  <a:pt x="1557" y="608"/>
                </a:lnTo>
                <a:lnTo>
                  <a:pt x="1241" y="827"/>
                </a:lnTo>
                <a:lnTo>
                  <a:pt x="949" y="1095"/>
                </a:lnTo>
                <a:lnTo>
                  <a:pt x="706" y="1387"/>
                </a:lnTo>
                <a:lnTo>
                  <a:pt x="487" y="1728"/>
                </a:lnTo>
                <a:lnTo>
                  <a:pt x="316" y="2093"/>
                </a:lnTo>
                <a:lnTo>
                  <a:pt x="195" y="2482"/>
                </a:lnTo>
                <a:lnTo>
                  <a:pt x="97" y="2896"/>
                </a:lnTo>
                <a:lnTo>
                  <a:pt x="49" y="3309"/>
                </a:lnTo>
                <a:lnTo>
                  <a:pt x="0" y="3747"/>
                </a:lnTo>
                <a:lnTo>
                  <a:pt x="0" y="4161"/>
                </a:lnTo>
                <a:lnTo>
                  <a:pt x="24" y="4988"/>
                </a:lnTo>
                <a:lnTo>
                  <a:pt x="73" y="5451"/>
                </a:lnTo>
                <a:lnTo>
                  <a:pt x="146" y="5913"/>
                </a:lnTo>
                <a:lnTo>
                  <a:pt x="219" y="6351"/>
                </a:lnTo>
                <a:lnTo>
                  <a:pt x="341" y="6789"/>
                </a:lnTo>
                <a:lnTo>
                  <a:pt x="487" y="7227"/>
                </a:lnTo>
                <a:lnTo>
                  <a:pt x="633" y="7665"/>
                </a:lnTo>
                <a:lnTo>
                  <a:pt x="827" y="8078"/>
                </a:lnTo>
                <a:lnTo>
                  <a:pt x="1046" y="8492"/>
                </a:lnTo>
                <a:lnTo>
                  <a:pt x="1265" y="8881"/>
                </a:lnTo>
                <a:lnTo>
                  <a:pt x="1533" y="9246"/>
                </a:lnTo>
                <a:lnTo>
                  <a:pt x="1801" y="9587"/>
                </a:lnTo>
                <a:lnTo>
                  <a:pt x="2093" y="9928"/>
                </a:lnTo>
                <a:lnTo>
                  <a:pt x="2458" y="10341"/>
                </a:lnTo>
                <a:lnTo>
                  <a:pt x="2798" y="10779"/>
                </a:lnTo>
                <a:lnTo>
                  <a:pt x="3139" y="11169"/>
                </a:lnTo>
                <a:lnTo>
                  <a:pt x="3334" y="11363"/>
                </a:lnTo>
                <a:lnTo>
                  <a:pt x="3553" y="11558"/>
                </a:lnTo>
                <a:lnTo>
                  <a:pt x="4331" y="12215"/>
                </a:lnTo>
                <a:lnTo>
                  <a:pt x="5134" y="12823"/>
                </a:lnTo>
                <a:lnTo>
                  <a:pt x="5961" y="13432"/>
                </a:lnTo>
                <a:lnTo>
                  <a:pt x="6399" y="13724"/>
                </a:lnTo>
                <a:lnTo>
                  <a:pt x="6837" y="13991"/>
                </a:lnTo>
                <a:lnTo>
                  <a:pt x="7275" y="14235"/>
                </a:lnTo>
                <a:lnTo>
                  <a:pt x="7689" y="14502"/>
                </a:lnTo>
                <a:lnTo>
                  <a:pt x="7981" y="14672"/>
                </a:lnTo>
                <a:lnTo>
                  <a:pt x="8127" y="14770"/>
                </a:lnTo>
                <a:lnTo>
                  <a:pt x="8249" y="14891"/>
                </a:lnTo>
                <a:lnTo>
                  <a:pt x="8249" y="14964"/>
                </a:lnTo>
                <a:lnTo>
                  <a:pt x="8249" y="15062"/>
                </a:lnTo>
                <a:lnTo>
                  <a:pt x="8297" y="15110"/>
                </a:lnTo>
                <a:lnTo>
                  <a:pt x="8370" y="15183"/>
                </a:lnTo>
                <a:lnTo>
                  <a:pt x="8443" y="15208"/>
                </a:lnTo>
                <a:lnTo>
                  <a:pt x="8516" y="15232"/>
                </a:lnTo>
                <a:lnTo>
                  <a:pt x="8614" y="15232"/>
                </a:lnTo>
                <a:lnTo>
                  <a:pt x="8711" y="15183"/>
                </a:lnTo>
                <a:lnTo>
                  <a:pt x="8735" y="15159"/>
                </a:lnTo>
                <a:lnTo>
                  <a:pt x="8784" y="15110"/>
                </a:lnTo>
                <a:lnTo>
                  <a:pt x="9490" y="14599"/>
                </a:lnTo>
                <a:lnTo>
                  <a:pt x="10220" y="14113"/>
                </a:lnTo>
                <a:lnTo>
                  <a:pt x="10925" y="13602"/>
                </a:lnTo>
                <a:lnTo>
                  <a:pt x="11631" y="13115"/>
                </a:lnTo>
                <a:lnTo>
                  <a:pt x="12312" y="12604"/>
                </a:lnTo>
                <a:lnTo>
                  <a:pt x="12969" y="12069"/>
                </a:lnTo>
                <a:lnTo>
                  <a:pt x="13578" y="11509"/>
                </a:lnTo>
                <a:lnTo>
                  <a:pt x="14186" y="10925"/>
                </a:lnTo>
                <a:lnTo>
                  <a:pt x="14745" y="10341"/>
                </a:lnTo>
                <a:lnTo>
                  <a:pt x="15256" y="9733"/>
                </a:lnTo>
                <a:lnTo>
                  <a:pt x="15743" y="9076"/>
                </a:lnTo>
                <a:lnTo>
                  <a:pt x="15962" y="8735"/>
                </a:lnTo>
                <a:lnTo>
                  <a:pt x="16157" y="8395"/>
                </a:lnTo>
                <a:lnTo>
                  <a:pt x="16351" y="8054"/>
                </a:lnTo>
                <a:lnTo>
                  <a:pt x="16522" y="7689"/>
                </a:lnTo>
                <a:lnTo>
                  <a:pt x="16668" y="7324"/>
                </a:lnTo>
                <a:lnTo>
                  <a:pt x="16814" y="6959"/>
                </a:lnTo>
                <a:lnTo>
                  <a:pt x="16935" y="6570"/>
                </a:lnTo>
                <a:lnTo>
                  <a:pt x="17033" y="6181"/>
                </a:lnTo>
                <a:lnTo>
                  <a:pt x="17106" y="5791"/>
                </a:lnTo>
                <a:lnTo>
                  <a:pt x="17179" y="5378"/>
                </a:lnTo>
                <a:lnTo>
                  <a:pt x="17203" y="5013"/>
                </a:lnTo>
                <a:lnTo>
                  <a:pt x="17227" y="4623"/>
                </a:lnTo>
                <a:lnTo>
                  <a:pt x="17227" y="4210"/>
                </a:lnTo>
                <a:lnTo>
                  <a:pt x="17203" y="3820"/>
                </a:lnTo>
                <a:lnTo>
                  <a:pt x="17130" y="3407"/>
                </a:lnTo>
                <a:lnTo>
                  <a:pt x="17057" y="3017"/>
                </a:lnTo>
                <a:lnTo>
                  <a:pt x="16960" y="2652"/>
                </a:lnTo>
                <a:lnTo>
                  <a:pt x="16814" y="2287"/>
                </a:lnTo>
                <a:lnTo>
                  <a:pt x="16643" y="1947"/>
                </a:lnTo>
                <a:lnTo>
                  <a:pt x="16449" y="1655"/>
                </a:lnTo>
                <a:lnTo>
                  <a:pt x="16205" y="1363"/>
                </a:lnTo>
                <a:lnTo>
                  <a:pt x="15938" y="1119"/>
                </a:lnTo>
                <a:lnTo>
                  <a:pt x="15646" y="876"/>
                </a:lnTo>
                <a:lnTo>
                  <a:pt x="15329" y="681"/>
                </a:lnTo>
                <a:lnTo>
                  <a:pt x="14989" y="511"/>
                </a:lnTo>
                <a:lnTo>
                  <a:pt x="14648" y="365"/>
                </a:lnTo>
                <a:lnTo>
                  <a:pt x="14332" y="243"/>
                </a:lnTo>
                <a:lnTo>
                  <a:pt x="13967" y="170"/>
                </a:lnTo>
                <a:lnTo>
                  <a:pt x="13578" y="97"/>
                </a:lnTo>
                <a:lnTo>
                  <a:pt x="13188" y="73"/>
                </a:lnTo>
                <a:lnTo>
                  <a:pt x="12799" y="49"/>
                </a:lnTo>
                <a:lnTo>
                  <a:pt x="12410" y="73"/>
                </a:lnTo>
                <a:lnTo>
                  <a:pt x="12045" y="146"/>
                </a:lnTo>
                <a:lnTo>
                  <a:pt x="11704" y="243"/>
                </a:lnTo>
                <a:lnTo>
                  <a:pt x="11217" y="462"/>
                </a:lnTo>
                <a:lnTo>
                  <a:pt x="10731" y="706"/>
                </a:lnTo>
                <a:lnTo>
                  <a:pt x="10268" y="949"/>
                </a:lnTo>
                <a:lnTo>
                  <a:pt x="9806" y="1241"/>
                </a:lnTo>
                <a:lnTo>
                  <a:pt x="9611" y="1363"/>
                </a:lnTo>
                <a:lnTo>
                  <a:pt x="9271" y="1582"/>
                </a:lnTo>
                <a:lnTo>
                  <a:pt x="8906" y="1874"/>
                </a:lnTo>
                <a:lnTo>
                  <a:pt x="8735" y="2044"/>
                </a:lnTo>
                <a:lnTo>
                  <a:pt x="8589" y="2190"/>
                </a:lnTo>
                <a:lnTo>
                  <a:pt x="8468" y="2044"/>
                </a:lnTo>
                <a:lnTo>
                  <a:pt x="8322" y="1922"/>
                </a:lnTo>
                <a:lnTo>
                  <a:pt x="7981" y="1630"/>
                </a:lnTo>
                <a:lnTo>
                  <a:pt x="7592" y="1363"/>
                </a:lnTo>
                <a:lnTo>
                  <a:pt x="7202" y="1119"/>
                </a:lnTo>
                <a:lnTo>
                  <a:pt x="6813" y="900"/>
                </a:lnTo>
                <a:lnTo>
                  <a:pt x="6472" y="706"/>
                </a:lnTo>
                <a:lnTo>
                  <a:pt x="5986" y="487"/>
                </a:lnTo>
                <a:lnTo>
                  <a:pt x="5645" y="341"/>
                </a:lnTo>
                <a:lnTo>
                  <a:pt x="5280" y="219"/>
                </a:lnTo>
                <a:lnTo>
                  <a:pt x="4915" y="122"/>
                </a:lnTo>
                <a:lnTo>
                  <a:pt x="4526" y="49"/>
                </a:lnTo>
                <a:lnTo>
                  <a:pt x="4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284;p44">
            <a:extLst>
              <a:ext uri="{FF2B5EF4-FFF2-40B4-BE49-F238E27FC236}">
                <a16:creationId xmlns:a16="http://schemas.microsoft.com/office/drawing/2014/main" id="{A3E43EA6-671E-ECA1-02A7-CDEEA88A5A51}"/>
              </a:ext>
            </a:extLst>
          </p:cNvPr>
          <p:cNvSpPr/>
          <p:nvPr/>
        </p:nvSpPr>
        <p:spPr>
          <a:xfrm>
            <a:off x="900424" y="1294630"/>
            <a:ext cx="191034" cy="191868"/>
          </a:xfrm>
          <a:custGeom>
            <a:avLst/>
            <a:gdLst/>
            <a:ahLst/>
            <a:cxnLst/>
            <a:rect l="l" t="t" r="r" b="b"/>
            <a:pathLst>
              <a:path w="16717" h="16790" extrusionOk="0">
                <a:moveTo>
                  <a:pt x="8687" y="511"/>
                </a:moveTo>
                <a:lnTo>
                  <a:pt x="9174" y="1046"/>
                </a:lnTo>
                <a:lnTo>
                  <a:pt x="9660" y="1606"/>
                </a:lnTo>
                <a:lnTo>
                  <a:pt x="10025" y="2068"/>
                </a:lnTo>
                <a:lnTo>
                  <a:pt x="10196" y="2312"/>
                </a:lnTo>
                <a:lnTo>
                  <a:pt x="10390" y="2531"/>
                </a:lnTo>
                <a:lnTo>
                  <a:pt x="10585" y="2701"/>
                </a:lnTo>
                <a:lnTo>
                  <a:pt x="10780" y="2871"/>
                </a:lnTo>
                <a:lnTo>
                  <a:pt x="11023" y="2969"/>
                </a:lnTo>
                <a:lnTo>
                  <a:pt x="11242" y="3042"/>
                </a:lnTo>
                <a:lnTo>
                  <a:pt x="11485" y="3066"/>
                </a:lnTo>
                <a:lnTo>
                  <a:pt x="11729" y="3042"/>
                </a:lnTo>
                <a:lnTo>
                  <a:pt x="11972" y="2969"/>
                </a:lnTo>
                <a:lnTo>
                  <a:pt x="12215" y="2847"/>
                </a:lnTo>
                <a:lnTo>
                  <a:pt x="12337" y="2750"/>
                </a:lnTo>
                <a:lnTo>
                  <a:pt x="12434" y="2652"/>
                </a:lnTo>
                <a:lnTo>
                  <a:pt x="12605" y="2433"/>
                </a:lnTo>
                <a:lnTo>
                  <a:pt x="12726" y="2190"/>
                </a:lnTo>
                <a:lnTo>
                  <a:pt x="12824" y="1922"/>
                </a:lnTo>
                <a:lnTo>
                  <a:pt x="12921" y="1679"/>
                </a:lnTo>
                <a:lnTo>
                  <a:pt x="13043" y="1411"/>
                </a:lnTo>
                <a:lnTo>
                  <a:pt x="13164" y="1168"/>
                </a:lnTo>
                <a:lnTo>
                  <a:pt x="13335" y="973"/>
                </a:lnTo>
                <a:lnTo>
                  <a:pt x="13456" y="852"/>
                </a:lnTo>
                <a:lnTo>
                  <a:pt x="13602" y="779"/>
                </a:lnTo>
                <a:lnTo>
                  <a:pt x="13724" y="706"/>
                </a:lnTo>
                <a:lnTo>
                  <a:pt x="13870" y="657"/>
                </a:lnTo>
                <a:lnTo>
                  <a:pt x="13991" y="608"/>
                </a:lnTo>
                <a:lnTo>
                  <a:pt x="14137" y="584"/>
                </a:lnTo>
                <a:lnTo>
                  <a:pt x="14283" y="584"/>
                </a:lnTo>
                <a:lnTo>
                  <a:pt x="14429" y="608"/>
                </a:lnTo>
                <a:lnTo>
                  <a:pt x="14721" y="681"/>
                </a:lnTo>
                <a:lnTo>
                  <a:pt x="14989" y="779"/>
                </a:lnTo>
                <a:lnTo>
                  <a:pt x="15232" y="949"/>
                </a:lnTo>
                <a:lnTo>
                  <a:pt x="15451" y="1119"/>
                </a:lnTo>
                <a:lnTo>
                  <a:pt x="15403" y="1168"/>
                </a:lnTo>
                <a:lnTo>
                  <a:pt x="15354" y="1217"/>
                </a:lnTo>
                <a:lnTo>
                  <a:pt x="15354" y="1265"/>
                </a:lnTo>
                <a:lnTo>
                  <a:pt x="15354" y="1314"/>
                </a:lnTo>
                <a:lnTo>
                  <a:pt x="15403" y="1363"/>
                </a:lnTo>
                <a:lnTo>
                  <a:pt x="15646" y="1363"/>
                </a:lnTo>
                <a:lnTo>
                  <a:pt x="15670" y="1387"/>
                </a:lnTo>
                <a:lnTo>
                  <a:pt x="15768" y="1533"/>
                </a:lnTo>
                <a:lnTo>
                  <a:pt x="15646" y="1557"/>
                </a:lnTo>
                <a:lnTo>
                  <a:pt x="15500" y="1606"/>
                </a:lnTo>
                <a:lnTo>
                  <a:pt x="15427" y="1630"/>
                </a:lnTo>
                <a:lnTo>
                  <a:pt x="15378" y="1703"/>
                </a:lnTo>
                <a:lnTo>
                  <a:pt x="15354" y="1752"/>
                </a:lnTo>
                <a:lnTo>
                  <a:pt x="15378" y="1801"/>
                </a:lnTo>
                <a:lnTo>
                  <a:pt x="15451" y="1825"/>
                </a:lnTo>
                <a:lnTo>
                  <a:pt x="15500" y="1849"/>
                </a:lnTo>
                <a:lnTo>
                  <a:pt x="15646" y="1874"/>
                </a:lnTo>
                <a:lnTo>
                  <a:pt x="15914" y="1874"/>
                </a:lnTo>
                <a:lnTo>
                  <a:pt x="16011" y="2068"/>
                </a:lnTo>
                <a:lnTo>
                  <a:pt x="15841" y="2044"/>
                </a:lnTo>
                <a:lnTo>
                  <a:pt x="15695" y="2044"/>
                </a:lnTo>
                <a:lnTo>
                  <a:pt x="15573" y="2068"/>
                </a:lnTo>
                <a:lnTo>
                  <a:pt x="15451" y="2141"/>
                </a:lnTo>
                <a:lnTo>
                  <a:pt x="15427" y="2141"/>
                </a:lnTo>
                <a:lnTo>
                  <a:pt x="15451" y="2166"/>
                </a:lnTo>
                <a:lnTo>
                  <a:pt x="15500" y="2239"/>
                </a:lnTo>
                <a:lnTo>
                  <a:pt x="15573" y="2287"/>
                </a:lnTo>
                <a:lnTo>
                  <a:pt x="15743" y="2360"/>
                </a:lnTo>
                <a:lnTo>
                  <a:pt x="16084" y="2458"/>
                </a:lnTo>
                <a:lnTo>
                  <a:pt x="16084" y="2652"/>
                </a:lnTo>
                <a:lnTo>
                  <a:pt x="16060" y="2823"/>
                </a:lnTo>
                <a:lnTo>
                  <a:pt x="15646" y="2725"/>
                </a:lnTo>
                <a:lnTo>
                  <a:pt x="15427" y="2652"/>
                </a:lnTo>
                <a:lnTo>
                  <a:pt x="15330" y="2628"/>
                </a:lnTo>
                <a:lnTo>
                  <a:pt x="15184" y="2628"/>
                </a:lnTo>
                <a:lnTo>
                  <a:pt x="15184" y="2652"/>
                </a:lnTo>
                <a:lnTo>
                  <a:pt x="15281" y="2750"/>
                </a:lnTo>
                <a:lnTo>
                  <a:pt x="15378" y="2847"/>
                </a:lnTo>
                <a:lnTo>
                  <a:pt x="15622" y="2993"/>
                </a:lnTo>
                <a:lnTo>
                  <a:pt x="15768" y="3090"/>
                </a:lnTo>
                <a:lnTo>
                  <a:pt x="15962" y="3139"/>
                </a:lnTo>
                <a:lnTo>
                  <a:pt x="15841" y="3309"/>
                </a:lnTo>
                <a:lnTo>
                  <a:pt x="15768" y="3407"/>
                </a:lnTo>
                <a:lnTo>
                  <a:pt x="15670" y="3334"/>
                </a:lnTo>
                <a:lnTo>
                  <a:pt x="15573" y="3285"/>
                </a:lnTo>
                <a:lnTo>
                  <a:pt x="15378" y="3212"/>
                </a:lnTo>
                <a:lnTo>
                  <a:pt x="14989" y="3017"/>
                </a:lnTo>
                <a:lnTo>
                  <a:pt x="14794" y="2944"/>
                </a:lnTo>
                <a:lnTo>
                  <a:pt x="14600" y="2896"/>
                </a:lnTo>
                <a:lnTo>
                  <a:pt x="14575" y="2896"/>
                </a:lnTo>
                <a:lnTo>
                  <a:pt x="14575" y="2920"/>
                </a:lnTo>
                <a:lnTo>
                  <a:pt x="14673" y="3090"/>
                </a:lnTo>
                <a:lnTo>
                  <a:pt x="14819" y="3236"/>
                </a:lnTo>
                <a:lnTo>
                  <a:pt x="14965" y="3358"/>
                </a:lnTo>
                <a:lnTo>
                  <a:pt x="15135" y="3455"/>
                </a:lnTo>
                <a:lnTo>
                  <a:pt x="15427" y="3626"/>
                </a:lnTo>
                <a:lnTo>
                  <a:pt x="15086" y="3747"/>
                </a:lnTo>
                <a:lnTo>
                  <a:pt x="14989" y="3674"/>
                </a:lnTo>
                <a:lnTo>
                  <a:pt x="14867" y="3650"/>
                </a:lnTo>
                <a:lnTo>
                  <a:pt x="14770" y="3601"/>
                </a:lnTo>
                <a:lnTo>
                  <a:pt x="14673" y="3528"/>
                </a:lnTo>
                <a:lnTo>
                  <a:pt x="14527" y="3407"/>
                </a:lnTo>
                <a:lnTo>
                  <a:pt x="14429" y="3358"/>
                </a:lnTo>
                <a:lnTo>
                  <a:pt x="14332" y="3334"/>
                </a:lnTo>
                <a:lnTo>
                  <a:pt x="14308" y="3334"/>
                </a:lnTo>
                <a:lnTo>
                  <a:pt x="14259" y="3358"/>
                </a:lnTo>
                <a:lnTo>
                  <a:pt x="14235" y="3431"/>
                </a:lnTo>
                <a:lnTo>
                  <a:pt x="14259" y="3528"/>
                </a:lnTo>
                <a:lnTo>
                  <a:pt x="14308" y="3650"/>
                </a:lnTo>
                <a:lnTo>
                  <a:pt x="14478" y="3845"/>
                </a:lnTo>
                <a:lnTo>
                  <a:pt x="14551" y="3918"/>
                </a:lnTo>
                <a:lnTo>
                  <a:pt x="14308" y="4015"/>
                </a:lnTo>
                <a:lnTo>
                  <a:pt x="14186" y="3942"/>
                </a:lnTo>
                <a:lnTo>
                  <a:pt x="14064" y="3893"/>
                </a:lnTo>
                <a:lnTo>
                  <a:pt x="14016" y="3869"/>
                </a:lnTo>
                <a:lnTo>
                  <a:pt x="13943" y="3845"/>
                </a:lnTo>
                <a:lnTo>
                  <a:pt x="13918" y="3869"/>
                </a:lnTo>
                <a:lnTo>
                  <a:pt x="13894" y="3893"/>
                </a:lnTo>
                <a:lnTo>
                  <a:pt x="13894" y="3966"/>
                </a:lnTo>
                <a:lnTo>
                  <a:pt x="13918" y="4039"/>
                </a:lnTo>
                <a:lnTo>
                  <a:pt x="13991" y="4161"/>
                </a:lnTo>
                <a:lnTo>
                  <a:pt x="14040" y="4210"/>
                </a:lnTo>
                <a:lnTo>
                  <a:pt x="13967" y="4283"/>
                </a:lnTo>
                <a:lnTo>
                  <a:pt x="13870" y="4404"/>
                </a:lnTo>
                <a:lnTo>
                  <a:pt x="13845" y="4331"/>
                </a:lnTo>
                <a:lnTo>
                  <a:pt x="13797" y="4234"/>
                </a:lnTo>
                <a:lnTo>
                  <a:pt x="13724" y="4161"/>
                </a:lnTo>
                <a:lnTo>
                  <a:pt x="13651" y="4161"/>
                </a:lnTo>
                <a:lnTo>
                  <a:pt x="13626" y="4234"/>
                </a:lnTo>
                <a:lnTo>
                  <a:pt x="13602" y="4283"/>
                </a:lnTo>
                <a:lnTo>
                  <a:pt x="13602" y="4380"/>
                </a:lnTo>
                <a:lnTo>
                  <a:pt x="13602" y="4428"/>
                </a:lnTo>
                <a:lnTo>
                  <a:pt x="13675" y="4550"/>
                </a:lnTo>
                <a:lnTo>
                  <a:pt x="13748" y="4647"/>
                </a:lnTo>
                <a:lnTo>
                  <a:pt x="13699" y="4842"/>
                </a:lnTo>
                <a:lnTo>
                  <a:pt x="13675" y="5037"/>
                </a:lnTo>
                <a:lnTo>
                  <a:pt x="13699" y="5231"/>
                </a:lnTo>
                <a:lnTo>
                  <a:pt x="13724" y="5426"/>
                </a:lnTo>
                <a:lnTo>
                  <a:pt x="13797" y="5621"/>
                </a:lnTo>
                <a:lnTo>
                  <a:pt x="13870" y="5815"/>
                </a:lnTo>
                <a:lnTo>
                  <a:pt x="13967" y="5986"/>
                </a:lnTo>
                <a:lnTo>
                  <a:pt x="14089" y="6132"/>
                </a:lnTo>
                <a:lnTo>
                  <a:pt x="14308" y="6351"/>
                </a:lnTo>
                <a:lnTo>
                  <a:pt x="14527" y="6570"/>
                </a:lnTo>
                <a:lnTo>
                  <a:pt x="14746" y="6764"/>
                </a:lnTo>
                <a:lnTo>
                  <a:pt x="14965" y="6983"/>
                </a:lnTo>
                <a:lnTo>
                  <a:pt x="15597" y="7640"/>
                </a:lnTo>
                <a:lnTo>
                  <a:pt x="15914" y="7981"/>
                </a:lnTo>
                <a:lnTo>
                  <a:pt x="16254" y="8273"/>
                </a:lnTo>
                <a:lnTo>
                  <a:pt x="16279" y="8297"/>
                </a:lnTo>
                <a:lnTo>
                  <a:pt x="16230" y="8443"/>
                </a:lnTo>
                <a:lnTo>
                  <a:pt x="16133" y="8346"/>
                </a:lnTo>
                <a:lnTo>
                  <a:pt x="16035" y="8249"/>
                </a:lnTo>
                <a:lnTo>
                  <a:pt x="15768" y="8078"/>
                </a:lnTo>
                <a:lnTo>
                  <a:pt x="15573" y="7981"/>
                </a:lnTo>
                <a:lnTo>
                  <a:pt x="15378" y="7884"/>
                </a:lnTo>
                <a:lnTo>
                  <a:pt x="15159" y="7811"/>
                </a:lnTo>
                <a:lnTo>
                  <a:pt x="14940" y="7738"/>
                </a:lnTo>
                <a:lnTo>
                  <a:pt x="14892" y="7762"/>
                </a:lnTo>
                <a:lnTo>
                  <a:pt x="14892" y="7786"/>
                </a:lnTo>
                <a:lnTo>
                  <a:pt x="15013" y="7932"/>
                </a:lnTo>
                <a:lnTo>
                  <a:pt x="15159" y="8078"/>
                </a:lnTo>
                <a:lnTo>
                  <a:pt x="15476" y="8297"/>
                </a:lnTo>
                <a:lnTo>
                  <a:pt x="15695" y="8468"/>
                </a:lnTo>
                <a:lnTo>
                  <a:pt x="15889" y="8614"/>
                </a:lnTo>
                <a:lnTo>
                  <a:pt x="15987" y="8687"/>
                </a:lnTo>
                <a:lnTo>
                  <a:pt x="16060" y="8711"/>
                </a:lnTo>
                <a:lnTo>
                  <a:pt x="15865" y="9003"/>
                </a:lnTo>
                <a:lnTo>
                  <a:pt x="15816" y="9076"/>
                </a:lnTo>
                <a:lnTo>
                  <a:pt x="15816" y="9052"/>
                </a:lnTo>
                <a:lnTo>
                  <a:pt x="15768" y="8954"/>
                </a:lnTo>
                <a:lnTo>
                  <a:pt x="15695" y="8881"/>
                </a:lnTo>
                <a:lnTo>
                  <a:pt x="15597" y="8833"/>
                </a:lnTo>
                <a:lnTo>
                  <a:pt x="15524" y="8784"/>
                </a:lnTo>
                <a:lnTo>
                  <a:pt x="15135" y="8614"/>
                </a:lnTo>
                <a:lnTo>
                  <a:pt x="14916" y="8516"/>
                </a:lnTo>
                <a:lnTo>
                  <a:pt x="14721" y="8395"/>
                </a:lnTo>
                <a:lnTo>
                  <a:pt x="14527" y="8273"/>
                </a:lnTo>
                <a:lnTo>
                  <a:pt x="14332" y="8176"/>
                </a:lnTo>
                <a:lnTo>
                  <a:pt x="14283" y="8176"/>
                </a:lnTo>
                <a:lnTo>
                  <a:pt x="14283" y="8200"/>
                </a:lnTo>
                <a:lnTo>
                  <a:pt x="14259" y="8249"/>
                </a:lnTo>
                <a:lnTo>
                  <a:pt x="14308" y="8346"/>
                </a:lnTo>
                <a:lnTo>
                  <a:pt x="14356" y="8419"/>
                </a:lnTo>
                <a:lnTo>
                  <a:pt x="14527" y="8589"/>
                </a:lnTo>
                <a:lnTo>
                  <a:pt x="14721" y="8735"/>
                </a:lnTo>
                <a:lnTo>
                  <a:pt x="14892" y="8833"/>
                </a:lnTo>
                <a:lnTo>
                  <a:pt x="15086" y="8954"/>
                </a:lnTo>
                <a:lnTo>
                  <a:pt x="15305" y="9076"/>
                </a:lnTo>
                <a:lnTo>
                  <a:pt x="15427" y="9100"/>
                </a:lnTo>
                <a:lnTo>
                  <a:pt x="15549" y="9149"/>
                </a:lnTo>
                <a:lnTo>
                  <a:pt x="15743" y="9149"/>
                </a:lnTo>
                <a:lnTo>
                  <a:pt x="15768" y="9125"/>
                </a:lnTo>
                <a:lnTo>
                  <a:pt x="15451" y="9587"/>
                </a:lnTo>
                <a:lnTo>
                  <a:pt x="15330" y="9490"/>
                </a:lnTo>
                <a:lnTo>
                  <a:pt x="15208" y="9417"/>
                </a:lnTo>
                <a:lnTo>
                  <a:pt x="14965" y="9246"/>
                </a:lnTo>
                <a:lnTo>
                  <a:pt x="14746" y="9100"/>
                </a:lnTo>
                <a:lnTo>
                  <a:pt x="14502" y="8954"/>
                </a:lnTo>
                <a:lnTo>
                  <a:pt x="14381" y="8881"/>
                </a:lnTo>
                <a:lnTo>
                  <a:pt x="14235" y="8833"/>
                </a:lnTo>
                <a:lnTo>
                  <a:pt x="14113" y="8808"/>
                </a:lnTo>
                <a:lnTo>
                  <a:pt x="13991" y="8808"/>
                </a:lnTo>
                <a:lnTo>
                  <a:pt x="13943" y="8833"/>
                </a:lnTo>
                <a:lnTo>
                  <a:pt x="13943" y="8857"/>
                </a:lnTo>
                <a:lnTo>
                  <a:pt x="14016" y="8954"/>
                </a:lnTo>
                <a:lnTo>
                  <a:pt x="14089" y="9052"/>
                </a:lnTo>
                <a:lnTo>
                  <a:pt x="14283" y="9222"/>
                </a:lnTo>
                <a:lnTo>
                  <a:pt x="14673" y="9514"/>
                </a:lnTo>
                <a:lnTo>
                  <a:pt x="14916" y="9709"/>
                </a:lnTo>
                <a:lnTo>
                  <a:pt x="15062" y="9806"/>
                </a:lnTo>
                <a:lnTo>
                  <a:pt x="15208" y="9903"/>
                </a:lnTo>
                <a:lnTo>
                  <a:pt x="15086" y="10049"/>
                </a:lnTo>
                <a:lnTo>
                  <a:pt x="15013" y="10122"/>
                </a:lnTo>
                <a:lnTo>
                  <a:pt x="14843" y="10001"/>
                </a:lnTo>
                <a:lnTo>
                  <a:pt x="14721" y="9928"/>
                </a:lnTo>
                <a:lnTo>
                  <a:pt x="14405" y="9782"/>
                </a:lnTo>
                <a:lnTo>
                  <a:pt x="14089" y="9636"/>
                </a:lnTo>
                <a:lnTo>
                  <a:pt x="13943" y="9538"/>
                </a:lnTo>
                <a:lnTo>
                  <a:pt x="13797" y="9441"/>
                </a:lnTo>
                <a:lnTo>
                  <a:pt x="13699" y="9319"/>
                </a:lnTo>
                <a:lnTo>
                  <a:pt x="13626" y="9149"/>
                </a:lnTo>
                <a:lnTo>
                  <a:pt x="13578" y="9149"/>
                </a:lnTo>
                <a:lnTo>
                  <a:pt x="13554" y="9295"/>
                </a:lnTo>
                <a:lnTo>
                  <a:pt x="13578" y="9392"/>
                </a:lnTo>
                <a:lnTo>
                  <a:pt x="13602" y="9514"/>
                </a:lnTo>
                <a:lnTo>
                  <a:pt x="13651" y="9611"/>
                </a:lnTo>
                <a:lnTo>
                  <a:pt x="13724" y="9709"/>
                </a:lnTo>
                <a:lnTo>
                  <a:pt x="13797" y="9782"/>
                </a:lnTo>
                <a:lnTo>
                  <a:pt x="13991" y="9952"/>
                </a:lnTo>
                <a:lnTo>
                  <a:pt x="14283" y="10122"/>
                </a:lnTo>
                <a:lnTo>
                  <a:pt x="14600" y="10268"/>
                </a:lnTo>
                <a:lnTo>
                  <a:pt x="14746" y="10390"/>
                </a:lnTo>
                <a:lnTo>
                  <a:pt x="14551" y="10512"/>
                </a:lnTo>
                <a:lnTo>
                  <a:pt x="14356" y="10633"/>
                </a:lnTo>
                <a:lnTo>
                  <a:pt x="14259" y="10512"/>
                </a:lnTo>
                <a:lnTo>
                  <a:pt x="14137" y="10414"/>
                </a:lnTo>
                <a:lnTo>
                  <a:pt x="13894" y="10244"/>
                </a:lnTo>
                <a:lnTo>
                  <a:pt x="13724" y="10122"/>
                </a:lnTo>
                <a:lnTo>
                  <a:pt x="13578" y="9976"/>
                </a:lnTo>
                <a:lnTo>
                  <a:pt x="13456" y="9855"/>
                </a:lnTo>
                <a:lnTo>
                  <a:pt x="13408" y="9782"/>
                </a:lnTo>
                <a:lnTo>
                  <a:pt x="13359" y="9733"/>
                </a:lnTo>
                <a:lnTo>
                  <a:pt x="13310" y="9733"/>
                </a:lnTo>
                <a:lnTo>
                  <a:pt x="13286" y="9757"/>
                </a:lnTo>
                <a:lnTo>
                  <a:pt x="13262" y="9830"/>
                </a:lnTo>
                <a:lnTo>
                  <a:pt x="13262" y="9928"/>
                </a:lnTo>
                <a:lnTo>
                  <a:pt x="13262" y="10001"/>
                </a:lnTo>
                <a:lnTo>
                  <a:pt x="13310" y="10098"/>
                </a:lnTo>
                <a:lnTo>
                  <a:pt x="13408" y="10244"/>
                </a:lnTo>
                <a:lnTo>
                  <a:pt x="13529" y="10390"/>
                </a:lnTo>
                <a:lnTo>
                  <a:pt x="13699" y="10536"/>
                </a:lnTo>
                <a:lnTo>
                  <a:pt x="13894" y="10682"/>
                </a:lnTo>
                <a:lnTo>
                  <a:pt x="13991" y="10779"/>
                </a:lnTo>
                <a:lnTo>
                  <a:pt x="13894" y="10828"/>
                </a:lnTo>
                <a:lnTo>
                  <a:pt x="13578" y="10828"/>
                </a:lnTo>
                <a:lnTo>
                  <a:pt x="13505" y="10804"/>
                </a:lnTo>
                <a:lnTo>
                  <a:pt x="13335" y="10706"/>
                </a:lnTo>
                <a:lnTo>
                  <a:pt x="13213" y="10560"/>
                </a:lnTo>
                <a:lnTo>
                  <a:pt x="13116" y="10414"/>
                </a:lnTo>
                <a:lnTo>
                  <a:pt x="13018" y="10244"/>
                </a:lnTo>
                <a:lnTo>
                  <a:pt x="12872" y="9879"/>
                </a:lnTo>
                <a:lnTo>
                  <a:pt x="12775" y="9636"/>
                </a:lnTo>
                <a:lnTo>
                  <a:pt x="12653" y="9392"/>
                </a:lnTo>
                <a:lnTo>
                  <a:pt x="12532" y="9173"/>
                </a:lnTo>
                <a:lnTo>
                  <a:pt x="12386" y="8979"/>
                </a:lnTo>
                <a:lnTo>
                  <a:pt x="12215" y="8808"/>
                </a:lnTo>
                <a:lnTo>
                  <a:pt x="12021" y="8662"/>
                </a:lnTo>
                <a:lnTo>
                  <a:pt x="11777" y="8565"/>
                </a:lnTo>
                <a:lnTo>
                  <a:pt x="11510" y="8468"/>
                </a:lnTo>
                <a:lnTo>
                  <a:pt x="11218" y="8443"/>
                </a:lnTo>
                <a:lnTo>
                  <a:pt x="10926" y="8443"/>
                </a:lnTo>
                <a:lnTo>
                  <a:pt x="10634" y="8492"/>
                </a:lnTo>
                <a:lnTo>
                  <a:pt x="10366" y="8589"/>
                </a:lnTo>
                <a:lnTo>
                  <a:pt x="10098" y="8687"/>
                </a:lnTo>
                <a:lnTo>
                  <a:pt x="9855" y="8833"/>
                </a:lnTo>
                <a:lnTo>
                  <a:pt x="9612" y="9027"/>
                </a:lnTo>
                <a:lnTo>
                  <a:pt x="9393" y="9198"/>
                </a:lnTo>
                <a:lnTo>
                  <a:pt x="9198" y="9392"/>
                </a:lnTo>
                <a:lnTo>
                  <a:pt x="9028" y="9611"/>
                </a:lnTo>
                <a:lnTo>
                  <a:pt x="8906" y="9855"/>
                </a:lnTo>
                <a:lnTo>
                  <a:pt x="8784" y="10122"/>
                </a:lnTo>
                <a:lnTo>
                  <a:pt x="8711" y="10366"/>
                </a:lnTo>
                <a:lnTo>
                  <a:pt x="8663" y="10633"/>
                </a:lnTo>
                <a:lnTo>
                  <a:pt x="8638" y="10925"/>
                </a:lnTo>
                <a:lnTo>
                  <a:pt x="8663" y="11193"/>
                </a:lnTo>
                <a:lnTo>
                  <a:pt x="8736" y="11461"/>
                </a:lnTo>
                <a:lnTo>
                  <a:pt x="8833" y="11680"/>
                </a:lnTo>
                <a:lnTo>
                  <a:pt x="8955" y="11874"/>
                </a:lnTo>
                <a:lnTo>
                  <a:pt x="9101" y="12045"/>
                </a:lnTo>
                <a:lnTo>
                  <a:pt x="9295" y="12191"/>
                </a:lnTo>
                <a:lnTo>
                  <a:pt x="9514" y="12312"/>
                </a:lnTo>
                <a:lnTo>
                  <a:pt x="9733" y="12409"/>
                </a:lnTo>
                <a:lnTo>
                  <a:pt x="10001" y="12507"/>
                </a:lnTo>
                <a:lnTo>
                  <a:pt x="10220" y="12580"/>
                </a:lnTo>
                <a:lnTo>
                  <a:pt x="10463" y="12677"/>
                </a:lnTo>
                <a:lnTo>
                  <a:pt x="10658" y="12799"/>
                </a:lnTo>
                <a:lnTo>
                  <a:pt x="10731" y="12872"/>
                </a:lnTo>
                <a:lnTo>
                  <a:pt x="10804" y="12969"/>
                </a:lnTo>
                <a:lnTo>
                  <a:pt x="10780" y="12969"/>
                </a:lnTo>
                <a:lnTo>
                  <a:pt x="10536" y="12920"/>
                </a:lnTo>
                <a:lnTo>
                  <a:pt x="10317" y="12872"/>
                </a:lnTo>
                <a:lnTo>
                  <a:pt x="10098" y="12847"/>
                </a:lnTo>
                <a:lnTo>
                  <a:pt x="9855" y="12847"/>
                </a:lnTo>
                <a:lnTo>
                  <a:pt x="9831" y="12872"/>
                </a:lnTo>
                <a:lnTo>
                  <a:pt x="9831" y="12896"/>
                </a:lnTo>
                <a:lnTo>
                  <a:pt x="9831" y="12920"/>
                </a:lnTo>
                <a:lnTo>
                  <a:pt x="9831" y="12945"/>
                </a:lnTo>
                <a:lnTo>
                  <a:pt x="10293" y="13139"/>
                </a:lnTo>
                <a:lnTo>
                  <a:pt x="10609" y="13285"/>
                </a:lnTo>
                <a:lnTo>
                  <a:pt x="10780" y="13334"/>
                </a:lnTo>
                <a:lnTo>
                  <a:pt x="10926" y="13358"/>
                </a:lnTo>
                <a:lnTo>
                  <a:pt x="10901" y="13504"/>
                </a:lnTo>
                <a:lnTo>
                  <a:pt x="10877" y="13650"/>
                </a:lnTo>
                <a:lnTo>
                  <a:pt x="10634" y="13602"/>
                </a:lnTo>
                <a:lnTo>
                  <a:pt x="10366" y="13577"/>
                </a:lnTo>
                <a:lnTo>
                  <a:pt x="10098" y="13504"/>
                </a:lnTo>
                <a:lnTo>
                  <a:pt x="9879" y="13383"/>
                </a:lnTo>
                <a:lnTo>
                  <a:pt x="9855" y="13407"/>
                </a:lnTo>
                <a:lnTo>
                  <a:pt x="9831" y="13431"/>
                </a:lnTo>
                <a:lnTo>
                  <a:pt x="10025" y="13650"/>
                </a:lnTo>
                <a:lnTo>
                  <a:pt x="10123" y="13748"/>
                </a:lnTo>
                <a:lnTo>
                  <a:pt x="10269" y="13821"/>
                </a:lnTo>
                <a:lnTo>
                  <a:pt x="10512" y="13918"/>
                </a:lnTo>
                <a:lnTo>
                  <a:pt x="10780" y="13991"/>
                </a:lnTo>
                <a:lnTo>
                  <a:pt x="10609" y="14283"/>
                </a:lnTo>
                <a:lnTo>
                  <a:pt x="9952" y="14113"/>
                </a:lnTo>
                <a:lnTo>
                  <a:pt x="9490" y="13967"/>
                </a:lnTo>
                <a:lnTo>
                  <a:pt x="9271" y="13894"/>
                </a:lnTo>
                <a:lnTo>
                  <a:pt x="9028" y="13845"/>
                </a:lnTo>
                <a:lnTo>
                  <a:pt x="9003" y="13869"/>
                </a:lnTo>
                <a:lnTo>
                  <a:pt x="8979" y="13869"/>
                </a:lnTo>
                <a:lnTo>
                  <a:pt x="8955" y="13918"/>
                </a:lnTo>
                <a:lnTo>
                  <a:pt x="8979" y="13942"/>
                </a:lnTo>
                <a:lnTo>
                  <a:pt x="9271" y="14137"/>
                </a:lnTo>
                <a:lnTo>
                  <a:pt x="9587" y="14356"/>
                </a:lnTo>
                <a:lnTo>
                  <a:pt x="9952" y="14526"/>
                </a:lnTo>
                <a:lnTo>
                  <a:pt x="10147" y="14599"/>
                </a:lnTo>
                <a:lnTo>
                  <a:pt x="10317" y="14648"/>
                </a:lnTo>
                <a:lnTo>
                  <a:pt x="10074" y="14916"/>
                </a:lnTo>
                <a:lnTo>
                  <a:pt x="9855" y="14867"/>
                </a:lnTo>
                <a:lnTo>
                  <a:pt x="9685" y="14867"/>
                </a:lnTo>
                <a:lnTo>
                  <a:pt x="9393" y="14818"/>
                </a:lnTo>
                <a:lnTo>
                  <a:pt x="9101" y="14721"/>
                </a:lnTo>
                <a:lnTo>
                  <a:pt x="8809" y="14599"/>
                </a:lnTo>
                <a:lnTo>
                  <a:pt x="8541" y="14429"/>
                </a:lnTo>
                <a:lnTo>
                  <a:pt x="8517" y="14429"/>
                </a:lnTo>
                <a:lnTo>
                  <a:pt x="8517" y="14453"/>
                </a:lnTo>
                <a:lnTo>
                  <a:pt x="8565" y="14624"/>
                </a:lnTo>
                <a:lnTo>
                  <a:pt x="8687" y="14770"/>
                </a:lnTo>
                <a:lnTo>
                  <a:pt x="8809" y="14891"/>
                </a:lnTo>
                <a:lnTo>
                  <a:pt x="8955" y="14989"/>
                </a:lnTo>
                <a:lnTo>
                  <a:pt x="9125" y="15086"/>
                </a:lnTo>
                <a:lnTo>
                  <a:pt x="9295" y="15159"/>
                </a:lnTo>
                <a:lnTo>
                  <a:pt x="9490" y="15208"/>
                </a:lnTo>
                <a:lnTo>
                  <a:pt x="9660" y="15232"/>
                </a:lnTo>
                <a:lnTo>
                  <a:pt x="9320" y="15500"/>
                </a:lnTo>
                <a:lnTo>
                  <a:pt x="9271" y="15451"/>
                </a:lnTo>
                <a:lnTo>
                  <a:pt x="9125" y="15354"/>
                </a:lnTo>
                <a:lnTo>
                  <a:pt x="8955" y="15281"/>
                </a:lnTo>
                <a:lnTo>
                  <a:pt x="8590" y="15135"/>
                </a:lnTo>
                <a:lnTo>
                  <a:pt x="8298" y="14989"/>
                </a:lnTo>
                <a:lnTo>
                  <a:pt x="8152" y="14940"/>
                </a:lnTo>
                <a:lnTo>
                  <a:pt x="8030" y="14867"/>
                </a:lnTo>
                <a:lnTo>
                  <a:pt x="8006" y="14867"/>
                </a:lnTo>
                <a:lnTo>
                  <a:pt x="7981" y="14891"/>
                </a:lnTo>
                <a:lnTo>
                  <a:pt x="7957" y="14989"/>
                </a:lnTo>
                <a:lnTo>
                  <a:pt x="7981" y="15062"/>
                </a:lnTo>
                <a:lnTo>
                  <a:pt x="8006" y="15135"/>
                </a:lnTo>
                <a:lnTo>
                  <a:pt x="8054" y="15208"/>
                </a:lnTo>
                <a:lnTo>
                  <a:pt x="8152" y="15329"/>
                </a:lnTo>
                <a:lnTo>
                  <a:pt x="8298" y="15427"/>
                </a:lnTo>
                <a:lnTo>
                  <a:pt x="8590" y="15597"/>
                </a:lnTo>
                <a:lnTo>
                  <a:pt x="8930" y="15767"/>
                </a:lnTo>
                <a:lnTo>
                  <a:pt x="8614" y="15986"/>
                </a:lnTo>
                <a:lnTo>
                  <a:pt x="8322" y="15792"/>
                </a:lnTo>
                <a:lnTo>
                  <a:pt x="8054" y="15597"/>
                </a:lnTo>
                <a:lnTo>
                  <a:pt x="7762" y="15402"/>
                </a:lnTo>
                <a:lnTo>
                  <a:pt x="7470" y="15183"/>
                </a:lnTo>
                <a:lnTo>
                  <a:pt x="7203" y="14916"/>
                </a:lnTo>
                <a:lnTo>
                  <a:pt x="6935" y="14599"/>
                </a:lnTo>
                <a:lnTo>
                  <a:pt x="6667" y="14307"/>
                </a:lnTo>
                <a:lnTo>
                  <a:pt x="6375" y="14040"/>
                </a:lnTo>
                <a:lnTo>
                  <a:pt x="6229" y="13942"/>
                </a:lnTo>
                <a:lnTo>
                  <a:pt x="6083" y="13845"/>
                </a:lnTo>
                <a:lnTo>
                  <a:pt x="5937" y="13772"/>
                </a:lnTo>
                <a:lnTo>
                  <a:pt x="5767" y="13699"/>
                </a:lnTo>
                <a:lnTo>
                  <a:pt x="5597" y="13650"/>
                </a:lnTo>
                <a:lnTo>
                  <a:pt x="5427" y="13626"/>
                </a:lnTo>
                <a:lnTo>
                  <a:pt x="5256" y="13626"/>
                </a:lnTo>
                <a:lnTo>
                  <a:pt x="5086" y="13650"/>
                </a:lnTo>
                <a:lnTo>
                  <a:pt x="4916" y="13529"/>
                </a:lnTo>
                <a:lnTo>
                  <a:pt x="4843" y="13456"/>
                </a:lnTo>
                <a:lnTo>
                  <a:pt x="4745" y="13383"/>
                </a:lnTo>
                <a:lnTo>
                  <a:pt x="4697" y="13407"/>
                </a:lnTo>
                <a:lnTo>
                  <a:pt x="4672" y="13456"/>
                </a:lnTo>
                <a:lnTo>
                  <a:pt x="4697" y="13529"/>
                </a:lnTo>
                <a:lnTo>
                  <a:pt x="4721" y="13602"/>
                </a:lnTo>
                <a:lnTo>
                  <a:pt x="4843" y="13772"/>
                </a:lnTo>
                <a:lnTo>
                  <a:pt x="4818" y="13772"/>
                </a:lnTo>
                <a:lnTo>
                  <a:pt x="4697" y="13869"/>
                </a:lnTo>
                <a:lnTo>
                  <a:pt x="4502" y="13748"/>
                </a:lnTo>
                <a:lnTo>
                  <a:pt x="4380" y="13723"/>
                </a:lnTo>
                <a:lnTo>
                  <a:pt x="4283" y="13699"/>
                </a:lnTo>
                <a:lnTo>
                  <a:pt x="4259" y="13723"/>
                </a:lnTo>
                <a:lnTo>
                  <a:pt x="4259" y="13748"/>
                </a:lnTo>
                <a:lnTo>
                  <a:pt x="4356" y="13918"/>
                </a:lnTo>
                <a:lnTo>
                  <a:pt x="4478" y="14088"/>
                </a:lnTo>
                <a:lnTo>
                  <a:pt x="4356" y="14234"/>
                </a:lnTo>
                <a:lnTo>
                  <a:pt x="4259" y="14405"/>
                </a:lnTo>
                <a:lnTo>
                  <a:pt x="4161" y="14307"/>
                </a:lnTo>
                <a:lnTo>
                  <a:pt x="4064" y="14186"/>
                </a:lnTo>
                <a:lnTo>
                  <a:pt x="3918" y="13942"/>
                </a:lnTo>
                <a:lnTo>
                  <a:pt x="3894" y="13942"/>
                </a:lnTo>
                <a:lnTo>
                  <a:pt x="3869" y="13967"/>
                </a:lnTo>
                <a:lnTo>
                  <a:pt x="3869" y="14186"/>
                </a:lnTo>
                <a:lnTo>
                  <a:pt x="3894" y="14380"/>
                </a:lnTo>
                <a:lnTo>
                  <a:pt x="3967" y="14575"/>
                </a:lnTo>
                <a:lnTo>
                  <a:pt x="4015" y="14648"/>
                </a:lnTo>
                <a:lnTo>
                  <a:pt x="4088" y="14721"/>
                </a:lnTo>
                <a:lnTo>
                  <a:pt x="3821" y="15329"/>
                </a:lnTo>
                <a:lnTo>
                  <a:pt x="3772" y="15281"/>
                </a:lnTo>
                <a:lnTo>
                  <a:pt x="3699" y="15110"/>
                </a:lnTo>
                <a:lnTo>
                  <a:pt x="3650" y="14916"/>
                </a:lnTo>
                <a:lnTo>
                  <a:pt x="3602" y="14794"/>
                </a:lnTo>
                <a:lnTo>
                  <a:pt x="3553" y="14672"/>
                </a:lnTo>
                <a:lnTo>
                  <a:pt x="3456" y="14551"/>
                </a:lnTo>
                <a:lnTo>
                  <a:pt x="3407" y="14526"/>
                </a:lnTo>
                <a:lnTo>
                  <a:pt x="3358" y="14478"/>
                </a:lnTo>
                <a:lnTo>
                  <a:pt x="3334" y="14502"/>
                </a:lnTo>
                <a:lnTo>
                  <a:pt x="3310" y="14526"/>
                </a:lnTo>
                <a:lnTo>
                  <a:pt x="3285" y="14794"/>
                </a:lnTo>
                <a:lnTo>
                  <a:pt x="3310" y="15013"/>
                </a:lnTo>
                <a:lnTo>
                  <a:pt x="3334" y="15208"/>
                </a:lnTo>
                <a:lnTo>
                  <a:pt x="3358" y="15354"/>
                </a:lnTo>
                <a:lnTo>
                  <a:pt x="3431" y="15475"/>
                </a:lnTo>
                <a:lnTo>
                  <a:pt x="3504" y="15597"/>
                </a:lnTo>
                <a:lnTo>
                  <a:pt x="3626" y="15694"/>
                </a:lnTo>
                <a:lnTo>
                  <a:pt x="3480" y="15865"/>
                </a:lnTo>
                <a:lnTo>
                  <a:pt x="3334" y="16035"/>
                </a:lnTo>
                <a:lnTo>
                  <a:pt x="3358" y="15986"/>
                </a:lnTo>
                <a:lnTo>
                  <a:pt x="3358" y="15913"/>
                </a:lnTo>
                <a:lnTo>
                  <a:pt x="3358" y="15865"/>
                </a:lnTo>
                <a:lnTo>
                  <a:pt x="3334" y="15816"/>
                </a:lnTo>
                <a:lnTo>
                  <a:pt x="3188" y="15621"/>
                </a:lnTo>
                <a:lnTo>
                  <a:pt x="3091" y="15402"/>
                </a:lnTo>
                <a:lnTo>
                  <a:pt x="2920" y="14940"/>
                </a:lnTo>
                <a:lnTo>
                  <a:pt x="2896" y="14916"/>
                </a:lnTo>
                <a:lnTo>
                  <a:pt x="2872" y="14916"/>
                </a:lnTo>
                <a:lnTo>
                  <a:pt x="2847" y="14940"/>
                </a:lnTo>
                <a:lnTo>
                  <a:pt x="2823" y="15232"/>
                </a:lnTo>
                <a:lnTo>
                  <a:pt x="2823" y="15378"/>
                </a:lnTo>
                <a:lnTo>
                  <a:pt x="2823" y="15524"/>
                </a:lnTo>
                <a:lnTo>
                  <a:pt x="2872" y="15670"/>
                </a:lnTo>
                <a:lnTo>
                  <a:pt x="2896" y="15792"/>
                </a:lnTo>
                <a:lnTo>
                  <a:pt x="2969" y="15938"/>
                </a:lnTo>
                <a:lnTo>
                  <a:pt x="3066" y="16059"/>
                </a:lnTo>
                <a:lnTo>
                  <a:pt x="3164" y="16108"/>
                </a:lnTo>
                <a:lnTo>
                  <a:pt x="3237" y="16108"/>
                </a:lnTo>
                <a:lnTo>
                  <a:pt x="3115" y="16181"/>
                </a:lnTo>
                <a:lnTo>
                  <a:pt x="2993" y="16230"/>
                </a:lnTo>
                <a:lnTo>
                  <a:pt x="2872" y="16254"/>
                </a:lnTo>
                <a:lnTo>
                  <a:pt x="2726" y="16278"/>
                </a:lnTo>
                <a:lnTo>
                  <a:pt x="2774" y="16181"/>
                </a:lnTo>
                <a:lnTo>
                  <a:pt x="2750" y="16132"/>
                </a:lnTo>
                <a:lnTo>
                  <a:pt x="2750" y="16084"/>
                </a:lnTo>
                <a:lnTo>
                  <a:pt x="2555" y="15646"/>
                </a:lnTo>
                <a:lnTo>
                  <a:pt x="2458" y="15427"/>
                </a:lnTo>
                <a:lnTo>
                  <a:pt x="2336" y="15232"/>
                </a:lnTo>
                <a:lnTo>
                  <a:pt x="2312" y="15208"/>
                </a:lnTo>
                <a:lnTo>
                  <a:pt x="2263" y="15232"/>
                </a:lnTo>
                <a:lnTo>
                  <a:pt x="2190" y="15354"/>
                </a:lnTo>
                <a:lnTo>
                  <a:pt x="2166" y="15500"/>
                </a:lnTo>
                <a:lnTo>
                  <a:pt x="2166" y="15621"/>
                </a:lnTo>
                <a:lnTo>
                  <a:pt x="2190" y="15767"/>
                </a:lnTo>
                <a:lnTo>
                  <a:pt x="2263" y="16035"/>
                </a:lnTo>
                <a:lnTo>
                  <a:pt x="2385" y="16278"/>
                </a:lnTo>
                <a:lnTo>
                  <a:pt x="2166" y="16230"/>
                </a:lnTo>
                <a:lnTo>
                  <a:pt x="1971" y="16132"/>
                </a:lnTo>
                <a:lnTo>
                  <a:pt x="1971" y="16059"/>
                </a:lnTo>
                <a:lnTo>
                  <a:pt x="1874" y="15573"/>
                </a:lnTo>
                <a:lnTo>
                  <a:pt x="1850" y="15475"/>
                </a:lnTo>
                <a:lnTo>
                  <a:pt x="1777" y="15402"/>
                </a:lnTo>
                <a:lnTo>
                  <a:pt x="1704" y="15329"/>
                </a:lnTo>
                <a:lnTo>
                  <a:pt x="1606" y="15305"/>
                </a:lnTo>
                <a:lnTo>
                  <a:pt x="1558" y="15305"/>
                </a:lnTo>
                <a:lnTo>
                  <a:pt x="1533" y="15354"/>
                </a:lnTo>
                <a:lnTo>
                  <a:pt x="1509" y="15451"/>
                </a:lnTo>
                <a:lnTo>
                  <a:pt x="1485" y="15548"/>
                </a:lnTo>
                <a:lnTo>
                  <a:pt x="1509" y="15767"/>
                </a:lnTo>
                <a:lnTo>
                  <a:pt x="1509" y="15792"/>
                </a:lnTo>
                <a:lnTo>
                  <a:pt x="1387" y="15646"/>
                </a:lnTo>
                <a:lnTo>
                  <a:pt x="1266" y="15500"/>
                </a:lnTo>
                <a:lnTo>
                  <a:pt x="1144" y="15329"/>
                </a:lnTo>
                <a:lnTo>
                  <a:pt x="1047" y="15135"/>
                </a:lnTo>
                <a:lnTo>
                  <a:pt x="876" y="14770"/>
                </a:lnTo>
                <a:lnTo>
                  <a:pt x="779" y="14405"/>
                </a:lnTo>
                <a:lnTo>
                  <a:pt x="730" y="14234"/>
                </a:lnTo>
                <a:lnTo>
                  <a:pt x="706" y="14040"/>
                </a:lnTo>
                <a:lnTo>
                  <a:pt x="706" y="13869"/>
                </a:lnTo>
                <a:lnTo>
                  <a:pt x="730" y="13699"/>
                </a:lnTo>
                <a:lnTo>
                  <a:pt x="779" y="13529"/>
                </a:lnTo>
                <a:lnTo>
                  <a:pt x="828" y="13358"/>
                </a:lnTo>
                <a:lnTo>
                  <a:pt x="925" y="13212"/>
                </a:lnTo>
                <a:lnTo>
                  <a:pt x="1047" y="13066"/>
                </a:lnTo>
                <a:lnTo>
                  <a:pt x="1168" y="12969"/>
                </a:lnTo>
                <a:lnTo>
                  <a:pt x="1314" y="12872"/>
                </a:lnTo>
                <a:lnTo>
                  <a:pt x="1606" y="12726"/>
                </a:lnTo>
                <a:lnTo>
                  <a:pt x="1923" y="12580"/>
                </a:lnTo>
                <a:lnTo>
                  <a:pt x="2239" y="12458"/>
                </a:lnTo>
                <a:lnTo>
                  <a:pt x="2507" y="12288"/>
                </a:lnTo>
                <a:lnTo>
                  <a:pt x="2726" y="12118"/>
                </a:lnTo>
                <a:lnTo>
                  <a:pt x="2896" y="11899"/>
                </a:lnTo>
                <a:lnTo>
                  <a:pt x="2945" y="11777"/>
                </a:lnTo>
                <a:lnTo>
                  <a:pt x="2993" y="11680"/>
                </a:lnTo>
                <a:lnTo>
                  <a:pt x="3018" y="11558"/>
                </a:lnTo>
                <a:lnTo>
                  <a:pt x="3042" y="11436"/>
                </a:lnTo>
                <a:lnTo>
                  <a:pt x="3042" y="11315"/>
                </a:lnTo>
                <a:lnTo>
                  <a:pt x="3018" y="11193"/>
                </a:lnTo>
                <a:lnTo>
                  <a:pt x="2969" y="11047"/>
                </a:lnTo>
                <a:lnTo>
                  <a:pt x="2896" y="10925"/>
                </a:lnTo>
                <a:lnTo>
                  <a:pt x="2823" y="10804"/>
                </a:lnTo>
                <a:lnTo>
                  <a:pt x="2701" y="10682"/>
                </a:lnTo>
                <a:lnTo>
                  <a:pt x="2361" y="10341"/>
                </a:lnTo>
                <a:lnTo>
                  <a:pt x="1996" y="10025"/>
                </a:lnTo>
                <a:lnTo>
                  <a:pt x="1655" y="9709"/>
                </a:lnTo>
                <a:lnTo>
                  <a:pt x="1290" y="9392"/>
                </a:lnTo>
                <a:lnTo>
                  <a:pt x="1095" y="9149"/>
                </a:lnTo>
                <a:lnTo>
                  <a:pt x="901" y="8906"/>
                </a:lnTo>
                <a:lnTo>
                  <a:pt x="706" y="8662"/>
                </a:lnTo>
                <a:lnTo>
                  <a:pt x="487" y="8443"/>
                </a:lnTo>
                <a:lnTo>
                  <a:pt x="925" y="7932"/>
                </a:lnTo>
                <a:lnTo>
                  <a:pt x="1363" y="7397"/>
                </a:lnTo>
                <a:lnTo>
                  <a:pt x="1777" y="6886"/>
                </a:lnTo>
                <a:lnTo>
                  <a:pt x="2239" y="6375"/>
                </a:lnTo>
                <a:lnTo>
                  <a:pt x="2458" y="6156"/>
                </a:lnTo>
                <a:lnTo>
                  <a:pt x="2604" y="6059"/>
                </a:lnTo>
                <a:lnTo>
                  <a:pt x="2750" y="5961"/>
                </a:lnTo>
                <a:lnTo>
                  <a:pt x="2896" y="5888"/>
                </a:lnTo>
                <a:lnTo>
                  <a:pt x="3042" y="5840"/>
                </a:lnTo>
                <a:lnTo>
                  <a:pt x="3212" y="5815"/>
                </a:lnTo>
                <a:lnTo>
                  <a:pt x="3358" y="5815"/>
                </a:lnTo>
                <a:lnTo>
                  <a:pt x="3456" y="5864"/>
                </a:lnTo>
                <a:lnTo>
                  <a:pt x="3529" y="5888"/>
                </a:lnTo>
                <a:lnTo>
                  <a:pt x="3675" y="6010"/>
                </a:lnTo>
                <a:lnTo>
                  <a:pt x="3796" y="6156"/>
                </a:lnTo>
                <a:lnTo>
                  <a:pt x="3894" y="6326"/>
                </a:lnTo>
                <a:lnTo>
                  <a:pt x="4113" y="6667"/>
                </a:lnTo>
                <a:lnTo>
                  <a:pt x="4307" y="7032"/>
                </a:lnTo>
                <a:lnTo>
                  <a:pt x="4502" y="7373"/>
                </a:lnTo>
                <a:lnTo>
                  <a:pt x="4624" y="7543"/>
                </a:lnTo>
                <a:lnTo>
                  <a:pt x="4745" y="7713"/>
                </a:lnTo>
                <a:lnTo>
                  <a:pt x="4916" y="7859"/>
                </a:lnTo>
                <a:lnTo>
                  <a:pt x="5110" y="7981"/>
                </a:lnTo>
                <a:lnTo>
                  <a:pt x="5305" y="8054"/>
                </a:lnTo>
                <a:lnTo>
                  <a:pt x="5500" y="8103"/>
                </a:lnTo>
                <a:lnTo>
                  <a:pt x="5913" y="8103"/>
                </a:lnTo>
                <a:lnTo>
                  <a:pt x="6132" y="8054"/>
                </a:lnTo>
                <a:lnTo>
                  <a:pt x="6351" y="7981"/>
                </a:lnTo>
                <a:lnTo>
                  <a:pt x="6643" y="7859"/>
                </a:lnTo>
                <a:lnTo>
                  <a:pt x="6935" y="7713"/>
                </a:lnTo>
                <a:lnTo>
                  <a:pt x="7227" y="7519"/>
                </a:lnTo>
                <a:lnTo>
                  <a:pt x="7470" y="7324"/>
                </a:lnTo>
                <a:lnTo>
                  <a:pt x="7689" y="7105"/>
                </a:lnTo>
                <a:lnTo>
                  <a:pt x="7884" y="6837"/>
                </a:lnTo>
                <a:lnTo>
                  <a:pt x="8054" y="6570"/>
                </a:lnTo>
                <a:lnTo>
                  <a:pt x="8176" y="6253"/>
                </a:lnTo>
                <a:lnTo>
                  <a:pt x="8249" y="5937"/>
                </a:lnTo>
                <a:lnTo>
                  <a:pt x="8273" y="5645"/>
                </a:lnTo>
                <a:lnTo>
                  <a:pt x="8225" y="5353"/>
                </a:lnTo>
                <a:lnTo>
                  <a:pt x="8127" y="5110"/>
                </a:lnTo>
                <a:lnTo>
                  <a:pt x="7981" y="4866"/>
                </a:lnTo>
                <a:lnTo>
                  <a:pt x="7787" y="4672"/>
                </a:lnTo>
                <a:lnTo>
                  <a:pt x="7568" y="4501"/>
                </a:lnTo>
                <a:lnTo>
                  <a:pt x="7276" y="4355"/>
                </a:lnTo>
                <a:lnTo>
                  <a:pt x="7008" y="4234"/>
                </a:lnTo>
                <a:lnTo>
                  <a:pt x="6716" y="4137"/>
                </a:lnTo>
                <a:lnTo>
                  <a:pt x="6424" y="4039"/>
                </a:lnTo>
                <a:lnTo>
                  <a:pt x="6156" y="3918"/>
                </a:lnTo>
                <a:lnTo>
                  <a:pt x="6059" y="3845"/>
                </a:lnTo>
                <a:lnTo>
                  <a:pt x="5986" y="3772"/>
                </a:lnTo>
                <a:lnTo>
                  <a:pt x="5913" y="3699"/>
                </a:lnTo>
                <a:lnTo>
                  <a:pt x="5864" y="3626"/>
                </a:lnTo>
                <a:lnTo>
                  <a:pt x="5816" y="3455"/>
                </a:lnTo>
                <a:lnTo>
                  <a:pt x="5791" y="3261"/>
                </a:lnTo>
                <a:lnTo>
                  <a:pt x="5816" y="3066"/>
                </a:lnTo>
                <a:lnTo>
                  <a:pt x="5864" y="2896"/>
                </a:lnTo>
                <a:lnTo>
                  <a:pt x="5962" y="2701"/>
                </a:lnTo>
                <a:lnTo>
                  <a:pt x="6059" y="2531"/>
                </a:lnTo>
                <a:lnTo>
                  <a:pt x="6302" y="2214"/>
                </a:lnTo>
                <a:lnTo>
                  <a:pt x="6594" y="1898"/>
                </a:lnTo>
                <a:lnTo>
                  <a:pt x="6911" y="1630"/>
                </a:lnTo>
                <a:lnTo>
                  <a:pt x="7227" y="1363"/>
                </a:lnTo>
                <a:lnTo>
                  <a:pt x="7592" y="1119"/>
                </a:lnTo>
                <a:lnTo>
                  <a:pt x="7957" y="900"/>
                </a:lnTo>
                <a:lnTo>
                  <a:pt x="8322" y="706"/>
                </a:lnTo>
                <a:lnTo>
                  <a:pt x="8687" y="511"/>
                </a:lnTo>
                <a:close/>
                <a:moveTo>
                  <a:pt x="8590" y="0"/>
                </a:moveTo>
                <a:lnTo>
                  <a:pt x="8541" y="24"/>
                </a:lnTo>
                <a:lnTo>
                  <a:pt x="8176" y="219"/>
                </a:lnTo>
                <a:lnTo>
                  <a:pt x="7811" y="414"/>
                </a:lnTo>
                <a:lnTo>
                  <a:pt x="7470" y="608"/>
                </a:lnTo>
                <a:lnTo>
                  <a:pt x="7130" y="827"/>
                </a:lnTo>
                <a:lnTo>
                  <a:pt x="6813" y="1071"/>
                </a:lnTo>
                <a:lnTo>
                  <a:pt x="6497" y="1314"/>
                </a:lnTo>
                <a:lnTo>
                  <a:pt x="6205" y="1606"/>
                </a:lnTo>
                <a:lnTo>
                  <a:pt x="5913" y="1874"/>
                </a:lnTo>
                <a:lnTo>
                  <a:pt x="5694" y="2117"/>
                </a:lnTo>
                <a:lnTo>
                  <a:pt x="5524" y="2360"/>
                </a:lnTo>
                <a:lnTo>
                  <a:pt x="5378" y="2628"/>
                </a:lnTo>
                <a:lnTo>
                  <a:pt x="5281" y="2920"/>
                </a:lnTo>
                <a:lnTo>
                  <a:pt x="5256" y="3066"/>
                </a:lnTo>
                <a:lnTo>
                  <a:pt x="5232" y="3212"/>
                </a:lnTo>
                <a:lnTo>
                  <a:pt x="5232" y="3382"/>
                </a:lnTo>
                <a:lnTo>
                  <a:pt x="5256" y="3528"/>
                </a:lnTo>
                <a:lnTo>
                  <a:pt x="5281" y="3650"/>
                </a:lnTo>
                <a:lnTo>
                  <a:pt x="5354" y="3796"/>
                </a:lnTo>
                <a:lnTo>
                  <a:pt x="5427" y="3942"/>
                </a:lnTo>
                <a:lnTo>
                  <a:pt x="5524" y="4064"/>
                </a:lnTo>
                <a:lnTo>
                  <a:pt x="5645" y="4185"/>
                </a:lnTo>
                <a:lnTo>
                  <a:pt x="5767" y="4283"/>
                </a:lnTo>
                <a:lnTo>
                  <a:pt x="6035" y="4428"/>
                </a:lnTo>
                <a:lnTo>
                  <a:pt x="6327" y="4550"/>
                </a:lnTo>
                <a:lnTo>
                  <a:pt x="6643" y="4647"/>
                </a:lnTo>
                <a:lnTo>
                  <a:pt x="6935" y="4745"/>
                </a:lnTo>
                <a:lnTo>
                  <a:pt x="7203" y="4891"/>
                </a:lnTo>
                <a:lnTo>
                  <a:pt x="7349" y="4964"/>
                </a:lnTo>
                <a:lnTo>
                  <a:pt x="7446" y="5061"/>
                </a:lnTo>
                <a:lnTo>
                  <a:pt x="7543" y="5158"/>
                </a:lnTo>
                <a:lnTo>
                  <a:pt x="7641" y="5280"/>
                </a:lnTo>
                <a:lnTo>
                  <a:pt x="7689" y="5377"/>
                </a:lnTo>
                <a:lnTo>
                  <a:pt x="7714" y="5475"/>
                </a:lnTo>
                <a:lnTo>
                  <a:pt x="7738" y="5669"/>
                </a:lnTo>
                <a:lnTo>
                  <a:pt x="7714" y="5864"/>
                </a:lnTo>
                <a:lnTo>
                  <a:pt x="7665" y="6083"/>
                </a:lnTo>
                <a:lnTo>
                  <a:pt x="7592" y="6278"/>
                </a:lnTo>
                <a:lnTo>
                  <a:pt x="7495" y="6472"/>
                </a:lnTo>
                <a:lnTo>
                  <a:pt x="7373" y="6643"/>
                </a:lnTo>
                <a:lnTo>
                  <a:pt x="7251" y="6789"/>
                </a:lnTo>
                <a:lnTo>
                  <a:pt x="7105" y="6910"/>
                </a:lnTo>
                <a:lnTo>
                  <a:pt x="6959" y="7056"/>
                </a:lnTo>
                <a:lnTo>
                  <a:pt x="6789" y="7154"/>
                </a:lnTo>
                <a:lnTo>
                  <a:pt x="6619" y="7275"/>
                </a:lnTo>
                <a:lnTo>
                  <a:pt x="6254" y="7446"/>
                </a:lnTo>
                <a:lnTo>
                  <a:pt x="5864" y="7567"/>
                </a:lnTo>
                <a:lnTo>
                  <a:pt x="5767" y="7592"/>
                </a:lnTo>
                <a:lnTo>
                  <a:pt x="5645" y="7592"/>
                </a:lnTo>
                <a:lnTo>
                  <a:pt x="5548" y="7567"/>
                </a:lnTo>
                <a:lnTo>
                  <a:pt x="5451" y="7543"/>
                </a:lnTo>
                <a:lnTo>
                  <a:pt x="5281" y="7446"/>
                </a:lnTo>
                <a:lnTo>
                  <a:pt x="5135" y="7300"/>
                </a:lnTo>
                <a:lnTo>
                  <a:pt x="4989" y="7154"/>
                </a:lnTo>
                <a:lnTo>
                  <a:pt x="4891" y="6959"/>
                </a:lnTo>
                <a:lnTo>
                  <a:pt x="4672" y="6594"/>
                </a:lnTo>
                <a:lnTo>
                  <a:pt x="4502" y="6253"/>
                </a:lnTo>
                <a:lnTo>
                  <a:pt x="4283" y="5888"/>
                </a:lnTo>
                <a:lnTo>
                  <a:pt x="4161" y="5742"/>
                </a:lnTo>
                <a:lnTo>
                  <a:pt x="4040" y="5596"/>
                </a:lnTo>
                <a:lnTo>
                  <a:pt x="3869" y="5475"/>
                </a:lnTo>
                <a:lnTo>
                  <a:pt x="3699" y="5377"/>
                </a:lnTo>
                <a:lnTo>
                  <a:pt x="3577" y="5304"/>
                </a:lnTo>
                <a:lnTo>
                  <a:pt x="3456" y="5280"/>
                </a:lnTo>
                <a:lnTo>
                  <a:pt x="3334" y="5256"/>
                </a:lnTo>
                <a:lnTo>
                  <a:pt x="3188" y="5256"/>
                </a:lnTo>
                <a:lnTo>
                  <a:pt x="2945" y="5304"/>
                </a:lnTo>
                <a:lnTo>
                  <a:pt x="2701" y="5377"/>
                </a:lnTo>
                <a:lnTo>
                  <a:pt x="2458" y="5499"/>
                </a:lnTo>
                <a:lnTo>
                  <a:pt x="2239" y="5645"/>
                </a:lnTo>
                <a:lnTo>
                  <a:pt x="2044" y="5815"/>
                </a:lnTo>
                <a:lnTo>
                  <a:pt x="1850" y="5986"/>
                </a:lnTo>
                <a:lnTo>
                  <a:pt x="1606" y="6229"/>
                </a:lnTo>
                <a:lnTo>
                  <a:pt x="1387" y="6521"/>
                </a:lnTo>
                <a:lnTo>
                  <a:pt x="998" y="7081"/>
                </a:lnTo>
                <a:lnTo>
                  <a:pt x="730" y="7397"/>
                </a:lnTo>
                <a:lnTo>
                  <a:pt x="487" y="7713"/>
                </a:lnTo>
                <a:lnTo>
                  <a:pt x="244" y="8030"/>
                </a:lnTo>
                <a:lnTo>
                  <a:pt x="25" y="8395"/>
                </a:lnTo>
                <a:lnTo>
                  <a:pt x="0" y="8492"/>
                </a:lnTo>
                <a:lnTo>
                  <a:pt x="25" y="8565"/>
                </a:lnTo>
                <a:lnTo>
                  <a:pt x="98" y="8638"/>
                </a:lnTo>
                <a:lnTo>
                  <a:pt x="171" y="8662"/>
                </a:lnTo>
                <a:lnTo>
                  <a:pt x="341" y="8906"/>
                </a:lnTo>
                <a:lnTo>
                  <a:pt x="487" y="9149"/>
                </a:lnTo>
                <a:lnTo>
                  <a:pt x="730" y="9441"/>
                </a:lnTo>
                <a:lnTo>
                  <a:pt x="974" y="9709"/>
                </a:lnTo>
                <a:lnTo>
                  <a:pt x="1290" y="10049"/>
                </a:lnTo>
                <a:lnTo>
                  <a:pt x="1655" y="10390"/>
                </a:lnTo>
                <a:lnTo>
                  <a:pt x="2361" y="10998"/>
                </a:lnTo>
                <a:lnTo>
                  <a:pt x="2458" y="11120"/>
                </a:lnTo>
                <a:lnTo>
                  <a:pt x="2531" y="11217"/>
                </a:lnTo>
                <a:lnTo>
                  <a:pt x="2580" y="11290"/>
                </a:lnTo>
                <a:lnTo>
                  <a:pt x="2580" y="11388"/>
                </a:lnTo>
                <a:lnTo>
                  <a:pt x="2580" y="11485"/>
                </a:lnTo>
                <a:lnTo>
                  <a:pt x="2531" y="11582"/>
                </a:lnTo>
                <a:lnTo>
                  <a:pt x="2482" y="11655"/>
                </a:lnTo>
                <a:lnTo>
                  <a:pt x="2409" y="11728"/>
                </a:lnTo>
                <a:lnTo>
                  <a:pt x="2239" y="11874"/>
                </a:lnTo>
                <a:lnTo>
                  <a:pt x="2044" y="11996"/>
                </a:lnTo>
                <a:lnTo>
                  <a:pt x="1655" y="12191"/>
                </a:lnTo>
                <a:lnTo>
                  <a:pt x="1387" y="12312"/>
                </a:lnTo>
                <a:lnTo>
                  <a:pt x="1095" y="12458"/>
                </a:lnTo>
                <a:lnTo>
                  <a:pt x="852" y="12604"/>
                </a:lnTo>
                <a:lnTo>
                  <a:pt x="609" y="12799"/>
                </a:lnTo>
                <a:lnTo>
                  <a:pt x="511" y="12920"/>
                </a:lnTo>
                <a:lnTo>
                  <a:pt x="438" y="13042"/>
                </a:lnTo>
                <a:lnTo>
                  <a:pt x="365" y="13164"/>
                </a:lnTo>
                <a:lnTo>
                  <a:pt x="317" y="13285"/>
                </a:lnTo>
                <a:lnTo>
                  <a:pt x="244" y="13577"/>
                </a:lnTo>
                <a:lnTo>
                  <a:pt x="219" y="13869"/>
                </a:lnTo>
                <a:lnTo>
                  <a:pt x="244" y="14161"/>
                </a:lnTo>
                <a:lnTo>
                  <a:pt x="268" y="14453"/>
                </a:lnTo>
                <a:lnTo>
                  <a:pt x="341" y="14745"/>
                </a:lnTo>
                <a:lnTo>
                  <a:pt x="438" y="15013"/>
                </a:lnTo>
                <a:lnTo>
                  <a:pt x="536" y="15281"/>
                </a:lnTo>
                <a:lnTo>
                  <a:pt x="682" y="15524"/>
                </a:lnTo>
                <a:lnTo>
                  <a:pt x="852" y="15767"/>
                </a:lnTo>
                <a:lnTo>
                  <a:pt x="1022" y="16011"/>
                </a:lnTo>
                <a:lnTo>
                  <a:pt x="1241" y="16205"/>
                </a:lnTo>
                <a:lnTo>
                  <a:pt x="1460" y="16400"/>
                </a:lnTo>
                <a:lnTo>
                  <a:pt x="1704" y="16546"/>
                </a:lnTo>
                <a:lnTo>
                  <a:pt x="1971" y="16668"/>
                </a:lnTo>
                <a:lnTo>
                  <a:pt x="2190" y="16741"/>
                </a:lnTo>
                <a:lnTo>
                  <a:pt x="2434" y="16765"/>
                </a:lnTo>
                <a:lnTo>
                  <a:pt x="2653" y="16789"/>
                </a:lnTo>
                <a:lnTo>
                  <a:pt x="2896" y="16765"/>
                </a:lnTo>
                <a:lnTo>
                  <a:pt x="3115" y="16716"/>
                </a:lnTo>
                <a:lnTo>
                  <a:pt x="3334" y="16643"/>
                </a:lnTo>
                <a:lnTo>
                  <a:pt x="3529" y="16522"/>
                </a:lnTo>
                <a:lnTo>
                  <a:pt x="3723" y="16351"/>
                </a:lnTo>
                <a:lnTo>
                  <a:pt x="3869" y="16205"/>
                </a:lnTo>
                <a:lnTo>
                  <a:pt x="3991" y="16035"/>
                </a:lnTo>
                <a:lnTo>
                  <a:pt x="4113" y="15840"/>
                </a:lnTo>
                <a:lnTo>
                  <a:pt x="4210" y="15646"/>
                </a:lnTo>
                <a:lnTo>
                  <a:pt x="4405" y="15256"/>
                </a:lnTo>
                <a:lnTo>
                  <a:pt x="4575" y="14867"/>
                </a:lnTo>
                <a:lnTo>
                  <a:pt x="4697" y="14648"/>
                </a:lnTo>
                <a:lnTo>
                  <a:pt x="4818" y="14478"/>
                </a:lnTo>
                <a:lnTo>
                  <a:pt x="4940" y="14332"/>
                </a:lnTo>
                <a:lnTo>
                  <a:pt x="5086" y="14234"/>
                </a:lnTo>
                <a:lnTo>
                  <a:pt x="5232" y="14161"/>
                </a:lnTo>
                <a:lnTo>
                  <a:pt x="5402" y="14137"/>
                </a:lnTo>
                <a:lnTo>
                  <a:pt x="5621" y="14186"/>
                </a:lnTo>
                <a:lnTo>
                  <a:pt x="5840" y="14259"/>
                </a:lnTo>
                <a:lnTo>
                  <a:pt x="6010" y="14380"/>
                </a:lnTo>
                <a:lnTo>
                  <a:pt x="6181" y="14502"/>
                </a:lnTo>
                <a:lnTo>
                  <a:pt x="6327" y="14648"/>
                </a:lnTo>
                <a:lnTo>
                  <a:pt x="6473" y="14818"/>
                </a:lnTo>
                <a:lnTo>
                  <a:pt x="6740" y="15135"/>
                </a:lnTo>
                <a:lnTo>
                  <a:pt x="7032" y="15451"/>
                </a:lnTo>
                <a:lnTo>
                  <a:pt x="7154" y="15597"/>
                </a:lnTo>
                <a:lnTo>
                  <a:pt x="7324" y="15719"/>
                </a:lnTo>
                <a:lnTo>
                  <a:pt x="7641" y="15938"/>
                </a:lnTo>
                <a:lnTo>
                  <a:pt x="7957" y="16157"/>
                </a:lnTo>
                <a:lnTo>
                  <a:pt x="8273" y="16400"/>
                </a:lnTo>
                <a:lnTo>
                  <a:pt x="8298" y="16473"/>
                </a:lnTo>
                <a:lnTo>
                  <a:pt x="8346" y="16522"/>
                </a:lnTo>
                <a:lnTo>
                  <a:pt x="8395" y="16546"/>
                </a:lnTo>
                <a:lnTo>
                  <a:pt x="8468" y="16546"/>
                </a:lnTo>
                <a:lnTo>
                  <a:pt x="8784" y="16424"/>
                </a:lnTo>
                <a:lnTo>
                  <a:pt x="9052" y="16254"/>
                </a:lnTo>
                <a:lnTo>
                  <a:pt x="9587" y="15889"/>
                </a:lnTo>
                <a:lnTo>
                  <a:pt x="9879" y="15670"/>
                </a:lnTo>
                <a:lnTo>
                  <a:pt x="10147" y="15475"/>
                </a:lnTo>
                <a:lnTo>
                  <a:pt x="10390" y="15256"/>
                </a:lnTo>
                <a:lnTo>
                  <a:pt x="10634" y="15013"/>
                </a:lnTo>
                <a:lnTo>
                  <a:pt x="10828" y="14794"/>
                </a:lnTo>
                <a:lnTo>
                  <a:pt x="10999" y="14575"/>
                </a:lnTo>
                <a:lnTo>
                  <a:pt x="11145" y="14332"/>
                </a:lnTo>
                <a:lnTo>
                  <a:pt x="11242" y="14088"/>
                </a:lnTo>
                <a:lnTo>
                  <a:pt x="11339" y="13821"/>
                </a:lnTo>
                <a:lnTo>
                  <a:pt x="11388" y="13553"/>
                </a:lnTo>
                <a:lnTo>
                  <a:pt x="11388" y="13261"/>
                </a:lnTo>
                <a:lnTo>
                  <a:pt x="11339" y="12993"/>
                </a:lnTo>
                <a:lnTo>
                  <a:pt x="11315" y="12847"/>
                </a:lnTo>
                <a:lnTo>
                  <a:pt x="11242" y="12726"/>
                </a:lnTo>
                <a:lnTo>
                  <a:pt x="11169" y="12628"/>
                </a:lnTo>
                <a:lnTo>
                  <a:pt x="11096" y="12531"/>
                </a:lnTo>
                <a:lnTo>
                  <a:pt x="10877" y="12361"/>
                </a:lnTo>
                <a:lnTo>
                  <a:pt x="10658" y="12239"/>
                </a:lnTo>
                <a:lnTo>
                  <a:pt x="10390" y="12118"/>
                </a:lnTo>
                <a:lnTo>
                  <a:pt x="10147" y="12045"/>
                </a:lnTo>
                <a:lnTo>
                  <a:pt x="9879" y="11947"/>
                </a:lnTo>
                <a:lnTo>
                  <a:pt x="9636" y="11850"/>
                </a:lnTo>
                <a:lnTo>
                  <a:pt x="9466" y="11753"/>
                </a:lnTo>
                <a:lnTo>
                  <a:pt x="9320" y="11631"/>
                </a:lnTo>
                <a:lnTo>
                  <a:pt x="9222" y="11485"/>
                </a:lnTo>
                <a:lnTo>
                  <a:pt x="9149" y="11315"/>
                </a:lnTo>
                <a:lnTo>
                  <a:pt x="9125" y="11169"/>
                </a:lnTo>
                <a:lnTo>
                  <a:pt x="9101" y="10974"/>
                </a:lnTo>
                <a:lnTo>
                  <a:pt x="9125" y="10804"/>
                </a:lnTo>
                <a:lnTo>
                  <a:pt x="9149" y="10633"/>
                </a:lnTo>
                <a:lnTo>
                  <a:pt x="9198" y="10439"/>
                </a:lnTo>
                <a:lnTo>
                  <a:pt x="9271" y="10268"/>
                </a:lnTo>
                <a:lnTo>
                  <a:pt x="9466" y="9903"/>
                </a:lnTo>
                <a:lnTo>
                  <a:pt x="9685" y="9611"/>
                </a:lnTo>
                <a:lnTo>
                  <a:pt x="9928" y="9368"/>
                </a:lnTo>
                <a:lnTo>
                  <a:pt x="10074" y="9246"/>
                </a:lnTo>
                <a:lnTo>
                  <a:pt x="10244" y="9149"/>
                </a:lnTo>
                <a:lnTo>
                  <a:pt x="10415" y="9076"/>
                </a:lnTo>
                <a:lnTo>
                  <a:pt x="10609" y="9003"/>
                </a:lnTo>
                <a:lnTo>
                  <a:pt x="10804" y="8954"/>
                </a:lnTo>
                <a:lnTo>
                  <a:pt x="10999" y="8930"/>
                </a:lnTo>
                <a:lnTo>
                  <a:pt x="11193" y="8930"/>
                </a:lnTo>
                <a:lnTo>
                  <a:pt x="11388" y="8954"/>
                </a:lnTo>
                <a:lnTo>
                  <a:pt x="11583" y="8979"/>
                </a:lnTo>
                <a:lnTo>
                  <a:pt x="11729" y="9052"/>
                </a:lnTo>
                <a:lnTo>
                  <a:pt x="11875" y="9149"/>
                </a:lnTo>
                <a:lnTo>
                  <a:pt x="11996" y="9271"/>
                </a:lnTo>
                <a:lnTo>
                  <a:pt x="12118" y="9417"/>
                </a:lnTo>
                <a:lnTo>
                  <a:pt x="12215" y="9563"/>
                </a:lnTo>
                <a:lnTo>
                  <a:pt x="12361" y="9903"/>
                </a:lnTo>
                <a:lnTo>
                  <a:pt x="12580" y="10390"/>
                </a:lnTo>
                <a:lnTo>
                  <a:pt x="12702" y="10633"/>
                </a:lnTo>
                <a:lnTo>
                  <a:pt x="12824" y="10828"/>
                </a:lnTo>
                <a:lnTo>
                  <a:pt x="12994" y="11023"/>
                </a:lnTo>
                <a:lnTo>
                  <a:pt x="13189" y="11169"/>
                </a:lnTo>
                <a:lnTo>
                  <a:pt x="13310" y="11217"/>
                </a:lnTo>
                <a:lnTo>
                  <a:pt x="13432" y="11266"/>
                </a:lnTo>
                <a:lnTo>
                  <a:pt x="13554" y="11290"/>
                </a:lnTo>
                <a:lnTo>
                  <a:pt x="13724" y="11315"/>
                </a:lnTo>
                <a:lnTo>
                  <a:pt x="13870" y="11315"/>
                </a:lnTo>
                <a:lnTo>
                  <a:pt x="14016" y="11290"/>
                </a:lnTo>
                <a:lnTo>
                  <a:pt x="14186" y="11266"/>
                </a:lnTo>
                <a:lnTo>
                  <a:pt x="14332" y="11217"/>
                </a:lnTo>
                <a:lnTo>
                  <a:pt x="14600" y="11071"/>
                </a:lnTo>
                <a:lnTo>
                  <a:pt x="14867" y="10877"/>
                </a:lnTo>
                <a:lnTo>
                  <a:pt x="15111" y="10682"/>
                </a:lnTo>
                <a:lnTo>
                  <a:pt x="15330" y="10439"/>
                </a:lnTo>
                <a:lnTo>
                  <a:pt x="15549" y="10195"/>
                </a:lnTo>
                <a:lnTo>
                  <a:pt x="15719" y="9952"/>
                </a:lnTo>
                <a:lnTo>
                  <a:pt x="16352" y="9027"/>
                </a:lnTo>
                <a:lnTo>
                  <a:pt x="16473" y="8833"/>
                </a:lnTo>
                <a:lnTo>
                  <a:pt x="16619" y="8614"/>
                </a:lnTo>
                <a:lnTo>
                  <a:pt x="16692" y="8395"/>
                </a:lnTo>
                <a:lnTo>
                  <a:pt x="16717" y="8273"/>
                </a:lnTo>
                <a:lnTo>
                  <a:pt x="16717" y="8151"/>
                </a:lnTo>
                <a:lnTo>
                  <a:pt x="16717" y="8127"/>
                </a:lnTo>
                <a:lnTo>
                  <a:pt x="16717" y="8078"/>
                </a:lnTo>
                <a:lnTo>
                  <a:pt x="16717" y="8005"/>
                </a:lnTo>
                <a:lnTo>
                  <a:pt x="16692" y="7957"/>
                </a:lnTo>
                <a:lnTo>
                  <a:pt x="16644" y="7908"/>
                </a:lnTo>
                <a:lnTo>
                  <a:pt x="16327" y="7640"/>
                </a:lnTo>
                <a:lnTo>
                  <a:pt x="16011" y="7348"/>
                </a:lnTo>
                <a:lnTo>
                  <a:pt x="15451" y="6740"/>
                </a:lnTo>
                <a:lnTo>
                  <a:pt x="15232" y="6521"/>
                </a:lnTo>
                <a:lnTo>
                  <a:pt x="14989" y="6302"/>
                </a:lnTo>
                <a:lnTo>
                  <a:pt x="14527" y="5888"/>
                </a:lnTo>
                <a:lnTo>
                  <a:pt x="14381" y="5742"/>
                </a:lnTo>
                <a:lnTo>
                  <a:pt x="14283" y="5572"/>
                </a:lnTo>
                <a:lnTo>
                  <a:pt x="14210" y="5402"/>
                </a:lnTo>
                <a:lnTo>
                  <a:pt x="14162" y="5231"/>
                </a:lnTo>
                <a:lnTo>
                  <a:pt x="14162" y="5061"/>
                </a:lnTo>
                <a:lnTo>
                  <a:pt x="14186" y="4866"/>
                </a:lnTo>
                <a:lnTo>
                  <a:pt x="14259" y="4696"/>
                </a:lnTo>
                <a:lnTo>
                  <a:pt x="14381" y="4526"/>
                </a:lnTo>
                <a:lnTo>
                  <a:pt x="14478" y="4428"/>
                </a:lnTo>
                <a:lnTo>
                  <a:pt x="14600" y="4355"/>
                </a:lnTo>
                <a:lnTo>
                  <a:pt x="14746" y="4283"/>
                </a:lnTo>
                <a:lnTo>
                  <a:pt x="14892" y="4234"/>
                </a:lnTo>
                <a:lnTo>
                  <a:pt x="15476" y="4039"/>
                </a:lnTo>
                <a:lnTo>
                  <a:pt x="15719" y="3942"/>
                </a:lnTo>
                <a:lnTo>
                  <a:pt x="15938" y="3820"/>
                </a:lnTo>
                <a:lnTo>
                  <a:pt x="16108" y="3674"/>
                </a:lnTo>
                <a:lnTo>
                  <a:pt x="16230" y="3504"/>
                </a:lnTo>
                <a:lnTo>
                  <a:pt x="16352" y="3334"/>
                </a:lnTo>
                <a:lnTo>
                  <a:pt x="16425" y="3139"/>
                </a:lnTo>
                <a:lnTo>
                  <a:pt x="16473" y="2920"/>
                </a:lnTo>
                <a:lnTo>
                  <a:pt x="16498" y="2701"/>
                </a:lnTo>
                <a:lnTo>
                  <a:pt x="16522" y="2482"/>
                </a:lnTo>
                <a:lnTo>
                  <a:pt x="16498" y="2263"/>
                </a:lnTo>
                <a:lnTo>
                  <a:pt x="16449" y="2044"/>
                </a:lnTo>
                <a:lnTo>
                  <a:pt x="16376" y="1825"/>
                </a:lnTo>
                <a:lnTo>
                  <a:pt x="16303" y="1606"/>
                </a:lnTo>
                <a:lnTo>
                  <a:pt x="16206" y="1387"/>
                </a:lnTo>
                <a:lnTo>
                  <a:pt x="16084" y="1192"/>
                </a:lnTo>
                <a:lnTo>
                  <a:pt x="15938" y="998"/>
                </a:lnTo>
                <a:lnTo>
                  <a:pt x="15768" y="779"/>
                </a:lnTo>
                <a:lnTo>
                  <a:pt x="15573" y="608"/>
                </a:lnTo>
                <a:lnTo>
                  <a:pt x="15354" y="462"/>
                </a:lnTo>
                <a:lnTo>
                  <a:pt x="15111" y="341"/>
                </a:lnTo>
                <a:lnTo>
                  <a:pt x="14892" y="268"/>
                </a:lnTo>
                <a:lnTo>
                  <a:pt x="14648" y="195"/>
                </a:lnTo>
                <a:lnTo>
                  <a:pt x="14137" y="195"/>
                </a:lnTo>
                <a:lnTo>
                  <a:pt x="13894" y="219"/>
                </a:lnTo>
                <a:lnTo>
                  <a:pt x="13675" y="292"/>
                </a:lnTo>
                <a:lnTo>
                  <a:pt x="13432" y="389"/>
                </a:lnTo>
                <a:lnTo>
                  <a:pt x="13213" y="535"/>
                </a:lnTo>
                <a:lnTo>
                  <a:pt x="13018" y="681"/>
                </a:lnTo>
                <a:lnTo>
                  <a:pt x="12848" y="876"/>
                </a:lnTo>
                <a:lnTo>
                  <a:pt x="12702" y="1095"/>
                </a:lnTo>
                <a:lnTo>
                  <a:pt x="12580" y="1338"/>
                </a:lnTo>
                <a:lnTo>
                  <a:pt x="12459" y="1630"/>
                </a:lnTo>
                <a:lnTo>
                  <a:pt x="12337" y="1898"/>
                </a:lnTo>
                <a:lnTo>
                  <a:pt x="12191" y="2166"/>
                </a:lnTo>
                <a:lnTo>
                  <a:pt x="12118" y="2287"/>
                </a:lnTo>
                <a:lnTo>
                  <a:pt x="12021" y="2385"/>
                </a:lnTo>
                <a:lnTo>
                  <a:pt x="11850" y="2531"/>
                </a:lnTo>
                <a:lnTo>
                  <a:pt x="11680" y="2579"/>
                </a:lnTo>
                <a:lnTo>
                  <a:pt x="11510" y="2604"/>
                </a:lnTo>
                <a:lnTo>
                  <a:pt x="11339" y="2579"/>
                </a:lnTo>
                <a:lnTo>
                  <a:pt x="11169" y="2506"/>
                </a:lnTo>
                <a:lnTo>
                  <a:pt x="10999" y="2433"/>
                </a:lnTo>
                <a:lnTo>
                  <a:pt x="10853" y="2312"/>
                </a:lnTo>
                <a:lnTo>
                  <a:pt x="10707" y="2190"/>
                </a:lnTo>
                <a:lnTo>
                  <a:pt x="10488" y="1947"/>
                </a:lnTo>
                <a:lnTo>
                  <a:pt x="10269" y="1679"/>
                </a:lnTo>
                <a:lnTo>
                  <a:pt x="9855" y="1168"/>
                </a:lnTo>
                <a:lnTo>
                  <a:pt x="9636" y="900"/>
                </a:lnTo>
                <a:lnTo>
                  <a:pt x="9417" y="657"/>
                </a:lnTo>
                <a:lnTo>
                  <a:pt x="9174" y="414"/>
                </a:lnTo>
                <a:lnTo>
                  <a:pt x="8906" y="219"/>
                </a:lnTo>
                <a:lnTo>
                  <a:pt x="8857" y="122"/>
                </a:lnTo>
                <a:lnTo>
                  <a:pt x="8784" y="24"/>
                </a:lnTo>
                <a:lnTo>
                  <a:pt x="86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285;p44">
            <a:extLst>
              <a:ext uri="{FF2B5EF4-FFF2-40B4-BE49-F238E27FC236}">
                <a16:creationId xmlns:a16="http://schemas.microsoft.com/office/drawing/2014/main" id="{24022AA8-BE9D-DBEE-AC3D-9F8EF7B24ED9}"/>
              </a:ext>
            </a:extLst>
          </p:cNvPr>
          <p:cNvSpPr/>
          <p:nvPr/>
        </p:nvSpPr>
        <p:spPr>
          <a:xfrm>
            <a:off x="7046188" y="4248660"/>
            <a:ext cx="179355" cy="189925"/>
          </a:xfrm>
          <a:custGeom>
            <a:avLst/>
            <a:gdLst/>
            <a:ahLst/>
            <a:cxnLst/>
            <a:rect l="l" t="t" r="r" b="b"/>
            <a:pathLst>
              <a:path w="15695" h="16620" extrusionOk="0">
                <a:moveTo>
                  <a:pt x="7786" y="755"/>
                </a:moveTo>
                <a:lnTo>
                  <a:pt x="7567" y="780"/>
                </a:lnTo>
                <a:lnTo>
                  <a:pt x="7324" y="804"/>
                </a:lnTo>
                <a:lnTo>
                  <a:pt x="7105" y="877"/>
                </a:lnTo>
                <a:lnTo>
                  <a:pt x="6910" y="999"/>
                </a:lnTo>
                <a:lnTo>
                  <a:pt x="6813" y="1072"/>
                </a:lnTo>
                <a:lnTo>
                  <a:pt x="6740" y="1145"/>
                </a:lnTo>
                <a:lnTo>
                  <a:pt x="6691" y="1242"/>
                </a:lnTo>
                <a:lnTo>
                  <a:pt x="6643" y="1364"/>
                </a:lnTo>
                <a:lnTo>
                  <a:pt x="6667" y="1388"/>
                </a:lnTo>
                <a:lnTo>
                  <a:pt x="6691" y="1412"/>
                </a:lnTo>
                <a:lnTo>
                  <a:pt x="6740" y="1388"/>
                </a:lnTo>
                <a:lnTo>
                  <a:pt x="6764" y="1412"/>
                </a:lnTo>
                <a:lnTo>
                  <a:pt x="6716" y="1461"/>
                </a:lnTo>
                <a:lnTo>
                  <a:pt x="6691" y="1510"/>
                </a:lnTo>
                <a:lnTo>
                  <a:pt x="6691" y="1680"/>
                </a:lnTo>
                <a:lnTo>
                  <a:pt x="6716" y="1826"/>
                </a:lnTo>
                <a:lnTo>
                  <a:pt x="6764" y="1996"/>
                </a:lnTo>
                <a:lnTo>
                  <a:pt x="6813" y="2166"/>
                </a:lnTo>
                <a:lnTo>
                  <a:pt x="6886" y="2312"/>
                </a:lnTo>
                <a:lnTo>
                  <a:pt x="7008" y="2434"/>
                </a:lnTo>
                <a:lnTo>
                  <a:pt x="7129" y="2556"/>
                </a:lnTo>
                <a:lnTo>
                  <a:pt x="7251" y="2629"/>
                </a:lnTo>
                <a:lnTo>
                  <a:pt x="7300" y="2629"/>
                </a:lnTo>
                <a:lnTo>
                  <a:pt x="7324" y="2604"/>
                </a:lnTo>
                <a:lnTo>
                  <a:pt x="7324" y="2580"/>
                </a:lnTo>
                <a:lnTo>
                  <a:pt x="7324" y="2556"/>
                </a:lnTo>
                <a:lnTo>
                  <a:pt x="7056" y="2069"/>
                </a:lnTo>
                <a:lnTo>
                  <a:pt x="6983" y="1826"/>
                </a:lnTo>
                <a:lnTo>
                  <a:pt x="6910" y="1583"/>
                </a:lnTo>
                <a:lnTo>
                  <a:pt x="7202" y="1874"/>
                </a:lnTo>
                <a:lnTo>
                  <a:pt x="7543" y="2142"/>
                </a:lnTo>
                <a:lnTo>
                  <a:pt x="7884" y="2385"/>
                </a:lnTo>
                <a:lnTo>
                  <a:pt x="8273" y="2580"/>
                </a:lnTo>
                <a:lnTo>
                  <a:pt x="8468" y="2677"/>
                </a:lnTo>
                <a:lnTo>
                  <a:pt x="8662" y="2726"/>
                </a:lnTo>
                <a:lnTo>
                  <a:pt x="8857" y="2775"/>
                </a:lnTo>
                <a:lnTo>
                  <a:pt x="9076" y="2823"/>
                </a:lnTo>
                <a:lnTo>
                  <a:pt x="9490" y="2823"/>
                </a:lnTo>
                <a:lnTo>
                  <a:pt x="9709" y="2799"/>
                </a:lnTo>
                <a:lnTo>
                  <a:pt x="9928" y="2750"/>
                </a:lnTo>
                <a:lnTo>
                  <a:pt x="9952" y="2726"/>
                </a:lnTo>
                <a:lnTo>
                  <a:pt x="9976" y="2677"/>
                </a:lnTo>
                <a:lnTo>
                  <a:pt x="9952" y="2629"/>
                </a:lnTo>
                <a:lnTo>
                  <a:pt x="9928" y="2604"/>
                </a:lnTo>
                <a:lnTo>
                  <a:pt x="9538" y="2531"/>
                </a:lnTo>
                <a:lnTo>
                  <a:pt x="9173" y="2458"/>
                </a:lnTo>
                <a:lnTo>
                  <a:pt x="8784" y="2410"/>
                </a:lnTo>
                <a:lnTo>
                  <a:pt x="8419" y="2312"/>
                </a:lnTo>
                <a:lnTo>
                  <a:pt x="8224" y="2239"/>
                </a:lnTo>
                <a:lnTo>
                  <a:pt x="8054" y="2142"/>
                </a:lnTo>
                <a:lnTo>
                  <a:pt x="7689" y="1947"/>
                </a:lnTo>
                <a:lnTo>
                  <a:pt x="7348" y="1728"/>
                </a:lnTo>
                <a:lnTo>
                  <a:pt x="7008" y="1510"/>
                </a:lnTo>
                <a:lnTo>
                  <a:pt x="7251" y="1583"/>
                </a:lnTo>
                <a:lnTo>
                  <a:pt x="7494" y="1631"/>
                </a:lnTo>
                <a:lnTo>
                  <a:pt x="7981" y="1753"/>
                </a:lnTo>
                <a:lnTo>
                  <a:pt x="8297" y="1826"/>
                </a:lnTo>
                <a:lnTo>
                  <a:pt x="8638" y="1923"/>
                </a:lnTo>
                <a:lnTo>
                  <a:pt x="8954" y="1947"/>
                </a:lnTo>
                <a:lnTo>
                  <a:pt x="9125" y="1947"/>
                </a:lnTo>
                <a:lnTo>
                  <a:pt x="9295" y="1923"/>
                </a:lnTo>
                <a:lnTo>
                  <a:pt x="9344" y="1899"/>
                </a:lnTo>
                <a:lnTo>
                  <a:pt x="9344" y="1850"/>
                </a:lnTo>
                <a:lnTo>
                  <a:pt x="9344" y="1826"/>
                </a:lnTo>
                <a:lnTo>
                  <a:pt x="9319" y="1777"/>
                </a:lnTo>
                <a:lnTo>
                  <a:pt x="9027" y="1655"/>
                </a:lnTo>
                <a:lnTo>
                  <a:pt x="8711" y="1558"/>
                </a:lnTo>
                <a:lnTo>
                  <a:pt x="8078" y="1437"/>
                </a:lnTo>
                <a:lnTo>
                  <a:pt x="7567" y="1315"/>
                </a:lnTo>
                <a:lnTo>
                  <a:pt x="7300" y="1266"/>
                </a:lnTo>
                <a:lnTo>
                  <a:pt x="7032" y="1266"/>
                </a:lnTo>
                <a:lnTo>
                  <a:pt x="7251" y="1145"/>
                </a:lnTo>
                <a:lnTo>
                  <a:pt x="7470" y="1072"/>
                </a:lnTo>
                <a:lnTo>
                  <a:pt x="7738" y="1047"/>
                </a:lnTo>
                <a:lnTo>
                  <a:pt x="8005" y="1072"/>
                </a:lnTo>
                <a:lnTo>
                  <a:pt x="8273" y="1120"/>
                </a:lnTo>
                <a:lnTo>
                  <a:pt x="8541" y="1193"/>
                </a:lnTo>
                <a:lnTo>
                  <a:pt x="8760" y="1266"/>
                </a:lnTo>
                <a:lnTo>
                  <a:pt x="8954" y="1339"/>
                </a:lnTo>
                <a:lnTo>
                  <a:pt x="9368" y="1558"/>
                </a:lnTo>
                <a:lnTo>
                  <a:pt x="9806" y="1753"/>
                </a:lnTo>
                <a:lnTo>
                  <a:pt x="10001" y="1826"/>
                </a:lnTo>
                <a:lnTo>
                  <a:pt x="10220" y="1874"/>
                </a:lnTo>
                <a:lnTo>
                  <a:pt x="10268" y="1850"/>
                </a:lnTo>
                <a:lnTo>
                  <a:pt x="10293" y="1826"/>
                </a:lnTo>
                <a:lnTo>
                  <a:pt x="10317" y="1801"/>
                </a:lnTo>
                <a:lnTo>
                  <a:pt x="10293" y="1753"/>
                </a:lnTo>
                <a:lnTo>
                  <a:pt x="10098" y="1558"/>
                </a:lnTo>
                <a:lnTo>
                  <a:pt x="9879" y="1388"/>
                </a:lnTo>
                <a:lnTo>
                  <a:pt x="9611" y="1242"/>
                </a:lnTo>
                <a:lnTo>
                  <a:pt x="9344" y="1120"/>
                </a:lnTo>
                <a:lnTo>
                  <a:pt x="9052" y="1023"/>
                </a:lnTo>
                <a:lnTo>
                  <a:pt x="8760" y="926"/>
                </a:lnTo>
                <a:lnTo>
                  <a:pt x="8224" y="804"/>
                </a:lnTo>
                <a:lnTo>
                  <a:pt x="8030" y="755"/>
                </a:lnTo>
                <a:close/>
                <a:moveTo>
                  <a:pt x="5888" y="1996"/>
                </a:moveTo>
                <a:lnTo>
                  <a:pt x="5864" y="2020"/>
                </a:lnTo>
                <a:lnTo>
                  <a:pt x="5694" y="2142"/>
                </a:lnTo>
                <a:lnTo>
                  <a:pt x="5523" y="2264"/>
                </a:lnTo>
                <a:lnTo>
                  <a:pt x="5207" y="2556"/>
                </a:lnTo>
                <a:lnTo>
                  <a:pt x="4891" y="2823"/>
                </a:lnTo>
                <a:lnTo>
                  <a:pt x="4745" y="2969"/>
                </a:lnTo>
                <a:lnTo>
                  <a:pt x="4623" y="3140"/>
                </a:lnTo>
                <a:lnTo>
                  <a:pt x="4623" y="3188"/>
                </a:lnTo>
                <a:lnTo>
                  <a:pt x="4647" y="3213"/>
                </a:lnTo>
                <a:lnTo>
                  <a:pt x="4842" y="3115"/>
                </a:lnTo>
                <a:lnTo>
                  <a:pt x="4988" y="3018"/>
                </a:lnTo>
                <a:lnTo>
                  <a:pt x="5280" y="2775"/>
                </a:lnTo>
                <a:lnTo>
                  <a:pt x="5645" y="2458"/>
                </a:lnTo>
                <a:lnTo>
                  <a:pt x="5986" y="2166"/>
                </a:lnTo>
                <a:lnTo>
                  <a:pt x="6010" y="2093"/>
                </a:lnTo>
                <a:lnTo>
                  <a:pt x="5986" y="2045"/>
                </a:lnTo>
                <a:lnTo>
                  <a:pt x="5937" y="1996"/>
                </a:lnTo>
                <a:close/>
                <a:moveTo>
                  <a:pt x="6107" y="5622"/>
                </a:moveTo>
                <a:lnTo>
                  <a:pt x="6059" y="5646"/>
                </a:lnTo>
                <a:lnTo>
                  <a:pt x="6010" y="5670"/>
                </a:lnTo>
                <a:lnTo>
                  <a:pt x="5961" y="5719"/>
                </a:lnTo>
                <a:lnTo>
                  <a:pt x="5888" y="5768"/>
                </a:lnTo>
                <a:lnTo>
                  <a:pt x="5815" y="5816"/>
                </a:lnTo>
                <a:lnTo>
                  <a:pt x="5767" y="5889"/>
                </a:lnTo>
                <a:lnTo>
                  <a:pt x="5718" y="5987"/>
                </a:lnTo>
                <a:lnTo>
                  <a:pt x="5669" y="6157"/>
                </a:lnTo>
                <a:lnTo>
                  <a:pt x="5669" y="6327"/>
                </a:lnTo>
                <a:lnTo>
                  <a:pt x="5669" y="6425"/>
                </a:lnTo>
                <a:lnTo>
                  <a:pt x="5718" y="6546"/>
                </a:lnTo>
                <a:lnTo>
                  <a:pt x="5767" y="6644"/>
                </a:lnTo>
                <a:lnTo>
                  <a:pt x="5815" y="6717"/>
                </a:lnTo>
                <a:lnTo>
                  <a:pt x="5888" y="6790"/>
                </a:lnTo>
                <a:lnTo>
                  <a:pt x="5986" y="6863"/>
                </a:lnTo>
                <a:lnTo>
                  <a:pt x="6083" y="6911"/>
                </a:lnTo>
                <a:lnTo>
                  <a:pt x="6180" y="6936"/>
                </a:lnTo>
                <a:lnTo>
                  <a:pt x="6326" y="6936"/>
                </a:lnTo>
                <a:lnTo>
                  <a:pt x="6399" y="6911"/>
                </a:lnTo>
                <a:lnTo>
                  <a:pt x="6448" y="6863"/>
                </a:lnTo>
                <a:lnTo>
                  <a:pt x="6570" y="6717"/>
                </a:lnTo>
                <a:lnTo>
                  <a:pt x="6643" y="6546"/>
                </a:lnTo>
                <a:lnTo>
                  <a:pt x="6667" y="6352"/>
                </a:lnTo>
                <a:lnTo>
                  <a:pt x="6667" y="6157"/>
                </a:lnTo>
                <a:lnTo>
                  <a:pt x="6618" y="5962"/>
                </a:lnTo>
                <a:lnTo>
                  <a:pt x="6594" y="5889"/>
                </a:lnTo>
                <a:lnTo>
                  <a:pt x="6521" y="5792"/>
                </a:lnTo>
                <a:lnTo>
                  <a:pt x="6472" y="5719"/>
                </a:lnTo>
                <a:lnTo>
                  <a:pt x="6375" y="5670"/>
                </a:lnTo>
                <a:lnTo>
                  <a:pt x="6302" y="5622"/>
                </a:lnTo>
                <a:close/>
                <a:moveTo>
                  <a:pt x="9368" y="5622"/>
                </a:moveTo>
                <a:lnTo>
                  <a:pt x="9319" y="5646"/>
                </a:lnTo>
                <a:lnTo>
                  <a:pt x="9271" y="5670"/>
                </a:lnTo>
                <a:lnTo>
                  <a:pt x="9222" y="5719"/>
                </a:lnTo>
                <a:lnTo>
                  <a:pt x="9149" y="5768"/>
                </a:lnTo>
                <a:lnTo>
                  <a:pt x="9076" y="5816"/>
                </a:lnTo>
                <a:lnTo>
                  <a:pt x="9027" y="5889"/>
                </a:lnTo>
                <a:lnTo>
                  <a:pt x="8979" y="5987"/>
                </a:lnTo>
                <a:lnTo>
                  <a:pt x="8930" y="6157"/>
                </a:lnTo>
                <a:lnTo>
                  <a:pt x="8930" y="6327"/>
                </a:lnTo>
                <a:lnTo>
                  <a:pt x="8930" y="6425"/>
                </a:lnTo>
                <a:lnTo>
                  <a:pt x="8979" y="6546"/>
                </a:lnTo>
                <a:lnTo>
                  <a:pt x="9027" y="6644"/>
                </a:lnTo>
                <a:lnTo>
                  <a:pt x="9076" y="6717"/>
                </a:lnTo>
                <a:lnTo>
                  <a:pt x="9149" y="6790"/>
                </a:lnTo>
                <a:lnTo>
                  <a:pt x="9246" y="6863"/>
                </a:lnTo>
                <a:lnTo>
                  <a:pt x="9344" y="6911"/>
                </a:lnTo>
                <a:lnTo>
                  <a:pt x="9441" y="6936"/>
                </a:lnTo>
                <a:lnTo>
                  <a:pt x="9587" y="6936"/>
                </a:lnTo>
                <a:lnTo>
                  <a:pt x="9660" y="6911"/>
                </a:lnTo>
                <a:lnTo>
                  <a:pt x="9709" y="6863"/>
                </a:lnTo>
                <a:lnTo>
                  <a:pt x="9830" y="6717"/>
                </a:lnTo>
                <a:lnTo>
                  <a:pt x="9903" y="6546"/>
                </a:lnTo>
                <a:lnTo>
                  <a:pt x="9928" y="6352"/>
                </a:lnTo>
                <a:lnTo>
                  <a:pt x="9928" y="6157"/>
                </a:lnTo>
                <a:lnTo>
                  <a:pt x="9879" y="5962"/>
                </a:lnTo>
                <a:lnTo>
                  <a:pt x="9855" y="5889"/>
                </a:lnTo>
                <a:lnTo>
                  <a:pt x="9782" y="5792"/>
                </a:lnTo>
                <a:lnTo>
                  <a:pt x="9733" y="5719"/>
                </a:lnTo>
                <a:lnTo>
                  <a:pt x="9636" y="5670"/>
                </a:lnTo>
                <a:lnTo>
                  <a:pt x="9563" y="5622"/>
                </a:lnTo>
                <a:close/>
                <a:moveTo>
                  <a:pt x="7786" y="6765"/>
                </a:moveTo>
                <a:lnTo>
                  <a:pt x="7738" y="6814"/>
                </a:lnTo>
                <a:lnTo>
                  <a:pt x="7713" y="6863"/>
                </a:lnTo>
                <a:lnTo>
                  <a:pt x="7713" y="7082"/>
                </a:lnTo>
                <a:lnTo>
                  <a:pt x="7738" y="7301"/>
                </a:lnTo>
                <a:lnTo>
                  <a:pt x="7738" y="7520"/>
                </a:lnTo>
                <a:lnTo>
                  <a:pt x="7762" y="7739"/>
                </a:lnTo>
                <a:lnTo>
                  <a:pt x="7786" y="7787"/>
                </a:lnTo>
                <a:lnTo>
                  <a:pt x="7811" y="7812"/>
                </a:lnTo>
                <a:lnTo>
                  <a:pt x="7908" y="7860"/>
                </a:lnTo>
                <a:lnTo>
                  <a:pt x="7957" y="7836"/>
                </a:lnTo>
                <a:lnTo>
                  <a:pt x="8005" y="7836"/>
                </a:lnTo>
                <a:lnTo>
                  <a:pt x="8030" y="7787"/>
                </a:lnTo>
                <a:lnTo>
                  <a:pt x="8054" y="7739"/>
                </a:lnTo>
                <a:lnTo>
                  <a:pt x="8054" y="7641"/>
                </a:lnTo>
                <a:lnTo>
                  <a:pt x="8054" y="7520"/>
                </a:lnTo>
                <a:lnTo>
                  <a:pt x="8030" y="7301"/>
                </a:lnTo>
                <a:lnTo>
                  <a:pt x="7981" y="7057"/>
                </a:lnTo>
                <a:lnTo>
                  <a:pt x="7957" y="6936"/>
                </a:lnTo>
                <a:lnTo>
                  <a:pt x="7884" y="6814"/>
                </a:lnTo>
                <a:lnTo>
                  <a:pt x="7835" y="6765"/>
                </a:lnTo>
                <a:close/>
                <a:moveTo>
                  <a:pt x="8589" y="8274"/>
                </a:moveTo>
                <a:lnTo>
                  <a:pt x="8249" y="8371"/>
                </a:lnTo>
                <a:lnTo>
                  <a:pt x="7932" y="8444"/>
                </a:lnTo>
                <a:lnTo>
                  <a:pt x="7592" y="8469"/>
                </a:lnTo>
                <a:lnTo>
                  <a:pt x="7421" y="8469"/>
                </a:lnTo>
                <a:lnTo>
                  <a:pt x="7251" y="8444"/>
                </a:lnTo>
                <a:lnTo>
                  <a:pt x="7202" y="8469"/>
                </a:lnTo>
                <a:lnTo>
                  <a:pt x="7178" y="8469"/>
                </a:lnTo>
                <a:lnTo>
                  <a:pt x="7154" y="8517"/>
                </a:lnTo>
                <a:lnTo>
                  <a:pt x="7178" y="8542"/>
                </a:lnTo>
                <a:lnTo>
                  <a:pt x="7227" y="8639"/>
                </a:lnTo>
                <a:lnTo>
                  <a:pt x="7300" y="8688"/>
                </a:lnTo>
                <a:lnTo>
                  <a:pt x="7373" y="8761"/>
                </a:lnTo>
                <a:lnTo>
                  <a:pt x="7470" y="8785"/>
                </a:lnTo>
                <a:lnTo>
                  <a:pt x="7665" y="8834"/>
                </a:lnTo>
                <a:lnTo>
                  <a:pt x="7908" y="8834"/>
                </a:lnTo>
                <a:lnTo>
                  <a:pt x="8127" y="8809"/>
                </a:lnTo>
                <a:lnTo>
                  <a:pt x="8370" y="8761"/>
                </a:lnTo>
                <a:lnTo>
                  <a:pt x="8565" y="8712"/>
                </a:lnTo>
                <a:lnTo>
                  <a:pt x="8735" y="8639"/>
                </a:lnTo>
                <a:lnTo>
                  <a:pt x="8808" y="8590"/>
                </a:lnTo>
                <a:lnTo>
                  <a:pt x="8833" y="8542"/>
                </a:lnTo>
                <a:lnTo>
                  <a:pt x="8833" y="8469"/>
                </a:lnTo>
                <a:lnTo>
                  <a:pt x="8833" y="8396"/>
                </a:lnTo>
                <a:lnTo>
                  <a:pt x="8784" y="8347"/>
                </a:lnTo>
                <a:lnTo>
                  <a:pt x="8735" y="8298"/>
                </a:lnTo>
                <a:lnTo>
                  <a:pt x="8662" y="8274"/>
                </a:lnTo>
                <a:close/>
                <a:moveTo>
                  <a:pt x="6618" y="9928"/>
                </a:moveTo>
                <a:lnTo>
                  <a:pt x="6862" y="10026"/>
                </a:lnTo>
                <a:lnTo>
                  <a:pt x="7105" y="10099"/>
                </a:lnTo>
                <a:lnTo>
                  <a:pt x="7373" y="10172"/>
                </a:lnTo>
                <a:lnTo>
                  <a:pt x="7616" y="10220"/>
                </a:lnTo>
                <a:lnTo>
                  <a:pt x="7859" y="10245"/>
                </a:lnTo>
                <a:lnTo>
                  <a:pt x="8127" y="10269"/>
                </a:lnTo>
                <a:lnTo>
                  <a:pt x="8370" y="10245"/>
                </a:lnTo>
                <a:lnTo>
                  <a:pt x="8614" y="10220"/>
                </a:lnTo>
                <a:lnTo>
                  <a:pt x="8833" y="10172"/>
                </a:lnTo>
                <a:lnTo>
                  <a:pt x="9052" y="10123"/>
                </a:lnTo>
                <a:lnTo>
                  <a:pt x="9027" y="10366"/>
                </a:lnTo>
                <a:lnTo>
                  <a:pt x="8735" y="10391"/>
                </a:lnTo>
                <a:lnTo>
                  <a:pt x="8443" y="10415"/>
                </a:lnTo>
                <a:lnTo>
                  <a:pt x="8419" y="10415"/>
                </a:lnTo>
                <a:lnTo>
                  <a:pt x="8151" y="10391"/>
                </a:lnTo>
                <a:lnTo>
                  <a:pt x="8005" y="10391"/>
                </a:lnTo>
                <a:lnTo>
                  <a:pt x="7859" y="10415"/>
                </a:lnTo>
                <a:lnTo>
                  <a:pt x="7859" y="10439"/>
                </a:lnTo>
                <a:lnTo>
                  <a:pt x="7835" y="10464"/>
                </a:lnTo>
                <a:lnTo>
                  <a:pt x="7835" y="10512"/>
                </a:lnTo>
                <a:lnTo>
                  <a:pt x="7884" y="10585"/>
                </a:lnTo>
                <a:lnTo>
                  <a:pt x="7932" y="10610"/>
                </a:lnTo>
                <a:lnTo>
                  <a:pt x="8078" y="10683"/>
                </a:lnTo>
                <a:lnTo>
                  <a:pt x="8224" y="10707"/>
                </a:lnTo>
                <a:lnTo>
                  <a:pt x="8346" y="10731"/>
                </a:lnTo>
                <a:lnTo>
                  <a:pt x="8687" y="10731"/>
                </a:lnTo>
                <a:lnTo>
                  <a:pt x="8857" y="10707"/>
                </a:lnTo>
                <a:lnTo>
                  <a:pt x="9027" y="10683"/>
                </a:lnTo>
                <a:lnTo>
                  <a:pt x="9027" y="10804"/>
                </a:lnTo>
                <a:lnTo>
                  <a:pt x="8687" y="10853"/>
                </a:lnTo>
                <a:lnTo>
                  <a:pt x="8541" y="10877"/>
                </a:lnTo>
                <a:lnTo>
                  <a:pt x="8370" y="10902"/>
                </a:lnTo>
                <a:lnTo>
                  <a:pt x="7932" y="10902"/>
                </a:lnTo>
                <a:lnTo>
                  <a:pt x="7786" y="10950"/>
                </a:lnTo>
                <a:lnTo>
                  <a:pt x="7762" y="10999"/>
                </a:lnTo>
                <a:lnTo>
                  <a:pt x="7786" y="11023"/>
                </a:lnTo>
                <a:lnTo>
                  <a:pt x="7884" y="11121"/>
                </a:lnTo>
                <a:lnTo>
                  <a:pt x="8030" y="11194"/>
                </a:lnTo>
                <a:lnTo>
                  <a:pt x="8200" y="11242"/>
                </a:lnTo>
                <a:lnTo>
                  <a:pt x="8589" y="11242"/>
                </a:lnTo>
                <a:lnTo>
                  <a:pt x="8760" y="11218"/>
                </a:lnTo>
                <a:lnTo>
                  <a:pt x="8930" y="11194"/>
                </a:lnTo>
                <a:lnTo>
                  <a:pt x="9076" y="11121"/>
                </a:lnTo>
                <a:lnTo>
                  <a:pt x="9125" y="11218"/>
                </a:lnTo>
                <a:lnTo>
                  <a:pt x="8954" y="11291"/>
                </a:lnTo>
                <a:lnTo>
                  <a:pt x="8760" y="11340"/>
                </a:lnTo>
                <a:lnTo>
                  <a:pt x="8151" y="11461"/>
                </a:lnTo>
                <a:lnTo>
                  <a:pt x="8127" y="11461"/>
                </a:lnTo>
                <a:lnTo>
                  <a:pt x="8127" y="11486"/>
                </a:lnTo>
                <a:lnTo>
                  <a:pt x="8151" y="11510"/>
                </a:lnTo>
                <a:lnTo>
                  <a:pt x="8346" y="11583"/>
                </a:lnTo>
                <a:lnTo>
                  <a:pt x="8589" y="11607"/>
                </a:lnTo>
                <a:lnTo>
                  <a:pt x="8370" y="11656"/>
                </a:lnTo>
                <a:lnTo>
                  <a:pt x="8151" y="11680"/>
                </a:lnTo>
                <a:lnTo>
                  <a:pt x="7932" y="11680"/>
                </a:lnTo>
                <a:lnTo>
                  <a:pt x="7713" y="11656"/>
                </a:lnTo>
                <a:lnTo>
                  <a:pt x="7421" y="11632"/>
                </a:lnTo>
                <a:lnTo>
                  <a:pt x="7129" y="11559"/>
                </a:lnTo>
                <a:lnTo>
                  <a:pt x="6862" y="11461"/>
                </a:lnTo>
                <a:lnTo>
                  <a:pt x="6740" y="11388"/>
                </a:lnTo>
                <a:lnTo>
                  <a:pt x="6618" y="11291"/>
                </a:lnTo>
                <a:lnTo>
                  <a:pt x="6594" y="11242"/>
                </a:lnTo>
                <a:lnTo>
                  <a:pt x="6667" y="11194"/>
                </a:lnTo>
                <a:lnTo>
                  <a:pt x="6716" y="11121"/>
                </a:lnTo>
                <a:lnTo>
                  <a:pt x="6716" y="11023"/>
                </a:lnTo>
                <a:lnTo>
                  <a:pt x="6716" y="10950"/>
                </a:lnTo>
                <a:lnTo>
                  <a:pt x="6667" y="10804"/>
                </a:lnTo>
                <a:lnTo>
                  <a:pt x="6618" y="10610"/>
                </a:lnTo>
                <a:lnTo>
                  <a:pt x="6594" y="10415"/>
                </a:lnTo>
                <a:lnTo>
                  <a:pt x="6594" y="10245"/>
                </a:lnTo>
                <a:lnTo>
                  <a:pt x="6618" y="10074"/>
                </a:lnTo>
                <a:lnTo>
                  <a:pt x="6643" y="9977"/>
                </a:lnTo>
                <a:lnTo>
                  <a:pt x="6643" y="9953"/>
                </a:lnTo>
                <a:lnTo>
                  <a:pt x="6618" y="10001"/>
                </a:lnTo>
                <a:lnTo>
                  <a:pt x="6618" y="9928"/>
                </a:lnTo>
                <a:close/>
                <a:moveTo>
                  <a:pt x="9636" y="11218"/>
                </a:moveTo>
                <a:lnTo>
                  <a:pt x="9782" y="11291"/>
                </a:lnTo>
                <a:lnTo>
                  <a:pt x="9928" y="11364"/>
                </a:lnTo>
                <a:lnTo>
                  <a:pt x="9855" y="11510"/>
                </a:lnTo>
                <a:lnTo>
                  <a:pt x="9757" y="11632"/>
                </a:lnTo>
                <a:lnTo>
                  <a:pt x="9636" y="11778"/>
                </a:lnTo>
                <a:lnTo>
                  <a:pt x="9514" y="11875"/>
                </a:lnTo>
                <a:lnTo>
                  <a:pt x="9246" y="12070"/>
                </a:lnTo>
                <a:lnTo>
                  <a:pt x="8930" y="12240"/>
                </a:lnTo>
                <a:lnTo>
                  <a:pt x="8589" y="12362"/>
                </a:lnTo>
                <a:lnTo>
                  <a:pt x="8249" y="12435"/>
                </a:lnTo>
                <a:lnTo>
                  <a:pt x="7908" y="12483"/>
                </a:lnTo>
                <a:lnTo>
                  <a:pt x="7592" y="12508"/>
                </a:lnTo>
                <a:lnTo>
                  <a:pt x="7227" y="12508"/>
                </a:lnTo>
                <a:lnTo>
                  <a:pt x="6886" y="12459"/>
                </a:lnTo>
                <a:lnTo>
                  <a:pt x="6521" y="12362"/>
                </a:lnTo>
                <a:lnTo>
                  <a:pt x="6375" y="12289"/>
                </a:lnTo>
                <a:lnTo>
                  <a:pt x="6205" y="12216"/>
                </a:lnTo>
                <a:lnTo>
                  <a:pt x="6083" y="12118"/>
                </a:lnTo>
                <a:lnTo>
                  <a:pt x="5986" y="12021"/>
                </a:lnTo>
                <a:lnTo>
                  <a:pt x="5888" y="11924"/>
                </a:lnTo>
                <a:lnTo>
                  <a:pt x="5815" y="11826"/>
                </a:lnTo>
                <a:lnTo>
                  <a:pt x="5694" y="11583"/>
                </a:lnTo>
                <a:lnTo>
                  <a:pt x="5572" y="11315"/>
                </a:lnTo>
                <a:lnTo>
                  <a:pt x="5645" y="11291"/>
                </a:lnTo>
                <a:lnTo>
                  <a:pt x="5840" y="11267"/>
                </a:lnTo>
                <a:lnTo>
                  <a:pt x="6107" y="11242"/>
                </a:lnTo>
                <a:lnTo>
                  <a:pt x="6180" y="11364"/>
                </a:lnTo>
                <a:lnTo>
                  <a:pt x="6278" y="11486"/>
                </a:lnTo>
                <a:lnTo>
                  <a:pt x="6448" y="11656"/>
                </a:lnTo>
                <a:lnTo>
                  <a:pt x="6594" y="11753"/>
                </a:lnTo>
                <a:lnTo>
                  <a:pt x="6764" y="11851"/>
                </a:lnTo>
                <a:lnTo>
                  <a:pt x="7105" y="11972"/>
                </a:lnTo>
                <a:lnTo>
                  <a:pt x="7446" y="12045"/>
                </a:lnTo>
                <a:lnTo>
                  <a:pt x="7811" y="12094"/>
                </a:lnTo>
                <a:lnTo>
                  <a:pt x="8151" y="12094"/>
                </a:lnTo>
                <a:lnTo>
                  <a:pt x="8492" y="12070"/>
                </a:lnTo>
                <a:lnTo>
                  <a:pt x="8833" y="11972"/>
                </a:lnTo>
                <a:lnTo>
                  <a:pt x="9003" y="11924"/>
                </a:lnTo>
                <a:lnTo>
                  <a:pt x="9173" y="11851"/>
                </a:lnTo>
                <a:lnTo>
                  <a:pt x="9295" y="11753"/>
                </a:lnTo>
                <a:lnTo>
                  <a:pt x="9441" y="11607"/>
                </a:lnTo>
                <a:lnTo>
                  <a:pt x="9563" y="11461"/>
                </a:lnTo>
                <a:lnTo>
                  <a:pt x="9587" y="11364"/>
                </a:lnTo>
                <a:lnTo>
                  <a:pt x="9611" y="11291"/>
                </a:lnTo>
                <a:lnTo>
                  <a:pt x="9636" y="11218"/>
                </a:lnTo>
                <a:close/>
                <a:moveTo>
                  <a:pt x="5231" y="11437"/>
                </a:moveTo>
                <a:lnTo>
                  <a:pt x="5231" y="11583"/>
                </a:lnTo>
                <a:lnTo>
                  <a:pt x="5280" y="11729"/>
                </a:lnTo>
                <a:lnTo>
                  <a:pt x="5329" y="11875"/>
                </a:lnTo>
                <a:lnTo>
                  <a:pt x="5402" y="12021"/>
                </a:lnTo>
                <a:lnTo>
                  <a:pt x="5596" y="12264"/>
                </a:lnTo>
                <a:lnTo>
                  <a:pt x="5815" y="12459"/>
                </a:lnTo>
                <a:lnTo>
                  <a:pt x="6010" y="12581"/>
                </a:lnTo>
                <a:lnTo>
                  <a:pt x="6205" y="12702"/>
                </a:lnTo>
                <a:lnTo>
                  <a:pt x="6399" y="12775"/>
                </a:lnTo>
                <a:lnTo>
                  <a:pt x="6618" y="12848"/>
                </a:lnTo>
                <a:lnTo>
                  <a:pt x="6837" y="12897"/>
                </a:lnTo>
                <a:lnTo>
                  <a:pt x="7056" y="12946"/>
                </a:lnTo>
                <a:lnTo>
                  <a:pt x="7494" y="12970"/>
                </a:lnTo>
                <a:lnTo>
                  <a:pt x="7908" y="12946"/>
                </a:lnTo>
                <a:lnTo>
                  <a:pt x="8322" y="12897"/>
                </a:lnTo>
                <a:lnTo>
                  <a:pt x="8760" y="12775"/>
                </a:lnTo>
                <a:lnTo>
                  <a:pt x="9149" y="12629"/>
                </a:lnTo>
                <a:lnTo>
                  <a:pt x="9344" y="12532"/>
                </a:lnTo>
                <a:lnTo>
                  <a:pt x="9538" y="12410"/>
                </a:lnTo>
                <a:lnTo>
                  <a:pt x="9709" y="12289"/>
                </a:lnTo>
                <a:lnTo>
                  <a:pt x="9879" y="12143"/>
                </a:lnTo>
                <a:lnTo>
                  <a:pt x="10025" y="11997"/>
                </a:lnTo>
                <a:lnTo>
                  <a:pt x="10147" y="11851"/>
                </a:lnTo>
                <a:lnTo>
                  <a:pt x="10268" y="11656"/>
                </a:lnTo>
                <a:lnTo>
                  <a:pt x="10366" y="11486"/>
                </a:lnTo>
                <a:lnTo>
                  <a:pt x="10950" y="11583"/>
                </a:lnTo>
                <a:lnTo>
                  <a:pt x="10974" y="11583"/>
                </a:lnTo>
                <a:lnTo>
                  <a:pt x="10828" y="11680"/>
                </a:lnTo>
                <a:lnTo>
                  <a:pt x="10658" y="11778"/>
                </a:lnTo>
                <a:lnTo>
                  <a:pt x="10512" y="11899"/>
                </a:lnTo>
                <a:lnTo>
                  <a:pt x="10366" y="12045"/>
                </a:lnTo>
                <a:lnTo>
                  <a:pt x="10317" y="12118"/>
                </a:lnTo>
                <a:lnTo>
                  <a:pt x="10293" y="12216"/>
                </a:lnTo>
                <a:lnTo>
                  <a:pt x="10439" y="12167"/>
                </a:lnTo>
                <a:lnTo>
                  <a:pt x="10585" y="12094"/>
                </a:lnTo>
                <a:lnTo>
                  <a:pt x="10852" y="11924"/>
                </a:lnTo>
                <a:lnTo>
                  <a:pt x="11193" y="11778"/>
                </a:lnTo>
                <a:lnTo>
                  <a:pt x="11315" y="11753"/>
                </a:lnTo>
                <a:lnTo>
                  <a:pt x="11436" y="11705"/>
                </a:lnTo>
                <a:lnTo>
                  <a:pt x="11461" y="11680"/>
                </a:lnTo>
                <a:lnTo>
                  <a:pt x="12020" y="11851"/>
                </a:lnTo>
                <a:lnTo>
                  <a:pt x="11728" y="11948"/>
                </a:lnTo>
                <a:lnTo>
                  <a:pt x="11436" y="12070"/>
                </a:lnTo>
                <a:lnTo>
                  <a:pt x="11144" y="12191"/>
                </a:lnTo>
                <a:lnTo>
                  <a:pt x="10877" y="12362"/>
                </a:lnTo>
                <a:lnTo>
                  <a:pt x="10633" y="12532"/>
                </a:lnTo>
                <a:lnTo>
                  <a:pt x="10609" y="12556"/>
                </a:lnTo>
                <a:lnTo>
                  <a:pt x="10633" y="12581"/>
                </a:lnTo>
                <a:lnTo>
                  <a:pt x="11144" y="12386"/>
                </a:lnTo>
                <a:lnTo>
                  <a:pt x="11655" y="12216"/>
                </a:lnTo>
                <a:lnTo>
                  <a:pt x="11874" y="12167"/>
                </a:lnTo>
                <a:lnTo>
                  <a:pt x="12093" y="12118"/>
                </a:lnTo>
                <a:lnTo>
                  <a:pt x="12312" y="12094"/>
                </a:lnTo>
                <a:lnTo>
                  <a:pt x="12531" y="12021"/>
                </a:lnTo>
                <a:lnTo>
                  <a:pt x="12969" y="12216"/>
                </a:lnTo>
                <a:lnTo>
                  <a:pt x="12726" y="12289"/>
                </a:lnTo>
                <a:lnTo>
                  <a:pt x="12507" y="12386"/>
                </a:lnTo>
                <a:lnTo>
                  <a:pt x="11874" y="12654"/>
                </a:lnTo>
                <a:lnTo>
                  <a:pt x="11582" y="12800"/>
                </a:lnTo>
                <a:lnTo>
                  <a:pt x="11266" y="12897"/>
                </a:lnTo>
                <a:lnTo>
                  <a:pt x="11242" y="12921"/>
                </a:lnTo>
                <a:lnTo>
                  <a:pt x="11217" y="12946"/>
                </a:lnTo>
                <a:lnTo>
                  <a:pt x="11242" y="12970"/>
                </a:lnTo>
                <a:lnTo>
                  <a:pt x="11266" y="12994"/>
                </a:lnTo>
                <a:lnTo>
                  <a:pt x="11850" y="12873"/>
                </a:lnTo>
                <a:lnTo>
                  <a:pt x="12458" y="12727"/>
                </a:lnTo>
                <a:lnTo>
                  <a:pt x="12677" y="12678"/>
                </a:lnTo>
                <a:lnTo>
                  <a:pt x="12920" y="12629"/>
                </a:lnTo>
                <a:lnTo>
                  <a:pt x="13164" y="12556"/>
                </a:lnTo>
                <a:lnTo>
                  <a:pt x="13285" y="12508"/>
                </a:lnTo>
                <a:lnTo>
                  <a:pt x="13383" y="12459"/>
                </a:lnTo>
                <a:lnTo>
                  <a:pt x="13626" y="12629"/>
                </a:lnTo>
                <a:lnTo>
                  <a:pt x="13869" y="12824"/>
                </a:lnTo>
                <a:lnTo>
                  <a:pt x="13602" y="12873"/>
                </a:lnTo>
                <a:lnTo>
                  <a:pt x="12847" y="13067"/>
                </a:lnTo>
                <a:lnTo>
                  <a:pt x="12482" y="13165"/>
                </a:lnTo>
                <a:lnTo>
                  <a:pt x="12142" y="13286"/>
                </a:lnTo>
                <a:lnTo>
                  <a:pt x="12093" y="13335"/>
                </a:lnTo>
                <a:lnTo>
                  <a:pt x="12117" y="13359"/>
                </a:lnTo>
                <a:lnTo>
                  <a:pt x="12263" y="13408"/>
                </a:lnTo>
                <a:lnTo>
                  <a:pt x="12409" y="13432"/>
                </a:lnTo>
                <a:lnTo>
                  <a:pt x="12531" y="13457"/>
                </a:lnTo>
                <a:lnTo>
                  <a:pt x="12677" y="13432"/>
                </a:lnTo>
                <a:lnTo>
                  <a:pt x="12969" y="13408"/>
                </a:lnTo>
                <a:lnTo>
                  <a:pt x="13237" y="13335"/>
                </a:lnTo>
                <a:lnTo>
                  <a:pt x="13675" y="13238"/>
                </a:lnTo>
                <a:lnTo>
                  <a:pt x="13869" y="13189"/>
                </a:lnTo>
                <a:lnTo>
                  <a:pt x="14088" y="13165"/>
                </a:lnTo>
                <a:lnTo>
                  <a:pt x="14186" y="13140"/>
                </a:lnTo>
                <a:lnTo>
                  <a:pt x="14356" y="13335"/>
                </a:lnTo>
                <a:lnTo>
                  <a:pt x="14502" y="13530"/>
                </a:lnTo>
                <a:lnTo>
                  <a:pt x="14186" y="13554"/>
                </a:lnTo>
                <a:lnTo>
                  <a:pt x="13845" y="13578"/>
                </a:lnTo>
                <a:lnTo>
                  <a:pt x="13529" y="13627"/>
                </a:lnTo>
                <a:lnTo>
                  <a:pt x="13212" y="13676"/>
                </a:lnTo>
                <a:lnTo>
                  <a:pt x="13042" y="13724"/>
                </a:lnTo>
                <a:lnTo>
                  <a:pt x="12896" y="13773"/>
                </a:lnTo>
                <a:lnTo>
                  <a:pt x="12872" y="13797"/>
                </a:lnTo>
                <a:lnTo>
                  <a:pt x="12872" y="13822"/>
                </a:lnTo>
                <a:lnTo>
                  <a:pt x="12896" y="13846"/>
                </a:lnTo>
                <a:lnTo>
                  <a:pt x="12896" y="13870"/>
                </a:lnTo>
                <a:lnTo>
                  <a:pt x="13188" y="13919"/>
                </a:lnTo>
                <a:lnTo>
                  <a:pt x="13456" y="13943"/>
                </a:lnTo>
                <a:lnTo>
                  <a:pt x="13991" y="13919"/>
                </a:lnTo>
                <a:lnTo>
                  <a:pt x="14745" y="13919"/>
                </a:lnTo>
                <a:lnTo>
                  <a:pt x="14916" y="14284"/>
                </a:lnTo>
                <a:lnTo>
                  <a:pt x="14405" y="14308"/>
                </a:lnTo>
                <a:lnTo>
                  <a:pt x="13821" y="14308"/>
                </a:lnTo>
                <a:lnTo>
                  <a:pt x="13529" y="14333"/>
                </a:lnTo>
                <a:lnTo>
                  <a:pt x="13383" y="14357"/>
                </a:lnTo>
                <a:lnTo>
                  <a:pt x="13237" y="14381"/>
                </a:lnTo>
                <a:lnTo>
                  <a:pt x="13212" y="14406"/>
                </a:lnTo>
                <a:lnTo>
                  <a:pt x="13188" y="14454"/>
                </a:lnTo>
                <a:lnTo>
                  <a:pt x="13212" y="14503"/>
                </a:lnTo>
                <a:lnTo>
                  <a:pt x="13237" y="14527"/>
                </a:lnTo>
                <a:lnTo>
                  <a:pt x="13529" y="14600"/>
                </a:lnTo>
                <a:lnTo>
                  <a:pt x="13821" y="14625"/>
                </a:lnTo>
                <a:lnTo>
                  <a:pt x="14721" y="14625"/>
                </a:lnTo>
                <a:lnTo>
                  <a:pt x="15037" y="14600"/>
                </a:lnTo>
                <a:lnTo>
                  <a:pt x="15110" y="14868"/>
                </a:lnTo>
                <a:lnTo>
                  <a:pt x="15159" y="15136"/>
                </a:lnTo>
                <a:lnTo>
                  <a:pt x="14989" y="15087"/>
                </a:lnTo>
                <a:lnTo>
                  <a:pt x="14818" y="15087"/>
                </a:lnTo>
                <a:lnTo>
                  <a:pt x="14453" y="15063"/>
                </a:lnTo>
                <a:lnTo>
                  <a:pt x="14234" y="15063"/>
                </a:lnTo>
                <a:lnTo>
                  <a:pt x="13991" y="15087"/>
                </a:lnTo>
                <a:lnTo>
                  <a:pt x="13772" y="15111"/>
                </a:lnTo>
                <a:lnTo>
                  <a:pt x="13529" y="15184"/>
                </a:lnTo>
                <a:lnTo>
                  <a:pt x="13504" y="15209"/>
                </a:lnTo>
                <a:lnTo>
                  <a:pt x="13504" y="15233"/>
                </a:lnTo>
                <a:lnTo>
                  <a:pt x="13504" y="15282"/>
                </a:lnTo>
                <a:lnTo>
                  <a:pt x="13553" y="15282"/>
                </a:lnTo>
                <a:lnTo>
                  <a:pt x="14015" y="15306"/>
                </a:lnTo>
                <a:lnTo>
                  <a:pt x="14453" y="15330"/>
                </a:lnTo>
                <a:lnTo>
                  <a:pt x="14843" y="15355"/>
                </a:lnTo>
                <a:lnTo>
                  <a:pt x="15013" y="15355"/>
                </a:lnTo>
                <a:lnTo>
                  <a:pt x="15183" y="15330"/>
                </a:lnTo>
                <a:lnTo>
                  <a:pt x="15183" y="15330"/>
                </a:lnTo>
                <a:lnTo>
                  <a:pt x="15086" y="15355"/>
                </a:lnTo>
                <a:lnTo>
                  <a:pt x="14794" y="15452"/>
                </a:lnTo>
                <a:lnTo>
                  <a:pt x="14502" y="15549"/>
                </a:lnTo>
                <a:lnTo>
                  <a:pt x="13918" y="15671"/>
                </a:lnTo>
                <a:lnTo>
                  <a:pt x="13310" y="15768"/>
                </a:lnTo>
                <a:lnTo>
                  <a:pt x="12701" y="15841"/>
                </a:lnTo>
                <a:lnTo>
                  <a:pt x="12677" y="15720"/>
                </a:lnTo>
                <a:lnTo>
                  <a:pt x="12653" y="15525"/>
                </a:lnTo>
                <a:lnTo>
                  <a:pt x="12628" y="15428"/>
                </a:lnTo>
                <a:lnTo>
                  <a:pt x="12555" y="15330"/>
                </a:lnTo>
                <a:lnTo>
                  <a:pt x="12482" y="15257"/>
                </a:lnTo>
                <a:lnTo>
                  <a:pt x="12385" y="15233"/>
                </a:lnTo>
                <a:lnTo>
                  <a:pt x="12288" y="15257"/>
                </a:lnTo>
                <a:lnTo>
                  <a:pt x="12215" y="15330"/>
                </a:lnTo>
                <a:lnTo>
                  <a:pt x="12166" y="15428"/>
                </a:lnTo>
                <a:lnTo>
                  <a:pt x="12142" y="15525"/>
                </a:lnTo>
                <a:lnTo>
                  <a:pt x="12142" y="15720"/>
                </a:lnTo>
                <a:lnTo>
                  <a:pt x="12142" y="15890"/>
                </a:lnTo>
                <a:lnTo>
                  <a:pt x="11801" y="15939"/>
                </a:lnTo>
                <a:lnTo>
                  <a:pt x="11290" y="15987"/>
                </a:lnTo>
                <a:lnTo>
                  <a:pt x="10755" y="16036"/>
                </a:lnTo>
                <a:lnTo>
                  <a:pt x="9709" y="16085"/>
                </a:lnTo>
                <a:lnTo>
                  <a:pt x="7592" y="16085"/>
                </a:lnTo>
                <a:lnTo>
                  <a:pt x="6521" y="16060"/>
                </a:lnTo>
                <a:lnTo>
                  <a:pt x="5475" y="16012"/>
                </a:lnTo>
                <a:lnTo>
                  <a:pt x="4428" y="15939"/>
                </a:lnTo>
                <a:lnTo>
                  <a:pt x="3382" y="15841"/>
                </a:lnTo>
                <a:lnTo>
                  <a:pt x="3236" y="15817"/>
                </a:lnTo>
                <a:lnTo>
                  <a:pt x="3236" y="15768"/>
                </a:lnTo>
                <a:lnTo>
                  <a:pt x="3236" y="15671"/>
                </a:lnTo>
                <a:lnTo>
                  <a:pt x="3212" y="15622"/>
                </a:lnTo>
                <a:lnTo>
                  <a:pt x="3212" y="15574"/>
                </a:lnTo>
                <a:lnTo>
                  <a:pt x="3236" y="15403"/>
                </a:lnTo>
                <a:lnTo>
                  <a:pt x="3236" y="15306"/>
                </a:lnTo>
                <a:lnTo>
                  <a:pt x="3212" y="15209"/>
                </a:lnTo>
                <a:lnTo>
                  <a:pt x="3163" y="15136"/>
                </a:lnTo>
                <a:lnTo>
                  <a:pt x="3090" y="15087"/>
                </a:lnTo>
                <a:lnTo>
                  <a:pt x="3017" y="15087"/>
                </a:lnTo>
                <a:lnTo>
                  <a:pt x="2920" y="15111"/>
                </a:lnTo>
                <a:lnTo>
                  <a:pt x="2823" y="15209"/>
                </a:lnTo>
                <a:lnTo>
                  <a:pt x="2750" y="15330"/>
                </a:lnTo>
                <a:lnTo>
                  <a:pt x="2725" y="15452"/>
                </a:lnTo>
                <a:lnTo>
                  <a:pt x="2701" y="15598"/>
                </a:lnTo>
                <a:lnTo>
                  <a:pt x="2701" y="15695"/>
                </a:lnTo>
                <a:lnTo>
                  <a:pt x="2141" y="15525"/>
                </a:lnTo>
                <a:lnTo>
                  <a:pt x="1582" y="15355"/>
                </a:lnTo>
                <a:lnTo>
                  <a:pt x="1314" y="15282"/>
                </a:lnTo>
                <a:lnTo>
                  <a:pt x="1046" y="15257"/>
                </a:lnTo>
                <a:lnTo>
                  <a:pt x="754" y="15233"/>
                </a:lnTo>
                <a:lnTo>
                  <a:pt x="487" y="15257"/>
                </a:lnTo>
                <a:lnTo>
                  <a:pt x="462" y="15038"/>
                </a:lnTo>
                <a:lnTo>
                  <a:pt x="487" y="14844"/>
                </a:lnTo>
                <a:lnTo>
                  <a:pt x="511" y="14625"/>
                </a:lnTo>
                <a:lnTo>
                  <a:pt x="584" y="14430"/>
                </a:lnTo>
                <a:lnTo>
                  <a:pt x="657" y="14235"/>
                </a:lnTo>
                <a:lnTo>
                  <a:pt x="754" y="14041"/>
                </a:lnTo>
                <a:lnTo>
                  <a:pt x="852" y="13870"/>
                </a:lnTo>
                <a:lnTo>
                  <a:pt x="973" y="13676"/>
                </a:lnTo>
                <a:lnTo>
                  <a:pt x="1241" y="13359"/>
                </a:lnTo>
                <a:lnTo>
                  <a:pt x="1557" y="13043"/>
                </a:lnTo>
                <a:lnTo>
                  <a:pt x="1874" y="12775"/>
                </a:lnTo>
                <a:lnTo>
                  <a:pt x="2190" y="12532"/>
                </a:lnTo>
                <a:lnTo>
                  <a:pt x="2409" y="12386"/>
                </a:lnTo>
                <a:lnTo>
                  <a:pt x="2604" y="12289"/>
                </a:lnTo>
                <a:lnTo>
                  <a:pt x="3042" y="12070"/>
                </a:lnTo>
                <a:lnTo>
                  <a:pt x="3480" y="11924"/>
                </a:lnTo>
                <a:lnTo>
                  <a:pt x="3942" y="11778"/>
                </a:lnTo>
                <a:lnTo>
                  <a:pt x="4234" y="11680"/>
                </a:lnTo>
                <a:lnTo>
                  <a:pt x="4574" y="11607"/>
                </a:lnTo>
                <a:lnTo>
                  <a:pt x="5231" y="11437"/>
                </a:lnTo>
                <a:close/>
                <a:moveTo>
                  <a:pt x="8200" y="1"/>
                </a:moveTo>
                <a:lnTo>
                  <a:pt x="7811" y="50"/>
                </a:lnTo>
                <a:lnTo>
                  <a:pt x="7470" y="123"/>
                </a:lnTo>
                <a:lnTo>
                  <a:pt x="7154" y="244"/>
                </a:lnTo>
                <a:lnTo>
                  <a:pt x="6667" y="463"/>
                </a:lnTo>
                <a:lnTo>
                  <a:pt x="6424" y="609"/>
                </a:lnTo>
                <a:lnTo>
                  <a:pt x="6278" y="731"/>
                </a:lnTo>
                <a:lnTo>
                  <a:pt x="6205" y="804"/>
                </a:lnTo>
                <a:lnTo>
                  <a:pt x="6180" y="853"/>
                </a:lnTo>
                <a:lnTo>
                  <a:pt x="6205" y="926"/>
                </a:lnTo>
                <a:lnTo>
                  <a:pt x="6253" y="974"/>
                </a:lnTo>
                <a:lnTo>
                  <a:pt x="6302" y="999"/>
                </a:lnTo>
                <a:lnTo>
                  <a:pt x="6472" y="999"/>
                </a:lnTo>
                <a:lnTo>
                  <a:pt x="6594" y="950"/>
                </a:lnTo>
                <a:lnTo>
                  <a:pt x="6716" y="877"/>
                </a:lnTo>
                <a:lnTo>
                  <a:pt x="7178" y="682"/>
                </a:lnTo>
                <a:lnTo>
                  <a:pt x="7421" y="585"/>
                </a:lnTo>
                <a:lnTo>
                  <a:pt x="7665" y="488"/>
                </a:lnTo>
                <a:lnTo>
                  <a:pt x="8005" y="439"/>
                </a:lnTo>
                <a:lnTo>
                  <a:pt x="8346" y="415"/>
                </a:lnTo>
                <a:lnTo>
                  <a:pt x="8735" y="439"/>
                </a:lnTo>
                <a:lnTo>
                  <a:pt x="9125" y="488"/>
                </a:lnTo>
                <a:lnTo>
                  <a:pt x="9490" y="585"/>
                </a:lnTo>
                <a:lnTo>
                  <a:pt x="9855" y="707"/>
                </a:lnTo>
                <a:lnTo>
                  <a:pt x="10195" y="828"/>
                </a:lnTo>
                <a:lnTo>
                  <a:pt x="10487" y="974"/>
                </a:lnTo>
                <a:lnTo>
                  <a:pt x="10706" y="1096"/>
                </a:lnTo>
                <a:lnTo>
                  <a:pt x="10877" y="1242"/>
                </a:lnTo>
                <a:lnTo>
                  <a:pt x="11023" y="1412"/>
                </a:lnTo>
                <a:lnTo>
                  <a:pt x="11169" y="1583"/>
                </a:lnTo>
                <a:lnTo>
                  <a:pt x="11290" y="1801"/>
                </a:lnTo>
                <a:lnTo>
                  <a:pt x="11388" y="1996"/>
                </a:lnTo>
                <a:lnTo>
                  <a:pt x="11485" y="2215"/>
                </a:lnTo>
                <a:lnTo>
                  <a:pt x="11558" y="2458"/>
                </a:lnTo>
                <a:lnTo>
                  <a:pt x="11655" y="2921"/>
                </a:lnTo>
                <a:lnTo>
                  <a:pt x="11728" y="3407"/>
                </a:lnTo>
                <a:lnTo>
                  <a:pt x="11753" y="3894"/>
                </a:lnTo>
                <a:lnTo>
                  <a:pt x="11753" y="4356"/>
                </a:lnTo>
                <a:lnTo>
                  <a:pt x="11217" y="4356"/>
                </a:lnTo>
                <a:lnTo>
                  <a:pt x="10974" y="4332"/>
                </a:lnTo>
                <a:lnTo>
                  <a:pt x="10731" y="4259"/>
                </a:lnTo>
                <a:lnTo>
                  <a:pt x="10487" y="4210"/>
                </a:lnTo>
                <a:lnTo>
                  <a:pt x="10244" y="4113"/>
                </a:lnTo>
                <a:lnTo>
                  <a:pt x="9782" y="3918"/>
                </a:lnTo>
                <a:lnTo>
                  <a:pt x="9319" y="3675"/>
                </a:lnTo>
                <a:lnTo>
                  <a:pt x="8881" y="3432"/>
                </a:lnTo>
                <a:lnTo>
                  <a:pt x="8419" y="3164"/>
                </a:lnTo>
                <a:lnTo>
                  <a:pt x="7981" y="2921"/>
                </a:lnTo>
                <a:lnTo>
                  <a:pt x="7908" y="2896"/>
                </a:lnTo>
                <a:lnTo>
                  <a:pt x="7835" y="2896"/>
                </a:lnTo>
                <a:lnTo>
                  <a:pt x="7786" y="2921"/>
                </a:lnTo>
                <a:lnTo>
                  <a:pt x="7738" y="2945"/>
                </a:lnTo>
                <a:lnTo>
                  <a:pt x="7689" y="2994"/>
                </a:lnTo>
                <a:lnTo>
                  <a:pt x="7665" y="3042"/>
                </a:lnTo>
                <a:lnTo>
                  <a:pt x="7640" y="3115"/>
                </a:lnTo>
                <a:lnTo>
                  <a:pt x="7640" y="3164"/>
                </a:lnTo>
                <a:lnTo>
                  <a:pt x="7713" y="3529"/>
                </a:lnTo>
                <a:lnTo>
                  <a:pt x="7786" y="3894"/>
                </a:lnTo>
                <a:lnTo>
                  <a:pt x="7640" y="3797"/>
                </a:lnTo>
                <a:lnTo>
                  <a:pt x="7494" y="3699"/>
                </a:lnTo>
                <a:lnTo>
                  <a:pt x="7202" y="3432"/>
                </a:lnTo>
                <a:lnTo>
                  <a:pt x="6959" y="3140"/>
                </a:lnTo>
                <a:lnTo>
                  <a:pt x="6740" y="2799"/>
                </a:lnTo>
                <a:lnTo>
                  <a:pt x="6545" y="2458"/>
                </a:lnTo>
                <a:lnTo>
                  <a:pt x="6424" y="2118"/>
                </a:lnTo>
                <a:lnTo>
                  <a:pt x="6399" y="1947"/>
                </a:lnTo>
                <a:lnTo>
                  <a:pt x="6375" y="1777"/>
                </a:lnTo>
                <a:lnTo>
                  <a:pt x="6375" y="1607"/>
                </a:lnTo>
                <a:lnTo>
                  <a:pt x="6399" y="1461"/>
                </a:lnTo>
                <a:lnTo>
                  <a:pt x="6399" y="1388"/>
                </a:lnTo>
                <a:lnTo>
                  <a:pt x="6399" y="1339"/>
                </a:lnTo>
                <a:lnTo>
                  <a:pt x="6351" y="1291"/>
                </a:lnTo>
                <a:lnTo>
                  <a:pt x="6302" y="1266"/>
                </a:lnTo>
                <a:lnTo>
                  <a:pt x="6205" y="1266"/>
                </a:lnTo>
                <a:lnTo>
                  <a:pt x="6156" y="1291"/>
                </a:lnTo>
                <a:lnTo>
                  <a:pt x="6107" y="1339"/>
                </a:lnTo>
                <a:lnTo>
                  <a:pt x="6034" y="1485"/>
                </a:lnTo>
                <a:lnTo>
                  <a:pt x="6010" y="1655"/>
                </a:lnTo>
                <a:lnTo>
                  <a:pt x="5815" y="1680"/>
                </a:lnTo>
                <a:lnTo>
                  <a:pt x="5645" y="1728"/>
                </a:lnTo>
                <a:lnTo>
                  <a:pt x="5475" y="1826"/>
                </a:lnTo>
                <a:lnTo>
                  <a:pt x="5304" y="1923"/>
                </a:lnTo>
                <a:lnTo>
                  <a:pt x="5085" y="2069"/>
                </a:lnTo>
                <a:lnTo>
                  <a:pt x="4891" y="2215"/>
                </a:lnTo>
                <a:lnTo>
                  <a:pt x="4720" y="2337"/>
                </a:lnTo>
                <a:lnTo>
                  <a:pt x="4647" y="2410"/>
                </a:lnTo>
                <a:lnTo>
                  <a:pt x="4599" y="2507"/>
                </a:lnTo>
                <a:lnTo>
                  <a:pt x="4574" y="2531"/>
                </a:lnTo>
                <a:lnTo>
                  <a:pt x="4599" y="2556"/>
                </a:lnTo>
                <a:lnTo>
                  <a:pt x="4623" y="2580"/>
                </a:lnTo>
                <a:lnTo>
                  <a:pt x="4647" y="2604"/>
                </a:lnTo>
                <a:lnTo>
                  <a:pt x="4745" y="2580"/>
                </a:lnTo>
                <a:lnTo>
                  <a:pt x="4818" y="2556"/>
                </a:lnTo>
                <a:lnTo>
                  <a:pt x="4988" y="2458"/>
                </a:lnTo>
                <a:lnTo>
                  <a:pt x="5280" y="2239"/>
                </a:lnTo>
                <a:lnTo>
                  <a:pt x="5621" y="1996"/>
                </a:lnTo>
                <a:lnTo>
                  <a:pt x="5986" y="1801"/>
                </a:lnTo>
                <a:lnTo>
                  <a:pt x="5986" y="1996"/>
                </a:lnTo>
                <a:lnTo>
                  <a:pt x="6034" y="2166"/>
                </a:lnTo>
                <a:lnTo>
                  <a:pt x="6083" y="2337"/>
                </a:lnTo>
                <a:lnTo>
                  <a:pt x="6156" y="2531"/>
                </a:lnTo>
                <a:lnTo>
                  <a:pt x="6302" y="2872"/>
                </a:lnTo>
                <a:lnTo>
                  <a:pt x="6472" y="3164"/>
                </a:lnTo>
                <a:lnTo>
                  <a:pt x="6618" y="3359"/>
                </a:lnTo>
                <a:lnTo>
                  <a:pt x="6764" y="3578"/>
                </a:lnTo>
                <a:lnTo>
                  <a:pt x="6959" y="3772"/>
                </a:lnTo>
                <a:lnTo>
                  <a:pt x="7129" y="3967"/>
                </a:lnTo>
                <a:lnTo>
                  <a:pt x="7348" y="4137"/>
                </a:lnTo>
                <a:lnTo>
                  <a:pt x="7567" y="4283"/>
                </a:lnTo>
                <a:lnTo>
                  <a:pt x="7811" y="4381"/>
                </a:lnTo>
                <a:lnTo>
                  <a:pt x="8054" y="4454"/>
                </a:lnTo>
                <a:lnTo>
                  <a:pt x="8151" y="4454"/>
                </a:lnTo>
                <a:lnTo>
                  <a:pt x="8249" y="4381"/>
                </a:lnTo>
                <a:lnTo>
                  <a:pt x="8297" y="4356"/>
                </a:lnTo>
                <a:lnTo>
                  <a:pt x="8322" y="4308"/>
                </a:lnTo>
                <a:lnTo>
                  <a:pt x="8322" y="4235"/>
                </a:lnTo>
                <a:lnTo>
                  <a:pt x="8322" y="4186"/>
                </a:lnTo>
                <a:lnTo>
                  <a:pt x="8151" y="3505"/>
                </a:lnTo>
                <a:lnTo>
                  <a:pt x="8151" y="3505"/>
                </a:lnTo>
                <a:lnTo>
                  <a:pt x="8881" y="3918"/>
                </a:lnTo>
                <a:lnTo>
                  <a:pt x="9587" y="4283"/>
                </a:lnTo>
                <a:lnTo>
                  <a:pt x="9952" y="4429"/>
                </a:lnTo>
                <a:lnTo>
                  <a:pt x="10317" y="4575"/>
                </a:lnTo>
                <a:lnTo>
                  <a:pt x="10682" y="4697"/>
                </a:lnTo>
                <a:lnTo>
                  <a:pt x="11071" y="4746"/>
                </a:lnTo>
                <a:lnTo>
                  <a:pt x="11169" y="4940"/>
                </a:lnTo>
                <a:lnTo>
                  <a:pt x="11242" y="5111"/>
                </a:lnTo>
                <a:lnTo>
                  <a:pt x="11266" y="5281"/>
                </a:lnTo>
                <a:lnTo>
                  <a:pt x="11266" y="5451"/>
                </a:lnTo>
                <a:lnTo>
                  <a:pt x="11242" y="5792"/>
                </a:lnTo>
                <a:lnTo>
                  <a:pt x="11266" y="5865"/>
                </a:lnTo>
                <a:lnTo>
                  <a:pt x="11315" y="5938"/>
                </a:lnTo>
                <a:lnTo>
                  <a:pt x="11363" y="5987"/>
                </a:lnTo>
                <a:lnTo>
                  <a:pt x="11509" y="5987"/>
                </a:lnTo>
                <a:lnTo>
                  <a:pt x="11582" y="5962"/>
                </a:lnTo>
                <a:lnTo>
                  <a:pt x="11631" y="5914"/>
                </a:lnTo>
                <a:lnTo>
                  <a:pt x="11655" y="5841"/>
                </a:lnTo>
                <a:lnTo>
                  <a:pt x="11704" y="5622"/>
                </a:lnTo>
                <a:lnTo>
                  <a:pt x="11704" y="5354"/>
                </a:lnTo>
                <a:lnTo>
                  <a:pt x="11680" y="5135"/>
                </a:lnTo>
                <a:lnTo>
                  <a:pt x="11607" y="4892"/>
                </a:lnTo>
                <a:lnTo>
                  <a:pt x="11558" y="4794"/>
                </a:lnTo>
                <a:lnTo>
                  <a:pt x="11680" y="4770"/>
                </a:lnTo>
                <a:lnTo>
                  <a:pt x="11801" y="4940"/>
                </a:lnTo>
                <a:lnTo>
                  <a:pt x="11923" y="5111"/>
                </a:lnTo>
                <a:lnTo>
                  <a:pt x="11996" y="5305"/>
                </a:lnTo>
                <a:lnTo>
                  <a:pt x="12044" y="5500"/>
                </a:lnTo>
                <a:lnTo>
                  <a:pt x="12069" y="5695"/>
                </a:lnTo>
                <a:lnTo>
                  <a:pt x="12093" y="5889"/>
                </a:lnTo>
                <a:lnTo>
                  <a:pt x="12069" y="6108"/>
                </a:lnTo>
                <a:lnTo>
                  <a:pt x="12044" y="6303"/>
                </a:lnTo>
                <a:lnTo>
                  <a:pt x="11996" y="6522"/>
                </a:lnTo>
                <a:lnTo>
                  <a:pt x="11899" y="6692"/>
                </a:lnTo>
                <a:lnTo>
                  <a:pt x="11801" y="6887"/>
                </a:lnTo>
                <a:lnTo>
                  <a:pt x="11655" y="7033"/>
                </a:lnTo>
                <a:lnTo>
                  <a:pt x="11631" y="7082"/>
                </a:lnTo>
                <a:lnTo>
                  <a:pt x="11631" y="6936"/>
                </a:lnTo>
                <a:lnTo>
                  <a:pt x="11631" y="6814"/>
                </a:lnTo>
                <a:lnTo>
                  <a:pt x="11582" y="6717"/>
                </a:lnTo>
                <a:lnTo>
                  <a:pt x="11509" y="6619"/>
                </a:lnTo>
                <a:lnTo>
                  <a:pt x="11436" y="6571"/>
                </a:lnTo>
                <a:lnTo>
                  <a:pt x="11290" y="6571"/>
                </a:lnTo>
                <a:lnTo>
                  <a:pt x="11242" y="6619"/>
                </a:lnTo>
                <a:lnTo>
                  <a:pt x="11193" y="6668"/>
                </a:lnTo>
                <a:lnTo>
                  <a:pt x="11169" y="6717"/>
                </a:lnTo>
                <a:lnTo>
                  <a:pt x="11169" y="6790"/>
                </a:lnTo>
                <a:lnTo>
                  <a:pt x="11193" y="6863"/>
                </a:lnTo>
                <a:lnTo>
                  <a:pt x="11169" y="6838"/>
                </a:lnTo>
                <a:lnTo>
                  <a:pt x="11144" y="6863"/>
                </a:lnTo>
                <a:lnTo>
                  <a:pt x="11144" y="6984"/>
                </a:lnTo>
                <a:lnTo>
                  <a:pt x="11071" y="7228"/>
                </a:lnTo>
                <a:lnTo>
                  <a:pt x="10974" y="7447"/>
                </a:lnTo>
                <a:lnTo>
                  <a:pt x="10755" y="7933"/>
                </a:lnTo>
                <a:lnTo>
                  <a:pt x="10487" y="8396"/>
                </a:lnTo>
                <a:lnTo>
                  <a:pt x="10317" y="8663"/>
                </a:lnTo>
                <a:lnTo>
                  <a:pt x="10098" y="8907"/>
                </a:lnTo>
                <a:lnTo>
                  <a:pt x="9879" y="9126"/>
                </a:lnTo>
                <a:lnTo>
                  <a:pt x="9611" y="9320"/>
                </a:lnTo>
                <a:lnTo>
                  <a:pt x="9344" y="9491"/>
                </a:lnTo>
                <a:lnTo>
                  <a:pt x="9052" y="9637"/>
                </a:lnTo>
                <a:lnTo>
                  <a:pt x="8735" y="9734"/>
                </a:lnTo>
                <a:lnTo>
                  <a:pt x="8419" y="9782"/>
                </a:lnTo>
                <a:lnTo>
                  <a:pt x="8078" y="9807"/>
                </a:lnTo>
                <a:lnTo>
                  <a:pt x="7738" y="9782"/>
                </a:lnTo>
                <a:lnTo>
                  <a:pt x="7397" y="9709"/>
                </a:lnTo>
                <a:lnTo>
                  <a:pt x="7056" y="9612"/>
                </a:lnTo>
                <a:lnTo>
                  <a:pt x="6716" y="9466"/>
                </a:lnTo>
                <a:lnTo>
                  <a:pt x="6424" y="9296"/>
                </a:lnTo>
                <a:lnTo>
                  <a:pt x="6107" y="9126"/>
                </a:lnTo>
                <a:lnTo>
                  <a:pt x="5840" y="8907"/>
                </a:lnTo>
                <a:lnTo>
                  <a:pt x="5596" y="8712"/>
                </a:lnTo>
                <a:lnTo>
                  <a:pt x="5377" y="8469"/>
                </a:lnTo>
                <a:lnTo>
                  <a:pt x="5158" y="8225"/>
                </a:lnTo>
                <a:lnTo>
                  <a:pt x="4988" y="7958"/>
                </a:lnTo>
                <a:lnTo>
                  <a:pt x="4891" y="7787"/>
                </a:lnTo>
                <a:lnTo>
                  <a:pt x="4818" y="7641"/>
                </a:lnTo>
                <a:lnTo>
                  <a:pt x="4696" y="7301"/>
                </a:lnTo>
                <a:lnTo>
                  <a:pt x="4599" y="6960"/>
                </a:lnTo>
                <a:lnTo>
                  <a:pt x="4477" y="6644"/>
                </a:lnTo>
                <a:lnTo>
                  <a:pt x="4428" y="6571"/>
                </a:lnTo>
                <a:lnTo>
                  <a:pt x="4355" y="6546"/>
                </a:lnTo>
                <a:lnTo>
                  <a:pt x="4282" y="6571"/>
                </a:lnTo>
                <a:lnTo>
                  <a:pt x="4258" y="6595"/>
                </a:lnTo>
                <a:lnTo>
                  <a:pt x="4234" y="6644"/>
                </a:lnTo>
                <a:lnTo>
                  <a:pt x="4209" y="6936"/>
                </a:lnTo>
                <a:lnTo>
                  <a:pt x="4234" y="7228"/>
                </a:lnTo>
                <a:lnTo>
                  <a:pt x="4088" y="7130"/>
                </a:lnTo>
                <a:lnTo>
                  <a:pt x="3966" y="7033"/>
                </a:lnTo>
                <a:lnTo>
                  <a:pt x="3845" y="6911"/>
                </a:lnTo>
                <a:lnTo>
                  <a:pt x="3772" y="6790"/>
                </a:lnTo>
                <a:lnTo>
                  <a:pt x="3699" y="6644"/>
                </a:lnTo>
                <a:lnTo>
                  <a:pt x="3650" y="6473"/>
                </a:lnTo>
                <a:lnTo>
                  <a:pt x="3577" y="6133"/>
                </a:lnTo>
                <a:lnTo>
                  <a:pt x="3553" y="5816"/>
                </a:lnTo>
                <a:lnTo>
                  <a:pt x="3577" y="5670"/>
                </a:lnTo>
                <a:lnTo>
                  <a:pt x="3601" y="5524"/>
                </a:lnTo>
                <a:lnTo>
                  <a:pt x="3650" y="5378"/>
                </a:lnTo>
                <a:lnTo>
                  <a:pt x="3699" y="5232"/>
                </a:lnTo>
                <a:lnTo>
                  <a:pt x="3772" y="5111"/>
                </a:lnTo>
                <a:lnTo>
                  <a:pt x="3893" y="5013"/>
                </a:lnTo>
                <a:lnTo>
                  <a:pt x="3942" y="5013"/>
                </a:lnTo>
                <a:lnTo>
                  <a:pt x="3918" y="5208"/>
                </a:lnTo>
                <a:lnTo>
                  <a:pt x="3942" y="5403"/>
                </a:lnTo>
                <a:lnTo>
                  <a:pt x="3966" y="5476"/>
                </a:lnTo>
                <a:lnTo>
                  <a:pt x="4015" y="5549"/>
                </a:lnTo>
                <a:lnTo>
                  <a:pt x="4063" y="5622"/>
                </a:lnTo>
                <a:lnTo>
                  <a:pt x="4136" y="5670"/>
                </a:lnTo>
                <a:lnTo>
                  <a:pt x="4209" y="5695"/>
                </a:lnTo>
                <a:lnTo>
                  <a:pt x="4258" y="5670"/>
                </a:lnTo>
                <a:lnTo>
                  <a:pt x="4307" y="5646"/>
                </a:lnTo>
                <a:lnTo>
                  <a:pt x="4355" y="5597"/>
                </a:lnTo>
                <a:lnTo>
                  <a:pt x="4355" y="5476"/>
                </a:lnTo>
                <a:lnTo>
                  <a:pt x="4355" y="5403"/>
                </a:lnTo>
                <a:lnTo>
                  <a:pt x="4307" y="5208"/>
                </a:lnTo>
                <a:lnTo>
                  <a:pt x="4331" y="5086"/>
                </a:lnTo>
                <a:lnTo>
                  <a:pt x="4355" y="4965"/>
                </a:lnTo>
                <a:lnTo>
                  <a:pt x="4453" y="4746"/>
                </a:lnTo>
                <a:lnTo>
                  <a:pt x="4550" y="4575"/>
                </a:lnTo>
                <a:lnTo>
                  <a:pt x="4647" y="4405"/>
                </a:lnTo>
                <a:lnTo>
                  <a:pt x="5085" y="4016"/>
                </a:lnTo>
                <a:lnTo>
                  <a:pt x="5377" y="3748"/>
                </a:lnTo>
                <a:lnTo>
                  <a:pt x="5669" y="3432"/>
                </a:lnTo>
                <a:lnTo>
                  <a:pt x="5791" y="3237"/>
                </a:lnTo>
                <a:lnTo>
                  <a:pt x="5888" y="3067"/>
                </a:lnTo>
                <a:lnTo>
                  <a:pt x="5961" y="2872"/>
                </a:lnTo>
                <a:lnTo>
                  <a:pt x="6010" y="2677"/>
                </a:lnTo>
                <a:lnTo>
                  <a:pt x="5986" y="2629"/>
                </a:lnTo>
                <a:lnTo>
                  <a:pt x="5937" y="2604"/>
                </a:lnTo>
                <a:lnTo>
                  <a:pt x="5888" y="2604"/>
                </a:lnTo>
                <a:lnTo>
                  <a:pt x="5864" y="2629"/>
                </a:lnTo>
                <a:lnTo>
                  <a:pt x="5718" y="2750"/>
                </a:lnTo>
                <a:lnTo>
                  <a:pt x="5596" y="2921"/>
                </a:lnTo>
                <a:lnTo>
                  <a:pt x="5377" y="3237"/>
                </a:lnTo>
                <a:lnTo>
                  <a:pt x="5110" y="3505"/>
                </a:lnTo>
                <a:lnTo>
                  <a:pt x="4818" y="3772"/>
                </a:lnTo>
                <a:lnTo>
                  <a:pt x="4647" y="3894"/>
                </a:lnTo>
                <a:lnTo>
                  <a:pt x="4453" y="4040"/>
                </a:lnTo>
                <a:lnTo>
                  <a:pt x="4063" y="4332"/>
                </a:lnTo>
                <a:lnTo>
                  <a:pt x="4112" y="3894"/>
                </a:lnTo>
                <a:lnTo>
                  <a:pt x="4209" y="3456"/>
                </a:lnTo>
                <a:lnTo>
                  <a:pt x="4331" y="3042"/>
                </a:lnTo>
                <a:lnTo>
                  <a:pt x="4477" y="2629"/>
                </a:lnTo>
                <a:lnTo>
                  <a:pt x="4599" y="2337"/>
                </a:lnTo>
                <a:lnTo>
                  <a:pt x="4769" y="2045"/>
                </a:lnTo>
                <a:lnTo>
                  <a:pt x="4939" y="1777"/>
                </a:lnTo>
                <a:lnTo>
                  <a:pt x="5158" y="1558"/>
                </a:lnTo>
                <a:lnTo>
                  <a:pt x="5256" y="1485"/>
                </a:lnTo>
                <a:lnTo>
                  <a:pt x="5377" y="1412"/>
                </a:lnTo>
                <a:lnTo>
                  <a:pt x="5596" y="1364"/>
                </a:lnTo>
                <a:lnTo>
                  <a:pt x="5815" y="1315"/>
                </a:lnTo>
                <a:lnTo>
                  <a:pt x="5913" y="1291"/>
                </a:lnTo>
                <a:lnTo>
                  <a:pt x="6034" y="1242"/>
                </a:lnTo>
                <a:lnTo>
                  <a:pt x="6034" y="1218"/>
                </a:lnTo>
                <a:lnTo>
                  <a:pt x="6034" y="1193"/>
                </a:lnTo>
                <a:lnTo>
                  <a:pt x="5961" y="1096"/>
                </a:lnTo>
                <a:lnTo>
                  <a:pt x="5888" y="1023"/>
                </a:lnTo>
                <a:lnTo>
                  <a:pt x="5767" y="974"/>
                </a:lnTo>
                <a:lnTo>
                  <a:pt x="5523" y="974"/>
                </a:lnTo>
                <a:lnTo>
                  <a:pt x="5402" y="999"/>
                </a:lnTo>
                <a:lnTo>
                  <a:pt x="5183" y="1072"/>
                </a:lnTo>
                <a:lnTo>
                  <a:pt x="5037" y="1145"/>
                </a:lnTo>
                <a:lnTo>
                  <a:pt x="4915" y="1242"/>
                </a:lnTo>
                <a:lnTo>
                  <a:pt x="4793" y="1364"/>
                </a:lnTo>
                <a:lnTo>
                  <a:pt x="4672" y="1485"/>
                </a:lnTo>
                <a:lnTo>
                  <a:pt x="4477" y="1728"/>
                </a:lnTo>
                <a:lnTo>
                  <a:pt x="4307" y="2020"/>
                </a:lnTo>
                <a:lnTo>
                  <a:pt x="4161" y="2312"/>
                </a:lnTo>
                <a:lnTo>
                  <a:pt x="4015" y="2653"/>
                </a:lnTo>
                <a:lnTo>
                  <a:pt x="3893" y="3018"/>
                </a:lnTo>
                <a:lnTo>
                  <a:pt x="3772" y="3359"/>
                </a:lnTo>
                <a:lnTo>
                  <a:pt x="3699" y="3724"/>
                </a:lnTo>
                <a:lnTo>
                  <a:pt x="3650" y="4113"/>
                </a:lnTo>
                <a:lnTo>
                  <a:pt x="3650" y="4454"/>
                </a:lnTo>
                <a:lnTo>
                  <a:pt x="3674" y="4819"/>
                </a:lnTo>
                <a:lnTo>
                  <a:pt x="3553" y="4892"/>
                </a:lnTo>
                <a:lnTo>
                  <a:pt x="3455" y="5038"/>
                </a:lnTo>
                <a:lnTo>
                  <a:pt x="3382" y="5184"/>
                </a:lnTo>
                <a:lnTo>
                  <a:pt x="3334" y="5378"/>
                </a:lnTo>
                <a:lnTo>
                  <a:pt x="3236" y="5719"/>
                </a:lnTo>
                <a:lnTo>
                  <a:pt x="3212" y="5962"/>
                </a:lnTo>
                <a:lnTo>
                  <a:pt x="3236" y="6230"/>
                </a:lnTo>
                <a:lnTo>
                  <a:pt x="3285" y="6522"/>
                </a:lnTo>
                <a:lnTo>
                  <a:pt x="3358" y="6814"/>
                </a:lnTo>
                <a:lnTo>
                  <a:pt x="3480" y="7082"/>
                </a:lnTo>
                <a:lnTo>
                  <a:pt x="3626" y="7325"/>
                </a:lnTo>
                <a:lnTo>
                  <a:pt x="3723" y="7422"/>
                </a:lnTo>
                <a:lnTo>
                  <a:pt x="3845" y="7520"/>
                </a:lnTo>
                <a:lnTo>
                  <a:pt x="3942" y="7593"/>
                </a:lnTo>
                <a:lnTo>
                  <a:pt x="4063" y="7641"/>
                </a:lnTo>
                <a:lnTo>
                  <a:pt x="4209" y="7690"/>
                </a:lnTo>
                <a:lnTo>
                  <a:pt x="4355" y="7690"/>
                </a:lnTo>
                <a:lnTo>
                  <a:pt x="4477" y="7933"/>
                </a:lnTo>
                <a:lnTo>
                  <a:pt x="4599" y="8177"/>
                </a:lnTo>
                <a:lnTo>
                  <a:pt x="4745" y="8396"/>
                </a:lnTo>
                <a:lnTo>
                  <a:pt x="4915" y="8615"/>
                </a:lnTo>
                <a:lnTo>
                  <a:pt x="5085" y="8809"/>
                </a:lnTo>
                <a:lnTo>
                  <a:pt x="5256" y="8980"/>
                </a:lnTo>
                <a:lnTo>
                  <a:pt x="5645" y="9320"/>
                </a:lnTo>
                <a:lnTo>
                  <a:pt x="6010" y="9588"/>
                </a:lnTo>
                <a:lnTo>
                  <a:pt x="6424" y="9831"/>
                </a:lnTo>
                <a:lnTo>
                  <a:pt x="6351" y="9855"/>
                </a:lnTo>
                <a:lnTo>
                  <a:pt x="6278" y="9928"/>
                </a:lnTo>
                <a:lnTo>
                  <a:pt x="6253" y="10001"/>
                </a:lnTo>
                <a:lnTo>
                  <a:pt x="6205" y="10074"/>
                </a:lnTo>
                <a:lnTo>
                  <a:pt x="6180" y="10269"/>
                </a:lnTo>
                <a:lnTo>
                  <a:pt x="6156" y="10464"/>
                </a:lnTo>
                <a:lnTo>
                  <a:pt x="6156" y="10610"/>
                </a:lnTo>
                <a:lnTo>
                  <a:pt x="6180" y="10804"/>
                </a:lnTo>
                <a:lnTo>
                  <a:pt x="6010" y="10829"/>
                </a:lnTo>
                <a:lnTo>
                  <a:pt x="5864" y="10853"/>
                </a:lnTo>
                <a:lnTo>
                  <a:pt x="5596" y="10902"/>
                </a:lnTo>
                <a:lnTo>
                  <a:pt x="5231" y="10975"/>
                </a:lnTo>
                <a:lnTo>
                  <a:pt x="4866" y="11072"/>
                </a:lnTo>
                <a:lnTo>
                  <a:pt x="4161" y="11242"/>
                </a:lnTo>
                <a:lnTo>
                  <a:pt x="3480" y="11437"/>
                </a:lnTo>
                <a:lnTo>
                  <a:pt x="2993" y="11632"/>
                </a:lnTo>
                <a:lnTo>
                  <a:pt x="2531" y="11826"/>
                </a:lnTo>
                <a:lnTo>
                  <a:pt x="2068" y="12070"/>
                </a:lnTo>
                <a:lnTo>
                  <a:pt x="1655" y="12362"/>
                </a:lnTo>
                <a:lnTo>
                  <a:pt x="1314" y="12654"/>
                </a:lnTo>
                <a:lnTo>
                  <a:pt x="973" y="12970"/>
                </a:lnTo>
                <a:lnTo>
                  <a:pt x="681" y="13335"/>
                </a:lnTo>
                <a:lnTo>
                  <a:pt x="414" y="13700"/>
                </a:lnTo>
                <a:lnTo>
                  <a:pt x="316" y="13919"/>
                </a:lnTo>
                <a:lnTo>
                  <a:pt x="219" y="14114"/>
                </a:lnTo>
                <a:lnTo>
                  <a:pt x="122" y="14333"/>
                </a:lnTo>
                <a:lnTo>
                  <a:pt x="73" y="14552"/>
                </a:lnTo>
                <a:lnTo>
                  <a:pt x="24" y="14771"/>
                </a:lnTo>
                <a:lnTo>
                  <a:pt x="0" y="14990"/>
                </a:lnTo>
                <a:lnTo>
                  <a:pt x="24" y="15209"/>
                </a:lnTo>
                <a:lnTo>
                  <a:pt x="49" y="15428"/>
                </a:lnTo>
                <a:lnTo>
                  <a:pt x="73" y="15525"/>
                </a:lnTo>
                <a:lnTo>
                  <a:pt x="122" y="15574"/>
                </a:lnTo>
                <a:lnTo>
                  <a:pt x="170" y="15598"/>
                </a:lnTo>
                <a:lnTo>
                  <a:pt x="243" y="15598"/>
                </a:lnTo>
                <a:lnTo>
                  <a:pt x="316" y="15671"/>
                </a:lnTo>
                <a:lnTo>
                  <a:pt x="414" y="15695"/>
                </a:lnTo>
                <a:lnTo>
                  <a:pt x="803" y="15720"/>
                </a:lnTo>
                <a:lnTo>
                  <a:pt x="1217" y="15793"/>
                </a:lnTo>
                <a:lnTo>
                  <a:pt x="1606" y="15890"/>
                </a:lnTo>
                <a:lnTo>
                  <a:pt x="1995" y="15987"/>
                </a:lnTo>
                <a:lnTo>
                  <a:pt x="2774" y="16231"/>
                </a:lnTo>
                <a:lnTo>
                  <a:pt x="3163" y="16328"/>
                </a:lnTo>
                <a:lnTo>
                  <a:pt x="3553" y="16401"/>
                </a:lnTo>
                <a:lnTo>
                  <a:pt x="4599" y="16498"/>
                </a:lnTo>
                <a:lnTo>
                  <a:pt x="5669" y="16547"/>
                </a:lnTo>
                <a:lnTo>
                  <a:pt x="6716" y="16596"/>
                </a:lnTo>
                <a:lnTo>
                  <a:pt x="7762" y="16620"/>
                </a:lnTo>
                <a:lnTo>
                  <a:pt x="9879" y="16620"/>
                </a:lnTo>
                <a:lnTo>
                  <a:pt x="10950" y="16547"/>
                </a:lnTo>
                <a:lnTo>
                  <a:pt x="11996" y="16450"/>
                </a:lnTo>
                <a:lnTo>
                  <a:pt x="12823" y="16352"/>
                </a:lnTo>
                <a:lnTo>
                  <a:pt x="13626" y="16255"/>
                </a:lnTo>
                <a:lnTo>
                  <a:pt x="14040" y="16206"/>
                </a:lnTo>
                <a:lnTo>
                  <a:pt x="14453" y="16109"/>
                </a:lnTo>
                <a:lnTo>
                  <a:pt x="14843" y="16012"/>
                </a:lnTo>
                <a:lnTo>
                  <a:pt x="15232" y="15890"/>
                </a:lnTo>
                <a:lnTo>
                  <a:pt x="15305" y="15841"/>
                </a:lnTo>
                <a:lnTo>
                  <a:pt x="15378" y="15768"/>
                </a:lnTo>
                <a:lnTo>
                  <a:pt x="15402" y="15695"/>
                </a:lnTo>
                <a:lnTo>
                  <a:pt x="15427" y="15622"/>
                </a:lnTo>
                <a:lnTo>
                  <a:pt x="15524" y="15622"/>
                </a:lnTo>
                <a:lnTo>
                  <a:pt x="15621" y="15574"/>
                </a:lnTo>
                <a:lnTo>
                  <a:pt x="15670" y="15549"/>
                </a:lnTo>
                <a:lnTo>
                  <a:pt x="15694" y="15501"/>
                </a:lnTo>
                <a:lnTo>
                  <a:pt x="15694" y="15452"/>
                </a:lnTo>
                <a:lnTo>
                  <a:pt x="15694" y="15379"/>
                </a:lnTo>
                <a:lnTo>
                  <a:pt x="15646" y="14965"/>
                </a:lnTo>
                <a:lnTo>
                  <a:pt x="15548" y="14576"/>
                </a:lnTo>
                <a:lnTo>
                  <a:pt x="15427" y="14187"/>
                </a:lnTo>
                <a:lnTo>
                  <a:pt x="15256" y="13822"/>
                </a:lnTo>
                <a:lnTo>
                  <a:pt x="15281" y="13822"/>
                </a:lnTo>
                <a:lnTo>
                  <a:pt x="15329" y="13797"/>
                </a:lnTo>
                <a:lnTo>
                  <a:pt x="15354" y="13724"/>
                </a:lnTo>
                <a:lnTo>
                  <a:pt x="15354" y="13676"/>
                </a:lnTo>
                <a:lnTo>
                  <a:pt x="15305" y="13627"/>
                </a:lnTo>
                <a:lnTo>
                  <a:pt x="15110" y="13554"/>
                </a:lnTo>
                <a:lnTo>
                  <a:pt x="14989" y="13359"/>
                </a:lnTo>
                <a:lnTo>
                  <a:pt x="14843" y="13140"/>
                </a:lnTo>
                <a:lnTo>
                  <a:pt x="14502" y="12751"/>
                </a:lnTo>
                <a:lnTo>
                  <a:pt x="14113" y="12386"/>
                </a:lnTo>
                <a:lnTo>
                  <a:pt x="13699" y="12070"/>
                </a:lnTo>
                <a:lnTo>
                  <a:pt x="13456" y="11924"/>
                </a:lnTo>
                <a:lnTo>
                  <a:pt x="13237" y="11778"/>
                </a:lnTo>
                <a:lnTo>
                  <a:pt x="12726" y="11559"/>
                </a:lnTo>
                <a:lnTo>
                  <a:pt x="12215" y="11388"/>
                </a:lnTo>
                <a:lnTo>
                  <a:pt x="11680" y="11242"/>
                </a:lnTo>
                <a:lnTo>
                  <a:pt x="11071" y="11121"/>
                </a:lnTo>
                <a:lnTo>
                  <a:pt x="10463" y="11023"/>
                </a:lnTo>
                <a:lnTo>
                  <a:pt x="10341" y="10999"/>
                </a:lnTo>
                <a:lnTo>
                  <a:pt x="10244" y="10975"/>
                </a:lnTo>
                <a:lnTo>
                  <a:pt x="9879" y="10902"/>
                </a:lnTo>
                <a:lnTo>
                  <a:pt x="9684" y="10877"/>
                </a:lnTo>
                <a:lnTo>
                  <a:pt x="9490" y="10877"/>
                </a:lnTo>
                <a:lnTo>
                  <a:pt x="9490" y="10780"/>
                </a:lnTo>
                <a:lnTo>
                  <a:pt x="9490" y="10658"/>
                </a:lnTo>
                <a:lnTo>
                  <a:pt x="9490" y="10415"/>
                </a:lnTo>
                <a:lnTo>
                  <a:pt x="9490" y="10172"/>
                </a:lnTo>
                <a:lnTo>
                  <a:pt x="9465" y="10050"/>
                </a:lnTo>
                <a:lnTo>
                  <a:pt x="9441" y="9977"/>
                </a:lnTo>
                <a:lnTo>
                  <a:pt x="9660" y="9831"/>
                </a:lnTo>
                <a:lnTo>
                  <a:pt x="9879" y="9709"/>
                </a:lnTo>
                <a:lnTo>
                  <a:pt x="10098" y="9539"/>
                </a:lnTo>
                <a:lnTo>
                  <a:pt x="10293" y="9369"/>
                </a:lnTo>
                <a:lnTo>
                  <a:pt x="10463" y="9174"/>
                </a:lnTo>
                <a:lnTo>
                  <a:pt x="10633" y="8980"/>
                </a:lnTo>
                <a:lnTo>
                  <a:pt x="10804" y="8761"/>
                </a:lnTo>
                <a:lnTo>
                  <a:pt x="10950" y="8542"/>
                </a:lnTo>
                <a:lnTo>
                  <a:pt x="11193" y="8128"/>
                </a:lnTo>
                <a:lnTo>
                  <a:pt x="11363" y="7812"/>
                </a:lnTo>
                <a:lnTo>
                  <a:pt x="11509" y="7495"/>
                </a:lnTo>
                <a:lnTo>
                  <a:pt x="11582" y="7495"/>
                </a:lnTo>
                <a:lnTo>
                  <a:pt x="11655" y="7471"/>
                </a:lnTo>
                <a:lnTo>
                  <a:pt x="11801" y="7398"/>
                </a:lnTo>
                <a:lnTo>
                  <a:pt x="11947" y="7252"/>
                </a:lnTo>
                <a:lnTo>
                  <a:pt x="12093" y="7082"/>
                </a:lnTo>
                <a:lnTo>
                  <a:pt x="12215" y="6887"/>
                </a:lnTo>
                <a:lnTo>
                  <a:pt x="12288" y="6717"/>
                </a:lnTo>
                <a:lnTo>
                  <a:pt x="12409" y="6425"/>
                </a:lnTo>
                <a:lnTo>
                  <a:pt x="12458" y="6206"/>
                </a:lnTo>
                <a:lnTo>
                  <a:pt x="12482" y="5987"/>
                </a:lnTo>
                <a:lnTo>
                  <a:pt x="12482" y="5768"/>
                </a:lnTo>
                <a:lnTo>
                  <a:pt x="12458" y="5549"/>
                </a:lnTo>
                <a:lnTo>
                  <a:pt x="12434" y="5330"/>
                </a:lnTo>
                <a:lnTo>
                  <a:pt x="12361" y="5111"/>
                </a:lnTo>
                <a:lnTo>
                  <a:pt x="12263" y="4916"/>
                </a:lnTo>
                <a:lnTo>
                  <a:pt x="12142" y="4721"/>
                </a:lnTo>
                <a:lnTo>
                  <a:pt x="12190" y="4697"/>
                </a:lnTo>
                <a:lnTo>
                  <a:pt x="12239" y="4648"/>
                </a:lnTo>
                <a:lnTo>
                  <a:pt x="12263" y="4551"/>
                </a:lnTo>
                <a:lnTo>
                  <a:pt x="12239" y="4454"/>
                </a:lnTo>
                <a:lnTo>
                  <a:pt x="12166" y="4356"/>
                </a:lnTo>
                <a:lnTo>
                  <a:pt x="12166" y="3797"/>
                </a:lnTo>
                <a:lnTo>
                  <a:pt x="12142" y="3237"/>
                </a:lnTo>
                <a:lnTo>
                  <a:pt x="12093" y="2969"/>
                </a:lnTo>
                <a:lnTo>
                  <a:pt x="12044" y="2677"/>
                </a:lnTo>
                <a:lnTo>
                  <a:pt x="11971" y="2410"/>
                </a:lnTo>
                <a:lnTo>
                  <a:pt x="11899" y="2142"/>
                </a:lnTo>
                <a:lnTo>
                  <a:pt x="11801" y="1874"/>
                </a:lnTo>
                <a:lnTo>
                  <a:pt x="11680" y="1631"/>
                </a:lnTo>
                <a:lnTo>
                  <a:pt x="11534" y="1412"/>
                </a:lnTo>
                <a:lnTo>
                  <a:pt x="11363" y="1193"/>
                </a:lnTo>
                <a:lnTo>
                  <a:pt x="11193" y="974"/>
                </a:lnTo>
                <a:lnTo>
                  <a:pt x="10974" y="804"/>
                </a:lnTo>
                <a:lnTo>
                  <a:pt x="10755" y="634"/>
                </a:lnTo>
                <a:lnTo>
                  <a:pt x="10487" y="488"/>
                </a:lnTo>
                <a:lnTo>
                  <a:pt x="10171" y="342"/>
                </a:lnTo>
                <a:lnTo>
                  <a:pt x="9782" y="220"/>
                </a:lnTo>
                <a:lnTo>
                  <a:pt x="9417" y="123"/>
                </a:lnTo>
                <a:lnTo>
                  <a:pt x="9003" y="50"/>
                </a:lnTo>
                <a:lnTo>
                  <a:pt x="8589" y="25"/>
                </a:lnTo>
                <a:lnTo>
                  <a:pt x="82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286;p44">
            <a:extLst>
              <a:ext uri="{FF2B5EF4-FFF2-40B4-BE49-F238E27FC236}">
                <a16:creationId xmlns:a16="http://schemas.microsoft.com/office/drawing/2014/main" id="{059D8E9D-B0FA-3FAA-F2EA-AF9853F13FEF}"/>
              </a:ext>
            </a:extLst>
          </p:cNvPr>
          <p:cNvSpPr/>
          <p:nvPr/>
        </p:nvSpPr>
        <p:spPr>
          <a:xfrm>
            <a:off x="8598149" y="3732570"/>
            <a:ext cx="207443" cy="152946"/>
          </a:xfrm>
          <a:custGeom>
            <a:avLst/>
            <a:gdLst/>
            <a:ahLst/>
            <a:cxnLst/>
            <a:rect l="l" t="t" r="r" b="b"/>
            <a:pathLst>
              <a:path w="18153" h="13384" extrusionOk="0">
                <a:moveTo>
                  <a:pt x="15865" y="1752"/>
                </a:moveTo>
                <a:lnTo>
                  <a:pt x="15962" y="1801"/>
                </a:lnTo>
                <a:lnTo>
                  <a:pt x="16230" y="1801"/>
                </a:lnTo>
                <a:lnTo>
                  <a:pt x="16279" y="1825"/>
                </a:lnTo>
                <a:lnTo>
                  <a:pt x="16303" y="1850"/>
                </a:lnTo>
                <a:lnTo>
                  <a:pt x="16327" y="1923"/>
                </a:lnTo>
                <a:lnTo>
                  <a:pt x="16303" y="1971"/>
                </a:lnTo>
                <a:lnTo>
                  <a:pt x="16279" y="2117"/>
                </a:lnTo>
                <a:lnTo>
                  <a:pt x="16230" y="2190"/>
                </a:lnTo>
                <a:lnTo>
                  <a:pt x="16157" y="2288"/>
                </a:lnTo>
                <a:lnTo>
                  <a:pt x="16084" y="2336"/>
                </a:lnTo>
                <a:lnTo>
                  <a:pt x="16011" y="2361"/>
                </a:lnTo>
                <a:lnTo>
                  <a:pt x="15938" y="2336"/>
                </a:lnTo>
                <a:lnTo>
                  <a:pt x="15865" y="2239"/>
                </a:lnTo>
                <a:lnTo>
                  <a:pt x="15792" y="2142"/>
                </a:lnTo>
                <a:lnTo>
                  <a:pt x="15768" y="2020"/>
                </a:lnTo>
                <a:lnTo>
                  <a:pt x="15768" y="1923"/>
                </a:lnTo>
                <a:lnTo>
                  <a:pt x="15841" y="1801"/>
                </a:lnTo>
                <a:lnTo>
                  <a:pt x="15865" y="1752"/>
                </a:lnTo>
                <a:close/>
                <a:moveTo>
                  <a:pt x="10925" y="4015"/>
                </a:moveTo>
                <a:lnTo>
                  <a:pt x="11023" y="4039"/>
                </a:lnTo>
                <a:lnTo>
                  <a:pt x="11071" y="4064"/>
                </a:lnTo>
                <a:lnTo>
                  <a:pt x="11096" y="4064"/>
                </a:lnTo>
                <a:lnTo>
                  <a:pt x="11096" y="4088"/>
                </a:lnTo>
                <a:lnTo>
                  <a:pt x="11120" y="4112"/>
                </a:lnTo>
                <a:lnTo>
                  <a:pt x="11120" y="4137"/>
                </a:lnTo>
                <a:lnTo>
                  <a:pt x="11120" y="4185"/>
                </a:lnTo>
                <a:lnTo>
                  <a:pt x="11120" y="4210"/>
                </a:lnTo>
                <a:lnTo>
                  <a:pt x="11096" y="4283"/>
                </a:lnTo>
                <a:lnTo>
                  <a:pt x="11023" y="4380"/>
                </a:lnTo>
                <a:lnTo>
                  <a:pt x="10998" y="4429"/>
                </a:lnTo>
                <a:lnTo>
                  <a:pt x="10950" y="4477"/>
                </a:lnTo>
                <a:lnTo>
                  <a:pt x="10901" y="4477"/>
                </a:lnTo>
                <a:lnTo>
                  <a:pt x="10901" y="4453"/>
                </a:lnTo>
                <a:lnTo>
                  <a:pt x="10877" y="4453"/>
                </a:lnTo>
                <a:lnTo>
                  <a:pt x="10828" y="4380"/>
                </a:lnTo>
                <a:lnTo>
                  <a:pt x="10779" y="4307"/>
                </a:lnTo>
                <a:lnTo>
                  <a:pt x="10779" y="4234"/>
                </a:lnTo>
                <a:lnTo>
                  <a:pt x="10779" y="4137"/>
                </a:lnTo>
                <a:lnTo>
                  <a:pt x="10828" y="4064"/>
                </a:lnTo>
                <a:lnTo>
                  <a:pt x="10901" y="4015"/>
                </a:lnTo>
                <a:close/>
                <a:moveTo>
                  <a:pt x="12507" y="5159"/>
                </a:moveTo>
                <a:lnTo>
                  <a:pt x="12580" y="5183"/>
                </a:lnTo>
                <a:lnTo>
                  <a:pt x="12629" y="5256"/>
                </a:lnTo>
                <a:lnTo>
                  <a:pt x="12677" y="5329"/>
                </a:lnTo>
                <a:lnTo>
                  <a:pt x="12677" y="5451"/>
                </a:lnTo>
                <a:lnTo>
                  <a:pt x="12653" y="5548"/>
                </a:lnTo>
                <a:lnTo>
                  <a:pt x="12604" y="5645"/>
                </a:lnTo>
                <a:lnTo>
                  <a:pt x="12556" y="5743"/>
                </a:lnTo>
                <a:lnTo>
                  <a:pt x="12507" y="5767"/>
                </a:lnTo>
                <a:lnTo>
                  <a:pt x="12458" y="5791"/>
                </a:lnTo>
                <a:lnTo>
                  <a:pt x="12337" y="5767"/>
                </a:lnTo>
                <a:lnTo>
                  <a:pt x="12239" y="5718"/>
                </a:lnTo>
                <a:lnTo>
                  <a:pt x="12166" y="5645"/>
                </a:lnTo>
                <a:lnTo>
                  <a:pt x="12142" y="5572"/>
                </a:lnTo>
                <a:lnTo>
                  <a:pt x="12142" y="5499"/>
                </a:lnTo>
                <a:lnTo>
                  <a:pt x="12166" y="5426"/>
                </a:lnTo>
                <a:lnTo>
                  <a:pt x="12191" y="5353"/>
                </a:lnTo>
                <a:lnTo>
                  <a:pt x="12264" y="5329"/>
                </a:lnTo>
                <a:lnTo>
                  <a:pt x="12312" y="5305"/>
                </a:lnTo>
                <a:lnTo>
                  <a:pt x="12337" y="5256"/>
                </a:lnTo>
                <a:lnTo>
                  <a:pt x="12361" y="5183"/>
                </a:lnTo>
                <a:lnTo>
                  <a:pt x="12410" y="5159"/>
                </a:lnTo>
                <a:close/>
                <a:moveTo>
                  <a:pt x="5499" y="6229"/>
                </a:moveTo>
                <a:lnTo>
                  <a:pt x="5597" y="6302"/>
                </a:lnTo>
                <a:lnTo>
                  <a:pt x="5694" y="6351"/>
                </a:lnTo>
                <a:lnTo>
                  <a:pt x="5743" y="6424"/>
                </a:lnTo>
                <a:lnTo>
                  <a:pt x="5767" y="6546"/>
                </a:lnTo>
                <a:lnTo>
                  <a:pt x="5743" y="6643"/>
                </a:lnTo>
                <a:lnTo>
                  <a:pt x="5670" y="6740"/>
                </a:lnTo>
                <a:lnTo>
                  <a:pt x="5621" y="6813"/>
                </a:lnTo>
                <a:lnTo>
                  <a:pt x="5524" y="6838"/>
                </a:lnTo>
                <a:lnTo>
                  <a:pt x="5475" y="6862"/>
                </a:lnTo>
                <a:lnTo>
                  <a:pt x="5426" y="6862"/>
                </a:lnTo>
                <a:lnTo>
                  <a:pt x="5329" y="6789"/>
                </a:lnTo>
                <a:lnTo>
                  <a:pt x="5280" y="6716"/>
                </a:lnTo>
                <a:lnTo>
                  <a:pt x="5280" y="6643"/>
                </a:lnTo>
                <a:lnTo>
                  <a:pt x="5280" y="6594"/>
                </a:lnTo>
                <a:lnTo>
                  <a:pt x="5305" y="6497"/>
                </a:lnTo>
                <a:lnTo>
                  <a:pt x="5353" y="6400"/>
                </a:lnTo>
                <a:lnTo>
                  <a:pt x="5475" y="6254"/>
                </a:lnTo>
                <a:lnTo>
                  <a:pt x="5499" y="6229"/>
                </a:lnTo>
                <a:close/>
                <a:moveTo>
                  <a:pt x="7568" y="7470"/>
                </a:moveTo>
                <a:lnTo>
                  <a:pt x="7616" y="7519"/>
                </a:lnTo>
                <a:lnTo>
                  <a:pt x="7689" y="7519"/>
                </a:lnTo>
                <a:lnTo>
                  <a:pt x="7835" y="7543"/>
                </a:lnTo>
                <a:lnTo>
                  <a:pt x="7908" y="7568"/>
                </a:lnTo>
                <a:lnTo>
                  <a:pt x="7957" y="7592"/>
                </a:lnTo>
                <a:lnTo>
                  <a:pt x="7957" y="7616"/>
                </a:lnTo>
                <a:lnTo>
                  <a:pt x="7957" y="7641"/>
                </a:lnTo>
                <a:lnTo>
                  <a:pt x="7957" y="7665"/>
                </a:lnTo>
                <a:lnTo>
                  <a:pt x="7908" y="7714"/>
                </a:lnTo>
                <a:lnTo>
                  <a:pt x="7908" y="7738"/>
                </a:lnTo>
                <a:lnTo>
                  <a:pt x="7811" y="7811"/>
                </a:lnTo>
                <a:lnTo>
                  <a:pt x="7787" y="7835"/>
                </a:lnTo>
                <a:lnTo>
                  <a:pt x="7714" y="7884"/>
                </a:lnTo>
                <a:lnTo>
                  <a:pt x="7641" y="7884"/>
                </a:lnTo>
                <a:lnTo>
                  <a:pt x="7641" y="7908"/>
                </a:lnTo>
                <a:lnTo>
                  <a:pt x="7592" y="7908"/>
                </a:lnTo>
                <a:lnTo>
                  <a:pt x="7543" y="7884"/>
                </a:lnTo>
                <a:lnTo>
                  <a:pt x="7519" y="7884"/>
                </a:lnTo>
                <a:lnTo>
                  <a:pt x="7495" y="7860"/>
                </a:lnTo>
                <a:lnTo>
                  <a:pt x="7495" y="7835"/>
                </a:lnTo>
                <a:lnTo>
                  <a:pt x="7470" y="7811"/>
                </a:lnTo>
                <a:lnTo>
                  <a:pt x="7422" y="7689"/>
                </a:lnTo>
                <a:lnTo>
                  <a:pt x="7397" y="7616"/>
                </a:lnTo>
                <a:lnTo>
                  <a:pt x="7422" y="7543"/>
                </a:lnTo>
                <a:lnTo>
                  <a:pt x="7495" y="7519"/>
                </a:lnTo>
                <a:lnTo>
                  <a:pt x="7568" y="7470"/>
                </a:lnTo>
                <a:close/>
                <a:moveTo>
                  <a:pt x="16011" y="1363"/>
                </a:moveTo>
                <a:lnTo>
                  <a:pt x="15889" y="1387"/>
                </a:lnTo>
                <a:lnTo>
                  <a:pt x="15768" y="1436"/>
                </a:lnTo>
                <a:lnTo>
                  <a:pt x="15646" y="1509"/>
                </a:lnTo>
                <a:lnTo>
                  <a:pt x="15573" y="1582"/>
                </a:lnTo>
                <a:lnTo>
                  <a:pt x="15500" y="1655"/>
                </a:lnTo>
                <a:lnTo>
                  <a:pt x="15476" y="1752"/>
                </a:lnTo>
                <a:lnTo>
                  <a:pt x="15427" y="1825"/>
                </a:lnTo>
                <a:lnTo>
                  <a:pt x="15403" y="2020"/>
                </a:lnTo>
                <a:lnTo>
                  <a:pt x="15451" y="2215"/>
                </a:lnTo>
                <a:lnTo>
                  <a:pt x="15500" y="2361"/>
                </a:lnTo>
                <a:lnTo>
                  <a:pt x="15330" y="2458"/>
                </a:lnTo>
                <a:lnTo>
                  <a:pt x="15159" y="2579"/>
                </a:lnTo>
                <a:lnTo>
                  <a:pt x="14989" y="2725"/>
                </a:lnTo>
                <a:lnTo>
                  <a:pt x="14843" y="2896"/>
                </a:lnTo>
                <a:lnTo>
                  <a:pt x="14283" y="3528"/>
                </a:lnTo>
                <a:lnTo>
                  <a:pt x="13918" y="3893"/>
                </a:lnTo>
                <a:lnTo>
                  <a:pt x="13529" y="4234"/>
                </a:lnTo>
                <a:lnTo>
                  <a:pt x="13140" y="4599"/>
                </a:lnTo>
                <a:lnTo>
                  <a:pt x="12775" y="4964"/>
                </a:lnTo>
                <a:lnTo>
                  <a:pt x="12677" y="4891"/>
                </a:lnTo>
                <a:lnTo>
                  <a:pt x="12556" y="4842"/>
                </a:lnTo>
                <a:lnTo>
                  <a:pt x="12507" y="4842"/>
                </a:lnTo>
                <a:lnTo>
                  <a:pt x="12434" y="4818"/>
                </a:lnTo>
                <a:lnTo>
                  <a:pt x="12264" y="4818"/>
                </a:lnTo>
                <a:lnTo>
                  <a:pt x="12191" y="4867"/>
                </a:lnTo>
                <a:lnTo>
                  <a:pt x="12020" y="4696"/>
                </a:lnTo>
                <a:lnTo>
                  <a:pt x="11826" y="4502"/>
                </a:lnTo>
                <a:lnTo>
                  <a:pt x="11655" y="4331"/>
                </a:lnTo>
                <a:lnTo>
                  <a:pt x="11582" y="4307"/>
                </a:lnTo>
                <a:lnTo>
                  <a:pt x="11582" y="4161"/>
                </a:lnTo>
                <a:lnTo>
                  <a:pt x="11582" y="4039"/>
                </a:lnTo>
                <a:lnTo>
                  <a:pt x="11534" y="3918"/>
                </a:lnTo>
                <a:lnTo>
                  <a:pt x="11485" y="3820"/>
                </a:lnTo>
                <a:lnTo>
                  <a:pt x="11388" y="3723"/>
                </a:lnTo>
                <a:lnTo>
                  <a:pt x="11242" y="3626"/>
                </a:lnTo>
                <a:lnTo>
                  <a:pt x="11169" y="3577"/>
                </a:lnTo>
                <a:lnTo>
                  <a:pt x="11120" y="3528"/>
                </a:lnTo>
                <a:lnTo>
                  <a:pt x="11047" y="3504"/>
                </a:lnTo>
                <a:lnTo>
                  <a:pt x="10974" y="3504"/>
                </a:lnTo>
                <a:lnTo>
                  <a:pt x="10828" y="3528"/>
                </a:lnTo>
                <a:lnTo>
                  <a:pt x="10682" y="3601"/>
                </a:lnTo>
                <a:lnTo>
                  <a:pt x="10536" y="3723"/>
                </a:lnTo>
                <a:lnTo>
                  <a:pt x="10439" y="3869"/>
                </a:lnTo>
                <a:lnTo>
                  <a:pt x="10341" y="4039"/>
                </a:lnTo>
                <a:lnTo>
                  <a:pt x="10317" y="4234"/>
                </a:lnTo>
                <a:lnTo>
                  <a:pt x="10317" y="4380"/>
                </a:lnTo>
                <a:lnTo>
                  <a:pt x="10171" y="4477"/>
                </a:lnTo>
                <a:lnTo>
                  <a:pt x="10025" y="4575"/>
                </a:lnTo>
                <a:lnTo>
                  <a:pt x="9879" y="4721"/>
                </a:lnTo>
                <a:lnTo>
                  <a:pt x="9733" y="4867"/>
                </a:lnTo>
                <a:lnTo>
                  <a:pt x="9490" y="5159"/>
                </a:lnTo>
                <a:lnTo>
                  <a:pt x="9319" y="5402"/>
                </a:lnTo>
                <a:lnTo>
                  <a:pt x="8954" y="5864"/>
                </a:lnTo>
                <a:lnTo>
                  <a:pt x="8614" y="6375"/>
                </a:lnTo>
                <a:lnTo>
                  <a:pt x="8298" y="6789"/>
                </a:lnTo>
                <a:lnTo>
                  <a:pt x="8152" y="7008"/>
                </a:lnTo>
                <a:lnTo>
                  <a:pt x="8030" y="7227"/>
                </a:lnTo>
                <a:lnTo>
                  <a:pt x="7908" y="7203"/>
                </a:lnTo>
                <a:lnTo>
                  <a:pt x="7787" y="7178"/>
                </a:lnTo>
                <a:lnTo>
                  <a:pt x="7738" y="7154"/>
                </a:lnTo>
                <a:lnTo>
                  <a:pt x="7616" y="7130"/>
                </a:lnTo>
                <a:lnTo>
                  <a:pt x="7470" y="7130"/>
                </a:lnTo>
                <a:lnTo>
                  <a:pt x="7349" y="7178"/>
                </a:lnTo>
                <a:lnTo>
                  <a:pt x="7227" y="7251"/>
                </a:lnTo>
                <a:lnTo>
                  <a:pt x="7178" y="7203"/>
                </a:lnTo>
                <a:lnTo>
                  <a:pt x="6935" y="7081"/>
                </a:lnTo>
                <a:lnTo>
                  <a:pt x="6692" y="6935"/>
                </a:lnTo>
                <a:lnTo>
                  <a:pt x="6448" y="6765"/>
                </a:lnTo>
                <a:lnTo>
                  <a:pt x="6327" y="6716"/>
                </a:lnTo>
                <a:lnTo>
                  <a:pt x="6205" y="6667"/>
                </a:lnTo>
                <a:lnTo>
                  <a:pt x="6229" y="6546"/>
                </a:lnTo>
                <a:lnTo>
                  <a:pt x="6205" y="6424"/>
                </a:lnTo>
                <a:lnTo>
                  <a:pt x="6181" y="6278"/>
                </a:lnTo>
                <a:lnTo>
                  <a:pt x="6132" y="6181"/>
                </a:lnTo>
                <a:lnTo>
                  <a:pt x="6059" y="6059"/>
                </a:lnTo>
                <a:lnTo>
                  <a:pt x="5986" y="5962"/>
                </a:lnTo>
                <a:lnTo>
                  <a:pt x="5889" y="5889"/>
                </a:lnTo>
                <a:lnTo>
                  <a:pt x="5767" y="5840"/>
                </a:lnTo>
                <a:lnTo>
                  <a:pt x="5694" y="5816"/>
                </a:lnTo>
                <a:lnTo>
                  <a:pt x="5621" y="5791"/>
                </a:lnTo>
                <a:lnTo>
                  <a:pt x="5475" y="5791"/>
                </a:lnTo>
                <a:lnTo>
                  <a:pt x="5329" y="5840"/>
                </a:lnTo>
                <a:lnTo>
                  <a:pt x="5207" y="5913"/>
                </a:lnTo>
                <a:lnTo>
                  <a:pt x="5086" y="6010"/>
                </a:lnTo>
                <a:lnTo>
                  <a:pt x="4964" y="6156"/>
                </a:lnTo>
                <a:lnTo>
                  <a:pt x="4891" y="6302"/>
                </a:lnTo>
                <a:lnTo>
                  <a:pt x="4818" y="6473"/>
                </a:lnTo>
                <a:lnTo>
                  <a:pt x="4818" y="6570"/>
                </a:lnTo>
                <a:lnTo>
                  <a:pt x="4818" y="6692"/>
                </a:lnTo>
                <a:lnTo>
                  <a:pt x="4769" y="6716"/>
                </a:lnTo>
                <a:lnTo>
                  <a:pt x="3918" y="7714"/>
                </a:lnTo>
                <a:lnTo>
                  <a:pt x="3504" y="8225"/>
                </a:lnTo>
                <a:lnTo>
                  <a:pt x="3090" y="8760"/>
                </a:lnTo>
                <a:lnTo>
                  <a:pt x="2677" y="9271"/>
                </a:lnTo>
                <a:lnTo>
                  <a:pt x="2214" y="9782"/>
                </a:lnTo>
                <a:lnTo>
                  <a:pt x="2044" y="9952"/>
                </a:lnTo>
                <a:lnTo>
                  <a:pt x="1874" y="10147"/>
                </a:lnTo>
                <a:lnTo>
                  <a:pt x="1801" y="10244"/>
                </a:lnTo>
                <a:lnTo>
                  <a:pt x="1752" y="10366"/>
                </a:lnTo>
                <a:lnTo>
                  <a:pt x="1703" y="10488"/>
                </a:lnTo>
                <a:lnTo>
                  <a:pt x="1703" y="10609"/>
                </a:lnTo>
                <a:lnTo>
                  <a:pt x="1728" y="10682"/>
                </a:lnTo>
                <a:lnTo>
                  <a:pt x="1776" y="10731"/>
                </a:lnTo>
                <a:lnTo>
                  <a:pt x="1849" y="10755"/>
                </a:lnTo>
                <a:lnTo>
                  <a:pt x="1922" y="10731"/>
                </a:lnTo>
                <a:lnTo>
                  <a:pt x="2020" y="10682"/>
                </a:lnTo>
                <a:lnTo>
                  <a:pt x="2117" y="10633"/>
                </a:lnTo>
                <a:lnTo>
                  <a:pt x="2263" y="10463"/>
                </a:lnTo>
                <a:lnTo>
                  <a:pt x="2579" y="10123"/>
                </a:lnTo>
                <a:lnTo>
                  <a:pt x="2969" y="9733"/>
                </a:lnTo>
                <a:lnTo>
                  <a:pt x="3163" y="9514"/>
                </a:lnTo>
                <a:lnTo>
                  <a:pt x="3334" y="9295"/>
                </a:lnTo>
                <a:lnTo>
                  <a:pt x="3747" y="8760"/>
                </a:lnTo>
                <a:lnTo>
                  <a:pt x="4185" y="8225"/>
                </a:lnTo>
                <a:lnTo>
                  <a:pt x="4648" y="7714"/>
                </a:lnTo>
                <a:lnTo>
                  <a:pt x="5086" y="7203"/>
                </a:lnTo>
                <a:lnTo>
                  <a:pt x="5159" y="7251"/>
                </a:lnTo>
                <a:lnTo>
                  <a:pt x="5280" y="7300"/>
                </a:lnTo>
                <a:lnTo>
                  <a:pt x="5378" y="7324"/>
                </a:lnTo>
                <a:lnTo>
                  <a:pt x="5499" y="7324"/>
                </a:lnTo>
                <a:lnTo>
                  <a:pt x="5645" y="7300"/>
                </a:lnTo>
                <a:lnTo>
                  <a:pt x="5791" y="7251"/>
                </a:lnTo>
                <a:lnTo>
                  <a:pt x="5913" y="7154"/>
                </a:lnTo>
                <a:lnTo>
                  <a:pt x="6010" y="7057"/>
                </a:lnTo>
                <a:lnTo>
                  <a:pt x="6205" y="7178"/>
                </a:lnTo>
                <a:lnTo>
                  <a:pt x="6400" y="7300"/>
                </a:lnTo>
                <a:lnTo>
                  <a:pt x="6716" y="7519"/>
                </a:lnTo>
                <a:lnTo>
                  <a:pt x="6862" y="7616"/>
                </a:lnTo>
                <a:lnTo>
                  <a:pt x="7032" y="7689"/>
                </a:lnTo>
                <a:lnTo>
                  <a:pt x="7057" y="7811"/>
                </a:lnTo>
                <a:lnTo>
                  <a:pt x="7105" y="7933"/>
                </a:lnTo>
                <a:lnTo>
                  <a:pt x="7154" y="8030"/>
                </a:lnTo>
                <a:lnTo>
                  <a:pt x="7227" y="8127"/>
                </a:lnTo>
                <a:lnTo>
                  <a:pt x="7324" y="8176"/>
                </a:lnTo>
                <a:lnTo>
                  <a:pt x="7397" y="8225"/>
                </a:lnTo>
                <a:lnTo>
                  <a:pt x="7495" y="8273"/>
                </a:lnTo>
                <a:lnTo>
                  <a:pt x="7714" y="8273"/>
                </a:lnTo>
                <a:lnTo>
                  <a:pt x="7835" y="8225"/>
                </a:lnTo>
                <a:lnTo>
                  <a:pt x="8006" y="8127"/>
                </a:lnTo>
                <a:lnTo>
                  <a:pt x="8152" y="8006"/>
                </a:lnTo>
                <a:lnTo>
                  <a:pt x="8225" y="7908"/>
                </a:lnTo>
                <a:lnTo>
                  <a:pt x="8273" y="7835"/>
                </a:lnTo>
                <a:lnTo>
                  <a:pt x="8298" y="7738"/>
                </a:lnTo>
                <a:lnTo>
                  <a:pt x="8322" y="7641"/>
                </a:lnTo>
                <a:lnTo>
                  <a:pt x="8322" y="7543"/>
                </a:lnTo>
                <a:lnTo>
                  <a:pt x="8298" y="7470"/>
                </a:lnTo>
                <a:lnTo>
                  <a:pt x="8468" y="7300"/>
                </a:lnTo>
                <a:lnTo>
                  <a:pt x="8614" y="7130"/>
                </a:lnTo>
                <a:lnTo>
                  <a:pt x="8906" y="6740"/>
                </a:lnTo>
                <a:lnTo>
                  <a:pt x="9173" y="6327"/>
                </a:lnTo>
                <a:lnTo>
                  <a:pt x="9417" y="5962"/>
                </a:lnTo>
                <a:lnTo>
                  <a:pt x="9782" y="5499"/>
                </a:lnTo>
                <a:lnTo>
                  <a:pt x="10195" y="5086"/>
                </a:lnTo>
                <a:lnTo>
                  <a:pt x="10268" y="5013"/>
                </a:lnTo>
                <a:lnTo>
                  <a:pt x="10366" y="4940"/>
                </a:lnTo>
                <a:lnTo>
                  <a:pt x="10585" y="4818"/>
                </a:lnTo>
                <a:lnTo>
                  <a:pt x="10706" y="4891"/>
                </a:lnTo>
                <a:lnTo>
                  <a:pt x="10828" y="4915"/>
                </a:lnTo>
                <a:lnTo>
                  <a:pt x="10950" y="4940"/>
                </a:lnTo>
                <a:lnTo>
                  <a:pt x="11096" y="4915"/>
                </a:lnTo>
                <a:lnTo>
                  <a:pt x="11193" y="4867"/>
                </a:lnTo>
                <a:lnTo>
                  <a:pt x="11266" y="4794"/>
                </a:lnTo>
                <a:lnTo>
                  <a:pt x="11363" y="4721"/>
                </a:lnTo>
                <a:lnTo>
                  <a:pt x="11436" y="4648"/>
                </a:lnTo>
                <a:lnTo>
                  <a:pt x="11704" y="4964"/>
                </a:lnTo>
                <a:lnTo>
                  <a:pt x="11874" y="5183"/>
                </a:lnTo>
                <a:lnTo>
                  <a:pt x="11801" y="5305"/>
                </a:lnTo>
                <a:lnTo>
                  <a:pt x="11777" y="5426"/>
                </a:lnTo>
                <a:lnTo>
                  <a:pt x="11753" y="5548"/>
                </a:lnTo>
                <a:lnTo>
                  <a:pt x="11777" y="5694"/>
                </a:lnTo>
                <a:lnTo>
                  <a:pt x="11826" y="5816"/>
                </a:lnTo>
                <a:lnTo>
                  <a:pt x="11899" y="5913"/>
                </a:lnTo>
                <a:lnTo>
                  <a:pt x="12020" y="6010"/>
                </a:lnTo>
                <a:lnTo>
                  <a:pt x="12142" y="6059"/>
                </a:lnTo>
                <a:lnTo>
                  <a:pt x="12264" y="6108"/>
                </a:lnTo>
                <a:lnTo>
                  <a:pt x="12410" y="6108"/>
                </a:lnTo>
                <a:lnTo>
                  <a:pt x="12531" y="6083"/>
                </a:lnTo>
                <a:lnTo>
                  <a:pt x="12653" y="6035"/>
                </a:lnTo>
                <a:lnTo>
                  <a:pt x="12726" y="5986"/>
                </a:lnTo>
                <a:lnTo>
                  <a:pt x="12799" y="5913"/>
                </a:lnTo>
                <a:lnTo>
                  <a:pt x="12872" y="5840"/>
                </a:lnTo>
                <a:lnTo>
                  <a:pt x="12921" y="5743"/>
                </a:lnTo>
                <a:lnTo>
                  <a:pt x="12969" y="5548"/>
                </a:lnTo>
                <a:lnTo>
                  <a:pt x="12969" y="5329"/>
                </a:lnTo>
                <a:lnTo>
                  <a:pt x="12969" y="5280"/>
                </a:lnTo>
                <a:lnTo>
                  <a:pt x="13042" y="5256"/>
                </a:lnTo>
                <a:lnTo>
                  <a:pt x="13383" y="4915"/>
                </a:lnTo>
                <a:lnTo>
                  <a:pt x="13748" y="4575"/>
                </a:lnTo>
                <a:lnTo>
                  <a:pt x="14454" y="3942"/>
                </a:lnTo>
                <a:lnTo>
                  <a:pt x="15111" y="3309"/>
                </a:lnTo>
                <a:lnTo>
                  <a:pt x="15768" y="2677"/>
                </a:lnTo>
                <a:lnTo>
                  <a:pt x="15792" y="2652"/>
                </a:lnTo>
                <a:lnTo>
                  <a:pt x="15914" y="2701"/>
                </a:lnTo>
                <a:lnTo>
                  <a:pt x="16157" y="2701"/>
                </a:lnTo>
                <a:lnTo>
                  <a:pt x="16279" y="2652"/>
                </a:lnTo>
                <a:lnTo>
                  <a:pt x="16376" y="2579"/>
                </a:lnTo>
                <a:lnTo>
                  <a:pt x="16449" y="2506"/>
                </a:lnTo>
                <a:lnTo>
                  <a:pt x="16522" y="2409"/>
                </a:lnTo>
                <a:lnTo>
                  <a:pt x="16595" y="2312"/>
                </a:lnTo>
                <a:lnTo>
                  <a:pt x="16643" y="2215"/>
                </a:lnTo>
                <a:lnTo>
                  <a:pt x="16668" y="2093"/>
                </a:lnTo>
                <a:lnTo>
                  <a:pt x="16692" y="1996"/>
                </a:lnTo>
                <a:lnTo>
                  <a:pt x="16692" y="1874"/>
                </a:lnTo>
                <a:lnTo>
                  <a:pt x="16668" y="1777"/>
                </a:lnTo>
                <a:lnTo>
                  <a:pt x="16643" y="1679"/>
                </a:lnTo>
                <a:lnTo>
                  <a:pt x="16570" y="1606"/>
                </a:lnTo>
                <a:lnTo>
                  <a:pt x="16522" y="1533"/>
                </a:lnTo>
                <a:lnTo>
                  <a:pt x="16424" y="1460"/>
                </a:lnTo>
                <a:lnTo>
                  <a:pt x="16352" y="1436"/>
                </a:lnTo>
                <a:lnTo>
                  <a:pt x="16254" y="1412"/>
                </a:lnTo>
                <a:lnTo>
                  <a:pt x="16157" y="1387"/>
                </a:lnTo>
                <a:lnTo>
                  <a:pt x="16011" y="1363"/>
                </a:lnTo>
                <a:close/>
                <a:moveTo>
                  <a:pt x="195" y="0"/>
                </a:moveTo>
                <a:lnTo>
                  <a:pt x="146" y="49"/>
                </a:lnTo>
                <a:lnTo>
                  <a:pt x="98" y="73"/>
                </a:lnTo>
                <a:lnTo>
                  <a:pt x="49" y="195"/>
                </a:lnTo>
                <a:lnTo>
                  <a:pt x="0" y="317"/>
                </a:lnTo>
                <a:lnTo>
                  <a:pt x="0" y="438"/>
                </a:lnTo>
                <a:lnTo>
                  <a:pt x="0" y="584"/>
                </a:lnTo>
                <a:lnTo>
                  <a:pt x="25" y="876"/>
                </a:lnTo>
                <a:lnTo>
                  <a:pt x="49" y="1120"/>
                </a:lnTo>
                <a:lnTo>
                  <a:pt x="49" y="1947"/>
                </a:lnTo>
                <a:lnTo>
                  <a:pt x="25" y="2774"/>
                </a:lnTo>
                <a:lnTo>
                  <a:pt x="49" y="3601"/>
                </a:lnTo>
                <a:lnTo>
                  <a:pt x="25" y="4429"/>
                </a:lnTo>
                <a:lnTo>
                  <a:pt x="0" y="6108"/>
                </a:lnTo>
                <a:lnTo>
                  <a:pt x="0" y="6984"/>
                </a:lnTo>
                <a:lnTo>
                  <a:pt x="0" y="7860"/>
                </a:lnTo>
                <a:lnTo>
                  <a:pt x="73" y="9587"/>
                </a:lnTo>
                <a:lnTo>
                  <a:pt x="146" y="11315"/>
                </a:lnTo>
                <a:lnTo>
                  <a:pt x="171" y="12191"/>
                </a:lnTo>
                <a:lnTo>
                  <a:pt x="171" y="13067"/>
                </a:lnTo>
                <a:lnTo>
                  <a:pt x="195" y="13188"/>
                </a:lnTo>
                <a:lnTo>
                  <a:pt x="268" y="13261"/>
                </a:lnTo>
                <a:lnTo>
                  <a:pt x="317" y="13310"/>
                </a:lnTo>
                <a:lnTo>
                  <a:pt x="390" y="13310"/>
                </a:lnTo>
                <a:lnTo>
                  <a:pt x="900" y="13383"/>
                </a:lnTo>
                <a:lnTo>
                  <a:pt x="1898" y="13383"/>
                </a:lnTo>
                <a:lnTo>
                  <a:pt x="2409" y="13334"/>
                </a:lnTo>
                <a:lnTo>
                  <a:pt x="3431" y="13261"/>
                </a:lnTo>
                <a:lnTo>
                  <a:pt x="3942" y="13213"/>
                </a:lnTo>
                <a:lnTo>
                  <a:pt x="4453" y="13188"/>
                </a:lnTo>
                <a:lnTo>
                  <a:pt x="10025" y="13188"/>
                </a:lnTo>
                <a:lnTo>
                  <a:pt x="11169" y="13164"/>
                </a:lnTo>
                <a:lnTo>
                  <a:pt x="13432" y="13091"/>
                </a:lnTo>
                <a:lnTo>
                  <a:pt x="14575" y="13067"/>
                </a:lnTo>
                <a:lnTo>
                  <a:pt x="16741" y="13067"/>
                </a:lnTo>
                <a:lnTo>
                  <a:pt x="17276" y="13091"/>
                </a:lnTo>
                <a:lnTo>
                  <a:pt x="17544" y="13140"/>
                </a:lnTo>
                <a:lnTo>
                  <a:pt x="17811" y="13164"/>
                </a:lnTo>
                <a:lnTo>
                  <a:pt x="17933" y="13164"/>
                </a:lnTo>
                <a:lnTo>
                  <a:pt x="18030" y="13115"/>
                </a:lnTo>
                <a:lnTo>
                  <a:pt x="18103" y="13042"/>
                </a:lnTo>
                <a:lnTo>
                  <a:pt x="18152" y="12945"/>
                </a:lnTo>
                <a:lnTo>
                  <a:pt x="18152" y="12848"/>
                </a:lnTo>
                <a:lnTo>
                  <a:pt x="18128" y="12750"/>
                </a:lnTo>
                <a:lnTo>
                  <a:pt x="18055" y="12677"/>
                </a:lnTo>
                <a:lnTo>
                  <a:pt x="17957" y="12629"/>
                </a:lnTo>
                <a:lnTo>
                  <a:pt x="17495" y="12556"/>
                </a:lnTo>
                <a:lnTo>
                  <a:pt x="17008" y="12531"/>
                </a:lnTo>
                <a:lnTo>
                  <a:pt x="16084" y="12507"/>
                </a:lnTo>
                <a:lnTo>
                  <a:pt x="14940" y="12483"/>
                </a:lnTo>
                <a:lnTo>
                  <a:pt x="13821" y="12507"/>
                </a:lnTo>
                <a:lnTo>
                  <a:pt x="11534" y="12580"/>
                </a:lnTo>
                <a:lnTo>
                  <a:pt x="10414" y="12604"/>
                </a:lnTo>
                <a:lnTo>
                  <a:pt x="9271" y="12629"/>
                </a:lnTo>
                <a:lnTo>
                  <a:pt x="7032" y="12604"/>
                </a:lnTo>
                <a:lnTo>
                  <a:pt x="5913" y="12604"/>
                </a:lnTo>
                <a:lnTo>
                  <a:pt x="4818" y="12629"/>
                </a:lnTo>
                <a:lnTo>
                  <a:pt x="3796" y="12677"/>
                </a:lnTo>
                <a:lnTo>
                  <a:pt x="2774" y="12726"/>
                </a:lnTo>
                <a:lnTo>
                  <a:pt x="1752" y="12799"/>
                </a:lnTo>
                <a:lnTo>
                  <a:pt x="730" y="12848"/>
                </a:lnTo>
                <a:lnTo>
                  <a:pt x="681" y="11169"/>
                </a:lnTo>
                <a:lnTo>
                  <a:pt x="608" y="9490"/>
                </a:lnTo>
                <a:lnTo>
                  <a:pt x="535" y="7787"/>
                </a:lnTo>
                <a:lnTo>
                  <a:pt x="535" y="6959"/>
                </a:lnTo>
                <a:lnTo>
                  <a:pt x="535" y="6108"/>
                </a:lnTo>
                <a:lnTo>
                  <a:pt x="560" y="4356"/>
                </a:lnTo>
                <a:lnTo>
                  <a:pt x="560" y="2579"/>
                </a:lnTo>
                <a:lnTo>
                  <a:pt x="560" y="1752"/>
                </a:lnTo>
                <a:lnTo>
                  <a:pt x="584" y="1363"/>
                </a:lnTo>
                <a:lnTo>
                  <a:pt x="584" y="949"/>
                </a:lnTo>
                <a:lnTo>
                  <a:pt x="560" y="706"/>
                </a:lnTo>
                <a:lnTo>
                  <a:pt x="535" y="438"/>
                </a:lnTo>
                <a:lnTo>
                  <a:pt x="511" y="317"/>
                </a:lnTo>
                <a:lnTo>
                  <a:pt x="463" y="219"/>
                </a:lnTo>
                <a:lnTo>
                  <a:pt x="390" y="98"/>
                </a:lnTo>
                <a:lnTo>
                  <a:pt x="317" y="25"/>
                </a:lnTo>
                <a:lnTo>
                  <a:pt x="2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287;p44">
            <a:extLst>
              <a:ext uri="{FF2B5EF4-FFF2-40B4-BE49-F238E27FC236}">
                <a16:creationId xmlns:a16="http://schemas.microsoft.com/office/drawing/2014/main" id="{D66A4609-5FE5-B11F-4722-6C7D3AD2A121}"/>
              </a:ext>
            </a:extLst>
          </p:cNvPr>
          <p:cNvSpPr/>
          <p:nvPr/>
        </p:nvSpPr>
        <p:spPr>
          <a:xfrm>
            <a:off x="837705" y="3234716"/>
            <a:ext cx="189925" cy="190199"/>
          </a:xfrm>
          <a:custGeom>
            <a:avLst/>
            <a:gdLst/>
            <a:ahLst/>
            <a:cxnLst/>
            <a:rect l="l" t="t" r="r" b="b"/>
            <a:pathLst>
              <a:path w="16620" h="16644" extrusionOk="0">
                <a:moveTo>
                  <a:pt x="11437" y="5767"/>
                </a:moveTo>
                <a:lnTo>
                  <a:pt x="11753" y="6132"/>
                </a:lnTo>
                <a:lnTo>
                  <a:pt x="12094" y="6522"/>
                </a:lnTo>
                <a:lnTo>
                  <a:pt x="11510" y="7179"/>
                </a:lnTo>
                <a:lnTo>
                  <a:pt x="11291" y="7008"/>
                </a:lnTo>
                <a:lnTo>
                  <a:pt x="11096" y="6862"/>
                </a:lnTo>
                <a:lnTo>
                  <a:pt x="10877" y="6668"/>
                </a:lnTo>
                <a:lnTo>
                  <a:pt x="10756" y="6570"/>
                </a:lnTo>
                <a:lnTo>
                  <a:pt x="10610" y="6497"/>
                </a:lnTo>
                <a:lnTo>
                  <a:pt x="10926" y="6230"/>
                </a:lnTo>
                <a:lnTo>
                  <a:pt x="10975" y="6303"/>
                </a:lnTo>
                <a:lnTo>
                  <a:pt x="11048" y="6400"/>
                </a:lnTo>
                <a:lnTo>
                  <a:pt x="11194" y="6546"/>
                </a:lnTo>
                <a:lnTo>
                  <a:pt x="11388" y="6789"/>
                </a:lnTo>
                <a:lnTo>
                  <a:pt x="11486" y="6887"/>
                </a:lnTo>
                <a:lnTo>
                  <a:pt x="11632" y="6960"/>
                </a:lnTo>
                <a:lnTo>
                  <a:pt x="11680" y="6960"/>
                </a:lnTo>
                <a:lnTo>
                  <a:pt x="11705" y="6911"/>
                </a:lnTo>
                <a:lnTo>
                  <a:pt x="11680" y="6765"/>
                </a:lnTo>
                <a:lnTo>
                  <a:pt x="11632" y="6619"/>
                </a:lnTo>
                <a:lnTo>
                  <a:pt x="11534" y="6522"/>
                </a:lnTo>
                <a:lnTo>
                  <a:pt x="11437" y="6400"/>
                </a:lnTo>
                <a:lnTo>
                  <a:pt x="11291" y="6205"/>
                </a:lnTo>
                <a:lnTo>
                  <a:pt x="11218" y="6108"/>
                </a:lnTo>
                <a:lnTo>
                  <a:pt x="11121" y="6059"/>
                </a:lnTo>
                <a:lnTo>
                  <a:pt x="11437" y="5767"/>
                </a:lnTo>
                <a:close/>
                <a:moveTo>
                  <a:pt x="10464" y="6643"/>
                </a:moveTo>
                <a:lnTo>
                  <a:pt x="10537" y="6765"/>
                </a:lnTo>
                <a:lnTo>
                  <a:pt x="10634" y="6887"/>
                </a:lnTo>
                <a:lnTo>
                  <a:pt x="10853" y="7106"/>
                </a:lnTo>
                <a:lnTo>
                  <a:pt x="11048" y="7300"/>
                </a:lnTo>
                <a:lnTo>
                  <a:pt x="11242" y="7495"/>
                </a:lnTo>
                <a:lnTo>
                  <a:pt x="11121" y="7641"/>
                </a:lnTo>
                <a:lnTo>
                  <a:pt x="10902" y="7446"/>
                </a:lnTo>
                <a:lnTo>
                  <a:pt x="10658" y="7276"/>
                </a:lnTo>
                <a:lnTo>
                  <a:pt x="10440" y="7057"/>
                </a:lnTo>
                <a:lnTo>
                  <a:pt x="10318" y="6960"/>
                </a:lnTo>
                <a:lnTo>
                  <a:pt x="10172" y="6887"/>
                </a:lnTo>
                <a:lnTo>
                  <a:pt x="10464" y="6643"/>
                </a:lnTo>
                <a:close/>
                <a:moveTo>
                  <a:pt x="10075" y="6984"/>
                </a:moveTo>
                <a:lnTo>
                  <a:pt x="10075" y="7057"/>
                </a:lnTo>
                <a:lnTo>
                  <a:pt x="10123" y="7130"/>
                </a:lnTo>
                <a:lnTo>
                  <a:pt x="10196" y="7276"/>
                </a:lnTo>
                <a:lnTo>
                  <a:pt x="10318" y="7398"/>
                </a:lnTo>
                <a:lnTo>
                  <a:pt x="10415" y="7519"/>
                </a:lnTo>
                <a:lnTo>
                  <a:pt x="10658" y="7714"/>
                </a:lnTo>
                <a:lnTo>
                  <a:pt x="10780" y="7811"/>
                </a:lnTo>
                <a:lnTo>
                  <a:pt x="10926" y="7909"/>
                </a:lnTo>
                <a:lnTo>
                  <a:pt x="10683" y="8176"/>
                </a:lnTo>
                <a:lnTo>
                  <a:pt x="10585" y="8055"/>
                </a:lnTo>
                <a:lnTo>
                  <a:pt x="10488" y="7957"/>
                </a:lnTo>
                <a:lnTo>
                  <a:pt x="10269" y="7787"/>
                </a:lnTo>
                <a:lnTo>
                  <a:pt x="10002" y="7519"/>
                </a:lnTo>
                <a:lnTo>
                  <a:pt x="9734" y="7276"/>
                </a:lnTo>
                <a:lnTo>
                  <a:pt x="10075" y="6984"/>
                </a:lnTo>
                <a:close/>
                <a:moveTo>
                  <a:pt x="9515" y="7495"/>
                </a:moveTo>
                <a:lnTo>
                  <a:pt x="9612" y="7617"/>
                </a:lnTo>
                <a:lnTo>
                  <a:pt x="9710" y="7738"/>
                </a:lnTo>
                <a:lnTo>
                  <a:pt x="9953" y="7957"/>
                </a:lnTo>
                <a:lnTo>
                  <a:pt x="10172" y="8201"/>
                </a:lnTo>
                <a:lnTo>
                  <a:pt x="10318" y="8347"/>
                </a:lnTo>
                <a:lnTo>
                  <a:pt x="10464" y="8444"/>
                </a:lnTo>
                <a:lnTo>
                  <a:pt x="10172" y="8809"/>
                </a:lnTo>
                <a:lnTo>
                  <a:pt x="9904" y="8468"/>
                </a:lnTo>
                <a:lnTo>
                  <a:pt x="9661" y="8176"/>
                </a:lnTo>
                <a:lnTo>
                  <a:pt x="9466" y="7933"/>
                </a:lnTo>
                <a:lnTo>
                  <a:pt x="9369" y="7811"/>
                </a:lnTo>
                <a:lnTo>
                  <a:pt x="9272" y="7714"/>
                </a:lnTo>
                <a:lnTo>
                  <a:pt x="9515" y="7495"/>
                </a:lnTo>
                <a:close/>
                <a:moveTo>
                  <a:pt x="9004" y="7933"/>
                </a:moveTo>
                <a:lnTo>
                  <a:pt x="9126" y="8128"/>
                </a:lnTo>
                <a:lnTo>
                  <a:pt x="9272" y="8298"/>
                </a:lnTo>
                <a:lnTo>
                  <a:pt x="9564" y="8663"/>
                </a:lnTo>
                <a:lnTo>
                  <a:pt x="9880" y="9028"/>
                </a:lnTo>
                <a:lnTo>
                  <a:pt x="9904" y="9077"/>
                </a:lnTo>
                <a:lnTo>
                  <a:pt x="9856" y="9125"/>
                </a:lnTo>
                <a:lnTo>
                  <a:pt x="9734" y="9271"/>
                </a:lnTo>
                <a:lnTo>
                  <a:pt x="9710" y="9198"/>
                </a:lnTo>
                <a:lnTo>
                  <a:pt x="9442" y="8858"/>
                </a:lnTo>
                <a:lnTo>
                  <a:pt x="9126" y="8517"/>
                </a:lnTo>
                <a:lnTo>
                  <a:pt x="8955" y="8322"/>
                </a:lnTo>
                <a:lnTo>
                  <a:pt x="8785" y="8152"/>
                </a:lnTo>
                <a:lnTo>
                  <a:pt x="9004" y="7933"/>
                </a:lnTo>
                <a:close/>
                <a:moveTo>
                  <a:pt x="8517" y="8371"/>
                </a:moveTo>
                <a:lnTo>
                  <a:pt x="8663" y="8590"/>
                </a:lnTo>
                <a:lnTo>
                  <a:pt x="8809" y="8785"/>
                </a:lnTo>
                <a:lnTo>
                  <a:pt x="9101" y="9150"/>
                </a:lnTo>
                <a:lnTo>
                  <a:pt x="9272" y="9320"/>
                </a:lnTo>
                <a:lnTo>
                  <a:pt x="9442" y="9466"/>
                </a:lnTo>
                <a:lnTo>
                  <a:pt x="9515" y="9490"/>
                </a:lnTo>
                <a:lnTo>
                  <a:pt x="9199" y="9806"/>
                </a:lnTo>
                <a:lnTo>
                  <a:pt x="9174" y="9709"/>
                </a:lnTo>
                <a:lnTo>
                  <a:pt x="9150" y="9612"/>
                </a:lnTo>
                <a:lnTo>
                  <a:pt x="9053" y="9442"/>
                </a:lnTo>
                <a:lnTo>
                  <a:pt x="8931" y="9271"/>
                </a:lnTo>
                <a:lnTo>
                  <a:pt x="8785" y="9125"/>
                </a:lnTo>
                <a:lnTo>
                  <a:pt x="8590" y="8833"/>
                </a:lnTo>
                <a:lnTo>
                  <a:pt x="8444" y="8663"/>
                </a:lnTo>
                <a:lnTo>
                  <a:pt x="8323" y="8541"/>
                </a:lnTo>
                <a:lnTo>
                  <a:pt x="8517" y="8371"/>
                </a:lnTo>
                <a:close/>
                <a:moveTo>
                  <a:pt x="5476" y="7787"/>
                </a:moveTo>
                <a:lnTo>
                  <a:pt x="5622" y="7982"/>
                </a:lnTo>
                <a:lnTo>
                  <a:pt x="5816" y="8176"/>
                </a:lnTo>
                <a:lnTo>
                  <a:pt x="6133" y="8444"/>
                </a:lnTo>
                <a:lnTo>
                  <a:pt x="6449" y="8736"/>
                </a:lnTo>
                <a:lnTo>
                  <a:pt x="6790" y="8979"/>
                </a:lnTo>
                <a:lnTo>
                  <a:pt x="6984" y="9125"/>
                </a:lnTo>
                <a:lnTo>
                  <a:pt x="7057" y="9174"/>
                </a:lnTo>
                <a:lnTo>
                  <a:pt x="7155" y="9198"/>
                </a:lnTo>
                <a:lnTo>
                  <a:pt x="7155" y="9247"/>
                </a:lnTo>
                <a:lnTo>
                  <a:pt x="7179" y="9296"/>
                </a:lnTo>
                <a:lnTo>
                  <a:pt x="7301" y="9296"/>
                </a:lnTo>
                <a:lnTo>
                  <a:pt x="7398" y="9271"/>
                </a:lnTo>
                <a:lnTo>
                  <a:pt x="7568" y="9198"/>
                </a:lnTo>
                <a:lnTo>
                  <a:pt x="7617" y="9344"/>
                </a:lnTo>
                <a:lnTo>
                  <a:pt x="7690" y="9490"/>
                </a:lnTo>
                <a:lnTo>
                  <a:pt x="7885" y="9758"/>
                </a:lnTo>
                <a:lnTo>
                  <a:pt x="8006" y="9952"/>
                </a:lnTo>
                <a:lnTo>
                  <a:pt x="8177" y="10098"/>
                </a:lnTo>
                <a:lnTo>
                  <a:pt x="8250" y="10171"/>
                </a:lnTo>
                <a:lnTo>
                  <a:pt x="8347" y="10220"/>
                </a:lnTo>
                <a:lnTo>
                  <a:pt x="8469" y="10269"/>
                </a:lnTo>
                <a:lnTo>
                  <a:pt x="8566" y="10293"/>
                </a:lnTo>
                <a:lnTo>
                  <a:pt x="8615" y="10269"/>
                </a:lnTo>
                <a:lnTo>
                  <a:pt x="8615" y="10244"/>
                </a:lnTo>
                <a:lnTo>
                  <a:pt x="8542" y="10074"/>
                </a:lnTo>
                <a:lnTo>
                  <a:pt x="8420" y="9904"/>
                </a:lnTo>
                <a:lnTo>
                  <a:pt x="8177" y="9636"/>
                </a:lnTo>
                <a:lnTo>
                  <a:pt x="8055" y="9490"/>
                </a:lnTo>
                <a:lnTo>
                  <a:pt x="7982" y="9344"/>
                </a:lnTo>
                <a:lnTo>
                  <a:pt x="7885" y="9174"/>
                </a:lnTo>
                <a:lnTo>
                  <a:pt x="7763" y="9052"/>
                </a:lnTo>
                <a:lnTo>
                  <a:pt x="8079" y="8760"/>
                </a:lnTo>
                <a:lnTo>
                  <a:pt x="8128" y="8906"/>
                </a:lnTo>
                <a:lnTo>
                  <a:pt x="8225" y="9028"/>
                </a:lnTo>
                <a:lnTo>
                  <a:pt x="8420" y="9271"/>
                </a:lnTo>
                <a:lnTo>
                  <a:pt x="8542" y="9466"/>
                </a:lnTo>
                <a:lnTo>
                  <a:pt x="8688" y="9661"/>
                </a:lnTo>
                <a:lnTo>
                  <a:pt x="8785" y="9758"/>
                </a:lnTo>
                <a:lnTo>
                  <a:pt x="8882" y="9831"/>
                </a:lnTo>
                <a:lnTo>
                  <a:pt x="8980" y="9879"/>
                </a:lnTo>
                <a:lnTo>
                  <a:pt x="9077" y="9928"/>
                </a:lnTo>
                <a:lnTo>
                  <a:pt x="8615" y="10366"/>
                </a:lnTo>
                <a:lnTo>
                  <a:pt x="8250" y="10682"/>
                </a:lnTo>
                <a:lnTo>
                  <a:pt x="8225" y="10634"/>
                </a:lnTo>
                <a:lnTo>
                  <a:pt x="8201" y="10585"/>
                </a:lnTo>
                <a:lnTo>
                  <a:pt x="8031" y="10366"/>
                </a:lnTo>
                <a:lnTo>
                  <a:pt x="7812" y="10171"/>
                </a:lnTo>
                <a:lnTo>
                  <a:pt x="7374" y="9782"/>
                </a:lnTo>
                <a:lnTo>
                  <a:pt x="6960" y="9393"/>
                </a:lnTo>
                <a:lnTo>
                  <a:pt x="6546" y="9004"/>
                </a:lnTo>
                <a:lnTo>
                  <a:pt x="5670" y="8225"/>
                </a:lnTo>
                <a:lnTo>
                  <a:pt x="5500" y="8079"/>
                </a:lnTo>
                <a:lnTo>
                  <a:pt x="5330" y="7933"/>
                </a:lnTo>
                <a:lnTo>
                  <a:pt x="5476" y="7787"/>
                </a:lnTo>
                <a:close/>
                <a:moveTo>
                  <a:pt x="5062" y="8152"/>
                </a:moveTo>
                <a:lnTo>
                  <a:pt x="5232" y="8322"/>
                </a:lnTo>
                <a:lnTo>
                  <a:pt x="5403" y="8493"/>
                </a:lnTo>
                <a:lnTo>
                  <a:pt x="6279" y="9271"/>
                </a:lnTo>
                <a:lnTo>
                  <a:pt x="6692" y="9636"/>
                </a:lnTo>
                <a:lnTo>
                  <a:pt x="7155" y="10025"/>
                </a:lnTo>
                <a:lnTo>
                  <a:pt x="7374" y="10220"/>
                </a:lnTo>
                <a:lnTo>
                  <a:pt x="7593" y="10415"/>
                </a:lnTo>
                <a:lnTo>
                  <a:pt x="7812" y="10609"/>
                </a:lnTo>
                <a:lnTo>
                  <a:pt x="8055" y="10780"/>
                </a:lnTo>
                <a:lnTo>
                  <a:pt x="8104" y="10804"/>
                </a:lnTo>
                <a:lnTo>
                  <a:pt x="7982" y="10901"/>
                </a:lnTo>
                <a:lnTo>
                  <a:pt x="6254" y="9466"/>
                </a:lnTo>
                <a:lnTo>
                  <a:pt x="5597" y="8882"/>
                </a:lnTo>
                <a:lnTo>
                  <a:pt x="5232" y="8590"/>
                </a:lnTo>
                <a:lnTo>
                  <a:pt x="5062" y="8468"/>
                </a:lnTo>
                <a:lnTo>
                  <a:pt x="4867" y="8347"/>
                </a:lnTo>
                <a:lnTo>
                  <a:pt x="5038" y="8176"/>
                </a:lnTo>
                <a:lnTo>
                  <a:pt x="5062" y="8152"/>
                </a:lnTo>
                <a:close/>
                <a:moveTo>
                  <a:pt x="4746" y="8493"/>
                </a:moveTo>
                <a:lnTo>
                  <a:pt x="4867" y="8663"/>
                </a:lnTo>
                <a:lnTo>
                  <a:pt x="5038" y="8809"/>
                </a:lnTo>
                <a:lnTo>
                  <a:pt x="5378" y="9101"/>
                </a:lnTo>
                <a:lnTo>
                  <a:pt x="6060" y="9636"/>
                </a:lnTo>
                <a:lnTo>
                  <a:pt x="7787" y="11072"/>
                </a:lnTo>
                <a:lnTo>
                  <a:pt x="7617" y="11218"/>
                </a:lnTo>
                <a:lnTo>
                  <a:pt x="7398" y="11047"/>
                </a:lnTo>
                <a:lnTo>
                  <a:pt x="7155" y="10877"/>
                </a:lnTo>
                <a:lnTo>
                  <a:pt x="6911" y="10707"/>
                </a:lnTo>
                <a:lnTo>
                  <a:pt x="6668" y="10536"/>
                </a:lnTo>
                <a:lnTo>
                  <a:pt x="6181" y="10123"/>
                </a:lnTo>
                <a:lnTo>
                  <a:pt x="5719" y="9709"/>
                </a:lnTo>
                <a:lnTo>
                  <a:pt x="5281" y="9247"/>
                </a:lnTo>
                <a:lnTo>
                  <a:pt x="4867" y="8760"/>
                </a:lnTo>
                <a:lnTo>
                  <a:pt x="4770" y="8663"/>
                </a:lnTo>
                <a:lnTo>
                  <a:pt x="4673" y="8566"/>
                </a:lnTo>
                <a:lnTo>
                  <a:pt x="4746" y="8493"/>
                </a:lnTo>
                <a:close/>
                <a:moveTo>
                  <a:pt x="11437" y="5256"/>
                </a:moveTo>
                <a:lnTo>
                  <a:pt x="11364" y="5281"/>
                </a:lnTo>
                <a:lnTo>
                  <a:pt x="11315" y="5305"/>
                </a:lnTo>
                <a:lnTo>
                  <a:pt x="11218" y="5354"/>
                </a:lnTo>
                <a:lnTo>
                  <a:pt x="10075" y="6376"/>
                </a:lnTo>
                <a:lnTo>
                  <a:pt x="8931" y="7422"/>
                </a:lnTo>
                <a:lnTo>
                  <a:pt x="8347" y="7933"/>
                </a:lnTo>
                <a:lnTo>
                  <a:pt x="7787" y="8468"/>
                </a:lnTo>
                <a:lnTo>
                  <a:pt x="7544" y="8663"/>
                </a:lnTo>
                <a:lnTo>
                  <a:pt x="7325" y="8882"/>
                </a:lnTo>
                <a:lnTo>
                  <a:pt x="7228" y="8785"/>
                </a:lnTo>
                <a:lnTo>
                  <a:pt x="7106" y="8712"/>
                </a:lnTo>
                <a:lnTo>
                  <a:pt x="6717" y="8395"/>
                </a:lnTo>
                <a:lnTo>
                  <a:pt x="6327" y="8079"/>
                </a:lnTo>
                <a:lnTo>
                  <a:pt x="6011" y="7763"/>
                </a:lnTo>
                <a:lnTo>
                  <a:pt x="5768" y="7568"/>
                </a:lnTo>
                <a:lnTo>
                  <a:pt x="5670" y="7495"/>
                </a:lnTo>
                <a:lnTo>
                  <a:pt x="5573" y="7446"/>
                </a:lnTo>
                <a:lnTo>
                  <a:pt x="5524" y="7422"/>
                </a:lnTo>
                <a:lnTo>
                  <a:pt x="5427" y="7373"/>
                </a:lnTo>
                <a:lnTo>
                  <a:pt x="5330" y="7373"/>
                </a:lnTo>
                <a:lnTo>
                  <a:pt x="5232" y="7398"/>
                </a:lnTo>
                <a:lnTo>
                  <a:pt x="5135" y="7446"/>
                </a:lnTo>
                <a:lnTo>
                  <a:pt x="4940" y="7568"/>
                </a:lnTo>
                <a:lnTo>
                  <a:pt x="4794" y="7690"/>
                </a:lnTo>
                <a:lnTo>
                  <a:pt x="4575" y="7860"/>
                </a:lnTo>
                <a:lnTo>
                  <a:pt x="4381" y="8030"/>
                </a:lnTo>
                <a:lnTo>
                  <a:pt x="4283" y="8152"/>
                </a:lnTo>
                <a:lnTo>
                  <a:pt x="4210" y="8249"/>
                </a:lnTo>
                <a:lnTo>
                  <a:pt x="4162" y="8371"/>
                </a:lnTo>
                <a:lnTo>
                  <a:pt x="4137" y="8493"/>
                </a:lnTo>
                <a:lnTo>
                  <a:pt x="4162" y="8566"/>
                </a:lnTo>
                <a:lnTo>
                  <a:pt x="4210" y="8639"/>
                </a:lnTo>
                <a:lnTo>
                  <a:pt x="4259" y="8687"/>
                </a:lnTo>
                <a:lnTo>
                  <a:pt x="4332" y="8712"/>
                </a:lnTo>
                <a:lnTo>
                  <a:pt x="4356" y="8809"/>
                </a:lnTo>
                <a:lnTo>
                  <a:pt x="4405" y="8906"/>
                </a:lnTo>
                <a:lnTo>
                  <a:pt x="4478" y="9028"/>
                </a:lnTo>
                <a:lnTo>
                  <a:pt x="4551" y="9150"/>
                </a:lnTo>
                <a:lnTo>
                  <a:pt x="4721" y="9344"/>
                </a:lnTo>
                <a:lnTo>
                  <a:pt x="4940" y="9588"/>
                </a:lnTo>
                <a:lnTo>
                  <a:pt x="5135" y="9831"/>
                </a:lnTo>
                <a:lnTo>
                  <a:pt x="5597" y="10269"/>
                </a:lnTo>
                <a:lnTo>
                  <a:pt x="5987" y="10634"/>
                </a:lnTo>
                <a:lnTo>
                  <a:pt x="6425" y="10999"/>
                </a:lnTo>
                <a:lnTo>
                  <a:pt x="6668" y="11169"/>
                </a:lnTo>
                <a:lnTo>
                  <a:pt x="6887" y="11315"/>
                </a:lnTo>
                <a:lnTo>
                  <a:pt x="7130" y="11461"/>
                </a:lnTo>
                <a:lnTo>
                  <a:pt x="7374" y="11583"/>
                </a:lnTo>
                <a:lnTo>
                  <a:pt x="7349" y="11607"/>
                </a:lnTo>
                <a:lnTo>
                  <a:pt x="7349" y="11680"/>
                </a:lnTo>
                <a:lnTo>
                  <a:pt x="7374" y="11753"/>
                </a:lnTo>
                <a:lnTo>
                  <a:pt x="7422" y="11777"/>
                </a:lnTo>
                <a:lnTo>
                  <a:pt x="7495" y="11777"/>
                </a:lnTo>
                <a:lnTo>
                  <a:pt x="7666" y="11729"/>
                </a:lnTo>
                <a:lnTo>
                  <a:pt x="7836" y="11631"/>
                </a:lnTo>
                <a:lnTo>
                  <a:pt x="7982" y="11534"/>
                </a:lnTo>
                <a:lnTo>
                  <a:pt x="8128" y="11412"/>
                </a:lnTo>
                <a:lnTo>
                  <a:pt x="8420" y="11145"/>
                </a:lnTo>
                <a:lnTo>
                  <a:pt x="8663" y="10901"/>
                </a:lnTo>
                <a:lnTo>
                  <a:pt x="9369" y="10244"/>
                </a:lnTo>
                <a:lnTo>
                  <a:pt x="10050" y="9563"/>
                </a:lnTo>
                <a:lnTo>
                  <a:pt x="10658" y="8955"/>
                </a:lnTo>
                <a:lnTo>
                  <a:pt x="11291" y="8298"/>
                </a:lnTo>
                <a:lnTo>
                  <a:pt x="11875" y="7617"/>
                </a:lnTo>
                <a:lnTo>
                  <a:pt x="12143" y="7276"/>
                </a:lnTo>
                <a:lnTo>
                  <a:pt x="12410" y="6911"/>
                </a:lnTo>
                <a:lnTo>
                  <a:pt x="12483" y="6960"/>
                </a:lnTo>
                <a:lnTo>
                  <a:pt x="12556" y="6984"/>
                </a:lnTo>
                <a:lnTo>
                  <a:pt x="12654" y="6984"/>
                </a:lnTo>
                <a:lnTo>
                  <a:pt x="12727" y="6935"/>
                </a:lnTo>
                <a:lnTo>
                  <a:pt x="12775" y="6887"/>
                </a:lnTo>
                <a:lnTo>
                  <a:pt x="12824" y="6814"/>
                </a:lnTo>
                <a:lnTo>
                  <a:pt x="12824" y="6741"/>
                </a:lnTo>
                <a:lnTo>
                  <a:pt x="12775" y="6643"/>
                </a:lnTo>
                <a:lnTo>
                  <a:pt x="12532" y="6327"/>
                </a:lnTo>
                <a:lnTo>
                  <a:pt x="12240" y="6011"/>
                </a:lnTo>
                <a:lnTo>
                  <a:pt x="11924" y="5646"/>
                </a:lnTo>
                <a:lnTo>
                  <a:pt x="11778" y="5475"/>
                </a:lnTo>
                <a:lnTo>
                  <a:pt x="11583" y="5305"/>
                </a:lnTo>
                <a:lnTo>
                  <a:pt x="11510" y="5256"/>
                </a:lnTo>
                <a:close/>
                <a:moveTo>
                  <a:pt x="8104" y="439"/>
                </a:moveTo>
                <a:lnTo>
                  <a:pt x="8371" y="487"/>
                </a:lnTo>
                <a:lnTo>
                  <a:pt x="8663" y="536"/>
                </a:lnTo>
                <a:lnTo>
                  <a:pt x="9247" y="585"/>
                </a:lnTo>
                <a:lnTo>
                  <a:pt x="9588" y="633"/>
                </a:lnTo>
                <a:lnTo>
                  <a:pt x="9904" y="706"/>
                </a:lnTo>
                <a:lnTo>
                  <a:pt x="10537" y="877"/>
                </a:lnTo>
                <a:lnTo>
                  <a:pt x="10877" y="998"/>
                </a:lnTo>
                <a:lnTo>
                  <a:pt x="11218" y="1120"/>
                </a:lnTo>
                <a:lnTo>
                  <a:pt x="11559" y="1266"/>
                </a:lnTo>
                <a:lnTo>
                  <a:pt x="11875" y="1412"/>
                </a:lnTo>
                <a:lnTo>
                  <a:pt x="12191" y="1582"/>
                </a:lnTo>
                <a:lnTo>
                  <a:pt x="12508" y="1752"/>
                </a:lnTo>
                <a:lnTo>
                  <a:pt x="13116" y="2166"/>
                </a:lnTo>
                <a:lnTo>
                  <a:pt x="13408" y="2385"/>
                </a:lnTo>
                <a:lnTo>
                  <a:pt x="13700" y="2628"/>
                </a:lnTo>
                <a:lnTo>
                  <a:pt x="13968" y="2896"/>
                </a:lnTo>
                <a:lnTo>
                  <a:pt x="14235" y="3188"/>
                </a:lnTo>
                <a:lnTo>
                  <a:pt x="14479" y="3456"/>
                </a:lnTo>
                <a:lnTo>
                  <a:pt x="14698" y="3772"/>
                </a:lnTo>
                <a:lnTo>
                  <a:pt x="14917" y="4088"/>
                </a:lnTo>
                <a:lnTo>
                  <a:pt x="15111" y="4405"/>
                </a:lnTo>
                <a:lnTo>
                  <a:pt x="15282" y="4745"/>
                </a:lnTo>
                <a:lnTo>
                  <a:pt x="15452" y="5086"/>
                </a:lnTo>
                <a:lnTo>
                  <a:pt x="15574" y="5427"/>
                </a:lnTo>
                <a:lnTo>
                  <a:pt x="15720" y="5792"/>
                </a:lnTo>
                <a:lnTo>
                  <a:pt x="15817" y="6157"/>
                </a:lnTo>
                <a:lnTo>
                  <a:pt x="15914" y="6522"/>
                </a:lnTo>
                <a:lnTo>
                  <a:pt x="15987" y="6887"/>
                </a:lnTo>
                <a:lnTo>
                  <a:pt x="16036" y="7276"/>
                </a:lnTo>
                <a:lnTo>
                  <a:pt x="16109" y="8079"/>
                </a:lnTo>
                <a:lnTo>
                  <a:pt x="16109" y="8468"/>
                </a:lnTo>
                <a:lnTo>
                  <a:pt x="16109" y="8858"/>
                </a:lnTo>
                <a:lnTo>
                  <a:pt x="16085" y="9271"/>
                </a:lnTo>
                <a:lnTo>
                  <a:pt x="16060" y="9661"/>
                </a:lnTo>
                <a:lnTo>
                  <a:pt x="15987" y="10050"/>
                </a:lnTo>
                <a:lnTo>
                  <a:pt x="15914" y="10439"/>
                </a:lnTo>
                <a:lnTo>
                  <a:pt x="15817" y="10828"/>
                </a:lnTo>
                <a:lnTo>
                  <a:pt x="15695" y="11193"/>
                </a:lnTo>
                <a:lnTo>
                  <a:pt x="15549" y="11558"/>
                </a:lnTo>
                <a:lnTo>
                  <a:pt x="15379" y="11899"/>
                </a:lnTo>
                <a:lnTo>
                  <a:pt x="15184" y="12240"/>
                </a:lnTo>
                <a:lnTo>
                  <a:pt x="14965" y="12580"/>
                </a:lnTo>
                <a:lnTo>
                  <a:pt x="14722" y="12872"/>
                </a:lnTo>
                <a:lnTo>
                  <a:pt x="14430" y="13189"/>
                </a:lnTo>
                <a:lnTo>
                  <a:pt x="14138" y="13456"/>
                </a:lnTo>
                <a:lnTo>
                  <a:pt x="13846" y="13700"/>
                </a:lnTo>
                <a:lnTo>
                  <a:pt x="13530" y="13943"/>
                </a:lnTo>
                <a:lnTo>
                  <a:pt x="13213" y="14186"/>
                </a:lnTo>
                <a:lnTo>
                  <a:pt x="12532" y="14624"/>
                </a:lnTo>
                <a:lnTo>
                  <a:pt x="11851" y="15014"/>
                </a:lnTo>
                <a:lnTo>
                  <a:pt x="11510" y="15184"/>
                </a:lnTo>
                <a:lnTo>
                  <a:pt x="11145" y="15330"/>
                </a:lnTo>
                <a:lnTo>
                  <a:pt x="10415" y="15622"/>
                </a:lnTo>
                <a:lnTo>
                  <a:pt x="10050" y="15744"/>
                </a:lnTo>
                <a:lnTo>
                  <a:pt x="9685" y="15841"/>
                </a:lnTo>
                <a:lnTo>
                  <a:pt x="9320" y="15963"/>
                </a:lnTo>
                <a:lnTo>
                  <a:pt x="8980" y="16109"/>
                </a:lnTo>
                <a:lnTo>
                  <a:pt x="8907" y="16157"/>
                </a:lnTo>
                <a:lnTo>
                  <a:pt x="8882" y="16230"/>
                </a:lnTo>
                <a:lnTo>
                  <a:pt x="8104" y="16230"/>
                </a:lnTo>
                <a:lnTo>
                  <a:pt x="7739" y="16206"/>
                </a:lnTo>
                <a:lnTo>
                  <a:pt x="7349" y="16157"/>
                </a:lnTo>
                <a:lnTo>
                  <a:pt x="6984" y="16109"/>
                </a:lnTo>
                <a:lnTo>
                  <a:pt x="6619" y="16011"/>
                </a:lnTo>
                <a:lnTo>
                  <a:pt x="6254" y="15914"/>
                </a:lnTo>
                <a:lnTo>
                  <a:pt x="5889" y="15817"/>
                </a:lnTo>
                <a:lnTo>
                  <a:pt x="5524" y="15695"/>
                </a:lnTo>
                <a:lnTo>
                  <a:pt x="5184" y="15549"/>
                </a:lnTo>
                <a:lnTo>
                  <a:pt x="4843" y="15379"/>
                </a:lnTo>
                <a:lnTo>
                  <a:pt x="4502" y="15208"/>
                </a:lnTo>
                <a:lnTo>
                  <a:pt x="4162" y="15014"/>
                </a:lnTo>
                <a:lnTo>
                  <a:pt x="3845" y="14795"/>
                </a:lnTo>
                <a:lnTo>
                  <a:pt x="3553" y="14576"/>
                </a:lnTo>
                <a:lnTo>
                  <a:pt x="3237" y="14357"/>
                </a:lnTo>
                <a:lnTo>
                  <a:pt x="2921" y="14065"/>
                </a:lnTo>
                <a:lnTo>
                  <a:pt x="2629" y="13797"/>
                </a:lnTo>
                <a:lnTo>
                  <a:pt x="2361" y="13481"/>
                </a:lnTo>
                <a:lnTo>
                  <a:pt x="2094" y="13164"/>
                </a:lnTo>
                <a:lnTo>
                  <a:pt x="1850" y="12824"/>
                </a:lnTo>
                <a:lnTo>
                  <a:pt x="1631" y="12483"/>
                </a:lnTo>
                <a:lnTo>
                  <a:pt x="1437" y="12142"/>
                </a:lnTo>
                <a:lnTo>
                  <a:pt x="1242" y="11777"/>
                </a:lnTo>
                <a:lnTo>
                  <a:pt x="1096" y="11412"/>
                </a:lnTo>
                <a:lnTo>
                  <a:pt x="950" y="11023"/>
                </a:lnTo>
                <a:lnTo>
                  <a:pt x="804" y="10634"/>
                </a:lnTo>
                <a:lnTo>
                  <a:pt x="707" y="10244"/>
                </a:lnTo>
                <a:lnTo>
                  <a:pt x="609" y="9831"/>
                </a:lnTo>
                <a:lnTo>
                  <a:pt x="561" y="9442"/>
                </a:lnTo>
                <a:lnTo>
                  <a:pt x="512" y="9028"/>
                </a:lnTo>
                <a:lnTo>
                  <a:pt x="463" y="8614"/>
                </a:lnTo>
                <a:lnTo>
                  <a:pt x="463" y="8201"/>
                </a:lnTo>
                <a:lnTo>
                  <a:pt x="488" y="7787"/>
                </a:lnTo>
                <a:lnTo>
                  <a:pt x="512" y="7373"/>
                </a:lnTo>
                <a:lnTo>
                  <a:pt x="585" y="6960"/>
                </a:lnTo>
                <a:lnTo>
                  <a:pt x="658" y="6570"/>
                </a:lnTo>
                <a:lnTo>
                  <a:pt x="755" y="6181"/>
                </a:lnTo>
                <a:lnTo>
                  <a:pt x="877" y="5792"/>
                </a:lnTo>
                <a:lnTo>
                  <a:pt x="1023" y="5402"/>
                </a:lnTo>
                <a:lnTo>
                  <a:pt x="1169" y="5037"/>
                </a:lnTo>
                <a:lnTo>
                  <a:pt x="1364" y="4672"/>
                </a:lnTo>
                <a:lnTo>
                  <a:pt x="1558" y="4307"/>
                </a:lnTo>
                <a:lnTo>
                  <a:pt x="1777" y="3967"/>
                </a:lnTo>
                <a:lnTo>
                  <a:pt x="1996" y="3626"/>
                </a:lnTo>
                <a:lnTo>
                  <a:pt x="2264" y="3310"/>
                </a:lnTo>
                <a:lnTo>
                  <a:pt x="2532" y="2993"/>
                </a:lnTo>
                <a:lnTo>
                  <a:pt x="2823" y="2701"/>
                </a:lnTo>
                <a:lnTo>
                  <a:pt x="3115" y="2434"/>
                </a:lnTo>
                <a:lnTo>
                  <a:pt x="3432" y="2190"/>
                </a:lnTo>
                <a:lnTo>
                  <a:pt x="3748" y="1947"/>
                </a:lnTo>
                <a:lnTo>
                  <a:pt x="4089" y="1728"/>
                </a:lnTo>
                <a:lnTo>
                  <a:pt x="4429" y="1509"/>
                </a:lnTo>
                <a:lnTo>
                  <a:pt x="4794" y="1339"/>
                </a:lnTo>
                <a:lnTo>
                  <a:pt x="5159" y="1169"/>
                </a:lnTo>
                <a:lnTo>
                  <a:pt x="5524" y="998"/>
                </a:lnTo>
                <a:lnTo>
                  <a:pt x="5865" y="877"/>
                </a:lnTo>
                <a:lnTo>
                  <a:pt x="6206" y="779"/>
                </a:lnTo>
                <a:lnTo>
                  <a:pt x="6911" y="609"/>
                </a:lnTo>
                <a:lnTo>
                  <a:pt x="7203" y="560"/>
                </a:lnTo>
                <a:lnTo>
                  <a:pt x="7520" y="536"/>
                </a:lnTo>
                <a:lnTo>
                  <a:pt x="7812" y="487"/>
                </a:lnTo>
                <a:lnTo>
                  <a:pt x="8104" y="439"/>
                </a:lnTo>
                <a:close/>
                <a:moveTo>
                  <a:pt x="7690" y="1"/>
                </a:moveTo>
                <a:lnTo>
                  <a:pt x="7374" y="25"/>
                </a:lnTo>
                <a:lnTo>
                  <a:pt x="7057" y="74"/>
                </a:lnTo>
                <a:lnTo>
                  <a:pt x="6644" y="147"/>
                </a:lnTo>
                <a:lnTo>
                  <a:pt x="6206" y="244"/>
                </a:lnTo>
                <a:lnTo>
                  <a:pt x="5792" y="366"/>
                </a:lnTo>
                <a:lnTo>
                  <a:pt x="5403" y="512"/>
                </a:lnTo>
                <a:lnTo>
                  <a:pt x="5013" y="682"/>
                </a:lnTo>
                <a:lnTo>
                  <a:pt x="4624" y="852"/>
                </a:lnTo>
                <a:lnTo>
                  <a:pt x="4259" y="1047"/>
                </a:lnTo>
                <a:lnTo>
                  <a:pt x="3918" y="1266"/>
                </a:lnTo>
                <a:lnTo>
                  <a:pt x="3578" y="1485"/>
                </a:lnTo>
                <a:lnTo>
                  <a:pt x="3237" y="1752"/>
                </a:lnTo>
                <a:lnTo>
                  <a:pt x="2921" y="1996"/>
                </a:lnTo>
                <a:lnTo>
                  <a:pt x="2604" y="2288"/>
                </a:lnTo>
                <a:lnTo>
                  <a:pt x="2288" y="2580"/>
                </a:lnTo>
                <a:lnTo>
                  <a:pt x="1996" y="2896"/>
                </a:lnTo>
                <a:lnTo>
                  <a:pt x="1704" y="3237"/>
                </a:lnTo>
                <a:lnTo>
                  <a:pt x="1461" y="3577"/>
                </a:lnTo>
                <a:lnTo>
                  <a:pt x="1218" y="3942"/>
                </a:lnTo>
                <a:lnTo>
                  <a:pt x="999" y="4307"/>
                </a:lnTo>
                <a:lnTo>
                  <a:pt x="804" y="4697"/>
                </a:lnTo>
                <a:lnTo>
                  <a:pt x="634" y="5086"/>
                </a:lnTo>
                <a:lnTo>
                  <a:pt x="488" y="5500"/>
                </a:lnTo>
                <a:lnTo>
                  <a:pt x="342" y="5889"/>
                </a:lnTo>
                <a:lnTo>
                  <a:pt x="244" y="6303"/>
                </a:lnTo>
                <a:lnTo>
                  <a:pt x="147" y="6741"/>
                </a:lnTo>
                <a:lnTo>
                  <a:pt x="74" y="7154"/>
                </a:lnTo>
                <a:lnTo>
                  <a:pt x="25" y="7592"/>
                </a:lnTo>
                <a:lnTo>
                  <a:pt x="1" y="8030"/>
                </a:lnTo>
                <a:lnTo>
                  <a:pt x="1" y="8468"/>
                </a:lnTo>
                <a:lnTo>
                  <a:pt x="1" y="8906"/>
                </a:lnTo>
                <a:lnTo>
                  <a:pt x="50" y="9344"/>
                </a:lnTo>
                <a:lnTo>
                  <a:pt x="98" y="9782"/>
                </a:lnTo>
                <a:lnTo>
                  <a:pt x="196" y="10196"/>
                </a:lnTo>
                <a:lnTo>
                  <a:pt x="293" y="10609"/>
                </a:lnTo>
                <a:lnTo>
                  <a:pt x="439" y="11023"/>
                </a:lnTo>
                <a:lnTo>
                  <a:pt x="585" y="11412"/>
                </a:lnTo>
                <a:lnTo>
                  <a:pt x="755" y="11802"/>
                </a:lnTo>
                <a:lnTo>
                  <a:pt x="926" y="12167"/>
                </a:lnTo>
                <a:lnTo>
                  <a:pt x="1145" y="12532"/>
                </a:lnTo>
                <a:lnTo>
                  <a:pt x="1364" y="12897"/>
                </a:lnTo>
                <a:lnTo>
                  <a:pt x="1607" y="13237"/>
                </a:lnTo>
                <a:lnTo>
                  <a:pt x="1875" y="13578"/>
                </a:lnTo>
                <a:lnTo>
                  <a:pt x="2142" y="13870"/>
                </a:lnTo>
                <a:lnTo>
                  <a:pt x="2434" y="14186"/>
                </a:lnTo>
                <a:lnTo>
                  <a:pt x="2726" y="14478"/>
                </a:lnTo>
                <a:lnTo>
                  <a:pt x="3067" y="14746"/>
                </a:lnTo>
                <a:lnTo>
                  <a:pt x="3383" y="14989"/>
                </a:lnTo>
                <a:lnTo>
                  <a:pt x="3724" y="15233"/>
                </a:lnTo>
                <a:lnTo>
                  <a:pt x="4089" y="15452"/>
                </a:lnTo>
                <a:lnTo>
                  <a:pt x="4454" y="15671"/>
                </a:lnTo>
                <a:lnTo>
                  <a:pt x="4819" y="15841"/>
                </a:lnTo>
                <a:lnTo>
                  <a:pt x="5208" y="16011"/>
                </a:lnTo>
                <a:lnTo>
                  <a:pt x="5597" y="16182"/>
                </a:lnTo>
                <a:lnTo>
                  <a:pt x="6011" y="16303"/>
                </a:lnTo>
                <a:lnTo>
                  <a:pt x="6425" y="16401"/>
                </a:lnTo>
                <a:lnTo>
                  <a:pt x="6838" y="16498"/>
                </a:lnTo>
                <a:lnTo>
                  <a:pt x="7252" y="16571"/>
                </a:lnTo>
                <a:lnTo>
                  <a:pt x="7690" y="16620"/>
                </a:lnTo>
                <a:lnTo>
                  <a:pt x="8128" y="16644"/>
                </a:lnTo>
                <a:lnTo>
                  <a:pt x="8566" y="16644"/>
                </a:lnTo>
                <a:lnTo>
                  <a:pt x="9004" y="16620"/>
                </a:lnTo>
                <a:lnTo>
                  <a:pt x="9101" y="16571"/>
                </a:lnTo>
                <a:lnTo>
                  <a:pt x="9174" y="16522"/>
                </a:lnTo>
                <a:lnTo>
                  <a:pt x="9539" y="16498"/>
                </a:lnTo>
                <a:lnTo>
                  <a:pt x="9929" y="16425"/>
                </a:lnTo>
                <a:lnTo>
                  <a:pt x="10318" y="16303"/>
                </a:lnTo>
                <a:lnTo>
                  <a:pt x="10707" y="16182"/>
                </a:lnTo>
                <a:lnTo>
                  <a:pt x="11072" y="16011"/>
                </a:lnTo>
                <a:lnTo>
                  <a:pt x="11437" y="15841"/>
                </a:lnTo>
                <a:lnTo>
                  <a:pt x="12143" y="15500"/>
                </a:lnTo>
                <a:lnTo>
                  <a:pt x="12508" y="15306"/>
                </a:lnTo>
                <a:lnTo>
                  <a:pt x="12848" y="15087"/>
                </a:lnTo>
                <a:lnTo>
                  <a:pt x="13213" y="14868"/>
                </a:lnTo>
                <a:lnTo>
                  <a:pt x="13554" y="14624"/>
                </a:lnTo>
                <a:lnTo>
                  <a:pt x="13895" y="14381"/>
                </a:lnTo>
                <a:lnTo>
                  <a:pt x="14211" y="14138"/>
                </a:lnTo>
                <a:lnTo>
                  <a:pt x="14527" y="13846"/>
                </a:lnTo>
                <a:lnTo>
                  <a:pt x="14819" y="13578"/>
                </a:lnTo>
                <a:lnTo>
                  <a:pt x="15111" y="13262"/>
                </a:lnTo>
                <a:lnTo>
                  <a:pt x="15379" y="12945"/>
                </a:lnTo>
                <a:lnTo>
                  <a:pt x="15598" y="12605"/>
                </a:lnTo>
                <a:lnTo>
                  <a:pt x="15817" y="12240"/>
                </a:lnTo>
                <a:lnTo>
                  <a:pt x="15987" y="11875"/>
                </a:lnTo>
                <a:lnTo>
                  <a:pt x="16158" y="11485"/>
                </a:lnTo>
                <a:lnTo>
                  <a:pt x="16279" y="11096"/>
                </a:lnTo>
                <a:lnTo>
                  <a:pt x="16401" y="10682"/>
                </a:lnTo>
                <a:lnTo>
                  <a:pt x="16474" y="10269"/>
                </a:lnTo>
                <a:lnTo>
                  <a:pt x="16547" y="9855"/>
                </a:lnTo>
                <a:lnTo>
                  <a:pt x="16596" y="9442"/>
                </a:lnTo>
                <a:lnTo>
                  <a:pt x="16620" y="9028"/>
                </a:lnTo>
                <a:lnTo>
                  <a:pt x="16620" y="8614"/>
                </a:lnTo>
                <a:lnTo>
                  <a:pt x="16596" y="8176"/>
                </a:lnTo>
                <a:lnTo>
                  <a:pt x="16571" y="7787"/>
                </a:lnTo>
                <a:lnTo>
                  <a:pt x="16523" y="7373"/>
                </a:lnTo>
                <a:lnTo>
                  <a:pt x="16450" y="6960"/>
                </a:lnTo>
                <a:lnTo>
                  <a:pt x="16377" y="6570"/>
                </a:lnTo>
                <a:lnTo>
                  <a:pt x="16279" y="6181"/>
                </a:lnTo>
                <a:lnTo>
                  <a:pt x="16158" y="5792"/>
                </a:lnTo>
                <a:lnTo>
                  <a:pt x="16036" y="5402"/>
                </a:lnTo>
                <a:lnTo>
                  <a:pt x="15890" y="5037"/>
                </a:lnTo>
                <a:lnTo>
                  <a:pt x="15720" y="4672"/>
                </a:lnTo>
                <a:lnTo>
                  <a:pt x="15549" y="4332"/>
                </a:lnTo>
                <a:lnTo>
                  <a:pt x="15355" y="3991"/>
                </a:lnTo>
                <a:lnTo>
                  <a:pt x="15136" y="3650"/>
                </a:lnTo>
                <a:lnTo>
                  <a:pt x="14917" y="3334"/>
                </a:lnTo>
                <a:lnTo>
                  <a:pt x="14649" y="3018"/>
                </a:lnTo>
                <a:lnTo>
                  <a:pt x="14406" y="2701"/>
                </a:lnTo>
                <a:lnTo>
                  <a:pt x="14114" y="2434"/>
                </a:lnTo>
                <a:lnTo>
                  <a:pt x="13822" y="2142"/>
                </a:lnTo>
                <a:lnTo>
                  <a:pt x="13505" y="1874"/>
                </a:lnTo>
                <a:lnTo>
                  <a:pt x="13213" y="1680"/>
                </a:lnTo>
                <a:lnTo>
                  <a:pt x="12897" y="1461"/>
                </a:lnTo>
                <a:lnTo>
                  <a:pt x="12605" y="1266"/>
                </a:lnTo>
                <a:lnTo>
                  <a:pt x="12289" y="1096"/>
                </a:lnTo>
                <a:lnTo>
                  <a:pt x="11632" y="779"/>
                </a:lnTo>
                <a:lnTo>
                  <a:pt x="10950" y="536"/>
                </a:lnTo>
                <a:lnTo>
                  <a:pt x="10561" y="414"/>
                </a:lnTo>
                <a:lnTo>
                  <a:pt x="10172" y="293"/>
                </a:lnTo>
                <a:lnTo>
                  <a:pt x="9783" y="220"/>
                </a:lnTo>
                <a:lnTo>
                  <a:pt x="9369" y="147"/>
                </a:lnTo>
                <a:lnTo>
                  <a:pt x="8834" y="74"/>
                </a:lnTo>
                <a:lnTo>
                  <a:pt x="8542" y="49"/>
                </a:lnTo>
                <a:lnTo>
                  <a:pt x="8274" y="74"/>
                </a:lnTo>
                <a:lnTo>
                  <a:pt x="8128" y="25"/>
                </a:lnTo>
                <a:lnTo>
                  <a:pt x="79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288;p44">
            <a:extLst>
              <a:ext uri="{FF2B5EF4-FFF2-40B4-BE49-F238E27FC236}">
                <a16:creationId xmlns:a16="http://schemas.microsoft.com/office/drawing/2014/main" id="{C680E81A-EAD9-13E3-060B-AD5B3ACA6C8E}"/>
              </a:ext>
            </a:extLst>
          </p:cNvPr>
          <p:cNvSpPr/>
          <p:nvPr/>
        </p:nvSpPr>
        <p:spPr>
          <a:xfrm>
            <a:off x="6714292" y="1246979"/>
            <a:ext cx="219945" cy="226904"/>
          </a:xfrm>
          <a:custGeom>
            <a:avLst/>
            <a:gdLst/>
            <a:ahLst/>
            <a:cxnLst/>
            <a:rect l="l" t="t" r="r" b="b"/>
            <a:pathLst>
              <a:path w="19247" h="19856" extrusionOk="0">
                <a:moveTo>
                  <a:pt x="12531" y="585"/>
                </a:moveTo>
                <a:lnTo>
                  <a:pt x="12799" y="609"/>
                </a:lnTo>
                <a:lnTo>
                  <a:pt x="13066" y="658"/>
                </a:lnTo>
                <a:lnTo>
                  <a:pt x="13334" y="755"/>
                </a:lnTo>
                <a:lnTo>
                  <a:pt x="13577" y="877"/>
                </a:lnTo>
                <a:lnTo>
                  <a:pt x="13796" y="1022"/>
                </a:lnTo>
                <a:lnTo>
                  <a:pt x="13967" y="1168"/>
                </a:lnTo>
                <a:lnTo>
                  <a:pt x="14137" y="1363"/>
                </a:lnTo>
                <a:lnTo>
                  <a:pt x="14283" y="1558"/>
                </a:lnTo>
                <a:lnTo>
                  <a:pt x="14380" y="1777"/>
                </a:lnTo>
                <a:lnTo>
                  <a:pt x="14478" y="1996"/>
                </a:lnTo>
                <a:lnTo>
                  <a:pt x="14526" y="2239"/>
                </a:lnTo>
                <a:lnTo>
                  <a:pt x="14551" y="2482"/>
                </a:lnTo>
                <a:lnTo>
                  <a:pt x="14551" y="2750"/>
                </a:lnTo>
                <a:lnTo>
                  <a:pt x="14478" y="3018"/>
                </a:lnTo>
                <a:lnTo>
                  <a:pt x="14380" y="3285"/>
                </a:lnTo>
                <a:lnTo>
                  <a:pt x="14234" y="3529"/>
                </a:lnTo>
                <a:lnTo>
                  <a:pt x="14088" y="3748"/>
                </a:lnTo>
                <a:lnTo>
                  <a:pt x="13894" y="3967"/>
                </a:lnTo>
                <a:lnTo>
                  <a:pt x="13529" y="4356"/>
                </a:lnTo>
                <a:lnTo>
                  <a:pt x="13261" y="4575"/>
                </a:lnTo>
                <a:lnTo>
                  <a:pt x="12993" y="4794"/>
                </a:lnTo>
                <a:lnTo>
                  <a:pt x="12702" y="4989"/>
                </a:lnTo>
                <a:lnTo>
                  <a:pt x="12410" y="5159"/>
                </a:lnTo>
                <a:lnTo>
                  <a:pt x="12118" y="5329"/>
                </a:lnTo>
                <a:lnTo>
                  <a:pt x="11801" y="5475"/>
                </a:lnTo>
                <a:lnTo>
                  <a:pt x="11509" y="5597"/>
                </a:lnTo>
                <a:lnTo>
                  <a:pt x="11169" y="5719"/>
                </a:lnTo>
                <a:lnTo>
                  <a:pt x="11509" y="5524"/>
                </a:lnTo>
                <a:lnTo>
                  <a:pt x="11801" y="5305"/>
                </a:lnTo>
                <a:lnTo>
                  <a:pt x="12093" y="5062"/>
                </a:lnTo>
                <a:lnTo>
                  <a:pt x="12361" y="4794"/>
                </a:lnTo>
                <a:lnTo>
                  <a:pt x="12531" y="4575"/>
                </a:lnTo>
                <a:lnTo>
                  <a:pt x="12702" y="4332"/>
                </a:lnTo>
                <a:lnTo>
                  <a:pt x="12847" y="4064"/>
                </a:lnTo>
                <a:lnTo>
                  <a:pt x="12945" y="3772"/>
                </a:lnTo>
                <a:lnTo>
                  <a:pt x="12993" y="3626"/>
                </a:lnTo>
                <a:lnTo>
                  <a:pt x="12993" y="3480"/>
                </a:lnTo>
                <a:lnTo>
                  <a:pt x="12993" y="3358"/>
                </a:lnTo>
                <a:lnTo>
                  <a:pt x="12993" y="3212"/>
                </a:lnTo>
                <a:lnTo>
                  <a:pt x="12945" y="3066"/>
                </a:lnTo>
                <a:lnTo>
                  <a:pt x="12872" y="2945"/>
                </a:lnTo>
                <a:lnTo>
                  <a:pt x="12774" y="2823"/>
                </a:lnTo>
                <a:lnTo>
                  <a:pt x="12653" y="2726"/>
                </a:lnTo>
                <a:lnTo>
                  <a:pt x="12531" y="2653"/>
                </a:lnTo>
                <a:lnTo>
                  <a:pt x="12410" y="2580"/>
                </a:lnTo>
                <a:lnTo>
                  <a:pt x="12264" y="2531"/>
                </a:lnTo>
                <a:lnTo>
                  <a:pt x="12142" y="2482"/>
                </a:lnTo>
                <a:lnTo>
                  <a:pt x="12020" y="2482"/>
                </a:lnTo>
                <a:lnTo>
                  <a:pt x="11899" y="2458"/>
                </a:lnTo>
                <a:lnTo>
                  <a:pt x="11655" y="2507"/>
                </a:lnTo>
                <a:lnTo>
                  <a:pt x="11412" y="2604"/>
                </a:lnTo>
                <a:lnTo>
                  <a:pt x="11169" y="2726"/>
                </a:lnTo>
                <a:lnTo>
                  <a:pt x="10950" y="2920"/>
                </a:lnTo>
                <a:lnTo>
                  <a:pt x="10755" y="3115"/>
                </a:lnTo>
                <a:lnTo>
                  <a:pt x="10560" y="3358"/>
                </a:lnTo>
                <a:lnTo>
                  <a:pt x="10390" y="3626"/>
                </a:lnTo>
                <a:lnTo>
                  <a:pt x="10220" y="3918"/>
                </a:lnTo>
                <a:lnTo>
                  <a:pt x="10098" y="4210"/>
                </a:lnTo>
                <a:lnTo>
                  <a:pt x="9976" y="4526"/>
                </a:lnTo>
                <a:lnTo>
                  <a:pt x="9879" y="4818"/>
                </a:lnTo>
                <a:lnTo>
                  <a:pt x="9806" y="5135"/>
                </a:lnTo>
                <a:lnTo>
                  <a:pt x="9782" y="5427"/>
                </a:lnTo>
                <a:lnTo>
                  <a:pt x="9684" y="4964"/>
                </a:lnTo>
                <a:lnTo>
                  <a:pt x="9636" y="4526"/>
                </a:lnTo>
                <a:lnTo>
                  <a:pt x="9611" y="4234"/>
                </a:lnTo>
                <a:lnTo>
                  <a:pt x="9611" y="3942"/>
                </a:lnTo>
                <a:lnTo>
                  <a:pt x="9636" y="3675"/>
                </a:lnTo>
                <a:lnTo>
                  <a:pt x="9660" y="3383"/>
                </a:lnTo>
                <a:lnTo>
                  <a:pt x="9709" y="3115"/>
                </a:lnTo>
                <a:lnTo>
                  <a:pt x="9782" y="2823"/>
                </a:lnTo>
                <a:lnTo>
                  <a:pt x="9879" y="2555"/>
                </a:lnTo>
                <a:lnTo>
                  <a:pt x="10001" y="2288"/>
                </a:lnTo>
                <a:lnTo>
                  <a:pt x="10122" y="2044"/>
                </a:lnTo>
                <a:lnTo>
                  <a:pt x="10268" y="1825"/>
                </a:lnTo>
                <a:lnTo>
                  <a:pt x="10439" y="1606"/>
                </a:lnTo>
                <a:lnTo>
                  <a:pt x="10633" y="1412"/>
                </a:lnTo>
                <a:lnTo>
                  <a:pt x="10828" y="1241"/>
                </a:lnTo>
                <a:lnTo>
                  <a:pt x="11047" y="1071"/>
                </a:lnTo>
                <a:lnTo>
                  <a:pt x="11266" y="925"/>
                </a:lnTo>
                <a:lnTo>
                  <a:pt x="11509" y="804"/>
                </a:lnTo>
                <a:lnTo>
                  <a:pt x="11753" y="706"/>
                </a:lnTo>
                <a:lnTo>
                  <a:pt x="12020" y="633"/>
                </a:lnTo>
                <a:lnTo>
                  <a:pt x="12264" y="609"/>
                </a:lnTo>
                <a:lnTo>
                  <a:pt x="12531" y="585"/>
                </a:lnTo>
                <a:close/>
                <a:moveTo>
                  <a:pt x="7300" y="3626"/>
                </a:moveTo>
                <a:lnTo>
                  <a:pt x="7470" y="3675"/>
                </a:lnTo>
                <a:lnTo>
                  <a:pt x="7616" y="3723"/>
                </a:lnTo>
                <a:lnTo>
                  <a:pt x="7762" y="3796"/>
                </a:lnTo>
                <a:lnTo>
                  <a:pt x="7859" y="3869"/>
                </a:lnTo>
                <a:lnTo>
                  <a:pt x="7981" y="3967"/>
                </a:lnTo>
                <a:lnTo>
                  <a:pt x="8176" y="4186"/>
                </a:lnTo>
                <a:lnTo>
                  <a:pt x="8346" y="4405"/>
                </a:lnTo>
                <a:lnTo>
                  <a:pt x="8492" y="4648"/>
                </a:lnTo>
                <a:lnTo>
                  <a:pt x="8638" y="4916"/>
                </a:lnTo>
                <a:lnTo>
                  <a:pt x="8784" y="5183"/>
                </a:lnTo>
                <a:lnTo>
                  <a:pt x="8930" y="5475"/>
                </a:lnTo>
                <a:lnTo>
                  <a:pt x="9076" y="5743"/>
                </a:lnTo>
                <a:lnTo>
                  <a:pt x="8735" y="5646"/>
                </a:lnTo>
                <a:lnTo>
                  <a:pt x="8395" y="5524"/>
                </a:lnTo>
                <a:lnTo>
                  <a:pt x="8054" y="5378"/>
                </a:lnTo>
                <a:lnTo>
                  <a:pt x="7762" y="5208"/>
                </a:lnTo>
                <a:lnTo>
                  <a:pt x="7470" y="5013"/>
                </a:lnTo>
                <a:lnTo>
                  <a:pt x="7178" y="4794"/>
                </a:lnTo>
                <a:lnTo>
                  <a:pt x="6935" y="4502"/>
                </a:lnTo>
                <a:lnTo>
                  <a:pt x="6716" y="4210"/>
                </a:lnTo>
                <a:lnTo>
                  <a:pt x="6643" y="4064"/>
                </a:lnTo>
                <a:lnTo>
                  <a:pt x="6643" y="3942"/>
                </a:lnTo>
                <a:lnTo>
                  <a:pt x="6667" y="3845"/>
                </a:lnTo>
                <a:lnTo>
                  <a:pt x="6740" y="3772"/>
                </a:lnTo>
                <a:lnTo>
                  <a:pt x="6837" y="3723"/>
                </a:lnTo>
                <a:lnTo>
                  <a:pt x="6935" y="3675"/>
                </a:lnTo>
                <a:lnTo>
                  <a:pt x="7129" y="3626"/>
                </a:lnTo>
                <a:close/>
                <a:moveTo>
                  <a:pt x="11972" y="2847"/>
                </a:moveTo>
                <a:lnTo>
                  <a:pt x="12166" y="2872"/>
                </a:lnTo>
                <a:lnTo>
                  <a:pt x="12361" y="2945"/>
                </a:lnTo>
                <a:lnTo>
                  <a:pt x="12434" y="2993"/>
                </a:lnTo>
                <a:lnTo>
                  <a:pt x="12507" y="3066"/>
                </a:lnTo>
                <a:lnTo>
                  <a:pt x="12556" y="3139"/>
                </a:lnTo>
                <a:lnTo>
                  <a:pt x="12604" y="3237"/>
                </a:lnTo>
                <a:lnTo>
                  <a:pt x="12629" y="3334"/>
                </a:lnTo>
                <a:lnTo>
                  <a:pt x="12653" y="3456"/>
                </a:lnTo>
                <a:lnTo>
                  <a:pt x="12653" y="3626"/>
                </a:lnTo>
                <a:lnTo>
                  <a:pt x="12629" y="3772"/>
                </a:lnTo>
                <a:lnTo>
                  <a:pt x="12580" y="3918"/>
                </a:lnTo>
                <a:lnTo>
                  <a:pt x="12531" y="4064"/>
                </a:lnTo>
                <a:lnTo>
                  <a:pt x="12434" y="4186"/>
                </a:lnTo>
                <a:lnTo>
                  <a:pt x="12337" y="4332"/>
                </a:lnTo>
                <a:lnTo>
                  <a:pt x="12118" y="4599"/>
                </a:lnTo>
                <a:lnTo>
                  <a:pt x="11850" y="4818"/>
                </a:lnTo>
                <a:lnTo>
                  <a:pt x="11582" y="5037"/>
                </a:lnTo>
                <a:lnTo>
                  <a:pt x="11315" y="5208"/>
                </a:lnTo>
                <a:lnTo>
                  <a:pt x="11071" y="5354"/>
                </a:lnTo>
                <a:lnTo>
                  <a:pt x="10828" y="5475"/>
                </a:lnTo>
                <a:lnTo>
                  <a:pt x="10585" y="5573"/>
                </a:lnTo>
                <a:lnTo>
                  <a:pt x="10317" y="5646"/>
                </a:lnTo>
                <a:lnTo>
                  <a:pt x="10074" y="5743"/>
                </a:lnTo>
                <a:lnTo>
                  <a:pt x="10098" y="5451"/>
                </a:lnTo>
                <a:lnTo>
                  <a:pt x="10122" y="5135"/>
                </a:lnTo>
                <a:lnTo>
                  <a:pt x="10195" y="4843"/>
                </a:lnTo>
                <a:lnTo>
                  <a:pt x="10293" y="4551"/>
                </a:lnTo>
                <a:lnTo>
                  <a:pt x="10414" y="4283"/>
                </a:lnTo>
                <a:lnTo>
                  <a:pt x="10536" y="4015"/>
                </a:lnTo>
                <a:lnTo>
                  <a:pt x="10706" y="3748"/>
                </a:lnTo>
                <a:lnTo>
                  <a:pt x="10901" y="3480"/>
                </a:lnTo>
                <a:lnTo>
                  <a:pt x="11144" y="3237"/>
                </a:lnTo>
                <a:lnTo>
                  <a:pt x="11388" y="3042"/>
                </a:lnTo>
                <a:lnTo>
                  <a:pt x="11582" y="2920"/>
                </a:lnTo>
                <a:lnTo>
                  <a:pt x="11777" y="2872"/>
                </a:lnTo>
                <a:lnTo>
                  <a:pt x="11972" y="2847"/>
                </a:lnTo>
                <a:close/>
                <a:moveTo>
                  <a:pt x="5231" y="658"/>
                </a:moveTo>
                <a:lnTo>
                  <a:pt x="5499" y="682"/>
                </a:lnTo>
                <a:lnTo>
                  <a:pt x="5767" y="731"/>
                </a:lnTo>
                <a:lnTo>
                  <a:pt x="6034" y="779"/>
                </a:lnTo>
                <a:lnTo>
                  <a:pt x="6302" y="877"/>
                </a:lnTo>
                <a:lnTo>
                  <a:pt x="6545" y="1022"/>
                </a:lnTo>
                <a:lnTo>
                  <a:pt x="6789" y="1168"/>
                </a:lnTo>
                <a:lnTo>
                  <a:pt x="7032" y="1339"/>
                </a:lnTo>
                <a:lnTo>
                  <a:pt x="7251" y="1509"/>
                </a:lnTo>
                <a:lnTo>
                  <a:pt x="7446" y="1728"/>
                </a:lnTo>
                <a:lnTo>
                  <a:pt x="7640" y="1923"/>
                </a:lnTo>
                <a:lnTo>
                  <a:pt x="7811" y="2142"/>
                </a:lnTo>
                <a:lnTo>
                  <a:pt x="7957" y="2385"/>
                </a:lnTo>
                <a:lnTo>
                  <a:pt x="8103" y="2604"/>
                </a:lnTo>
                <a:lnTo>
                  <a:pt x="8370" y="3091"/>
                </a:lnTo>
                <a:lnTo>
                  <a:pt x="8589" y="3602"/>
                </a:lnTo>
                <a:lnTo>
                  <a:pt x="8760" y="4137"/>
                </a:lnTo>
                <a:lnTo>
                  <a:pt x="8857" y="4478"/>
                </a:lnTo>
                <a:lnTo>
                  <a:pt x="8735" y="4259"/>
                </a:lnTo>
                <a:lnTo>
                  <a:pt x="8589" y="4064"/>
                </a:lnTo>
                <a:lnTo>
                  <a:pt x="8419" y="3845"/>
                </a:lnTo>
                <a:lnTo>
                  <a:pt x="8249" y="3675"/>
                </a:lnTo>
                <a:lnTo>
                  <a:pt x="8054" y="3504"/>
                </a:lnTo>
                <a:lnTo>
                  <a:pt x="7811" y="3358"/>
                </a:lnTo>
                <a:lnTo>
                  <a:pt x="7543" y="3261"/>
                </a:lnTo>
                <a:lnTo>
                  <a:pt x="7275" y="3188"/>
                </a:lnTo>
                <a:lnTo>
                  <a:pt x="6862" y="3188"/>
                </a:lnTo>
                <a:lnTo>
                  <a:pt x="6716" y="3237"/>
                </a:lnTo>
                <a:lnTo>
                  <a:pt x="6618" y="3285"/>
                </a:lnTo>
                <a:lnTo>
                  <a:pt x="6497" y="3358"/>
                </a:lnTo>
                <a:lnTo>
                  <a:pt x="6399" y="3456"/>
                </a:lnTo>
                <a:lnTo>
                  <a:pt x="6326" y="3577"/>
                </a:lnTo>
                <a:lnTo>
                  <a:pt x="6253" y="3723"/>
                </a:lnTo>
                <a:lnTo>
                  <a:pt x="6229" y="3845"/>
                </a:lnTo>
                <a:lnTo>
                  <a:pt x="6205" y="3991"/>
                </a:lnTo>
                <a:lnTo>
                  <a:pt x="6229" y="4113"/>
                </a:lnTo>
                <a:lnTo>
                  <a:pt x="6253" y="4234"/>
                </a:lnTo>
                <a:lnTo>
                  <a:pt x="6302" y="4356"/>
                </a:lnTo>
                <a:lnTo>
                  <a:pt x="6424" y="4599"/>
                </a:lnTo>
                <a:lnTo>
                  <a:pt x="6594" y="4843"/>
                </a:lnTo>
                <a:lnTo>
                  <a:pt x="6813" y="5037"/>
                </a:lnTo>
                <a:lnTo>
                  <a:pt x="7008" y="5232"/>
                </a:lnTo>
                <a:lnTo>
                  <a:pt x="7227" y="5402"/>
                </a:lnTo>
                <a:lnTo>
                  <a:pt x="7567" y="5646"/>
                </a:lnTo>
                <a:lnTo>
                  <a:pt x="7957" y="5865"/>
                </a:lnTo>
                <a:lnTo>
                  <a:pt x="7227" y="5646"/>
                </a:lnTo>
                <a:lnTo>
                  <a:pt x="6886" y="5524"/>
                </a:lnTo>
                <a:lnTo>
                  <a:pt x="6545" y="5378"/>
                </a:lnTo>
                <a:lnTo>
                  <a:pt x="6180" y="5208"/>
                </a:lnTo>
                <a:lnTo>
                  <a:pt x="5864" y="5037"/>
                </a:lnTo>
                <a:lnTo>
                  <a:pt x="5523" y="4867"/>
                </a:lnTo>
                <a:lnTo>
                  <a:pt x="5207" y="4648"/>
                </a:lnTo>
                <a:lnTo>
                  <a:pt x="4988" y="4526"/>
                </a:lnTo>
                <a:lnTo>
                  <a:pt x="4793" y="4356"/>
                </a:lnTo>
                <a:lnTo>
                  <a:pt x="4599" y="4186"/>
                </a:lnTo>
                <a:lnTo>
                  <a:pt x="4404" y="3991"/>
                </a:lnTo>
                <a:lnTo>
                  <a:pt x="4234" y="3772"/>
                </a:lnTo>
                <a:lnTo>
                  <a:pt x="4064" y="3553"/>
                </a:lnTo>
                <a:lnTo>
                  <a:pt x="3918" y="3334"/>
                </a:lnTo>
                <a:lnTo>
                  <a:pt x="3796" y="3115"/>
                </a:lnTo>
                <a:lnTo>
                  <a:pt x="3699" y="2872"/>
                </a:lnTo>
                <a:lnTo>
                  <a:pt x="3626" y="2604"/>
                </a:lnTo>
                <a:lnTo>
                  <a:pt x="3577" y="2361"/>
                </a:lnTo>
                <a:lnTo>
                  <a:pt x="3577" y="2117"/>
                </a:lnTo>
                <a:lnTo>
                  <a:pt x="3626" y="1874"/>
                </a:lnTo>
                <a:lnTo>
                  <a:pt x="3699" y="1631"/>
                </a:lnTo>
                <a:lnTo>
                  <a:pt x="3820" y="1387"/>
                </a:lnTo>
                <a:lnTo>
                  <a:pt x="3991" y="1144"/>
                </a:lnTo>
                <a:lnTo>
                  <a:pt x="4088" y="1047"/>
                </a:lnTo>
                <a:lnTo>
                  <a:pt x="4210" y="950"/>
                </a:lnTo>
                <a:lnTo>
                  <a:pt x="4429" y="828"/>
                </a:lnTo>
                <a:lnTo>
                  <a:pt x="4696" y="731"/>
                </a:lnTo>
                <a:lnTo>
                  <a:pt x="4964" y="682"/>
                </a:lnTo>
                <a:lnTo>
                  <a:pt x="5231" y="658"/>
                </a:lnTo>
                <a:close/>
                <a:moveTo>
                  <a:pt x="17763" y="3553"/>
                </a:moveTo>
                <a:lnTo>
                  <a:pt x="17982" y="3602"/>
                </a:lnTo>
                <a:lnTo>
                  <a:pt x="18201" y="3650"/>
                </a:lnTo>
                <a:lnTo>
                  <a:pt x="18395" y="3723"/>
                </a:lnTo>
                <a:lnTo>
                  <a:pt x="18590" y="3845"/>
                </a:lnTo>
                <a:lnTo>
                  <a:pt x="18736" y="3991"/>
                </a:lnTo>
                <a:lnTo>
                  <a:pt x="18785" y="4088"/>
                </a:lnTo>
                <a:lnTo>
                  <a:pt x="18833" y="4210"/>
                </a:lnTo>
                <a:lnTo>
                  <a:pt x="18882" y="4307"/>
                </a:lnTo>
                <a:lnTo>
                  <a:pt x="18882" y="4405"/>
                </a:lnTo>
                <a:lnTo>
                  <a:pt x="18882" y="4624"/>
                </a:lnTo>
                <a:lnTo>
                  <a:pt x="18833" y="4818"/>
                </a:lnTo>
                <a:lnTo>
                  <a:pt x="18736" y="5013"/>
                </a:lnTo>
                <a:lnTo>
                  <a:pt x="18663" y="4794"/>
                </a:lnTo>
                <a:lnTo>
                  <a:pt x="18541" y="4624"/>
                </a:lnTo>
                <a:lnTo>
                  <a:pt x="18420" y="4478"/>
                </a:lnTo>
                <a:lnTo>
                  <a:pt x="18274" y="4356"/>
                </a:lnTo>
                <a:lnTo>
                  <a:pt x="18103" y="4259"/>
                </a:lnTo>
                <a:lnTo>
                  <a:pt x="17909" y="4186"/>
                </a:lnTo>
                <a:lnTo>
                  <a:pt x="17738" y="4113"/>
                </a:lnTo>
                <a:lnTo>
                  <a:pt x="17373" y="4015"/>
                </a:lnTo>
                <a:lnTo>
                  <a:pt x="17154" y="3967"/>
                </a:lnTo>
                <a:lnTo>
                  <a:pt x="16716" y="3967"/>
                </a:lnTo>
                <a:lnTo>
                  <a:pt x="16497" y="3991"/>
                </a:lnTo>
                <a:lnTo>
                  <a:pt x="16059" y="4064"/>
                </a:lnTo>
                <a:lnTo>
                  <a:pt x="15621" y="4186"/>
                </a:lnTo>
                <a:lnTo>
                  <a:pt x="15208" y="4356"/>
                </a:lnTo>
                <a:lnTo>
                  <a:pt x="14818" y="4551"/>
                </a:lnTo>
                <a:lnTo>
                  <a:pt x="14405" y="4770"/>
                </a:lnTo>
                <a:lnTo>
                  <a:pt x="14040" y="4989"/>
                </a:lnTo>
                <a:lnTo>
                  <a:pt x="13577" y="5256"/>
                </a:lnTo>
                <a:lnTo>
                  <a:pt x="13115" y="5524"/>
                </a:lnTo>
                <a:lnTo>
                  <a:pt x="12629" y="5767"/>
                </a:lnTo>
                <a:lnTo>
                  <a:pt x="12118" y="5986"/>
                </a:lnTo>
                <a:lnTo>
                  <a:pt x="12069" y="6011"/>
                </a:lnTo>
                <a:lnTo>
                  <a:pt x="12069" y="6011"/>
                </a:lnTo>
                <a:lnTo>
                  <a:pt x="12385" y="5840"/>
                </a:lnTo>
                <a:lnTo>
                  <a:pt x="12702" y="5670"/>
                </a:lnTo>
                <a:lnTo>
                  <a:pt x="13018" y="5475"/>
                </a:lnTo>
                <a:lnTo>
                  <a:pt x="13310" y="5256"/>
                </a:lnTo>
                <a:lnTo>
                  <a:pt x="13577" y="5037"/>
                </a:lnTo>
                <a:lnTo>
                  <a:pt x="13845" y="4794"/>
                </a:lnTo>
                <a:lnTo>
                  <a:pt x="14113" y="4551"/>
                </a:lnTo>
                <a:lnTo>
                  <a:pt x="14356" y="4307"/>
                </a:lnTo>
                <a:lnTo>
                  <a:pt x="14526" y="4283"/>
                </a:lnTo>
                <a:lnTo>
                  <a:pt x="14697" y="4234"/>
                </a:lnTo>
                <a:lnTo>
                  <a:pt x="15013" y="4137"/>
                </a:lnTo>
                <a:lnTo>
                  <a:pt x="15670" y="3869"/>
                </a:lnTo>
                <a:lnTo>
                  <a:pt x="16084" y="3748"/>
                </a:lnTo>
                <a:lnTo>
                  <a:pt x="16497" y="3650"/>
                </a:lnTo>
                <a:lnTo>
                  <a:pt x="16911" y="3577"/>
                </a:lnTo>
                <a:lnTo>
                  <a:pt x="17325" y="3553"/>
                </a:lnTo>
                <a:close/>
                <a:moveTo>
                  <a:pt x="1241" y="3261"/>
                </a:moveTo>
                <a:lnTo>
                  <a:pt x="1363" y="3480"/>
                </a:lnTo>
                <a:lnTo>
                  <a:pt x="1509" y="3699"/>
                </a:lnTo>
                <a:lnTo>
                  <a:pt x="1825" y="4064"/>
                </a:lnTo>
                <a:lnTo>
                  <a:pt x="2141" y="4405"/>
                </a:lnTo>
                <a:lnTo>
                  <a:pt x="2482" y="4697"/>
                </a:lnTo>
                <a:lnTo>
                  <a:pt x="2871" y="4964"/>
                </a:lnTo>
                <a:lnTo>
                  <a:pt x="3261" y="5208"/>
                </a:lnTo>
                <a:lnTo>
                  <a:pt x="3723" y="5427"/>
                </a:lnTo>
                <a:lnTo>
                  <a:pt x="4185" y="5621"/>
                </a:lnTo>
                <a:lnTo>
                  <a:pt x="4672" y="5767"/>
                </a:lnTo>
                <a:lnTo>
                  <a:pt x="5183" y="5889"/>
                </a:lnTo>
                <a:lnTo>
                  <a:pt x="5548" y="5962"/>
                </a:lnTo>
                <a:lnTo>
                  <a:pt x="5937" y="6035"/>
                </a:lnTo>
                <a:lnTo>
                  <a:pt x="6351" y="6084"/>
                </a:lnTo>
                <a:lnTo>
                  <a:pt x="6740" y="6084"/>
                </a:lnTo>
                <a:lnTo>
                  <a:pt x="7348" y="6278"/>
                </a:lnTo>
                <a:lnTo>
                  <a:pt x="7957" y="6449"/>
                </a:lnTo>
                <a:lnTo>
                  <a:pt x="7932" y="6473"/>
                </a:lnTo>
                <a:lnTo>
                  <a:pt x="6180" y="6400"/>
                </a:lnTo>
                <a:lnTo>
                  <a:pt x="5596" y="6376"/>
                </a:lnTo>
                <a:lnTo>
                  <a:pt x="4988" y="6327"/>
                </a:lnTo>
                <a:lnTo>
                  <a:pt x="4380" y="6278"/>
                </a:lnTo>
                <a:lnTo>
                  <a:pt x="3796" y="6278"/>
                </a:lnTo>
                <a:lnTo>
                  <a:pt x="3480" y="6205"/>
                </a:lnTo>
                <a:lnTo>
                  <a:pt x="3139" y="6108"/>
                </a:lnTo>
                <a:lnTo>
                  <a:pt x="2774" y="5962"/>
                </a:lnTo>
                <a:lnTo>
                  <a:pt x="2458" y="5792"/>
                </a:lnTo>
                <a:lnTo>
                  <a:pt x="2117" y="5597"/>
                </a:lnTo>
                <a:lnTo>
                  <a:pt x="1849" y="5402"/>
                </a:lnTo>
                <a:lnTo>
                  <a:pt x="1606" y="5208"/>
                </a:lnTo>
                <a:lnTo>
                  <a:pt x="1363" y="4989"/>
                </a:lnTo>
                <a:lnTo>
                  <a:pt x="1144" y="4745"/>
                </a:lnTo>
                <a:lnTo>
                  <a:pt x="949" y="4478"/>
                </a:lnTo>
                <a:lnTo>
                  <a:pt x="754" y="4210"/>
                </a:lnTo>
                <a:lnTo>
                  <a:pt x="608" y="3918"/>
                </a:lnTo>
                <a:lnTo>
                  <a:pt x="462" y="3626"/>
                </a:lnTo>
                <a:lnTo>
                  <a:pt x="973" y="3772"/>
                </a:lnTo>
                <a:lnTo>
                  <a:pt x="1046" y="3772"/>
                </a:lnTo>
                <a:lnTo>
                  <a:pt x="1119" y="3748"/>
                </a:lnTo>
                <a:lnTo>
                  <a:pt x="1144" y="3699"/>
                </a:lnTo>
                <a:lnTo>
                  <a:pt x="1168" y="3626"/>
                </a:lnTo>
                <a:lnTo>
                  <a:pt x="1241" y="3261"/>
                </a:lnTo>
                <a:close/>
                <a:moveTo>
                  <a:pt x="3796" y="6741"/>
                </a:moveTo>
                <a:lnTo>
                  <a:pt x="4039" y="6765"/>
                </a:lnTo>
                <a:lnTo>
                  <a:pt x="5937" y="6862"/>
                </a:lnTo>
                <a:lnTo>
                  <a:pt x="7835" y="6960"/>
                </a:lnTo>
                <a:lnTo>
                  <a:pt x="7811" y="7422"/>
                </a:lnTo>
                <a:lnTo>
                  <a:pt x="7786" y="7909"/>
                </a:lnTo>
                <a:lnTo>
                  <a:pt x="7738" y="9636"/>
                </a:lnTo>
                <a:lnTo>
                  <a:pt x="7713" y="10390"/>
                </a:lnTo>
                <a:lnTo>
                  <a:pt x="7008" y="10342"/>
                </a:lnTo>
                <a:lnTo>
                  <a:pt x="6278" y="10293"/>
                </a:lnTo>
                <a:lnTo>
                  <a:pt x="5572" y="10269"/>
                </a:lnTo>
                <a:lnTo>
                  <a:pt x="4064" y="10269"/>
                </a:lnTo>
                <a:lnTo>
                  <a:pt x="3309" y="10317"/>
                </a:lnTo>
                <a:lnTo>
                  <a:pt x="2823" y="10317"/>
                </a:lnTo>
                <a:lnTo>
                  <a:pt x="2579" y="10342"/>
                </a:lnTo>
                <a:lnTo>
                  <a:pt x="2360" y="10390"/>
                </a:lnTo>
                <a:lnTo>
                  <a:pt x="2360" y="9782"/>
                </a:lnTo>
                <a:lnTo>
                  <a:pt x="2360" y="9149"/>
                </a:lnTo>
                <a:lnTo>
                  <a:pt x="2385" y="8541"/>
                </a:lnTo>
                <a:lnTo>
                  <a:pt x="2458" y="7933"/>
                </a:lnTo>
                <a:lnTo>
                  <a:pt x="2482" y="7592"/>
                </a:lnTo>
                <a:lnTo>
                  <a:pt x="2531" y="7422"/>
                </a:lnTo>
                <a:lnTo>
                  <a:pt x="2579" y="7276"/>
                </a:lnTo>
                <a:lnTo>
                  <a:pt x="2652" y="7130"/>
                </a:lnTo>
                <a:lnTo>
                  <a:pt x="2750" y="7008"/>
                </a:lnTo>
                <a:lnTo>
                  <a:pt x="2896" y="6911"/>
                </a:lnTo>
                <a:lnTo>
                  <a:pt x="3042" y="6838"/>
                </a:lnTo>
                <a:lnTo>
                  <a:pt x="3285" y="6765"/>
                </a:lnTo>
                <a:lnTo>
                  <a:pt x="3553" y="6741"/>
                </a:lnTo>
                <a:close/>
                <a:moveTo>
                  <a:pt x="15378" y="6838"/>
                </a:moveTo>
                <a:lnTo>
                  <a:pt x="15621" y="6862"/>
                </a:lnTo>
                <a:lnTo>
                  <a:pt x="15865" y="6911"/>
                </a:lnTo>
                <a:lnTo>
                  <a:pt x="16035" y="6984"/>
                </a:lnTo>
                <a:lnTo>
                  <a:pt x="16157" y="7081"/>
                </a:lnTo>
                <a:lnTo>
                  <a:pt x="16254" y="7203"/>
                </a:lnTo>
                <a:lnTo>
                  <a:pt x="16327" y="7349"/>
                </a:lnTo>
                <a:lnTo>
                  <a:pt x="16376" y="7519"/>
                </a:lnTo>
                <a:lnTo>
                  <a:pt x="16400" y="7690"/>
                </a:lnTo>
                <a:lnTo>
                  <a:pt x="16424" y="8030"/>
                </a:lnTo>
                <a:lnTo>
                  <a:pt x="16400" y="8614"/>
                </a:lnTo>
                <a:lnTo>
                  <a:pt x="16400" y="9222"/>
                </a:lnTo>
                <a:lnTo>
                  <a:pt x="16400" y="9806"/>
                </a:lnTo>
                <a:lnTo>
                  <a:pt x="16424" y="10098"/>
                </a:lnTo>
                <a:lnTo>
                  <a:pt x="16449" y="10390"/>
                </a:lnTo>
                <a:lnTo>
                  <a:pt x="16084" y="10415"/>
                </a:lnTo>
                <a:lnTo>
                  <a:pt x="15986" y="10390"/>
                </a:lnTo>
                <a:lnTo>
                  <a:pt x="15889" y="10415"/>
                </a:lnTo>
                <a:lnTo>
                  <a:pt x="14818" y="10439"/>
                </a:lnTo>
                <a:lnTo>
                  <a:pt x="13723" y="10439"/>
                </a:lnTo>
                <a:lnTo>
                  <a:pt x="12215" y="10366"/>
                </a:lnTo>
                <a:lnTo>
                  <a:pt x="11680" y="10317"/>
                </a:lnTo>
                <a:lnTo>
                  <a:pt x="11436" y="10317"/>
                </a:lnTo>
                <a:lnTo>
                  <a:pt x="11290" y="10342"/>
                </a:lnTo>
                <a:lnTo>
                  <a:pt x="11193" y="10390"/>
                </a:lnTo>
                <a:lnTo>
                  <a:pt x="11193" y="9733"/>
                </a:lnTo>
                <a:lnTo>
                  <a:pt x="11169" y="8006"/>
                </a:lnTo>
                <a:lnTo>
                  <a:pt x="11193" y="7495"/>
                </a:lnTo>
                <a:lnTo>
                  <a:pt x="11193" y="7227"/>
                </a:lnTo>
                <a:lnTo>
                  <a:pt x="11169" y="6984"/>
                </a:lnTo>
                <a:lnTo>
                  <a:pt x="13018" y="6935"/>
                </a:lnTo>
                <a:lnTo>
                  <a:pt x="14867" y="6838"/>
                </a:lnTo>
                <a:close/>
                <a:moveTo>
                  <a:pt x="11193" y="10755"/>
                </a:moveTo>
                <a:lnTo>
                  <a:pt x="11315" y="10804"/>
                </a:lnTo>
                <a:lnTo>
                  <a:pt x="11436" y="10828"/>
                </a:lnTo>
                <a:lnTo>
                  <a:pt x="11193" y="11218"/>
                </a:lnTo>
                <a:lnTo>
                  <a:pt x="11193" y="10755"/>
                </a:lnTo>
                <a:close/>
                <a:moveTo>
                  <a:pt x="3626" y="10780"/>
                </a:moveTo>
                <a:lnTo>
                  <a:pt x="3358" y="10999"/>
                </a:lnTo>
                <a:lnTo>
                  <a:pt x="3139" y="11266"/>
                </a:lnTo>
                <a:lnTo>
                  <a:pt x="3115" y="11291"/>
                </a:lnTo>
                <a:lnTo>
                  <a:pt x="3115" y="10950"/>
                </a:lnTo>
                <a:lnTo>
                  <a:pt x="3090" y="10901"/>
                </a:lnTo>
                <a:lnTo>
                  <a:pt x="3066" y="10853"/>
                </a:lnTo>
                <a:lnTo>
                  <a:pt x="2993" y="10804"/>
                </a:lnTo>
                <a:lnTo>
                  <a:pt x="3115" y="10804"/>
                </a:lnTo>
                <a:lnTo>
                  <a:pt x="3626" y="10780"/>
                </a:lnTo>
                <a:close/>
                <a:moveTo>
                  <a:pt x="8297" y="6960"/>
                </a:moveTo>
                <a:lnTo>
                  <a:pt x="9465" y="6984"/>
                </a:lnTo>
                <a:lnTo>
                  <a:pt x="10731" y="6984"/>
                </a:lnTo>
                <a:lnTo>
                  <a:pt x="10706" y="7179"/>
                </a:lnTo>
                <a:lnTo>
                  <a:pt x="10706" y="7398"/>
                </a:lnTo>
                <a:lnTo>
                  <a:pt x="10706" y="7811"/>
                </a:lnTo>
                <a:lnTo>
                  <a:pt x="10706" y="9539"/>
                </a:lnTo>
                <a:lnTo>
                  <a:pt x="10682" y="12824"/>
                </a:lnTo>
                <a:lnTo>
                  <a:pt x="10658" y="19199"/>
                </a:lnTo>
                <a:lnTo>
                  <a:pt x="9782" y="19223"/>
                </a:lnTo>
                <a:lnTo>
                  <a:pt x="8151" y="19247"/>
                </a:lnTo>
                <a:lnTo>
                  <a:pt x="8151" y="17714"/>
                </a:lnTo>
                <a:lnTo>
                  <a:pt x="8151" y="16157"/>
                </a:lnTo>
                <a:lnTo>
                  <a:pt x="8176" y="13091"/>
                </a:lnTo>
                <a:lnTo>
                  <a:pt x="8249" y="9831"/>
                </a:lnTo>
                <a:lnTo>
                  <a:pt x="8273" y="8103"/>
                </a:lnTo>
                <a:lnTo>
                  <a:pt x="8297" y="7519"/>
                </a:lnTo>
                <a:lnTo>
                  <a:pt x="8297" y="6960"/>
                </a:lnTo>
                <a:close/>
                <a:moveTo>
                  <a:pt x="11753" y="10853"/>
                </a:moveTo>
                <a:lnTo>
                  <a:pt x="11996" y="10877"/>
                </a:lnTo>
                <a:lnTo>
                  <a:pt x="11801" y="11169"/>
                </a:lnTo>
                <a:lnTo>
                  <a:pt x="11607" y="11485"/>
                </a:lnTo>
                <a:lnTo>
                  <a:pt x="11412" y="11802"/>
                </a:lnTo>
                <a:lnTo>
                  <a:pt x="11339" y="11996"/>
                </a:lnTo>
                <a:lnTo>
                  <a:pt x="11315" y="12094"/>
                </a:lnTo>
                <a:lnTo>
                  <a:pt x="11315" y="12167"/>
                </a:lnTo>
                <a:lnTo>
                  <a:pt x="11339" y="12215"/>
                </a:lnTo>
                <a:lnTo>
                  <a:pt x="11363" y="12240"/>
                </a:lnTo>
                <a:lnTo>
                  <a:pt x="11388" y="12264"/>
                </a:lnTo>
                <a:lnTo>
                  <a:pt x="11436" y="12240"/>
                </a:lnTo>
                <a:lnTo>
                  <a:pt x="11509" y="12191"/>
                </a:lnTo>
                <a:lnTo>
                  <a:pt x="11582" y="12118"/>
                </a:lnTo>
                <a:lnTo>
                  <a:pt x="11680" y="11948"/>
                </a:lnTo>
                <a:lnTo>
                  <a:pt x="11850" y="11607"/>
                </a:lnTo>
                <a:lnTo>
                  <a:pt x="11996" y="11242"/>
                </a:lnTo>
                <a:lnTo>
                  <a:pt x="12142" y="10877"/>
                </a:lnTo>
                <a:lnTo>
                  <a:pt x="12434" y="10901"/>
                </a:lnTo>
                <a:lnTo>
                  <a:pt x="12142" y="11364"/>
                </a:lnTo>
                <a:lnTo>
                  <a:pt x="11972" y="11680"/>
                </a:lnTo>
                <a:lnTo>
                  <a:pt x="11899" y="11850"/>
                </a:lnTo>
                <a:lnTo>
                  <a:pt x="11899" y="11948"/>
                </a:lnTo>
                <a:lnTo>
                  <a:pt x="11899" y="12021"/>
                </a:lnTo>
                <a:lnTo>
                  <a:pt x="11923" y="12069"/>
                </a:lnTo>
                <a:lnTo>
                  <a:pt x="12020" y="12069"/>
                </a:lnTo>
                <a:lnTo>
                  <a:pt x="12093" y="12021"/>
                </a:lnTo>
                <a:lnTo>
                  <a:pt x="12142" y="11972"/>
                </a:lnTo>
                <a:lnTo>
                  <a:pt x="12239" y="11826"/>
                </a:lnTo>
                <a:lnTo>
                  <a:pt x="12385" y="11485"/>
                </a:lnTo>
                <a:lnTo>
                  <a:pt x="12507" y="11193"/>
                </a:lnTo>
                <a:lnTo>
                  <a:pt x="12604" y="10901"/>
                </a:lnTo>
                <a:lnTo>
                  <a:pt x="13115" y="10926"/>
                </a:lnTo>
                <a:lnTo>
                  <a:pt x="12872" y="11218"/>
                </a:lnTo>
                <a:lnTo>
                  <a:pt x="12629" y="11534"/>
                </a:lnTo>
                <a:lnTo>
                  <a:pt x="12410" y="11826"/>
                </a:lnTo>
                <a:lnTo>
                  <a:pt x="12337" y="11996"/>
                </a:lnTo>
                <a:lnTo>
                  <a:pt x="12312" y="12094"/>
                </a:lnTo>
                <a:lnTo>
                  <a:pt x="12312" y="12167"/>
                </a:lnTo>
                <a:lnTo>
                  <a:pt x="12337" y="12240"/>
                </a:lnTo>
                <a:lnTo>
                  <a:pt x="12410" y="12240"/>
                </a:lnTo>
                <a:lnTo>
                  <a:pt x="12483" y="12215"/>
                </a:lnTo>
                <a:lnTo>
                  <a:pt x="12556" y="12167"/>
                </a:lnTo>
                <a:lnTo>
                  <a:pt x="12653" y="12045"/>
                </a:lnTo>
                <a:lnTo>
                  <a:pt x="12799" y="11753"/>
                </a:lnTo>
                <a:lnTo>
                  <a:pt x="12993" y="11364"/>
                </a:lnTo>
                <a:lnTo>
                  <a:pt x="13188" y="10950"/>
                </a:lnTo>
                <a:lnTo>
                  <a:pt x="13188" y="10926"/>
                </a:lnTo>
                <a:lnTo>
                  <a:pt x="13796" y="10926"/>
                </a:lnTo>
                <a:lnTo>
                  <a:pt x="13650" y="11145"/>
                </a:lnTo>
                <a:lnTo>
                  <a:pt x="13504" y="11364"/>
                </a:lnTo>
                <a:lnTo>
                  <a:pt x="13261" y="11704"/>
                </a:lnTo>
                <a:lnTo>
                  <a:pt x="13164" y="11899"/>
                </a:lnTo>
                <a:lnTo>
                  <a:pt x="13091" y="12094"/>
                </a:lnTo>
                <a:lnTo>
                  <a:pt x="13091" y="12142"/>
                </a:lnTo>
                <a:lnTo>
                  <a:pt x="13115" y="12167"/>
                </a:lnTo>
                <a:lnTo>
                  <a:pt x="13164" y="12167"/>
                </a:lnTo>
                <a:lnTo>
                  <a:pt x="13188" y="12142"/>
                </a:lnTo>
                <a:lnTo>
                  <a:pt x="13334" y="12021"/>
                </a:lnTo>
                <a:lnTo>
                  <a:pt x="13431" y="11875"/>
                </a:lnTo>
                <a:lnTo>
                  <a:pt x="13626" y="11558"/>
                </a:lnTo>
                <a:lnTo>
                  <a:pt x="13821" y="11266"/>
                </a:lnTo>
                <a:lnTo>
                  <a:pt x="13918" y="11096"/>
                </a:lnTo>
                <a:lnTo>
                  <a:pt x="13991" y="10950"/>
                </a:lnTo>
                <a:lnTo>
                  <a:pt x="14259" y="10950"/>
                </a:lnTo>
                <a:lnTo>
                  <a:pt x="14064" y="11218"/>
                </a:lnTo>
                <a:lnTo>
                  <a:pt x="13796" y="11583"/>
                </a:lnTo>
                <a:lnTo>
                  <a:pt x="13675" y="11753"/>
                </a:lnTo>
                <a:lnTo>
                  <a:pt x="13626" y="11875"/>
                </a:lnTo>
                <a:lnTo>
                  <a:pt x="13602" y="11972"/>
                </a:lnTo>
                <a:lnTo>
                  <a:pt x="13626" y="11996"/>
                </a:lnTo>
                <a:lnTo>
                  <a:pt x="13626" y="12021"/>
                </a:lnTo>
                <a:lnTo>
                  <a:pt x="13675" y="12045"/>
                </a:lnTo>
                <a:lnTo>
                  <a:pt x="13699" y="12045"/>
                </a:lnTo>
                <a:lnTo>
                  <a:pt x="13845" y="11923"/>
                </a:lnTo>
                <a:lnTo>
                  <a:pt x="13942" y="11777"/>
                </a:lnTo>
                <a:lnTo>
                  <a:pt x="14137" y="11485"/>
                </a:lnTo>
                <a:lnTo>
                  <a:pt x="14307" y="11218"/>
                </a:lnTo>
                <a:lnTo>
                  <a:pt x="14453" y="10950"/>
                </a:lnTo>
                <a:lnTo>
                  <a:pt x="15086" y="10950"/>
                </a:lnTo>
                <a:lnTo>
                  <a:pt x="14697" y="11412"/>
                </a:lnTo>
                <a:lnTo>
                  <a:pt x="14405" y="11753"/>
                </a:lnTo>
                <a:lnTo>
                  <a:pt x="14259" y="11948"/>
                </a:lnTo>
                <a:lnTo>
                  <a:pt x="14210" y="12045"/>
                </a:lnTo>
                <a:lnTo>
                  <a:pt x="14161" y="12142"/>
                </a:lnTo>
                <a:lnTo>
                  <a:pt x="14161" y="12191"/>
                </a:lnTo>
                <a:lnTo>
                  <a:pt x="14210" y="12240"/>
                </a:lnTo>
                <a:lnTo>
                  <a:pt x="14283" y="12240"/>
                </a:lnTo>
                <a:lnTo>
                  <a:pt x="14380" y="12191"/>
                </a:lnTo>
                <a:lnTo>
                  <a:pt x="14453" y="12118"/>
                </a:lnTo>
                <a:lnTo>
                  <a:pt x="14624" y="11972"/>
                </a:lnTo>
                <a:lnTo>
                  <a:pt x="14867" y="11607"/>
                </a:lnTo>
                <a:lnTo>
                  <a:pt x="15062" y="11291"/>
                </a:lnTo>
                <a:lnTo>
                  <a:pt x="15208" y="10950"/>
                </a:lnTo>
                <a:lnTo>
                  <a:pt x="15597" y="10926"/>
                </a:lnTo>
                <a:lnTo>
                  <a:pt x="15597" y="10926"/>
                </a:lnTo>
                <a:lnTo>
                  <a:pt x="15183" y="11412"/>
                </a:lnTo>
                <a:lnTo>
                  <a:pt x="15013" y="11656"/>
                </a:lnTo>
                <a:lnTo>
                  <a:pt x="14940" y="11802"/>
                </a:lnTo>
                <a:lnTo>
                  <a:pt x="14891" y="11923"/>
                </a:lnTo>
                <a:lnTo>
                  <a:pt x="14891" y="11972"/>
                </a:lnTo>
                <a:lnTo>
                  <a:pt x="14891" y="11996"/>
                </a:lnTo>
                <a:lnTo>
                  <a:pt x="14940" y="11996"/>
                </a:lnTo>
                <a:lnTo>
                  <a:pt x="14964" y="11972"/>
                </a:lnTo>
                <a:lnTo>
                  <a:pt x="15086" y="11875"/>
                </a:lnTo>
                <a:lnTo>
                  <a:pt x="15183" y="11753"/>
                </a:lnTo>
                <a:lnTo>
                  <a:pt x="15378" y="11485"/>
                </a:lnTo>
                <a:lnTo>
                  <a:pt x="15694" y="10926"/>
                </a:lnTo>
                <a:lnTo>
                  <a:pt x="15743" y="10926"/>
                </a:lnTo>
                <a:lnTo>
                  <a:pt x="15743" y="11218"/>
                </a:lnTo>
                <a:lnTo>
                  <a:pt x="15573" y="11388"/>
                </a:lnTo>
                <a:lnTo>
                  <a:pt x="15427" y="11607"/>
                </a:lnTo>
                <a:lnTo>
                  <a:pt x="15354" y="11729"/>
                </a:lnTo>
                <a:lnTo>
                  <a:pt x="15256" y="11850"/>
                </a:lnTo>
                <a:lnTo>
                  <a:pt x="15208" y="11996"/>
                </a:lnTo>
                <a:lnTo>
                  <a:pt x="15208" y="12069"/>
                </a:lnTo>
                <a:lnTo>
                  <a:pt x="15232" y="12142"/>
                </a:lnTo>
                <a:lnTo>
                  <a:pt x="15256" y="12167"/>
                </a:lnTo>
                <a:lnTo>
                  <a:pt x="15305" y="12167"/>
                </a:lnTo>
                <a:lnTo>
                  <a:pt x="15402" y="12094"/>
                </a:lnTo>
                <a:lnTo>
                  <a:pt x="15475" y="11996"/>
                </a:lnTo>
                <a:lnTo>
                  <a:pt x="15573" y="11753"/>
                </a:lnTo>
                <a:lnTo>
                  <a:pt x="15767" y="11461"/>
                </a:lnTo>
                <a:lnTo>
                  <a:pt x="15792" y="14600"/>
                </a:lnTo>
                <a:lnTo>
                  <a:pt x="15816" y="16157"/>
                </a:lnTo>
                <a:lnTo>
                  <a:pt x="15816" y="17714"/>
                </a:lnTo>
                <a:lnTo>
                  <a:pt x="15792" y="18177"/>
                </a:lnTo>
                <a:lnTo>
                  <a:pt x="15792" y="18396"/>
                </a:lnTo>
                <a:lnTo>
                  <a:pt x="15743" y="18590"/>
                </a:lnTo>
                <a:lnTo>
                  <a:pt x="15670" y="18785"/>
                </a:lnTo>
                <a:lnTo>
                  <a:pt x="15548" y="18955"/>
                </a:lnTo>
                <a:lnTo>
                  <a:pt x="15475" y="19028"/>
                </a:lnTo>
                <a:lnTo>
                  <a:pt x="15402" y="19101"/>
                </a:lnTo>
                <a:lnTo>
                  <a:pt x="15281" y="19150"/>
                </a:lnTo>
                <a:lnTo>
                  <a:pt x="15183" y="19199"/>
                </a:lnTo>
                <a:lnTo>
                  <a:pt x="14964" y="19247"/>
                </a:lnTo>
                <a:lnTo>
                  <a:pt x="14770" y="19272"/>
                </a:lnTo>
                <a:lnTo>
                  <a:pt x="14332" y="19272"/>
                </a:lnTo>
                <a:lnTo>
                  <a:pt x="13869" y="19247"/>
                </a:lnTo>
                <a:lnTo>
                  <a:pt x="13456" y="19223"/>
                </a:lnTo>
                <a:lnTo>
                  <a:pt x="11169" y="19199"/>
                </a:lnTo>
                <a:lnTo>
                  <a:pt x="11193" y="16109"/>
                </a:lnTo>
                <a:lnTo>
                  <a:pt x="11193" y="13018"/>
                </a:lnTo>
                <a:lnTo>
                  <a:pt x="11193" y="11656"/>
                </a:lnTo>
                <a:lnTo>
                  <a:pt x="11266" y="11461"/>
                </a:lnTo>
                <a:lnTo>
                  <a:pt x="11388" y="11145"/>
                </a:lnTo>
                <a:lnTo>
                  <a:pt x="11509" y="10853"/>
                </a:lnTo>
                <a:close/>
                <a:moveTo>
                  <a:pt x="5621" y="10755"/>
                </a:moveTo>
                <a:lnTo>
                  <a:pt x="6059" y="10780"/>
                </a:lnTo>
                <a:lnTo>
                  <a:pt x="5961" y="10901"/>
                </a:lnTo>
                <a:lnTo>
                  <a:pt x="5864" y="11023"/>
                </a:lnTo>
                <a:lnTo>
                  <a:pt x="5694" y="11291"/>
                </a:lnTo>
                <a:lnTo>
                  <a:pt x="5499" y="11631"/>
                </a:lnTo>
                <a:lnTo>
                  <a:pt x="5426" y="11802"/>
                </a:lnTo>
                <a:lnTo>
                  <a:pt x="5426" y="11875"/>
                </a:lnTo>
                <a:lnTo>
                  <a:pt x="5426" y="11972"/>
                </a:lnTo>
                <a:lnTo>
                  <a:pt x="5475" y="12021"/>
                </a:lnTo>
                <a:lnTo>
                  <a:pt x="5523" y="12021"/>
                </a:lnTo>
                <a:lnTo>
                  <a:pt x="5596" y="11996"/>
                </a:lnTo>
                <a:lnTo>
                  <a:pt x="5669" y="11948"/>
                </a:lnTo>
                <a:lnTo>
                  <a:pt x="5791" y="11777"/>
                </a:lnTo>
                <a:lnTo>
                  <a:pt x="5961" y="11437"/>
                </a:lnTo>
                <a:lnTo>
                  <a:pt x="6107" y="11120"/>
                </a:lnTo>
                <a:lnTo>
                  <a:pt x="6180" y="10950"/>
                </a:lnTo>
                <a:lnTo>
                  <a:pt x="6229" y="10780"/>
                </a:lnTo>
                <a:lnTo>
                  <a:pt x="6667" y="10804"/>
                </a:lnTo>
                <a:lnTo>
                  <a:pt x="6448" y="11072"/>
                </a:lnTo>
                <a:lnTo>
                  <a:pt x="6278" y="11364"/>
                </a:lnTo>
                <a:lnTo>
                  <a:pt x="6205" y="11534"/>
                </a:lnTo>
                <a:lnTo>
                  <a:pt x="6156" y="11704"/>
                </a:lnTo>
                <a:lnTo>
                  <a:pt x="6107" y="11875"/>
                </a:lnTo>
                <a:lnTo>
                  <a:pt x="6107" y="11948"/>
                </a:lnTo>
                <a:lnTo>
                  <a:pt x="6132" y="12021"/>
                </a:lnTo>
                <a:lnTo>
                  <a:pt x="6156" y="12069"/>
                </a:lnTo>
                <a:lnTo>
                  <a:pt x="6253" y="12069"/>
                </a:lnTo>
                <a:lnTo>
                  <a:pt x="6326" y="11948"/>
                </a:lnTo>
                <a:lnTo>
                  <a:pt x="6375" y="11826"/>
                </a:lnTo>
                <a:lnTo>
                  <a:pt x="6448" y="11534"/>
                </a:lnTo>
                <a:lnTo>
                  <a:pt x="6594" y="11169"/>
                </a:lnTo>
                <a:lnTo>
                  <a:pt x="6764" y="10804"/>
                </a:lnTo>
                <a:lnTo>
                  <a:pt x="7129" y="10828"/>
                </a:lnTo>
                <a:lnTo>
                  <a:pt x="6813" y="11242"/>
                </a:lnTo>
                <a:lnTo>
                  <a:pt x="6545" y="11607"/>
                </a:lnTo>
                <a:lnTo>
                  <a:pt x="6424" y="11802"/>
                </a:lnTo>
                <a:lnTo>
                  <a:pt x="6399" y="11899"/>
                </a:lnTo>
                <a:lnTo>
                  <a:pt x="6375" y="11996"/>
                </a:lnTo>
                <a:lnTo>
                  <a:pt x="6399" y="12045"/>
                </a:lnTo>
                <a:lnTo>
                  <a:pt x="6424" y="12069"/>
                </a:lnTo>
                <a:lnTo>
                  <a:pt x="6472" y="12094"/>
                </a:lnTo>
                <a:lnTo>
                  <a:pt x="6521" y="12069"/>
                </a:lnTo>
                <a:lnTo>
                  <a:pt x="6594" y="12045"/>
                </a:lnTo>
                <a:lnTo>
                  <a:pt x="6667" y="11972"/>
                </a:lnTo>
                <a:lnTo>
                  <a:pt x="6789" y="11826"/>
                </a:lnTo>
                <a:lnTo>
                  <a:pt x="6983" y="11485"/>
                </a:lnTo>
                <a:lnTo>
                  <a:pt x="7178" y="11169"/>
                </a:lnTo>
                <a:lnTo>
                  <a:pt x="7348" y="10853"/>
                </a:lnTo>
                <a:lnTo>
                  <a:pt x="7640" y="10877"/>
                </a:lnTo>
                <a:lnTo>
                  <a:pt x="7470" y="11072"/>
                </a:lnTo>
                <a:lnTo>
                  <a:pt x="7324" y="11291"/>
                </a:lnTo>
                <a:lnTo>
                  <a:pt x="7227" y="11437"/>
                </a:lnTo>
                <a:lnTo>
                  <a:pt x="7129" y="11607"/>
                </a:lnTo>
                <a:lnTo>
                  <a:pt x="7056" y="11777"/>
                </a:lnTo>
                <a:lnTo>
                  <a:pt x="7056" y="11850"/>
                </a:lnTo>
                <a:lnTo>
                  <a:pt x="7056" y="11948"/>
                </a:lnTo>
                <a:lnTo>
                  <a:pt x="7081" y="11996"/>
                </a:lnTo>
                <a:lnTo>
                  <a:pt x="7154" y="11996"/>
                </a:lnTo>
                <a:lnTo>
                  <a:pt x="7227" y="11948"/>
                </a:lnTo>
                <a:lnTo>
                  <a:pt x="7275" y="11923"/>
                </a:lnTo>
                <a:lnTo>
                  <a:pt x="7373" y="11802"/>
                </a:lnTo>
                <a:lnTo>
                  <a:pt x="7519" y="11510"/>
                </a:lnTo>
                <a:lnTo>
                  <a:pt x="7616" y="11266"/>
                </a:lnTo>
                <a:lnTo>
                  <a:pt x="7713" y="11047"/>
                </a:lnTo>
                <a:lnTo>
                  <a:pt x="7713" y="11047"/>
                </a:lnTo>
                <a:lnTo>
                  <a:pt x="7689" y="11510"/>
                </a:lnTo>
                <a:lnTo>
                  <a:pt x="7543" y="11753"/>
                </a:lnTo>
                <a:lnTo>
                  <a:pt x="7397" y="11996"/>
                </a:lnTo>
                <a:lnTo>
                  <a:pt x="7373" y="12069"/>
                </a:lnTo>
                <a:lnTo>
                  <a:pt x="7397" y="12118"/>
                </a:lnTo>
                <a:lnTo>
                  <a:pt x="7421" y="12167"/>
                </a:lnTo>
                <a:lnTo>
                  <a:pt x="7470" y="12191"/>
                </a:lnTo>
                <a:lnTo>
                  <a:pt x="7567" y="12191"/>
                </a:lnTo>
                <a:lnTo>
                  <a:pt x="7616" y="12167"/>
                </a:lnTo>
                <a:lnTo>
                  <a:pt x="7640" y="12094"/>
                </a:lnTo>
                <a:lnTo>
                  <a:pt x="7689" y="11948"/>
                </a:lnTo>
                <a:lnTo>
                  <a:pt x="7665" y="12897"/>
                </a:lnTo>
                <a:lnTo>
                  <a:pt x="7665" y="14478"/>
                </a:lnTo>
                <a:lnTo>
                  <a:pt x="7665" y="16084"/>
                </a:lnTo>
                <a:lnTo>
                  <a:pt x="7713" y="19272"/>
                </a:lnTo>
                <a:lnTo>
                  <a:pt x="6083" y="19320"/>
                </a:lnTo>
                <a:lnTo>
                  <a:pt x="4356" y="19418"/>
                </a:lnTo>
                <a:lnTo>
                  <a:pt x="3918" y="19418"/>
                </a:lnTo>
                <a:lnTo>
                  <a:pt x="3723" y="19393"/>
                </a:lnTo>
                <a:lnTo>
                  <a:pt x="3528" y="19296"/>
                </a:lnTo>
                <a:lnTo>
                  <a:pt x="3431" y="19223"/>
                </a:lnTo>
                <a:lnTo>
                  <a:pt x="3358" y="19101"/>
                </a:lnTo>
                <a:lnTo>
                  <a:pt x="3309" y="18980"/>
                </a:lnTo>
                <a:lnTo>
                  <a:pt x="3285" y="18809"/>
                </a:lnTo>
                <a:lnTo>
                  <a:pt x="3285" y="18493"/>
                </a:lnTo>
                <a:lnTo>
                  <a:pt x="3285" y="18225"/>
                </a:lnTo>
                <a:lnTo>
                  <a:pt x="3236" y="15062"/>
                </a:lnTo>
                <a:lnTo>
                  <a:pt x="3139" y="11899"/>
                </a:lnTo>
                <a:lnTo>
                  <a:pt x="3236" y="11729"/>
                </a:lnTo>
                <a:lnTo>
                  <a:pt x="3309" y="11558"/>
                </a:lnTo>
                <a:lnTo>
                  <a:pt x="3553" y="11169"/>
                </a:lnTo>
                <a:lnTo>
                  <a:pt x="3796" y="10804"/>
                </a:lnTo>
                <a:lnTo>
                  <a:pt x="3796" y="10780"/>
                </a:lnTo>
                <a:lnTo>
                  <a:pt x="4088" y="10755"/>
                </a:lnTo>
                <a:lnTo>
                  <a:pt x="3942" y="10853"/>
                </a:lnTo>
                <a:lnTo>
                  <a:pt x="3820" y="10974"/>
                </a:lnTo>
                <a:lnTo>
                  <a:pt x="3699" y="11120"/>
                </a:lnTo>
                <a:lnTo>
                  <a:pt x="3577" y="11242"/>
                </a:lnTo>
                <a:lnTo>
                  <a:pt x="3455" y="11437"/>
                </a:lnTo>
                <a:lnTo>
                  <a:pt x="3309" y="11680"/>
                </a:lnTo>
                <a:lnTo>
                  <a:pt x="3236" y="11802"/>
                </a:lnTo>
                <a:lnTo>
                  <a:pt x="3212" y="11923"/>
                </a:lnTo>
                <a:lnTo>
                  <a:pt x="3212" y="12045"/>
                </a:lnTo>
                <a:lnTo>
                  <a:pt x="3261" y="12142"/>
                </a:lnTo>
                <a:lnTo>
                  <a:pt x="3309" y="12191"/>
                </a:lnTo>
                <a:lnTo>
                  <a:pt x="3358" y="12191"/>
                </a:lnTo>
                <a:lnTo>
                  <a:pt x="3455" y="12142"/>
                </a:lnTo>
                <a:lnTo>
                  <a:pt x="3504" y="12094"/>
                </a:lnTo>
                <a:lnTo>
                  <a:pt x="3626" y="11923"/>
                </a:lnTo>
                <a:lnTo>
                  <a:pt x="3796" y="11583"/>
                </a:lnTo>
                <a:lnTo>
                  <a:pt x="3918" y="11364"/>
                </a:lnTo>
                <a:lnTo>
                  <a:pt x="4064" y="11169"/>
                </a:lnTo>
                <a:lnTo>
                  <a:pt x="4234" y="10974"/>
                </a:lnTo>
                <a:lnTo>
                  <a:pt x="4356" y="10755"/>
                </a:lnTo>
                <a:lnTo>
                  <a:pt x="4745" y="10755"/>
                </a:lnTo>
                <a:lnTo>
                  <a:pt x="4526" y="10974"/>
                </a:lnTo>
                <a:lnTo>
                  <a:pt x="4331" y="11193"/>
                </a:lnTo>
                <a:lnTo>
                  <a:pt x="4185" y="11339"/>
                </a:lnTo>
                <a:lnTo>
                  <a:pt x="4064" y="11510"/>
                </a:lnTo>
                <a:lnTo>
                  <a:pt x="3966" y="11680"/>
                </a:lnTo>
                <a:lnTo>
                  <a:pt x="3942" y="11777"/>
                </a:lnTo>
                <a:lnTo>
                  <a:pt x="3918" y="11875"/>
                </a:lnTo>
                <a:lnTo>
                  <a:pt x="3942" y="11923"/>
                </a:lnTo>
                <a:lnTo>
                  <a:pt x="3991" y="11972"/>
                </a:lnTo>
                <a:lnTo>
                  <a:pt x="4039" y="12021"/>
                </a:lnTo>
                <a:lnTo>
                  <a:pt x="4112" y="11996"/>
                </a:lnTo>
                <a:lnTo>
                  <a:pt x="4210" y="11972"/>
                </a:lnTo>
                <a:lnTo>
                  <a:pt x="4283" y="11923"/>
                </a:lnTo>
                <a:lnTo>
                  <a:pt x="4429" y="11777"/>
                </a:lnTo>
                <a:lnTo>
                  <a:pt x="4526" y="11607"/>
                </a:lnTo>
                <a:lnTo>
                  <a:pt x="4648" y="11437"/>
                </a:lnTo>
                <a:lnTo>
                  <a:pt x="4842" y="11120"/>
                </a:lnTo>
                <a:lnTo>
                  <a:pt x="4939" y="10926"/>
                </a:lnTo>
                <a:lnTo>
                  <a:pt x="5012" y="10755"/>
                </a:lnTo>
                <a:lnTo>
                  <a:pt x="5475" y="10755"/>
                </a:lnTo>
                <a:lnTo>
                  <a:pt x="5061" y="11291"/>
                </a:lnTo>
                <a:lnTo>
                  <a:pt x="4842" y="11558"/>
                </a:lnTo>
                <a:lnTo>
                  <a:pt x="4745" y="11729"/>
                </a:lnTo>
                <a:lnTo>
                  <a:pt x="4721" y="11802"/>
                </a:lnTo>
                <a:lnTo>
                  <a:pt x="4721" y="11875"/>
                </a:lnTo>
                <a:lnTo>
                  <a:pt x="4721" y="11923"/>
                </a:lnTo>
                <a:lnTo>
                  <a:pt x="4769" y="11972"/>
                </a:lnTo>
                <a:lnTo>
                  <a:pt x="4842" y="11972"/>
                </a:lnTo>
                <a:lnTo>
                  <a:pt x="4915" y="11948"/>
                </a:lnTo>
                <a:lnTo>
                  <a:pt x="4988" y="11899"/>
                </a:lnTo>
                <a:lnTo>
                  <a:pt x="5134" y="11753"/>
                </a:lnTo>
                <a:lnTo>
                  <a:pt x="5231" y="11583"/>
                </a:lnTo>
                <a:lnTo>
                  <a:pt x="5304" y="11437"/>
                </a:lnTo>
                <a:lnTo>
                  <a:pt x="5475" y="11096"/>
                </a:lnTo>
                <a:lnTo>
                  <a:pt x="5621" y="10755"/>
                </a:lnTo>
                <a:close/>
                <a:moveTo>
                  <a:pt x="12458" y="1"/>
                </a:moveTo>
                <a:lnTo>
                  <a:pt x="12166" y="49"/>
                </a:lnTo>
                <a:lnTo>
                  <a:pt x="11874" y="98"/>
                </a:lnTo>
                <a:lnTo>
                  <a:pt x="11582" y="171"/>
                </a:lnTo>
                <a:lnTo>
                  <a:pt x="11315" y="293"/>
                </a:lnTo>
                <a:lnTo>
                  <a:pt x="11047" y="414"/>
                </a:lnTo>
                <a:lnTo>
                  <a:pt x="10779" y="585"/>
                </a:lnTo>
                <a:lnTo>
                  <a:pt x="10536" y="755"/>
                </a:lnTo>
                <a:lnTo>
                  <a:pt x="10317" y="950"/>
                </a:lnTo>
                <a:lnTo>
                  <a:pt x="10098" y="1144"/>
                </a:lnTo>
                <a:lnTo>
                  <a:pt x="9903" y="1363"/>
                </a:lnTo>
                <a:lnTo>
                  <a:pt x="9733" y="1606"/>
                </a:lnTo>
                <a:lnTo>
                  <a:pt x="9611" y="1825"/>
                </a:lnTo>
                <a:lnTo>
                  <a:pt x="9490" y="2069"/>
                </a:lnTo>
                <a:lnTo>
                  <a:pt x="9368" y="2288"/>
                </a:lnTo>
                <a:lnTo>
                  <a:pt x="9295" y="2531"/>
                </a:lnTo>
                <a:lnTo>
                  <a:pt x="9222" y="2799"/>
                </a:lnTo>
                <a:lnTo>
                  <a:pt x="9173" y="3042"/>
                </a:lnTo>
                <a:lnTo>
                  <a:pt x="9076" y="3553"/>
                </a:lnTo>
                <a:lnTo>
                  <a:pt x="9076" y="3504"/>
                </a:lnTo>
                <a:lnTo>
                  <a:pt x="8954" y="3188"/>
                </a:lnTo>
                <a:lnTo>
                  <a:pt x="8833" y="2896"/>
                </a:lnTo>
                <a:lnTo>
                  <a:pt x="8687" y="2604"/>
                </a:lnTo>
                <a:lnTo>
                  <a:pt x="8516" y="2312"/>
                </a:lnTo>
                <a:lnTo>
                  <a:pt x="8346" y="2044"/>
                </a:lnTo>
                <a:lnTo>
                  <a:pt x="8151" y="1777"/>
                </a:lnTo>
                <a:lnTo>
                  <a:pt x="7957" y="1533"/>
                </a:lnTo>
                <a:lnTo>
                  <a:pt x="7738" y="1290"/>
                </a:lnTo>
                <a:lnTo>
                  <a:pt x="7519" y="1095"/>
                </a:lnTo>
                <a:lnTo>
                  <a:pt x="7300" y="901"/>
                </a:lnTo>
                <a:lnTo>
                  <a:pt x="7081" y="755"/>
                </a:lnTo>
                <a:lnTo>
                  <a:pt x="6813" y="585"/>
                </a:lnTo>
                <a:lnTo>
                  <a:pt x="6570" y="463"/>
                </a:lnTo>
                <a:lnTo>
                  <a:pt x="6302" y="341"/>
                </a:lnTo>
                <a:lnTo>
                  <a:pt x="6010" y="268"/>
                </a:lnTo>
                <a:lnTo>
                  <a:pt x="5742" y="195"/>
                </a:lnTo>
                <a:lnTo>
                  <a:pt x="5450" y="147"/>
                </a:lnTo>
                <a:lnTo>
                  <a:pt x="5183" y="147"/>
                </a:lnTo>
                <a:lnTo>
                  <a:pt x="4891" y="171"/>
                </a:lnTo>
                <a:lnTo>
                  <a:pt x="4623" y="220"/>
                </a:lnTo>
                <a:lnTo>
                  <a:pt x="4356" y="293"/>
                </a:lnTo>
                <a:lnTo>
                  <a:pt x="4112" y="414"/>
                </a:lnTo>
                <a:lnTo>
                  <a:pt x="3869" y="585"/>
                </a:lnTo>
                <a:lnTo>
                  <a:pt x="3626" y="779"/>
                </a:lnTo>
                <a:lnTo>
                  <a:pt x="3431" y="998"/>
                </a:lnTo>
                <a:lnTo>
                  <a:pt x="3285" y="1241"/>
                </a:lnTo>
                <a:lnTo>
                  <a:pt x="3163" y="1485"/>
                </a:lnTo>
                <a:lnTo>
                  <a:pt x="3090" y="1728"/>
                </a:lnTo>
                <a:lnTo>
                  <a:pt x="3042" y="1996"/>
                </a:lnTo>
                <a:lnTo>
                  <a:pt x="3042" y="2263"/>
                </a:lnTo>
                <a:lnTo>
                  <a:pt x="3066" y="2531"/>
                </a:lnTo>
                <a:lnTo>
                  <a:pt x="3115" y="2799"/>
                </a:lnTo>
                <a:lnTo>
                  <a:pt x="3212" y="3066"/>
                </a:lnTo>
                <a:lnTo>
                  <a:pt x="3309" y="3334"/>
                </a:lnTo>
                <a:lnTo>
                  <a:pt x="3431" y="3577"/>
                </a:lnTo>
                <a:lnTo>
                  <a:pt x="3577" y="3821"/>
                </a:lnTo>
                <a:lnTo>
                  <a:pt x="3723" y="4064"/>
                </a:lnTo>
                <a:lnTo>
                  <a:pt x="3893" y="4283"/>
                </a:lnTo>
                <a:lnTo>
                  <a:pt x="4088" y="4478"/>
                </a:lnTo>
                <a:lnTo>
                  <a:pt x="4258" y="4648"/>
                </a:lnTo>
                <a:lnTo>
                  <a:pt x="4599" y="4916"/>
                </a:lnTo>
                <a:lnTo>
                  <a:pt x="4939" y="5159"/>
                </a:lnTo>
                <a:lnTo>
                  <a:pt x="5280" y="5402"/>
                </a:lnTo>
                <a:lnTo>
                  <a:pt x="5669" y="5597"/>
                </a:lnTo>
                <a:lnTo>
                  <a:pt x="5426" y="5573"/>
                </a:lnTo>
                <a:lnTo>
                  <a:pt x="4939" y="5475"/>
                </a:lnTo>
                <a:lnTo>
                  <a:pt x="4477" y="5354"/>
                </a:lnTo>
                <a:lnTo>
                  <a:pt x="4015" y="5183"/>
                </a:lnTo>
                <a:lnTo>
                  <a:pt x="3553" y="4989"/>
                </a:lnTo>
                <a:lnTo>
                  <a:pt x="3163" y="4770"/>
                </a:lnTo>
                <a:lnTo>
                  <a:pt x="2798" y="4526"/>
                </a:lnTo>
                <a:lnTo>
                  <a:pt x="2458" y="4259"/>
                </a:lnTo>
                <a:lnTo>
                  <a:pt x="2141" y="3967"/>
                </a:lnTo>
                <a:lnTo>
                  <a:pt x="1874" y="3650"/>
                </a:lnTo>
                <a:lnTo>
                  <a:pt x="1630" y="3285"/>
                </a:lnTo>
                <a:lnTo>
                  <a:pt x="1436" y="2969"/>
                </a:lnTo>
                <a:lnTo>
                  <a:pt x="1338" y="2799"/>
                </a:lnTo>
                <a:lnTo>
                  <a:pt x="1217" y="2653"/>
                </a:lnTo>
                <a:lnTo>
                  <a:pt x="1144" y="2653"/>
                </a:lnTo>
                <a:lnTo>
                  <a:pt x="1119" y="2677"/>
                </a:lnTo>
                <a:lnTo>
                  <a:pt x="1095" y="2701"/>
                </a:lnTo>
                <a:lnTo>
                  <a:pt x="1095" y="2774"/>
                </a:lnTo>
                <a:lnTo>
                  <a:pt x="998" y="2920"/>
                </a:lnTo>
                <a:lnTo>
                  <a:pt x="949" y="3091"/>
                </a:lnTo>
                <a:lnTo>
                  <a:pt x="925" y="3261"/>
                </a:lnTo>
                <a:lnTo>
                  <a:pt x="900" y="3431"/>
                </a:lnTo>
                <a:lnTo>
                  <a:pt x="219" y="3212"/>
                </a:lnTo>
                <a:lnTo>
                  <a:pt x="122" y="3212"/>
                </a:lnTo>
                <a:lnTo>
                  <a:pt x="49" y="3261"/>
                </a:lnTo>
                <a:lnTo>
                  <a:pt x="0" y="3334"/>
                </a:lnTo>
                <a:lnTo>
                  <a:pt x="0" y="3383"/>
                </a:lnTo>
                <a:lnTo>
                  <a:pt x="0" y="3431"/>
                </a:lnTo>
                <a:lnTo>
                  <a:pt x="146" y="3796"/>
                </a:lnTo>
                <a:lnTo>
                  <a:pt x="316" y="4137"/>
                </a:lnTo>
                <a:lnTo>
                  <a:pt x="511" y="4453"/>
                </a:lnTo>
                <a:lnTo>
                  <a:pt x="730" y="4770"/>
                </a:lnTo>
                <a:lnTo>
                  <a:pt x="973" y="5062"/>
                </a:lnTo>
                <a:lnTo>
                  <a:pt x="1241" y="5329"/>
                </a:lnTo>
                <a:lnTo>
                  <a:pt x="1533" y="5597"/>
                </a:lnTo>
                <a:lnTo>
                  <a:pt x="1825" y="5840"/>
                </a:lnTo>
                <a:lnTo>
                  <a:pt x="2068" y="6011"/>
                </a:lnTo>
                <a:lnTo>
                  <a:pt x="2336" y="6157"/>
                </a:lnTo>
                <a:lnTo>
                  <a:pt x="2579" y="6278"/>
                </a:lnTo>
                <a:lnTo>
                  <a:pt x="2871" y="6400"/>
                </a:lnTo>
                <a:lnTo>
                  <a:pt x="2701" y="6473"/>
                </a:lnTo>
                <a:lnTo>
                  <a:pt x="2555" y="6570"/>
                </a:lnTo>
                <a:lnTo>
                  <a:pt x="2409" y="6692"/>
                </a:lnTo>
                <a:lnTo>
                  <a:pt x="2312" y="6838"/>
                </a:lnTo>
                <a:lnTo>
                  <a:pt x="2214" y="6984"/>
                </a:lnTo>
                <a:lnTo>
                  <a:pt x="2141" y="7154"/>
                </a:lnTo>
                <a:lnTo>
                  <a:pt x="2068" y="7325"/>
                </a:lnTo>
                <a:lnTo>
                  <a:pt x="2044" y="7544"/>
                </a:lnTo>
                <a:lnTo>
                  <a:pt x="1971" y="8274"/>
                </a:lnTo>
                <a:lnTo>
                  <a:pt x="1922" y="9052"/>
                </a:lnTo>
                <a:lnTo>
                  <a:pt x="1947" y="9806"/>
                </a:lnTo>
                <a:lnTo>
                  <a:pt x="1971" y="10561"/>
                </a:lnTo>
                <a:lnTo>
                  <a:pt x="1995" y="10634"/>
                </a:lnTo>
                <a:lnTo>
                  <a:pt x="2020" y="10682"/>
                </a:lnTo>
                <a:lnTo>
                  <a:pt x="2044" y="10707"/>
                </a:lnTo>
                <a:lnTo>
                  <a:pt x="2093" y="10731"/>
                </a:lnTo>
                <a:lnTo>
                  <a:pt x="2287" y="10804"/>
                </a:lnTo>
                <a:lnTo>
                  <a:pt x="2482" y="10828"/>
                </a:lnTo>
                <a:lnTo>
                  <a:pt x="2677" y="10828"/>
                </a:lnTo>
                <a:lnTo>
                  <a:pt x="2871" y="10804"/>
                </a:lnTo>
                <a:lnTo>
                  <a:pt x="2823" y="10853"/>
                </a:lnTo>
                <a:lnTo>
                  <a:pt x="2798" y="10950"/>
                </a:lnTo>
                <a:lnTo>
                  <a:pt x="2823" y="14965"/>
                </a:lnTo>
                <a:lnTo>
                  <a:pt x="2847" y="17082"/>
                </a:lnTo>
                <a:lnTo>
                  <a:pt x="2823" y="18031"/>
                </a:lnTo>
                <a:lnTo>
                  <a:pt x="2823" y="18517"/>
                </a:lnTo>
                <a:lnTo>
                  <a:pt x="2847" y="18736"/>
                </a:lnTo>
                <a:lnTo>
                  <a:pt x="2871" y="18980"/>
                </a:lnTo>
                <a:lnTo>
                  <a:pt x="2944" y="19174"/>
                </a:lnTo>
                <a:lnTo>
                  <a:pt x="3017" y="19345"/>
                </a:lnTo>
                <a:lnTo>
                  <a:pt x="3115" y="19466"/>
                </a:lnTo>
                <a:lnTo>
                  <a:pt x="3236" y="19588"/>
                </a:lnTo>
                <a:lnTo>
                  <a:pt x="3358" y="19685"/>
                </a:lnTo>
                <a:lnTo>
                  <a:pt x="3528" y="19758"/>
                </a:lnTo>
                <a:lnTo>
                  <a:pt x="3674" y="19807"/>
                </a:lnTo>
                <a:lnTo>
                  <a:pt x="3845" y="19831"/>
                </a:lnTo>
                <a:lnTo>
                  <a:pt x="4234" y="19856"/>
                </a:lnTo>
                <a:lnTo>
                  <a:pt x="4599" y="19831"/>
                </a:lnTo>
                <a:lnTo>
                  <a:pt x="5304" y="19783"/>
                </a:lnTo>
                <a:lnTo>
                  <a:pt x="6521" y="19734"/>
                </a:lnTo>
                <a:lnTo>
                  <a:pt x="7738" y="19710"/>
                </a:lnTo>
                <a:lnTo>
                  <a:pt x="7762" y="19758"/>
                </a:lnTo>
                <a:lnTo>
                  <a:pt x="7811" y="19783"/>
                </a:lnTo>
                <a:lnTo>
                  <a:pt x="7884" y="19807"/>
                </a:lnTo>
                <a:lnTo>
                  <a:pt x="7932" y="19831"/>
                </a:lnTo>
                <a:lnTo>
                  <a:pt x="8005" y="19807"/>
                </a:lnTo>
                <a:lnTo>
                  <a:pt x="8054" y="19783"/>
                </a:lnTo>
                <a:lnTo>
                  <a:pt x="8103" y="19758"/>
                </a:lnTo>
                <a:lnTo>
                  <a:pt x="8151" y="19685"/>
                </a:lnTo>
                <a:lnTo>
                  <a:pt x="10682" y="19685"/>
                </a:lnTo>
                <a:lnTo>
                  <a:pt x="10731" y="19734"/>
                </a:lnTo>
                <a:lnTo>
                  <a:pt x="10779" y="19783"/>
                </a:lnTo>
                <a:lnTo>
                  <a:pt x="10852" y="19807"/>
                </a:lnTo>
                <a:lnTo>
                  <a:pt x="10925" y="19831"/>
                </a:lnTo>
                <a:lnTo>
                  <a:pt x="10998" y="19807"/>
                </a:lnTo>
                <a:lnTo>
                  <a:pt x="11071" y="19783"/>
                </a:lnTo>
                <a:lnTo>
                  <a:pt x="11120" y="19734"/>
                </a:lnTo>
                <a:lnTo>
                  <a:pt x="11169" y="19685"/>
                </a:lnTo>
                <a:lnTo>
                  <a:pt x="12507" y="19685"/>
                </a:lnTo>
                <a:lnTo>
                  <a:pt x="13845" y="19710"/>
                </a:lnTo>
                <a:lnTo>
                  <a:pt x="14551" y="19734"/>
                </a:lnTo>
                <a:lnTo>
                  <a:pt x="14916" y="19734"/>
                </a:lnTo>
                <a:lnTo>
                  <a:pt x="15256" y="19661"/>
                </a:lnTo>
                <a:lnTo>
                  <a:pt x="15427" y="19637"/>
                </a:lnTo>
                <a:lnTo>
                  <a:pt x="15573" y="19564"/>
                </a:lnTo>
                <a:lnTo>
                  <a:pt x="15719" y="19491"/>
                </a:lnTo>
                <a:lnTo>
                  <a:pt x="15840" y="19393"/>
                </a:lnTo>
                <a:lnTo>
                  <a:pt x="15962" y="19272"/>
                </a:lnTo>
                <a:lnTo>
                  <a:pt x="16059" y="19126"/>
                </a:lnTo>
                <a:lnTo>
                  <a:pt x="16132" y="18980"/>
                </a:lnTo>
                <a:lnTo>
                  <a:pt x="16205" y="18785"/>
                </a:lnTo>
                <a:lnTo>
                  <a:pt x="16230" y="18566"/>
                </a:lnTo>
                <a:lnTo>
                  <a:pt x="16254" y="18323"/>
                </a:lnTo>
                <a:lnTo>
                  <a:pt x="16254" y="17860"/>
                </a:lnTo>
                <a:lnTo>
                  <a:pt x="16230" y="17398"/>
                </a:lnTo>
                <a:lnTo>
                  <a:pt x="16205" y="16960"/>
                </a:lnTo>
                <a:lnTo>
                  <a:pt x="16205" y="14843"/>
                </a:lnTo>
                <a:lnTo>
                  <a:pt x="16230" y="10901"/>
                </a:lnTo>
                <a:lnTo>
                  <a:pt x="16789" y="10877"/>
                </a:lnTo>
                <a:lnTo>
                  <a:pt x="16862" y="10853"/>
                </a:lnTo>
                <a:lnTo>
                  <a:pt x="16935" y="10804"/>
                </a:lnTo>
                <a:lnTo>
                  <a:pt x="16984" y="10755"/>
                </a:lnTo>
                <a:lnTo>
                  <a:pt x="17008" y="10682"/>
                </a:lnTo>
                <a:lnTo>
                  <a:pt x="17008" y="10609"/>
                </a:lnTo>
                <a:lnTo>
                  <a:pt x="17008" y="10536"/>
                </a:lnTo>
                <a:lnTo>
                  <a:pt x="16960" y="10463"/>
                </a:lnTo>
                <a:lnTo>
                  <a:pt x="16911" y="10415"/>
                </a:lnTo>
                <a:lnTo>
                  <a:pt x="16935" y="10123"/>
                </a:lnTo>
                <a:lnTo>
                  <a:pt x="16935" y="9806"/>
                </a:lnTo>
                <a:lnTo>
                  <a:pt x="16911" y="9198"/>
                </a:lnTo>
                <a:lnTo>
                  <a:pt x="16911" y="8371"/>
                </a:lnTo>
                <a:lnTo>
                  <a:pt x="16911" y="7982"/>
                </a:lnTo>
                <a:lnTo>
                  <a:pt x="16887" y="7568"/>
                </a:lnTo>
                <a:lnTo>
                  <a:pt x="16838" y="7325"/>
                </a:lnTo>
                <a:lnTo>
                  <a:pt x="16765" y="7106"/>
                </a:lnTo>
                <a:lnTo>
                  <a:pt x="16643" y="6911"/>
                </a:lnTo>
                <a:lnTo>
                  <a:pt x="16522" y="6741"/>
                </a:lnTo>
                <a:lnTo>
                  <a:pt x="16327" y="6595"/>
                </a:lnTo>
                <a:lnTo>
                  <a:pt x="16132" y="6497"/>
                </a:lnTo>
                <a:lnTo>
                  <a:pt x="15913" y="6400"/>
                </a:lnTo>
                <a:lnTo>
                  <a:pt x="15670" y="6351"/>
                </a:lnTo>
                <a:lnTo>
                  <a:pt x="15329" y="6327"/>
                </a:lnTo>
                <a:lnTo>
                  <a:pt x="14964" y="6303"/>
                </a:lnTo>
                <a:lnTo>
                  <a:pt x="14210" y="6351"/>
                </a:lnTo>
                <a:lnTo>
                  <a:pt x="13480" y="6400"/>
                </a:lnTo>
                <a:lnTo>
                  <a:pt x="12750" y="6449"/>
                </a:lnTo>
                <a:lnTo>
                  <a:pt x="12191" y="6449"/>
                </a:lnTo>
                <a:lnTo>
                  <a:pt x="12458" y="6376"/>
                </a:lnTo>
                <a:lnTo>
                  <a:pt x="12702" y="6278"/>
                </a:lnTo>
                <a:lnTo>
                  <a:pt x="13212" y="6059"/>
                </a:lnTo>
                <a:lnTo>
                  <a:pt x="13675" y="5792"/>
                </a:lnTo>
                <a:lnTo>
                  <a:pt x="14137" y="5500"/>
                </a:lnTo>
                <a:lnTo>
                  <a:pt x="14697" y="5208"/>
                </a:lnTo>
                <a:lnTo>
                  <a:pt x="15232" y="4916"/>
                </a:lnTo>
                <a:lnTo>
                  <a:pt x="15524" y="4794"/>
                </a:lnTo>
                <a:lnTo>
                  <a:pt x="15792" y="4672"/>
                </a:lnTo>
                <a:lnTo>
                  <a:pt x="16084" y="4599"/>
                </a:lnTo>
                <a:lnTo>
                  <a:pt x="16400" y="4526"/>
                </a:lnTo>
                <a:lnTo>
                  <a:pt x="16741" y="4478"/>
                </a:lnTo>
                <a:lnTo>
                  <a:pt x="17081" y="4502"/>
                </a:lnTo>
                <a:lnTo>
                  <a:pt x="17422" y="4551"/>
                </a:lnTo>
                <a:lnTo>
                  <a:pt x="17763" y="4672"/>
                </a:lnTo>
                <a:lnTo>
                  <a:pt x="17933" y="4770"/>
                </a:lnTo>
                <a:lnTo>
                  <a:pt x="18079" y="4916"/>
                </a:lnTo>
                <a:lnTo>
                  <a:pt x="18201" y="5062"/>
                </a:lnTo>
                <a:lnTo>
                  <a:pt x="18274" y="5256"/>
                </a:lnTo>
                <a:lnTo>
                  <a:pt x="18298" y="5354"/>
                </a:lnTo>
                <a:lnTo>
                  <a:pt x="18298" y="5451"/>
                </a:lnTo>
                <a:lnTo>
                  <a:pt x="18298" y="5524"/>
                </a:lnTo>
                <a:lnTo>
                  <a:pt x="18249" y="5597"/>
                </a:lnTo>
                <a:lnTo>
                  <a:pt x="18225" y="5646"/>
                </a:lnTo>
                <a:lnTo>
                  <a:pt x="18152" y="5694"/>
                </a:lnTo>
                <a:lnTo>
                  <a:pt x="18030" y="5743"/>
                </a:lnTo>
                <a:lnTo>
                  <a:pt x="17909" y="5743"/>
                </a:lnTo>
                <a:lnTo>
                  <a:pt x="17836" y="5719"/>
                </a:lnTo>
                <a:lnTo>
                  <a:pt x="17787" y="5694"/>
                </a:lnTo>
                <a:lnTo>
                  <a:pt x="17738" y="5646"/>
                </a:lnTo>
                <a:lnTo>
                  <a:pt x="17690" y="5597"/>
                </a:lnTo>
                <a:lnTo>
                  <a:pt x="17665" y="5524"/>
                </a:lnTo>
                <a:lnTo>
                  <a:pt x="17665" y="5427"/>
                </a:lnTo>
                <a:lnTo>
                  <a:pt x="17641" y="5354"/>
                </a:lnTo>
                <a:lnTo>
                  <a:pt x="17617" y="5305"/>
                </a:lnTo>
                <a:lnTo>
                  <a:pt x="17568" y="5256"/>
                </a:lnTo>
                <a:lnTo>
                  <a:pt x="17495" y="5208"/>
                </a:lnTo>
                <a:lnTo>
                  <a:pt x="17422" y="5208"/>
                </a:lnTo>
                <a:lnTo>
                  <a:pt x="17373" y="5232"/>
                </a:lnTo>
                <a:lnTo>
                  <a:pt x="17300" y="5256"/>
                </a:lnTo>
                <a:lnTo>
                  <a:pt x="17252" y="5329"/>
                </a:lnTo>
                <a:lnTo>
                  <a:pt x="17203" y="5427"/>
                </a:lnTo>
                <a:lnTo>
                  <a:pt x="17179" y="5573"/>
                </a:lnTo>
                <a:lnTo>
                  <a:pt x="17179" y="5694"/>
                </a:lnTo>
                <a:lnTo>
                  <a:pt x="17203" y="5816"/>
                </a:lnTo>
                <a:lnTo>
                  <a:pt x="17227" y="5938"/>
                </a:lnTo>
                <a:lnTo>
                  <a:pt x="17300" y="6035"/>
                </a:lnTo>
                <a:lnTo>
                  <a:pt x="17373" y="6132"/>
                </a:lnTo>
                <a:lnTo>
                  <a:pt x="17495" y="6205"/>
                </a:lnTo>
                <a:lnTo>
                  <a:pt x="17641" y="6278"/>
                </a:lnTo>
                <a:lnTo>
                  <a:pt x="17787" y="6327"/>
                </a:lnTo>
                <a:lnTo>
                  <a:pt x="17933" y="6351"/>
                </a:lnTo>
                <a:lnTo>
                  <a:pt x="18079" y="6327"/>
                </a:lnTo>
                <a:lnTo>
                  <a:pt x="18201" y="6303"/>
                </a:lnTo>
                <a:lnTo>
                  <a:pt x="18347" y="6230"/>
                </a:lnTo>
                <a:lnTo>
                  <a:pt x="18468" y="6132"/>
                </a:lnTo>
                <a:lnTo>
                  <a:pt x="18590" y="6035"/>
                </a:lnTo>
                <a:lnTo>
                  <a:pt x="18712" y="5889"/>
                </a:lnTo>
                <a:lnTo>
                  <a:pt x="18785" y="5743"/>
                </a:lnTo>
                <a:lnTo>
                  <a:pt x="18882" y="5597"/>
                </a:lnTo>
                <a:lnTo>
                  <a:pt x="18979" y="5451"/>
                </a:lnTo>
                <a:lnTo>
                  <a:pt x="19077" y="5281"/>
                </a:lnTo>
                <a:lnTo>
                  <a:pt x="19150" y="5110"/>
                </a:lnTo>
                <a:lnTo>
                  <a:pt x="19198" y="4916"/>
                </a:lnTo>
                <a:lnTo>
                  <a:pt x="19223" y="4745"/>
                </a:lnTo>
                <a:lnTo>
                  <a:pt x="19247" y="4575"/>
                </a:lnTo>
                <a:lnTo>
                  <a:pt x="19247" y="4380"/>
                </a:lnTo>
                <a:lnTo>
                  <a:pt x="19223" y="4210"/>
                </a:lnTo>
                <a:lnTo>
                  <a:pt x="19174" y="4040"/>
                </a:lnTo>
                <a:lnTo>
                  <a:pt x="19101" y="3894"/>
                </a:lnTo>
                <a:lnTo>
                  <a:pt x="19028" y="3748"/>
                </a:lnTo>
                <a:lnTo>
                  <a:pt x="18906" y="3602"/>
                </a:lnTo>
                <a:lnTo>
                  <a:pt x="18760" y="3480"/>
                </a:lnTo>
                <a:lnTo>
                  <a:pt x="18614" y="3383"/>
                </a:lnTo>
                <a:lnTo>
                  <a:pt x="18420" y="3310"/>
                </a:lnTo>
                <a:lnTo>
                  <a:pt x="18176" y="3237"/>
                </a:lnTo>
                <a:lnTo>
                  <a:pt x="17933" y="3212"/>
                </a:lnTo>
                <a:lnTo>
                  <a:pt x="17690" y="3188"/>
                </a:lnTo>
                <a:lnTo>
                  <a:pt x="17179" y="3188"/>
                </a:lnTo>
                <a:lnTo>
                  <a:pt x="16935" y="3212"/>
                </a:lnTo>
                <a:lnTo>
                  <a:pt x="16424" y="3310"/>
                </a:lnTo>
                <a:lnTo>
                  <a:pt x="15986" y="3407"/>
                </a:lnTo>
                <a:lnTo>
                  <a:pt x="15548" y="3529"/>
                </a:lnTo>
                <a:lnTo>
                  <a:pt x="15086" y="3699"/>
                </a:lnTo>
                <a:lnTo>
                  <a:pt x="14867" y="3796"/>
                </a:lnTo>
                <a:lnTo>
                  <a:pt x="14648" y="3894"/>
                </a:lnTo>
                <a:lnTo>
                  <a:pt x="14794" y="3675"/>
                </a:lnTo>
                <a:lnTo>
                  <a:pt x="14891" y="3431"/>
                </a:lnTo>
                <a:lnTo>
                  <a:pt x="14964" y="3212"/>
                </a:lnTo>
                <a:lnTo>
                  <a:pt x="15037" y="2969"/>
                </a:lnTo>
                <a:lnTo>
                  <a:pt x="15062" y="2726"/>
                </a:lnTo>
                <a:lnTo>
                  <a:pt x="15086" y="2482"/>
                </a:lnTo>
                <a:lnTo>
                  <a:pt x="15062" y="2239"/>
                </a:lnTo>
                <a:lnTo>
                  <a:pt x="15037" y="1996"/>
                </a:lnTo>
                <a:lnTo>
                  <a:pt x="14964" y="1777"/>
                </a:lnTo>
                <a:lnTo>
                  <a:pt x="14867" y="1558"/>
                </a:lnTo>
                <a:lnTo>
                  <a:pt x="14770" y="1339"/>
                </a:lnTo>
                <a:lnTo>
                  <a:pt x="14648" y="1120"/>
                </a:lnTo>
                <a:lnTo>
                  <a:pt x="14478" y="925"/>
                </a:lnTo>
                <a:lnTo>
                  <a:pt x="14307" y="731"/>
                </a:lnTo>
                <a:lnTo>
                  <a:pt x="14088" y="560"/>
                </a:lnTo>
                <a:lnTo>
                  <a:pt x="13869" y="390"/>
                </a:lnTo>
                <a:lnTo>
                  <a:pt x="13602" y="244"/>
                </a:lnTo>
                <a:lnTo>
                  <a:pt x="13310" y="122"/>
                </a:lnTo>
                <a:lnTo>
                  <a:pt x="13018" y="49"/>
                </a:lnTo>
                <a:lnTo>
                  <a:pt x="12750" y="25"/>
                </a:lnTo>
                <a:lnTo>
                  <a:pt x="1245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 name="Google Shape;407;p32">
            <a:extLst>
              <a:ext uri="{FF2B5EF4-FFF2-40B4-BE49-F238E27FC236}">
                <a16:creationId xmlns:a16="http://schemas.microsoft.com/office/drawing/2014/main" id="{DD196795-B2BA-A427-B3E4-495B6EF637DE}"/>
              </a:ext>
            </a:extLst>
          </p:cNvPr>
          <p:cNvGrpSpPr/>
          <p:nvPr/>
        </p:nvGrpSpPr>
        <p:grpSpPr>
          <a:xfrm>
            <a:off x="3462233" y="2203951"/>
            <a:ext cx="1818707" cy="1699136"/>
            <a:chOff x="1040275" y="238125"/>
            <a:chExt cx="5538450" cy="5237950"/>
          </a:xfrm>
        </p:grpSpPr>
        <p:sp>
          <p:nvSpPr>
            <p:cNvPr id="17" name="Google Shape;408;p32">
              <a:extLst>
                <a:ext uri="{FF2B5EF4-FFF2-40B4-BE49-F238E27FC236}">
                  <a16:creationId xmlns:a16="http://schemas.microsoft.com/office/drawing/2014/main" id="{A8E6019E-A849-46B2-14D6-5388B87533BF}"/>
                </a:ext>
              </a:extLst>
            </p:cNvPr>
            <p:cNvSpPr/>
            <p:nvPr/>
          </p:nvSpPr>
          <p:spPr>
            <a:xfrm>
              <a:off x="1445900" y="1165400"/>
              <a:ext cx="459350" cy="451025"/>
            </a:xfrm>
            <a:custGeom>
              <a:avLst/>
              <a:gdLst/>
              <a:ahLst/>
              <a:cxnLst/>
              <a:rect l="l" t="t" r="r" b="b"/>
              <a:pathLst>
                <a:path w="18374" h="18041" extrusionOk="0">
                  <a:moveTo>
                    <a:pt x="11801" y="1"/>
                  </a:moveTo>
                  <a:lnTo>
                    <a:pt x="1" y="14388"/>
                  </a:lnTo>
                  <a:lnTo>
                    <a:pt x="18259" y="18040"/>
                  </a:lnTo>
                  <a:lnTo>
                    <a:pt x="18374" y="17894"/>
                  </a:lnTo>
                  <a:lnTo>
                    <a:pt x="1180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09;p32">
              <a:extLst>
                <a:ext uri="{FF2B5EF4-FFF2-40B4-BE49-F238E27FC236}">
                  <a16:creationId xmlns:a16="http://schemas.microsoft.com/office/drawing/2014/main" id="{4633C166-104D-5C84-0E48-EC52BE9070A5}"/>
                </a:ext>
              </a:extLst>
            </p:cNvPr>
            <p:cNvSpPr/>
            <p:nvPr/>
          </p:nvSpPr>
          <p:spPr>
            <a:xfrm>
              <a:off x="1740900" y="915250"/>
              <a:ext cx="341475" cy="697525"/>
            </a:xfrm>
            <a:custGeom>
              <a:avLst/>
              <a:gdLst/>
              <a:ahLst/>
              <a:cxnLst/>
              <a:rect l="l" t="t" r="r" b="b"/>
              <a:pathLst>
                <a:path w="13659" h="27901" extrusionOk="0">
                  <a:moveTo>
                    <a:pt x="13659" y="1"/>
                  </a:moveTo>
                  <a:lnTo>
                    <a:pt x="95" y="9892"/>
                  </a:lnTo>
                  <a:lnTo>
                    <a:pt x="1" y="10007"/>
                  </a:lnTo>
                  <a:lnTo>
                    <a:pt x="6574" y="27900"/>
                  </a:lnTo>
                  <a:lnTo>
                    <a:pt x="6699" y="27765"/>
                  </a:lnTo>
                  <a:lnTo>
                    <a:pt x="6710" y="27807"/>
                  </a:lnTo>
                  <a:lnTo>
                    <a:pt x="13659"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10;p32">
              <a:extLst>
                <a:ext uri="{FF2B5EF4-FFF2-40B4-BE49-F238E27FC236}">
                  <a16:creationId xmlns:a16="http://schemas.microsoft.com/office/drawing/2014/main" id="{595E076C-4127-0D5C-F74E-650EF24E1AE7}"/>
                </a:ext>
              </a:extLst>
            </p:cNvPr>
            <p:cNvSpPr/>
            <p:nvPr/>
          </p:nvSpPr>
          <p:spPr>
            <a:xfrm>
              <a:off x="1437800" y="1525100"/>
              <a:ext cx="464600" cy="592400"/>
            </a:xfrm>
            <a:custGeom>
              <a:avLst/>
              <a:gdLst/>
              <a:ahLst/>
              <a:cxnLst/>
              <a:rect l="l" t="t" r="r" b="b"/>
              <a:pathLst>
                <a:path w="18584" h="23696" extrusionOk="0">
                  <a:moveTo>
                    <a:pt x="325" y="0"/>
                  </a:moveTo>
                  <a:lnTo>
                    <a:pt x="220" y="126"/>
                  </a:lnTo>
                  <a:lnTo>
                    <a:pt x="1" y="429"/>
                  </a:lnTo>
                  <a:lnTo>
                    <a:pt x="1451" y="23622"/>
                  </a:lnTo>
                  <a:lnTo>
                    <a:pt x="1461" y="23601"/>
                  </a:lnTo>
                  <a:lnTo>
                    <a:pt x="1503" y="23695"/>
                  </a:lnTo>
                  <a:lnTo>
                    <a:pt x="18583" y="3652"/>
                  </a:lnTo>
                  <a:lnTo>
                    <a:pt x="325"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11;p32">
              <a:extLst>
                <a:ext uri="{FF2B5EF4-FFF2-40B4-BE49-F238E27FC236}">
                  <a16:creationId xmlns:a16="http://schemas.microsoft.com/office/drawing/2014/main" id="{C0B6B806-B93C-467D-4593-4C7399A15342}"/>
                </a:ext>
              </a:extLst>
            </p:cNvPr>
            <p:cNvSpPr/>
            <p:nvPr/>
          </p:nvSpPr>
          <p:spPr>
            <a:xfrm>
              <a:off x="1482675" y="1625000"/>
              <a:ext cx="634375" cy="560850"/>
            </a:xfrm>
            <a:custGeom>
              <a:avLst/>
              <a:gdLst/>
              <a:ahLst/>
              <a:cxnLst/>
              <a:rect l="l" t="t" r="r" b="b"/>
              <a:pathLst>
                <a:path w="25375" h="22434" extrusionOk="0">
                  <a:moveTo>
                    <a:pt x="16914" y="1"/>
                  </a:moveTo>
                  <a:lnTo>
                    <a:pt x="0" y="19856"/>
                  </a:lnTo>
                  <a:lnTo>
                    <a:pt x="19908" y="21880"/>
                  </a:lnTo>
                  <a:lnTo>
                    <a:pt x="25375" y="22433"/>
                  </a:lnTo>
                  <a:lnTo>
                    <a:pt x="1691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12;p32">
              <a:extLst>
                <a:ext uri="{FF2B5EF4-FFF2-40B4-BE49-F238E27FC236}">
                  <a16:creationId xmlns:a16="http://schemas.microsoft.com/office/drawing/2014/main" id="{C5341439-5F52-EC9C-4AB6-1AA1F5A0CE03}"/>
                </a:ext>
              </a:extLst>
            </p:cNvPr>
            <p:cNvSpPr/>
            <p:nvPr/>
          </p:nvSpPr>
          <p:spPr>
            <a:xfrm>
              <a:off x="1125600" y="1535800"/>
              <a:ext cx="348500" cy="586125"/>
            </a:xfrm>
            <a:custGeom>
              <a:avLst/>
              <a:gdLst/>
              <a:ahLst/>
              <a:cxnLst/>
              <a:rect l="l" t="t" r="r" b="b"/>
              <a:pathLst>
                <a:path w="13940" h="23445" extrusionOk="0">
                  <a:moveTo>
                    <a:pt x="12489" y="1"/>
                  </a:moveTo>
                  <a:lnTo>
                    <a:pt x="0" y="16892"/>
                  </a:lnTo>
                  <a:lnTo>
                    <a:pt x="0" y="16945"/>
                  </a:lnTo>
                  <a:lnTo>
                    <a:pt x="13720" y="23444"/>
                  </a:lnTo>
                  <a:lnTo>
                    <a:pt x="13678" y="23372"/>
                  </a:lnTo>
                  <a:lnTo>
                    <a:pt x="13856" y="23382"/>
                  </a:lnTo>
                  <a:lnTo>
                    <a:pt x="13939" y="23194"/>
                  </a:lnTo>
                  <a:lnTo>
                    <a:pt x="12489"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13;p32">
              <a:extLst>
                <a:ext uri="{FF2B5EF4-FFF2-40B4-BE49-F238E27FC236}">
                  <a16:creationId xmlns:a16="http://schemas.microsoft.com/office/drawing/2014/main" id="{609AFD42-9A43-7D41-CED2-A60D09E74ED5}"/>
                </a:ext>
              </a:extLst>
            </p:cNvPr>
            <p:cNvSpPr/>
            <p:nvPr/>
          </p:nvSpPr>
          <p:spPr>
            <a:xfrm>
              <a:off x="2097725" y="679450"/>
              <a:ext cx="730375" cy="221500"/>
            </a:xfrm>
            <a:custGeom>
              <a:avLst/>
              <a:gdLst/>
              <a:ahLst/>
              <a:cxnLst/>
              <a:rect l="l" t="t" r="r" b="b"/>
              <a:pathLst>
                <a:path w="29215" h="8860" extrusionOk="0">
                  <a:moveTo>
                    <a:pt x="7837" y="1"/>
                  </a:moveTo>
                  <a:lnTo>
                    <a:pt x="7628" y="158"/>
                  </a:lnTo>
                  <a:lnTo>
                    <a:pt x="1" y="8859"/>
                  </a:lnTo>
                  <a:lnTo>
                    <a:pt x="1" y="8859"/>
                  </a:lnTo>
                  <a:lnTo>
                    <a:pt x="29215" y="4049"/>
                  </a:lnTo>
                  <a:lnTo>
                    <a:pt x="7837"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14;p32">
              <a:extLst>
                <a:ext uri="{FF2B5EF4-FFF2-40B4-BE49-F238E27FC236}">
                  <a16:creationId xmlns:a16="http://schemas.microsoft.com/office/drawing/2014/main" id="{BA1A0456-A108-1C67-4698-CF56F0DB6D9E}"/>
                </a:ext>
              </a:extLst>
            </p:cNvPr>
            <p:cNvSpPr/>
            <p:nvPr/>
          </p:nvSpPr>
          <p:spPr>
            <a:xfrm>
              <a:off x="2304075" y="463225"/>
              <a:ext cx="736875" cy="208175"/>
            </a:xfrm>
            <a:custGeom>
              <a:avLst/>
              <a:gdLst/>
              <a:ahLst/>
              <a:cxnLst/>
              <a:rect l="l" t="t" r="r" b="b"/>
              <a:pathLst>
                <a:path w="29475" h="8327" extrusionOk="0">
                  <a:moveTo>
                    <a:pt x="29475" y="1"/>
                  </a:moveTo>
                  <a:lnTo>
                    <a:pt x="8670" y="1733"/>
                  </a:lnTo>
                  <a:lnTo>
                    <a:pt x="0" y="8327"/>
                  </a:lnTo>
                  <a:lnTo>
                    <a:pt x="29475"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15;p32">
              <a:extLst>
                <a:ext uri="{FF2B5EF4-FFF2-40B4-BE49-F238E27FC236}">
                  <a16:creationId xmlns:a16="http://schemas.microsoft.com/office/drawing/2014/main" id="{10683766-6BCD-0483-F572-94913BEA04E1}"/>
                </a:ext>
              </a:extLst>
            </p:cNvPr>
            <p:cNvSpPr/>
            <p:nvPr/>
          </p:nvSpPr>
          <p:spPr>
            <a:xfrm>
              <a:off x="2293625" y="460350"/>
              <a:ext cx="781500" cy="320325"/>
            </a:xfrm>
            <a:custGeom>
              <a:avLst/>
              <a:gdLst/>
              <a:ahLst/>
              <a:cxnLst/>
              <a:rect l="l" t="t" r="r" b="b"/>
              <a:pathLst>
                <a:path w="31260" h="12813" extrusionOk="0">
                  <a:moveTo>
                    <a:pt x="31260" y="0"/>
                  </a:moveTo>
                  <a:lnTo>
                    <a:pt x="29893" y="116"/>
                  </a:lnTo>
                  <a:lnTo>
                    <a:pt x="418" y="8442"/>
                  </a:lnTo>
                  <a:lnTo>
                    <a:pt x="1" y="8765"/>
                  </a:lnTo>
                  <a:lnTo>
                    <a:pt x="21379" y="12813"/>
                  </a:lnTo>
                  <a:lnTo>
                    <a:pt x="3126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16;p32">
              <a:extLst>
                <a:ext uri="{FF2B5EF4-FFF2-40B4-BE49-F238E27FC236}">
                  <a16:creationId xmlns:a16="http://schemas.microsoft.com/office/drawing/2014/main" id="{3B3B1FCE-487D-1D27-92C7-D9FA70BF73FA}"/>
                </a:ext>
              </a:extLst>
            </p:cNvPr>
            <p:cNvSpPr/>
            <p:nvPr/>
          </p:nvSpPr>
          <p:spPr>
            <a:xfrm>
              <a:off x="1908625" y="906900"/>
              <a:ext cx="740825" cy="708475"/>
            </a:xfrm>
            <a:custGeom>
              <a:avLst/>
              <a:gdLst/>
              <a:ahLst/>
              <a:cxnLst/>
              <a:rect l="l" t="t" r="r" b="b"/>
              <a:pathLst>
                <a:path w="29633" h="28339" extrusionOk="0">
                  <a:moveTo>
                    <a:pt x="29486" y="12166"/>
                  </a:moveTo>
                  <a:lnTo>
                    <a:pt x="29485" y="12169"/>
                  </a:lnTo>
                  <a:lnTo>
                    <a:pt x="29485" y="12169"/>
                  </a:lnTo>
                  <a:lnTo>
                    <a:pt x="29632" y="12250"/>
                  </a:lnTo>
                  <a:lnTo>
                    <a:pt x="29486" y="12166"/>
                  </a:lnTo>
                  <a:close/>
                  <a:moveTo>
                    <a:pt x="7356" y="1"/>
                  </a:moveTo>
                  <a:lnTo>
                    <a:pt x="7263" y="105"/>
                  </a:lnTo>
                  <a:lnTo>
                    <a:pt x="6950" y="335"/>
                  </a:lnTo>
                  <a:lnTo>
                    <a:pt x="1" y="28141"/>
                  </a:lnTo>
                  <a:lnTo>
                    <a:pt x="73" y="28338"/>
                  </a:lnTo>
                  <a:lnTo>
                    <a:pt x="29371" y="12386"/>
                  </a:lnTo>
                  <a:lnTo>
                    <a:pt x="29485" y="12169"/>
                  </a:lnTo>
                  <a:lnTo>
                    <a:pt x="29485" y="12169"/>
                  </a:lnTo>
                  <a:lnTo>
                    <a:pt x="7356"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17;p32">
              <a:extLst>
                <a:ext uri="{FF2B5EF4-FFF2-40B4-BE49-F238E27FC236}">
                  <a16:creationId xmlns:a16="http://schemas.microsoft.com/office/drawing/2014/main" id="{E40892FE-A61F-2434-3DA8-EEB72AC38A08}"/>
                </a:ext>
              </a:extLst>
            </p:cNvPr>
            <p:cNvSpPr/>
            <p:nvPr/>
          </p:nvSpPr>
          <p:spPr>
            <a:xfrm>
              <a:off x="2092525" y="780650"/>
              <a:ext cx="735575" cy="432500"/>
            </a:xfrm>
            <a:custGeom>
              <a:avLst/>
              <a:gdLst/>
              <a:ahLst/>
              <a:cxnLst/>
              <a:rect l="l" t="t" r="r" b="b"/>
              <a:pathLst>
                <a:path w="29423" h="17300" extrusionOk="0">
                  <a:moveTo>
                    <a:pt x="29423" y="1"/>
                  </a:moveTo>
                  <a:lnTo>
                    <a:pt x="209" y="4811"/>
                  </a:lnTo>
                  <a:lnTo>
                    <a:pt x="0" y="5051"/>
                  </a:lnTo>
                  <a:lnTo>
                    <a:pt x="22276" y="17300"/>
                  </a:lnTo>
                  <a:lnTo>
                    <a:pt x="2942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18;p32">
              <a:extLst>
                <a:ext uri="{FF2B5EF4-FFF2-40B4-BE49-F238E27FC236}">
                  <a16:creationId xmlns:a16="http://schemas.microsoft.com/office/drawing/2014/main" id="{E1487D65-FCDC-FB89-EF02-E3B9583B7E0A}"/>
                </a:ext>
              </a:extLst>
            </p:cNvPr>
            <p:cNvSpPr/>
            <p:nvPr/>
          </p:nvSpPr>
          <p:spPr>
            <a:xfrm>
              <a:off x="1125600" y="1959400"/>
              <a:ext cx="344325" cy="422600"/>
            </a:xfrm>
            <a:custGeom>
              <a:avLst/>
              <a:gdLst/>
              <a:ahLst/>
              <a:cxnLst/>
              <a:rect l="l" t="t" r="r" b="b"/>
              <a:pathLst>
                <a:path w="13773" h="16904" extrusionOk="0">
                  <a:moveTo>
                    <a:pt x="0" y="1"/>
                  </a:moveTo>
                  <a:lnTo>
                    <a:pt x="0" y="16903"/>
                  </a:lnTo>
                  <a:lnTo>
                    <a:pt x="13710" y="6803"/>
                  </a:lnTo>
                  <a:lnTo>
                    <a:pt x="13731" y="6751"/>
                  </a:lnTo>
                  <a:lnTo>
                    <a:pt x="13636" y="6741"/>
                  </a:lnTo>
                  <a:lnTo>
                    <a:pt x="13773" y="6595"/>
                  </a:lnTo>
                  <a:lnTo>
                    <a:pt x="13720" y="6500"/>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19;p32">
              <a:extLst>
                <a:ext uri="{FF2B5EF4-FFF2-40B4-BE49-F238E27FC236}">
                  <a16:creationId xmlns:a16="http://schemas.microsoft.com/office/drawing/2014/main" id="{99C40B1B-BC9E-C6B2-4AF0-AB201510D0A3}"/>
                </a:ext>
              </a:extLst>
            </p:cNvPr>
            <p:cNvSpPr/>
            <p:nvPr/>
          </p:nvSpPr>
          <p:spPr>
            <a:xfrm>
              <a:off x="1481375" y="2129475"/>
              <a:ext cx="635150" cy="625775"/>
            </a:xfrm>
            <a:custGeom>
              <a:avLst/>
              <a:gdLst/>
              <a:ahLst/>
              <a:cxnLst/>
              <a:rect l="l" t="t" r="r" b="b"/>
              <a:pathLst>
                <a:path w="25406" h="25031" extrusionOk="0">
                  <a:moveTo>
                    <a:pt x="1" y="0"/>
                  </a:moveTo>
                  <a:lnTo>
                    <a:pt x="12521" y="25030"/>
                  </a:lnTo>
                  <a:lnTo>
                    <a:pt x="20158" y="11717"/>
                  </a:lnTo>
                  <a:lnTo>
                    <a:pt x="25406" y="2577"/>
                  </a:lnTo>
                  <a:lnTo>
                    <a:pt x="17977" y="1826"/>
                  </a:lnTo>
                  <a:lnTo>
                    <a:pt x="1"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20;p32">
              <a:extLst>
                <a:ext uri="{FF2B5EF4-FFF2-40B4-BE49-F238E27FC236}">
                  <a16:creationId xmlns:a16="http://schemas.microsoft.com/office/drawing/2014/main" id="{1FF31190-52D7-F909-CBB2-686A78C0BC42}"/>
                </a:ext>
              </a:extLst>
            </p:cNvPr>
            <p:cNvSpPr/>
            <p:nvPr/>
          </p:nvSpPr>
          <p:spPr>
            <a:xfrm>
              <a:off x="1125600" y="2129475"/>
              <a:ext cx="342750" cy="740525"/>
            </a:xfrm>
            <a:custGeom>
              <a:avLst/>
              <a:gdLst/>
              <a:ahLst/>
              <a:cxnLst/>
              <a:rect l="l" t="t" r="r" b="b"/>
              <a:pathLst>
                <a:path w="13710" h="29621" extrusionOk="0">
                  <a:moveTo>
                    <a:pt x="13710" y="0"/>
                  </a:moveTo>
                  <a:lnTo>
                    <a:pt x="0" y="10100"/>
                  </a:lnTo>
                  <a:lnTo>
                    <a:pt x="0" y="10340"/>
                  </a:lnTo>
                  <a:lnTo>
                    <a:pt x="1429" y="29621"/>
                  </a:lnTo>
                  <a:lnTo>
                    <a:pt x="1371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21;p32">
              <a:extLst>
                <a:ext uri="{FF2B5EF4-FFF2-40B4-BE49-F238E27FC236}">
                  <a16:creationId xmlns:a16="http://schemas.microsoft.com/office/drawing/2014/main" id="{3DDC6D10-225A-7221-DF1E-B0D7B7B0A943}"/>
                </a:ext>
              </a:extLst>
            </p:cNvPr>
            <p:cNvSpPr/>
            <p:nvPr/>
          </p:nvSpPr>
          <p:spPr>
            <a:xfrm>
              <a:off x="1162625" y="2134425"/>
              <a:ext cx="625525" cy="755400"/>
            </a:xfrm>
            <a:custGeom>
              <a:avLst/>
              <a:gdLst/>
              <a:ahLst/>
              <a:cxnLst/>
              <a:rect l="l" t="t" r="r" b="b"/>
              <a:pathLst>
                <a:path w="25021" h="30216" extrusionOk="0">
                  <a:moveTo>
                    <a:pt x="12489" y="0"/>
                  </a:moveTo>
                  <a:lnTo>
                    <a:pt x="1" y="30132"/>
                  </a:lnTo>
                  <a:lnTo>
                    <a:pt x="1" y="30216"/>
                  </a:lnTo>
                  <a:lnTo>
                    <a:pt x="25020" y="25062"/>
                  </a:lnTo>
                  <a:lnTo>
                    <a:pt x="12489"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22;p32">
              <a:extLst>
                <a:ext uri="{FF2B5EF4-FFF2-40B4-BE49-F238E27FC236}">
                  <a16:creationId xmlns:a16="http://schemas.microsoft.com/office/drawing/2014/main" id="{2894EDE2-A4EE-DC7F-4B0B-6A7421500CD3}"/>
                </a:ext>
              </a:extLst>
            </p:cNvPr>
            <p:cNvSpPr/>
            <p:nvPr/>
          </p:nvSpPr>
          <p:spPr>
            <a:xfrm>
              <a:off x="1164975" y="2770100"/>
              <a:ext cx="618725" cy="509425"/>
            </a:xfrm>
            <a:custGeom>
              <a:avLst/>
              <a:gdLst/>
              <a:ahLst/>
              <a:cxnLst/>
              <a:rect l="l" t="t" r="r" b="b"/>
              <a:pathLst>
                <a:path w="24749" h="20377" extrusionOk="0">
                  <a:moveTo>
                    <a:pt x="24749" y="0"/>
                  </a:moveTo>
                  <a:lnTo>
                    <a:pt x="0" y="5092"/>
                  </a:lnTo>
                  <a:lnTo>
                    <a:pt x="7648" y="20377"/>
                  </a:lnTo>
                  <a:lnTo>
                    <a:pt x="24749"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23;p32">
              <a:extLst>
                <a:ext uri="{FF2B5EF4-FFF2-40B4-BE49-F238E27FC236}">
                  <a16:creationId xmlns:a16="http://schemas.microsoft.com/office/drawing/2014/main" id="{18E8C472-5B4F-29DF-50DC-25768D9BEF2E}"/>
                </a:ext>
              </a:extLst>
            </p:cNvPr>
            <p:cNvSpPr/>
            <p:nvPr/>
          </p:nvSpPr>
          <p:spPr>
            <a:xfrm>
              <a:off x="1361650" y="2777125"/>
              <a:ext cx="426500" cy="653450"/>
            </a:xfrm>
            <a:custGeom>
              <a:avLst/>
              <a:gdLst/>
              <a:ahLst/>
              <a:cxnLst/>
              <a:rect l="l" t="t" r="r" b="b"/>
              <a:pathLst>
                <a:path w="17060" h="26138" extrusionOk="0">
                  <a:moveTo>
                    <a:pt x="17059" y="1"/>
                  </a:moveTo>
                  <a:lnTo>
                    <a:pt x="0" y="20336"/>
                  </a:lnTo>
                  <a:lnTo>
                    <a:pt x="13429" y="26137"/>
                  </a:lnTo>
                  <a:lnTo>
                    <a:pt x="14931" y="15370"/>
                  </a:lnTo>
                  <a:lnTo>
                    <a:pt x="17059"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24;p32">
              <a:extLst>
                <a:ext uri="{FF2B5EF4-FFF2-40B4-BE49-F238E27FC236}">
                  <a16:creationId xmlns:a16="http://schemas.microsoft.com/office/drawing/2014/main" id="{FFE05EB6-E71A-FCC0-7BBC-4172B7DC1EBB}"/>
                </a:ext>
              </a:extLst>
            </p:cNvPr>
            <p:cNvSpPr/>
            <p:nvPr/>
          </p:nvSpPr>
          <p:spPr>
            <a:xfrm>
              <a:off x="1799325" y="2193650"/>
              <a:ext cx="1025125" cy="569425"/>
            </a:xfrm>
            <a:custGeom>
              <a:avLst/>
              <a:gdLst/>
              <a:ahLst/>
              <a:cxnLst/>
              <a:rect l="l" t="t" r="r" b="b"/>
              <a:pathLst>
                <a:path w="41005" h="22777" extrusionOk="0">
                  <a:moveTo>
                    <a:pt x="13168" y="0"/>
                  </a:moveTo>
                  <a:lnTo>
                    <a:pt x="13200" y="63"/>
                  </a:lnTo>
                  <a:lnTo>
                    <a:pt x="13043" y="52"/>
                  </a:lnTo>
                  <a:lnTo>
                    <a:pt x="1" y="22776"/>
                  </a:lnTo>
                  <a:lnTo>
                    <a:pt x="40921" y="15702"/>
                  </a:lnTo>
                  <a:lnTo>
                    <a:pt x="41005" y="15588"/>
                  </a:lnTo>
                  <a:lnTo>
                    <a:pt x="13179" y="0"/>
                  </a:lnTo>
                  <a:close/>
                </a:path>
              </a:pathLst>
            </a:custGeom>
            <a:solidFill>
              <a:srgbClr val="FFFFFF">
                <a:alpha val="45090"/>
              </a:srgb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25;p32">
              <a:extLst>
                <a:ext uri="{FF2B5EF4-FFF2-40B4-BE49-F238E27FC236}">
                  <a16:creationId xmlns:a16="http://schemas.microsoft.com/office/drawing/2014/main" id="{77475085-948C-DC2B-5715-24A6FCC0C89C}"/>
                </a:ext>
              </a:extLst>
            </p:cNvPr>
            <p:cNvSpPr/>
            <p:nvPr/>
          </p:nvSpPr>
          <p:spPr>
            <a:xfrm>
              <a:off x="1910450" y="1216525"/>
              <a:ext cx="732450" cy="964350"/>
            </a:xfrm>
            <a:custGeom>
              <a:avLst/>
              <a:gdLst/>
              <a:ahLst/>
              <a:cxnLst/>
              <a:rect l="l" t="t" r="r" b="b"/>
              <a:pathLst>
                <a:path w="29298" h="38574" extrusionOk="0">
                  <a:moveTo>
                    <a:pt x="29298" y="1"/>
                  </a:moveTo>
                  <a:lnTo>
                    <a:pt x="0" y="15953"/>
                  </a:lnTo>
                  <a:lnTo>
                    <a:pt x="8535" y="38573"/>
                  </a:lnTo>
                  <a:lnTo>
                    <a:pt x="29298"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26;p32">
              <a:extLst>
                <a:ext uri="{FF2B5EF4-FFF2-40B4-BE49-F238E27FC236}">
                  <a16:creationId xmlns:a16="http://schemas.microsoft.com/office/drawing/2014/main" id="{2FE63C94-F794-EDBD-C1DC-22C1F748FB27}"/>
                </a:ext>
              </a:extLst>
            </p:cNvPr>
            <p:cNvSpPr/>
            <p:nvPr/>
          </p:nvSpPr>
          <p:spPr>
            <a:xfrm>
              <a:off x="2130600" y="1216525"/>
              <a:ext cx="1117450" cy="968800"/>
            </a:xfrm>
            <a:custGeom>
              <a:avLst/>
              <a:gdLst/>
              <a:ahLst/>
              <a:cxnLst/>
              <a:rect l="l" t="t" r="r" b="b"/>
              <a:pathLst>
                <a:path w="44698" h="38752" extrusionOk="0">
                  <a:moveTo>
                    <a:pt x="20858" y="1"/>
                  </a:moveTo>
                  <a:lnTo>
                    <a:pt x="0" y="38751"/>
                  </a:lnTo>
                  <a:lnTo>
                    <a:pt x="44625" y="31687"/>
                  </a:lnTo>
                  <a:lnTo>
                    <a:pt x="44625" y="31677"/>
                  </a:lnTo>
                  <a:lnTo>
                    <a:pt x="44698" y="31666"/>
                  </a:lnTo>
                  <a:lnTo>
                    <a:pt x="20858" y="1"/>
                  </a:ln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27;p32">
              <a:extLst>
                <a:ext uri="{FF2B5EF4-FFF2-40B4-BE49-F238E27FC236}">
                  <a16:creationId xmlns:a16="http://schemas.microsoft.com/office/drawing/2014/main" id="{AB6FFAB0-A42B-7C84-1A1C-A0F261F93D58}"/>
                </a:ext>
              </a:extLst>
            </p:cNvPr>
            <p:cNvSpPr/>
            <p:nvPr/>
          </p:nvSpPr>
          <p:spPr>
            <a:xfrm>
              <a:off x="2649425" y="733700"/>
              <a:ext cx="761400" cy="479450"/>
            </a:xfrm>
            <a:custGeom>
              <a:avLst/>
              <a:gdLst/>
              <a:ahLst/>
              <a:cxnLst/>
              <a:rect l="l" t="t" r="r" b="b"/>
              <a:pathLst>
                <a:path w="30456" h="19178" extrusionOk="0">
                  <a:moveTo>
                    <a:pt x="30455" y="1"/>
                  </a:moveTo>
                  <a:lnTo>
                    <a:pt x="7147" y="1879"/>
                  </a:lnTo>
                  <a:lnTo>
                    <a:pt x="0" y="19178"/>
                  </a:lnTo>
                  <a:lnTo>
                    <a:pt x="30455"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28;p32">
              <a:extLst>
                <a:ext uri="{FF2B5EF4-FFF2-40B4-BE49-F238E27FC236}">
                  <a16:creationId xmlns:a16="http://schemas.microsoft.com/office/drawing/2014/main" id="{882B97EB-1368-BC1E-77E7-7D3BDF7822F9}"/>
                </a:ext>
              </a:extLst>
            </p:cNvPr>
            <p:cNvSpPr/>
            <p:nvPr/>
          </p:nvSpPr>
          <p:spPr>
            <a:xfrm>
              <a:off x="2649425" y="733700"/>
              <a:ext cx="761400" cy="1274500"/>
            </a:xfrm>
            <a:custGeom>
              <a:avLst/>
              <a:gdLst/>
              <a:ahLst/>
              <a:cxnLst/>
              <a:rect l="l" t="t" r="r" b="b"/>
              <a:pathLst>
                <a:path w="30456" h="50980" extrusionOk="0">
                  <a:moveTo>
                    <a:pt x="30455" y="1"/>
                  </a:moveTo>
                  <a:lnTo>
                    <a:pt x="0" y="19178"/>
                  </a:lnTo>
                  <a:lnTo>
                    <a:pt x="146" y="19251"/>
                  </a:lnTo>
                  <a:lnTo>
                    <a:pt x="105" y="19314"/>
                  </a:lnTo>
                  <a:lnTo>
                    <a:pt x="23945" y="50979"/>
                  </a:lnTo>
                  <a:lnTo>
                    <a:pt x="23977" y="50979"/>
                  </a:lnTo>
                  <a:lnTo>
                    <a:pt x="24102" y="50802"/>
                  </a:lnTo>
                  <a:lnTo>
                    <a:pt x="30455"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29;p32">
              <a:extLst>
                <a:ext uri="{FF2B5EF4-FFF2-40B4-BE49-F238E27FC236}">
                  <a16:creationId xmlns:a16="http://schemas.microsoft.com/office/drawing/2014/main" id="{12B492B1-3AF1-C2A7-9A57-B059982D1860}"/>
                </a:ext>
              </a:extLst>
            </p:cNvPr>
            <p:cNvSpPr/>
            <p:nvPr/>
          </p:nvSpPr>
          <p:spPr>
            <a:xfrm>
              <a:off x="2128775" y="2017550"/>
              <a:ext cx="1113025" cy="565800"/>
            </a:xfrm>
            <a:custGeom>
              <a:avLst/>
              <a:gdLst/>
              <a:ahLst/>
              <a:cxnLst/>
              <a:rect l="l" t="t" r="r" b="b"/>
              <a:pathLst>
                <a:path w="44521" h="22632" extrusionOk="0">
                  <a:moveTo>
                    <a:pt x="44520" y="1"/>
                  </a:moveTo>
                  <a:lnTo>
                    <a:pt x="1" y="7044"/>
                  </a:lnTo>
                  <a:lnTo>
                    <a:pt x="27827" y="22632"/>
                  </a:lnTo>
                  <a:lnTo>
                    <a:pt x="4452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30;p32">
              <a:extLst>
                <a:ext uri="{FF2B5EF4-FFF2-40B4-BE49-F238E27FC236}">
                  <a16:creationId xmlns:a16="http://schemas.microsoft.com/office/drawing/2014/main" id="{7BDDF15F-A33F-94DB-C014-4DEFB35167D2}"/>
                </a:ext>
              </a:extLst>
            </p:cNvPr>
            <p:cNvSpPr/>
            <p:nvPr/>
          </p:nvSpPr>
          <p:spPr>
            <a:xfrm>
              <a:off x="2828075" y="458000"/>
              <a:ext cx="582750" cy="322675"/>
            </a:xfrm>
            <a:custGeom>
              <a:avLst/>
              <a:gdLst/>
              <a:ahLst/>
              <a:cxnLst/>
              <a:rect l="l" t="t" r="r" b="b"/>
              <a:pathLst>
                <a:path w="23310" h="12907" extrusionOk="0">
                  <a:moveTo>
                    <a:pt x="10434" y="1"/>
                  </a:moveTo>
                  <a:lnTo>
                    <a:pt x="10174" y="74"/>
                  </a:lnTo>
                  <a:lnTo>
                    <a:pt x="9882" y="94"/>
                  </a:lnTo>
                  <a:lnTo>
                    <a:pt x="1" y="12907"/>
                  </a:lnTo>
                  <a:lnTo>
                    <a:pt x="23309" y="11029"/>
                  </a:lnTo>
                  <a:lnTo>
                    <a:pt x="1043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31;p32">
              <a:extLst>
                <a:ext uri="{FF2B5EF4-FFF2-40B4-BE49-F238E27FC236}">
                  <a16:creationId xmlns:a16="http://schemas.microsoft.com/office/drawing/2014/main" id="{31CE88F3-10A1-0DC1-433D-EFCCAF875EA0}"/>
                </a:ext>
              </a:extLst>
            </p:cNvPr>
            <p:cNvSpPr/>
            <p:nvPr/>
          </p:nvSpPr>
          <p:spPr>
            <a:xfrm>
              <a:off x="3088925" y="301750"/>
              <a:ext cx="533175" cy="431975"/>
            </a:xfrm>
            <a:custGeom>
              <a:avLst/>
              <a:gdLst/>
              <a:ahLst/>
              <a:cxnLst/>
              <a:rect l="l" t="t" r="r" b="b"/>
              <a:pathLst>
                <a:path w="21327" h="17279" extrusionOk="0">
                  <a:moveTo>
                    <a:pt x="21327" y="1"/>
                  </a:moveTo>
                  <a:lnTo>
                    <a:pt x="0" y="6251"/>
                  </a:lnTo>
                  <a:lnTo>
                    <a:pt x="12875" y="17279"/>
                  </a:lnTo>
                  <a:lnTo>
                    <a:pt x="21327"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32;p32">
              <a:extLst>
                <a:ext uri="{FF2B5EF4-FFF2-40B4-BE49-F238E27FC236}">
                  <a16:creationId xmlns:a16="http://schemas.microsoft.com/office/drawing/2014/main" id="{89B83B72-22C9-253B-BC5B-39DBCB6A108C}"/>
                </a:ext>
              </a:extLst>
            </p:cNvPr>
            <p:cNvSpPr/>
            <p:nvPr/>
          </p:nvSpPr>
          <p:spPr>
            <a:xfrm>
              <a:off x="3410800" y="300475"/>
              <a:ext cx="711600" cy="433250"/>
            </a:xfrm>
            <a:custGeom>
              <a:avLst/>
              <a:gdLst/>
              <a:ahLst/>
              <a:cxnLst/>
              <a:rect l="l" t="t" r="r" b="b"/>
              <a:pathLst>
                <a:path w="28464" h="17330" extrusionOk="0">
                  <a:moveTo>
                    <a:pt x="8639" y="0"/>
                  </a:moveTo>
                  <a:lnTo>
                    <a:pt x="8452" y="52"/>
                  </a:lnTo>
                  <a:lnTo>
                    <a:pt x="0" y="17330"/>
                  </a:lnTo>
                  <a:lnTo>
                    <a:pt x="0" y="17330"/>
                  </a:lnTo>
                  <a:lnTo>
                    <a:pt x="28463" y="6239"/>
                  </a:lnTo>
                  <a:lnTo>
                    <a:pt x="8639"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33;p32">
              <a:extLst>
                <a:ext uri="{FF2B5EF4-FFF2-40B4-BE49-F238E27FC236}">
                  <a16:creationId xmlns:a16="http://schemas.microsoft.com/office/drawing/2014/main" id="{F0C49B91-726C-4A3B-746A-D09FE4FEA12C}"/>
                </a:ext>
              </a:extLst>
            </p:cNvPr>
            <p:cNvSpPr/>
            <p:nvPr/>
          </p:nvSpPr>
          <p:spPr>
            <a:xfrm>
              <a:off x="4136725" y="459575"/>
              <a:ext cx="333375" cy="518575"/>
            </a:xfrm>
            <a:custGeom>
              <a:avLst/>
              <a:gdLst/>
              <a:ahLst/>
              <a:cxnLst/>
              <a:rect l="l" t="t" r="r" b="b"/>
              <a:pathLst>
                <a:path w="13335" h="20743" extrusionOk="0">
                  <a:moveTo>
                    <a:pt x="0" y="1"/>
                  </a:moveTo>
                  <a:lnTo>
                    <a:pt x="6302" y="20743"/>
                  </a:lnTo>
                  <a:lnTo>
                    <a:pt x="13335" y="386"/>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4;p32">
              <a:extLst>
                <a:ext uri="{FF2B5EF4-FFF2-40B4-BE49-F238E27FC236}">
                  <a16:creationId xmlns:a16="http://schemas.microsoft.com/office/drawing/2014/main" id="{EAF1375F-F360-F8A1-9CE6-7872197D61F4}"/>
                </a:ext>
              </a:extLst>
            </p:cNvPr>
            <p:cNvSpPr/>
            <p:nvPr/>
          </p:nvSpPr>
          <p:spPr>
            <a:xfrm>
              <a:off x="4294275" y="469225"/>
              <a:ext cx="546475" cy="508925"/>
            </a:xfrm>
            <a:custGeom>
              <a:avLst/>
              <a:gdLst/>
              <a:ahLst/>
              <a:cxnLst/>
              <a:rect l="l" t="t" r="r" b="b"/>
              <a:pathLst>
                <a:path w="21859" h="20357" extrusionOk="0">
                  <a:moveTo>
                    <a:pt x="7033" y="0"/>
                  </a:moveTo>
                  <a:lnTo>
                    <a:pt x="0" y="20357"/>
                  </a:lnTo>
                  <a:lnTo>
                    <a:pt x="21858" y="3684"/>
                  </a:lnTo>
                  <a:lnTo>
                    <a:pt x="7095"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35;p32">
              <a:extLst>
                <a:ext uri="{FF2B5EF4-FFF2-40B4-BE49-F238E27FC236}">
                  <a16:creationId xmlns:a16="http://schemas.microsoft.com/office/drawing/2014/main" id="{AF4FA626-8034-BF21-EB00-FC786E64A083}"/>
                </a:ext>
              </a:extLst>
            </p:cNvPr>
            <p:cNvSpPr/>
            <p:nvPr/>
          </p:nvSpPr>
          <p:spPr>
            <a:xfrm>
              <a:off x="4294275" y="469225"/>
              <a:ext cx="175825" cy="508925"/>
            </a:xfrm>
            <a:custGeom>
              <a:avLst/>
              <a:gdLst/>
              <a:ahLst/>
              <a:cxnLst/>
              <a:rect l="l" t="t" r="r" b="b"/>
              <a:pathLst>
                <a:path w="7033" h="20357" extrusionOk="0">
                  <a:moveTo>
                    <a:pt x="7033" y="0"/>
                  </a:moveTo>
                  <a:lnTo>
                    <a:pt x="0" y="20357"/>
                  </a:lnTo>
                  <a:lnTo>
                    <a:pt x="0" y="20357"/>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36;p32">
              <a:extLst>
                <a:ext uri="{FF2B5EF4-FFF2-40B4-BE49-F238E27FC236}">
                  <a16:creationId xmlns:a16="http://schemas.microsoft.com/office/drawing/2014/main" id="{8F5BCEF5-8407-390B-DFCA-A44C229E71EC}"/>
                </a:ext>
              </a:extLst>
            </p:cNvPr>
            <p:cNvSpPr/>
            <p:nvPr/>
          </p:nvSpPr>
          <p:spPr>
            <a:xfrm>
              <a:off x="3410800" y="456450"/>
              <a:ext cx="883500" cy="521700"/>
            </a:xfrm>
            <a:custGeom>
              <a:avLst/>
              <a:gdLst/>
              <a:ahLst/>
              <a:cxnLst/>
              <a:rect l="l" t="t" r="r" b="b"/>
              <a:pathLst>
                <a:path w="35340" h="20868" extrusionOk="0">
                  <a:moveTo>
                    <a:pt x="28463" y="0"/>
                  </a:moveTo>
                  <a:lnTo>
                    <a:pt x="0" y="11091"/>
                  </a:lnTo>
                  <a:lnTo>
                    <a:pt x="35182" y="20826"/>
                  </a:lnTo>
                  <a:lnTo>
                    <a:pt x="35182" y="20815"/>
                  </a:lnTo>
                  <a:lnTo>
                    <a:pt x="35339" y="20868"/>
                  </a:lnTo>
                  <a:lnTo>
                    <a:pt x="35339" y="20868"/>
                  </a:lnTo>
                  <a:lnTo>
                    <a:pt x="29037" y="126"/>
                  </a:lnTo>
                  <a:lnTo>
                    <a:pt x="28850" y="126"/>
                  </a:lnTo>
                  <a:lnTo>
                    <a:pt x="28463"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37;p32">
              <a:extLst>
                <a:ext uri="{FF2B5EF4-FFF2-40B4-BE49-F238E27FC236}">
                  <a16:creationId xmlns:a16="http://schemas.microsoft.com/office/drawing/2014/main" id="{1BF9959D-CA7F-E802-C6C4-18F83964AEC8}"/>
                </a:ext>
              </a:extLst>
            </p:cNvPr>
            <p:cNvSpPr/>
            <p:nvPr/>
          </p:nvSpPr>
          <p:spPr>
            <a:xfrm>
              <a:off x="4136725" y="459575"/>
              <a:ext cx="157575" cy="518575"/>
            </a:xfrm>
            <a:custGeom>
              <a:avLst/>
              <a:gdLst/>
              <a:ahLst/>
              <a:cxnLst/>
              <a:rect l="l" t="t" r="r" b="b"/>
              <a:pathLst>
                <a:path w="6303" h="20743" extrusionOk="0">
                  <a:moveTo>
                    <a:pt x="0" y="1"/>
                  </a:moveTo>
                  <a:lnTo>
                    <a:pt x="6302" y="20743"/>
                  </a:lnTo>
                  <a:lnTo>
                    <a:pt x="6302" y="20743"/>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38;p32">
              <a:extLst>
                <a:ext uri="{FF2B5EF4-FFF2-40B4-BE49-F238E27FC236}">
                  <a16:creationId xmlns:a16="http://schemas.microsoft.com/office/drawing/2014/main" id="{A3F6AD24-8F59-76B4-61D0-DB34732EBF19}"/>
                </a:ext>
              </a:extLst>
            </p:cNvPr>
            <p:cNvSpPr/>
            <p:nvPr/>
          </p:nvSpPr>
          <p:spPr>
            <a:xfrm>
              <a:off x="4294275" y="561300"/>
              <a:ext cx="996150" cy="482575"/>
            </a:xfrm>
            <a:custGeom>
              <a:avLst/>
              <a:gdLst/>
              <a:ahLst/>
              <a:cxnLst/>
              <a:rect l="l" t="t" r="r" b="b"/>
              <a:pathLst>
                <a:path w="39846" h="19303" extrusionOk="0">
                  <a:moveTo>
                    <a:pt x="21858" y="1"/>
                  </a:moveTo>
                  <a:lnTo>
                    <a:pt x="0" y="16674"/>
                  </a:lnTo>
                  <a:lnTo>
                    <a:pt x="39679" y="19292"/>
                  </a:lnTo>
                  <a:lnTo>
                    <a:pt x="39700" y="19250"/>
                  </a:lnTo>
                  <a:lnTo>
                    <a:pt x="39846" y="19303"/>
                  </a:lnTo>
                  <a:lnTo>
                    <a:pt x="39846" y="19303"/>
                  </a:lnTo>
                  <a:lnTo>
                    <a:pt x="22693" y="314"/>
                  </a:lnTo>
                  <a:lnTo>
                    <a:pt x="22057" y="52"/>
                  </a:lnTo>
                  <a:lnTo>
                    <a:pt x="21858"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39;p32">
              <a:extLst>
                <a:ext uri="{FF2B5EF4-FFF2-40B4-BE49-F238E27FC236}">
                  <a16:creationId xmlns:a16="http://schemas.microsoft.com/office/drawing/2014/main" id="{5C45D9C8-E4EB-4C20-7152-2E2618135EA9}"/>
                </a:ext>
              </a:extLst>
            </p:cNvPr>
            <p:cNvSpPr/>
            <p:nvPr/>
          </p:nvSpPr>
          <p:spPr>
            <a:xfrm>
              <a:off x="4294275" y="561300"/>
              <a:ext cx="546475" cy="416850"/>
            </a:xfrm>
            <a:custGeom>
              <a:avLst/>
              <a:gdLst/>
              <a:ahLst/>
              <a:cxnLst/>
              <a:rect l="l" t="t" r="r" b="b"/>
              <a:pathLst>
                <a:path w="21859" h="16674" extrusionOk="0">
                  <a:moveTo>
                    <a:pt x="21858" y="1"/>
                  </a:moveTo>
                  <a:lnTo>
                    <a:pt x="0" y="16674"/>
                  </a:lnTo>
                  <a:lnTo>
                    <a:pt x="0" y="16674"/>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40;p32">
              <a:extLst>
                <a:ext uri="{FF2B5EF4-FFF2-40B4-BE49-F238E27FC236}">
                  <a16:creationId xmlns:a16="http://schemas.microsoft.com/office/drawing/2014/main" id="{2EB5B3B3-2758-39DD-D6E5-441023E54DDD}"/>
                </a:ext>
              </a:extLst>
            </p:cNvPr>
            <p:cNvSpPr/>
            <p:nvPr/>
          </p:nvSpPr>
          <p:spPr>
            <a:xfrm>
              <a:off x="4861575" y="569125"/>
              <a:ext cx="675350" cy="474750"/>
            </a:xfrm>
            <a:custGeom>
              <a:avLst/>
              <a:gdLst/>
              <a:ahLst/>
              <a:cxnLst/>
              <a:rect l="l" t="t" r="r" b="b"/>
              <a:pathLst>
                <a:path w="27014" h="18990" extrusionOk="0">
                  <a:moveTo>
                    <a:pt x="1" y="1"/>
                  </a:moveTo>
                  <a:lnTo>
                    <a:pt x="17154" y="18990"/>
                  </a:lnTo>
                  <a:lnTo>
                    <a:pt x="27014" y="11321"/>
                  </a:lnTo>
                  <a:lnTo>
                    <a:pt x="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41;p32">
              <a:extLst>
                <a:ext uri="{FF2B5EF4-FFF2-40B4-BE49-F238E27FC236}">
                  <a16:creationId xmlns:a16="http://schemas.microsoft.com/office/drawing/2014/main" id="{E2527D18-02B8-2411-9E7B-02ED88F9DF91}"/>
                </a:ext>
              </a:extLst>
            </p:cNvPr>
            <p:cNvSpPr/>
            <p:nvPr/>
          </p:nvSpPr>
          <p:spPr>
            <a:xfrm>
              <a:off x="3251950" y="733700"/>
              <a:ext cx="1038425" cy="1273725"/>
            </a:xfrm>
            <a:custGeom>
              <a:avLst/>
              <a:gdLst/>
              <a:ahLst/>
              <a:cxnLst/>
              <a:rect l="l" t="t" r="r" b="b"/>
              <a:pathLst>
                <a:path w="41537" h="50949" extrusionOk="0">
                  <a:moveTo>
                    <a:pt x="6354" y="1"/>
                  </a:moveTo>
                  <a:lnTo>
                    <a:pt x="1" y="50802"/>
                  </a:lnTo>
                  <a:lnTo>
                    <a:pt x="1" y="50802"/>
                  </a:lnTo>
                  <a:lnTo>
                    <a:pt x="63" y="50729"/>
                  </a:lnTo>
                  <a:lnTo>
                    <a:pt x="94" y="50948"/>
                  </a:lnTo>
                  <a:lnTo>
                    <a:pt x="147" y="50938"/>
                  </a:lnTo>
                  <a:lnTo>
                    <a:pt x="41443" y="10017"/>
                  </a:lnTo>
                  <a:lnTo>
                    <a:pt x="41536" y="9736"/>
                  </a:lnTo>
                  <a:lnTo>
                    <a:pt x="635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42;p32">
              <a:extLst>
                <a:ext uri="{FF2B5EF4-FFF2-40B4-BE49-F238E27FC236}">
                  <a16:creationId xmlns:a16="http://schemas.microsoft.com/office/drawing/2014/main" id="{EE905A54-FC21-F4AD-6EAD-9769069328BA}"/>
                </a:ext>
              </a:extLst>
            </p:cNvPr>
            <p:cNvSpPr/>
            <p:nvPr/>
          </p:nvSpPr>
          <p:spPr>
            <a:xfrm>
              <a:off x="3255600" y="984125"/>
              <a:ext cx="1032425" cy="1023025"/>
            </a:xfrm>
            <a:custGeom>
              <a:avLst/>
              <a:gdLst/>
              <a:ahLst/>
              <a:cxnLst/>
              <a:rect l="l" t="t" r="r" b="b"/>
              <a:pathLst>
                <a:path w="41297" h="40921" extrusionOk="0">
                  <a:moveTo>
                    <a:pt x="41297" y="0"/>
                  </a:moveTo>
                  <a:lnTo>
                    <a:pt x="1" y="40921"/>
                  </a:lnTo>
                  <a:lnTo>
                    <a:pt x="29590" y="36852"/>
                  </a:lnTo>
                  <a:lnTo>
                    <a:pt x="29454" y="36685"/>
                  </a:lnTo>
                  <a:lnTo>
                    <a:pt x="29788" y="36779"/>
                  </a:lnTo>
                  <a:lnTo>
                    <a:pt x="41297"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43;p32">
              <a:extLst>
                <a:ext uri="{FF2B5EF4-FFF2-40B4-BE49-F238E27FC236}">
                  <a16:creationId xmlns:a16="http://schemas.microsoft.com/office/drawing/2014/main" id="{5BBE1F66-AFFA-9321-90AE-AC70D36919A9}"/>
                </a:ext>
              </a:extLst>
            </p:cNvPr>
            <p:cNvSpPr/>
            <p:nvPr/>
          </p:nvSpPr>
          <p:spPr>
            <a:xfrm>
              <a:off x="4008125" y="978125"/>
              <a:ext cx="1278125" cy="926775"/>
            </a:xfrm>
            <a:custGeom>
              <a:avLst/>
              <a:gdLst/>
              <a:ahLst/>
              <a:cxnLst/>
              <a:rect l="l" t="t" r="r" b="b"/>
              <a:pathLst>
                <a:path w="51125" h="37071" extrusionOk="0">
                  <a:moveTo>
                    <a:pt x="11446" y="1"/>
                  </a:moveTo>
                  <a:lnTo>
                    <a:pt x="11602" y="42"/>
                  </a:lnTo>
                  <a:lnTo>
                    <a:pt x="0" y="37071"/>
                  </a:lnTo>
                  <a:lnTo>
                    <a:pt x="51073" y="2776"/>
                  </a:lnTo>
                  <a:lnTo>
                    <a:pt x="51125" y="2619"/>
                  </a:lnTo>
                  <a:lnTo>
                    <a:pt x="11446" y="1"/>
                  </a:lnTo>
                  <a:close/>
                </a:path>
              </a:pathLst>
            </a:custGeom>
            <a:solidFill>
              <a:srgbClr val="FFFFFF">
                <a:alpha val="45090"/>
              </a:srgb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44;p32">
              <a:extLst>
                <a:ext uri="{FF2B5EF4-FFF2-40B4-BE49-F238E27FC236}">
                  <a16:creationId xmlns:a16="http://schemas.microsoft.com/office/drawing/2014/main" id="{A5E55E8C-A625-D5AC-E7A3-A18B66FA4541}"/>
                </a:ext>
              </a:extLst>
            </p:cNvPr>
            <p:cNvSpPr/>
            <p:nvPr/>
          </p:nvSpPr>
          <p:spPr>
            <a:xfrm>
              <a:off x="4294275" y="978125"/>
              <a:ext cx="991975" cy="65475"/>
            </a:xfrm>
            <a:custGeom>
              <a:avLst/>
              <a:gdLst/>
              <a:ahLst/>
              <a:cxnLst/>
              <a:rect l="l" t="t" r="r" b="b"/>
              <a:pathLst>
                <a:path w="39679" h="2619" extrusionOk="0">
                  <a:moveTo>
                    <a:pt x="0" y="1"/>
                  </a:moveTo>
                  <a:lnTo>
                    <a:pt x="0" y="1"/>
                  </a:lnTo>
                  <a:lnTo>
                    <a:pt x="39679" y="2619"/>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45;p32">
              <a:extLst>
                <a:ext uri="{FF2B5EF4-FFF2-40B4-BE49-F238E27FC236}">
                  <a16:creationId xmlns:a16="http://schemas.microsoft.com/office/drawing/2014/main" id="{4CE0EF08-EA55-05F0-9A78-EC0F22061CA8}"/>
                </a:ext>
              </a:extLst>
            </p:cNvPr>
            <p:cNvSpPr/>
            <p:nvPr/>
          </p:nvSpPr>
          <p:spPr>
            <a:xfrm>
              <a:off x="2835900" y="2022000"/>
              <a:ext cx="504250" cy="568675"/>
            </a:xfrm>
            <a:custGeom>
              <a:avLst/>
              <a:gdLst/>
              <a:ahLst/>
              <a:cxnLst/>
              <a:rect l="l" t="t" r="r" b="b"/>
              <a:pathLst>
                <a:path w="20170" h="22747" extrusionOk="0">
                  <a:moveTo>
                    <a:pt x="16507" y="1"/>
                  </a:moveTo>
                  <a:lnTo>
                    <a:pt x="1" y="22380"/>
                  </a:lnTo>
                  <a:lnTo>
                    <a:pt x="20169" y="22746"/>
                  </a:lnTo>
                  <a:lnTo>
                    <a:pt x="19001" y="15453"/>
                  </a:lnTo>
                  <a:lnTo>
                    <a:pt x="16507"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46;p32">
              <a:extLst>
                <a:ext uri="{FF2B5EF4-FFF2-40B4-BE49-F238E27FC236}">
                  <a16:creationId xmlns:a16="http://schemas.microsoft.com/office/drawing/2014/main" id="{090A802C-5272-E005-305B-F81B74BDD309}"/>
                </a:ext>
              </a:extLst>
            </p:cNvPr>
            <p:cNvSpPr/>
            <p:nvPr/>
          </p:nvSpPr>
          <p:spPr>
            <a:xfrm>
              <a:off x="3255600" y="1913225"/>
              <a:ext cx="742900" cy="677450"/>
            </a:xfrm>
            <a:custGeom>
              <a:avLst/>
              <a:gdLst/>
              <a:ahLst/>
              <a:cxnLst/>
              <a:rect l="l" t="t" r="r" b="b"/>
              <a:pathLst>
                <a:path w="29716" h="27098" extrusionOk="0">
                  <a:moveTo>
                    <a:pt x="29716" y="1"/>
                  </a:moveTo>
                  <a:lnTo>
                    <a:pt x="1" y="4091"/>
                  </a:lnTo>
                  <a:lnTo>
                    <a:pt x="1086" y="10789"/>
                  </a:lnTo>
                  <a:lnTo>
                    <a:pt x="3715" y="27097"/>
                  </a:lnTo>
                  <a:lnTo>
                    <a:pt x="3725" y="27097"/>
                  </a:lnTo>
                  <a:lnTo>
                    <a:pt x="29716"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47;p32">
              <a:extLst>
                <a:ext uri="{FF2B5EF4-FFF2-40B4-BE49-F238E27FC236}">
                  <a16:creationId xmlns:a16="http://schemas.microsoft.com/office/drawing/2014/main" id="{63CB60F6-C621-6706-CBEF-1250205D90BA}"/>
                </a:ext>
              </a:extLst>
            </p:cNvPr>
            <p:cNvSpPr/>
            <p:nvPr/>
          </p:nvSpPr>
          <p:spPr>
            <a:xfrm>
              <a:off x="1705175" y="2772175"/>
              <a:ext cx="693350" cy="663600"/>
            </a:xfrm>
            <a:custGeom>
              <a:avLst/>
              <a:gdLst/>
              <a:ahLst/>
              <a:cxnLst/>
              <a:rect l="l" t="t" r="r" b="b"/>
              <a:pathLst>
                <a:path w="27734" h="26544" extrusionOk="0">
                  <a:moveTo>
                    <a:pt x="3673" y="1"/>
                  </a:moveTo>
                  <a:lnTo>
                    <a:pt x="1628" y="14722"/>
                  </a:lnTo>
                  <a:lnTo>
                    <a:pt x="1" y="26470"/>
                  </a:lnTo>
                  <a:lnTo>
                    <a:pt x="52" y="26491"/>
                  </a:lnTo>
                  <a:lnTo>
                    <a:pt x="73" y="26544"/>
                  </a:lnTo>
                  <a:lnTo>
                    <a:pt x="27608" y="23685"/>
                  </a:lnTo>
                  <a:cubicBezTo>
                    <a:pt x="27566" y="23445"/>
                    <a:pt x="27608" y="23184"/>
                    <a:pt x="27733" y="22976"/>
                  </a:cubicBezTo>
                  <a:lnTo>
                    <a:pt x="367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48;p32">
              <a:extLst>
                <a:ext uri="{FF2B5EF4-FFF2-40B4-BE49-F238E27FC236}">
                  <a16:creationId xmlns:a16="http://schemas.microsoft.com/office/drawing/2014/main" id="{34F52E95-74D9-B72E-10C3-BAC16287F3BB}"/>
                </a:ext>
              </a:extLst>
            </p:cNvPr>
            <p:cNvSpPr/>
            <p:nvPr/>
          </p:nvSpPr>
          <p:spPr>
            <a:xfrm>
              <a:off x="2435525" y="2589325"/>
              <a:ext cx="904625" cy="762200"/>
            </a:xfrm>
            <a:custGeom>
              <a:avLst/>
              <a:gdLst/>
              <a:ahLst/>
              <a:cxnLst/>
              <a:rect l="l" t="t" r="r" b="b"/>
              <a:pathLst>
                <a:path w="36185" h="30488" extrusionOk="0">
                  <a:moveTo>
                    <a:pt x="15797" y="0"/>
                  </a:moveTo>
                  <a:lnTo>
                    <a:pt x="6824" y="16976"/>
                  </a:lnTo>
                  <a:lnTo>
                    <a:pt x="1" y="30144"/>
                  </a:lnTo>
                  <a:cubicBezTo>
                    <a:pt x="94" y="30237"/>
                    <a:pt x="157" y="30362"/>
                    <a:pt x="198" y="30487"/>
                  </a:cubicBezTo>
                  <a:lnTo>
                    <a:pt x="36184" y="376"/>
                  </a:lnTo>
                  <a:lnTo>
                    <a:pt x="15797"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49;p32">
              <a:extLst>
                <a:ext uri="{FF2B5EF4-FFF2-40B4-BE49-F238E27FC236}">
                  <a16:creationId xmlns:a16="http://schemas.microsoft.com/office/drawing/2014/main" id="{6388E681-D022-6D3B-1CF7-A8202F5B5B3E}"/>
                </a:ext>
              </a:extLst>
            </p:cNvPr>
            <p:cNvSpPr/>
            <p:nvPr/>
          </p:nvSpPr>
          <p:spPr>
            <a:xfrm>
              <a:off x="1799325" y="2586200"/>
              <a:ext cx="1023050" cy="756725"/>
            </a:xfrm>
            <a:custGeom>
              <a:avLst/>
              <a:gdLst/>
              <a:ahLst/>
              <a:cxnLst/>
              <a:rect l="l" t="t" r="r" b="b"/>
              <a:pathLst>
                <a:path w="40922" h="30269" extrusionOk="0">
                  <a:moveTo>
                    <a:pt x="40921" y="0"/>
                  </a:moveTo>
                  <a:lnTo>
                    <a:pt x="1" y="7074"/>
                  </a:lnTo>
                  <a:lnTo>
                    <a:pt x="24176" y="30174"/>
                  </a:lnTo>
                  <a:cubicBezTo>
                    <a:pt x="24322" y="30060"/>
                    <a:pt x="24520" y="29976"/>
                    <a:pt x="24760" y="29976"/>
                  </a:cubicBezTo>
                  <a:cubicBezTo>
                    <a:pt x="24874" y="29976"/>
                    <a:pt x="24979" y="29997"/>
                    <a:pt x="25073" y="30028"/>
                  </a:cubicBezTo>
                  <a:lnTo>
                    <a:pt x="40879" y="125"/>
                  </a:lnTo>
                  <a:lnTo>
                    <a:pt x="40828" y="115"/>
                  </a:lnTo>
                  <a:lnTo>
                    <a:pt x="40921" y="0"/>
                  </a:lnTo>
                  <a:close/>
                  <a:moveTo>
                    <a:pt x="32272" y="17101"/>
                  </a:moveTo>
                  <a:lnTo>
                    <a:pt x="25354" y="30174"/>
                  </a:lnTo>
                  <a:lnTo>
                    <a:pt x="25449" y="30269"/>
                  </a:lnTo>
                  <a:lnTo>
                    <a:pt x="32272" y="1710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50;p32">
              <a:extLst>
                <a:ext uri="{FF2B5EF4-FFF2-40B4-BE49-F238E27FC236}">
                  <a16:creationId xmlns:a16="http://schemas.microsoft.com/office/drawing/2014/main" id="{0E95B2F3-563B-AAA3-D1CA-FDC5DE64F55E}"/>
                </a:ext>
              </a:extLst>
            </p:cNvPr>
            <p:cNvSpPr/>
            <p:nvPr/>
          </p:nvSpPr>
          <p:spPr>
            <a:xfrm>
              <a:off x="2440475" y="2598725"/>
              <a:ext cx="1417425" cy="916075"/>
            </a:xfrm>
            <a:custGeom>
              <a:avLst/>
              <a:gdLst/>
              <a:ahLst/>
              <a:cxnLst/>
              <a:rect l="l" t="t" r="r" b="b"/>
              <a:pathLst>
                <a:path w="56697" h="36643" extrusionOk="0">
                  <a:moveTo>
                    <a:pt x="35986" y="0"/>
                  </a:moveTo>
                  <a:lnTo>
                    <a:pt x="0" y="30111"/>
                  </a:lnTo>
                  <a:cubicBezTo>
                    <a:pt x="63" y="30310"/>
                    <a:pt x="74" y="30529"/>
                    <a:pt x="11" y="30737"/>
                  </a:cubicBezTo>
                  <a:lnTo>
                    <a:pt x="56446" y="36643"/>
                  </a:lnTo>
                  <a:lnTo>
                    <a:pt x="56394" y="36559"/>
                  </a:lnTo>
                  <a:lnTo>
                    <a:pt x="56697" y="36403"/>
                  </a:lnTo>
                  <a:lnTo>
                    <a:pt x="36268"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51;p32">
              <a:extLst>
                <a:ext uri="{FF2B5EF4-FFF2-40B4-BE49-F238E27FC236}">
                  <a16:creationId xmlns:a16="http://schemas.microsoft.com/office/drawing/2014/main" id="{A9343ADC-6018-DB77-5B86-5332B30B729E}"/>
                </a:ext>
              </a:extLst>
            </p:cNvPr>
            <p:cNvSpPr/>
            <p:nvPr/>
          </p:nvSpPr>
          <p:spPr>
            <a:xfrm>
              <a:off x="3348725" y="1912975"/>
              <a:ext cx="1181625" cy="687075"/>
            </a:xfrm>
            <a:custGeom>
              <a:avLst/>
              <a:gdLst/>
              <a:ahLst/>
              <a:cxnLst/>
              <a:rect l="l" t="t" r="r" b="b"/>
              <a:pathLst>
                <a:path w="47265" h="27483" extrusionOk="0">
                  <a:moveTo>
                    <a:pt x="26095" y="1"/>
                  </a:moveTo>
                  <a:lnTo>
                    <a:pt x="25991" y="11"/>
                  </a:lnTo>
                  <a:lnTo>
                    <a:pt x="0" y="27107"/>
                  </a:lnTo>
                  <a:lnTo>
                    <a:pt x="47264" y="27483"/>
                  </a:lnTo>
                  <a:lnTo>
                    <a:pt x="32251" y="7993"/>
                  </a:lnTo>
                  <a:lnTo>
                    <a:pt x="26095"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52;p32">
              <a:extLst>
                <a:ext uri="{FF2B5EF4-FFF2-40B4-BE49-F238E27FC236}">
                  <a16:creationId xmlns:a16="http://schemas.microsoft.com/office/drawing/2014/main" id="{F00D9408-2D20-43F6-3869-8075B58C2175}"/>
                </a:ext>
              </a:extLst>
            </p:cNvPr>
            <p:cNvSpPr/>
            <p:nvPr/>
          </p:nvSpPr>
          <p:spPr>
            <a:xfrm>
              <a:off x="3347150" y="2598725"/>
              <a:ext cx="1183475" cy="910100"/>
            </a:xfrm>
            <a:custGeom>
              <a:avLst/>
              <a:gdLst/>
              <a:ahLst/>
              <a:cxnLst/>
              <a:rect l="l" t="t" r="r" b="b"/>
              <a:pathLst>
                <a:path w="47339" h="36404" extrusionOk="0">
                  <a:moveTo>
                    <a:pt x="1" y="0"/>
                  </a:moveTo>
                  <a:lnTo>
                    <a:pt x="20430" y="36403"/>
                  </a:lnTo>
                  <a:lnTo>
                    <a:pt x="20440" y="36392"/>
                  </a:lnTo>
                  <a:lnTo>
                    <a:pt x="20701" y="36257"/>
                  </a:lnTo>
                  <a:lnTo>
                    <a:pt x="47338" y="376"/>
                  </a:lnTo>
                  <a:lnTo>
                    <a:pt x="105" y="0"/>
                  </a:lnTo>
                  <a:close/>
                </a:path>
              </a:pathLst>
            </a:custGeom>
            <a:solidFill>
              <a:srgbClr val="FFFFFF">
                <a:alpha val="45090"/>
              </a:srgb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53;p32">
              <a:extLst>
                <a:ext uri="{FF2B5EF4-FFF2-40B4-BE49-F238E27FC236}">
                  <a16:creationId xmlns:a16="http://schemas.microsoft.com/office/drawing/2014/main" id="{D0A65512-3840-F271-1F14-FDB7D4651406}"/>
                </a:ext>
              </a:extLst>
            </p:cNvPr>
            <p:cNvSpPr/>
            <p:nvPr/>
          </p:nvSpPr>
          <p:spPr>
            <a:xfrm>
              <a:off x="5290400" y="852125"/>
              <a:ext cx="669100" cy="448425"/>
            </a:xfrm>
            <a:custGeom>
              <a:avLst/>
              <a:gdLst/>
              <a:ahLst/>
              <a:cxnLst/>
              <a:rect l="l" t="t" r="r" b="b"/>
              <a:pathLst>
                <a:path w="26764" h="17937" extrusionOk="0">
                  <a:moveTo>
                    <a:pt x="9861" y="1"/>
                  </a:moveTo>
                  <a:lnTo>
                    <a:pt x="1" y="7670"/>
                  </a:lnTo>
                  <a:lnTo>
                    <a:pt x="158" y="7722"/>
                  </a:lnTo>
                  <a:lnTo>
                    <a:pt x="158" y="7732"/>
                  </a:lnTo>
                  <a:lnTo>
                    <a:pt x="26763" y="17936"/>
                  </a:lnTo>
                  <a:lnTo>
                    <a:pt x="26763" y="17936"/>
                  </a:lnTo>
                  <a:lnTo>
                    <a:pt x="9965" y="42"/>
                  </a:lnTo>
                  <a:lnTo>
                    <a:pt x="986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54;p32">
              <a:extLst>
                <a:ext uri="{FF2B5EF4-FFF2-40B4-BE49-F238E27FC236}">
                  <a16:creationId xmlns:a16="http://schemas.microsoft.com/office/drawing/2014/main" id="{6E6B0318-AF85-6BE9-E9E7-1694B199DFEE}"/>
                </a:ext>
              </a:extLst>
            </p:cNvPr>
            <p:cNvSpPr/>
            <p:nvPr/>
          </p:nvSpPr>
          <p:spPr>
            <a:xfrm>
              <a:off x="5290400" y="852125"/>
              <a:ext cx="246525" cy="191750"/>
            </a:xfrm>
            <a:custGeom>
              <a:avLst/>
              <a:gdLst/>
              <a:ahLst/>
              <a:cxnLst/>
              <a:rect l="l" t="t" r="r" b="b"/>
              <a:pathLst>
                <a:path w="9861" h="7670" extrusionOk="0">
                  <a:moveTo>
                    <a:pt x="9861" y="1"/>
                  </a:moveTo>
                  <a:lnTo>
                    <a:pt x="1" y="7670"/>
                  </a:lnTo>
                  <a:lnTo>
                    <a:pt x="1" y="767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55;p32">
              <a:extLst>
                <a:ext uri="{FF2B5EF4-FFF2-40B4-BE49-F238E27FC236}">
                  <a16:creationId xmlns:a16="http://schemas.microsoft.com/office/drawing/2014/main" id="{202D7EF5-6AFB-87F0-80C2-31CF9718A656}"/>
                </a:ext>
              </a:extLst>
            </p:cNvPr>
            <p:cNvSpPr/>
            <p:nvPr/>
          </p:nvSpPr>
          <p:spPr>
            <a:xfrm>
              <a:off x="4013600" y="1916100"/>
              <a:ext cx="903050" cy="681600"/>
            </a:xfrm>
            <a:custGeom>
              <a:avLst/>
              <a:gdLst/>
              <a:ahLst/>
              <a:cxnLst/>
              <a:rect l="l" t="t" r="r" b="b"/>
              <a:pathLst>
                <a:path w="36122" h="27264" extrusionOk="0">
                  <a:moveTo>
                    <a:pt x="1" y="1"/>
                  </a:moveTo>
                  <a:lnTo>
                    <a:pt x="3746" y="4852"/>
                  </a:lnTo>
                  <a:lnTo>
                    <a:pt x="21014" y="27263"/>
                  </a:lnTo>
                  <a:lnTo>
                    <a:pt x="36122" y="10685"/>
                  </a:lnTo>
                  <a:lnTo>
                    <a:pt x="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56;p32">
              <a:extLst>
                <a:ext uri="{FF2B5EF4-FFF2-40B4-BE49-F238E27FC236}">
                  <a16:creationId xmlns:a16="http://schemas.microsoft.com/office/drawing/2014/main" id="{FD917FAF-0384-CACD-CEA4-42F207E72EE4}"/>
                </a:ext>
              </a:extLst>
            </p:cNvPr>
            <p:cNvSpPr/>
            <p:nvPr/>
          </p:nvSpPr>
          <p:spPr>
            <a:xfrm>
              <a:off x="4007875" y="1047500"/>
              <a:ext cx="1277100" cy="1128675"/>
            </a:xfrm>
            <a:custGeom>
              <a:avLst/>
              <a:gdLst/>
              <a:ahLst/>
              <a:cxnLst/>
              <a:rect l="l" t="t" r="r" b="b"/>
              <a:pathLst>
                <a:path w="51084" h="45147" extrusionOk="0">
                  <a:moveTo>
                    <a:pt x="51083" y="1"/>
                  </a:moveTo>
                  <a:lnTo>
                    <a:pt x="10" y="34296"/>
                  </a:lnTo>
                  <a:lnTo>
                    <a:pt x="0" y="34337"/>
                  </a:lnTo>
                  <a:lnTo>
                    <a:pt x="36539" y="45147"/>
                  </a:lnTo>
                  <a:lnTo>
                    <a:pt x="5108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57;p32">
              <a:extLst>
                <a:ext uri="{FF2B5EF4-FFF2-40B4-BE49-F238E27FC236}">
                  <a16:creationId xmlns:a16="http://schemas.microsoft.com/office/drawing/2014/main" id="{5C719AF6-CB5E-DDAD-C0DF-90E3A1A805E8}"/>
                </a:ext>
              </a:extLst>
            </p:cNvPr>
            <p:cNvSpPr/>
            <p:nvPr/>
          </p:nvSpPr>
          <p:spPr>
            <a:xfrm>
              <a:off x="4929675" y="1045425"/>
              <a:ext cx="1040775" cy="1131025"/>
            </a:xfrm>
            <a:custGeom>
              <a:avLst/>
              <a:gdLst/>
              <a:ahLst/>
              <a:cxnLst/>
              <a:rect l="l" t="t" r="r" b="b"/>
              <a:pathLst>
                <a:path w="41631" h="45241" extrusionOk="0">
                  <a:moveTo>
                    <a:pt x="14587" y="0"/>
                  </a:moveTo>
                  <a:lnTo>
                    <a:pt x="1" y="45240"/>
                  </a:lnTo>
                  <a:lnTo>
                    <a:pt x="41631" y="10674"/>
                  </a:lnTo>
                  <a:lnTo>
                    <a:pt x="41192" y="10204"/>
                  </a:lnTo>
                  <a:lnTo>
                    <a:pt x="14587"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58;p32">
              <a:extLst>
                <a:ext uri="{FF2B5EF4-FFF2-40B4-BE49-F238E27FC236}">
                  <a16:creationId xmlns:a16="http://schemas.microsoft.com/office/drawing/2014/main" id="{2487F702-611F-8C9C-9F52-A9D2AC9DED87}"/>
                </a:ext>
              </a:extLst>
            </p:cNvPr>
            <p:cNvSpPr/>
            <p:nvPr/>
          </p:nvSpPr>
          <p:spPr>
            <a:xfrm>
              <a:off x="4545450" y="2187900"/>
              <a:ext cx="829250" cy="755675"/>
            </a:xfrm>
            <a:custGeom>
              <a:avLst/>
              <a:gdLst/>
              <a:ahLst/>
              <a:cxnLst/>
              <a:rect l="l" t="t" r="r" b="b"/>
              <a:pathLst>
                <a:path w="33170" h="30227" extrusionOk="0">
                  <a:moveTo>
                    <a:pt x="15108" y="1"/>
                  </a:moveTo>
                  <a:lnTo>
                    <a:pt x="0" y="16590"/>
                  </a:lnTo>
                  <a:lnTo>
                    <a:pt x="33169" y="30226"/>
                  </a:lnTo>
                  <a:lnTo>
                    <a:pt x="33169" y="30226"/>
                  </a:lnTo>
                  <a:lnTo>
                    <a:pt x="21389" y="10507"/>
                  </a:lnTo>
                  <a:lnTo>
                    <a:pt x="15108"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59;p32">
              <a:extLst>
                <a:ext uri="{FF2B5EF4-FFF2-40B4-BE49-F238E27FC236}">
                  <a16:creationId xmlns:a16="http://schemas.microsoft.com/office/drawing/2014/main" id="{ACC98A4B-84A3-4293-C5C3-52C71880DD31}"/>
                </a:ext>
              </a:extLst>
            </p:cNvPr>
            <p:cNvSpPr/>
            <p:nvPr/>
          </p:nvSpPr>
          <p:spPr>
            <a:xfrm>
              <a:off x="5978250" y="1318775"/>
              <a:ext cx="350075" cy="664900"/>
            </a:xfrm>
            <a:custGeom>
              <a:avLst/>
              <a:gdLst/>
              <a:ahLst/>
              <a:cxnLst/>
              <a:rect l="l" t="t" r="r" b="b"/>
              <a:pathLst>
                <a:path w="14003" h="26596" extrusionOk="0">
                  <a:moveTo>
                    <a:pt x="1" y="1"/>
                  </a:moveTo>
                  <a:lnTo>
                    <a:pt x="3694" y="26596"/>
                  </a:lnTo>
                  <a:lnTo>
                    <a:pt x="14002" y="11509"/>
                  </a:lnTo>
                  <a:lnTo>
                    <a:pt x="13950" y="11383"/>
                  </a:lnTo>
                  <a:lnTo>
                    <a:pt x="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60;p32">
              <a:extLst>
                <a:ext uri="{FF2B5EF4-FFF2-40B4-BE49-F238E27FC236}">
                  <a16:creationId xmlns:a16="http://schemas.microsoft.com/office/drawing/2014/main" id="{D19C24CF-73EF-FB19-0C96-DA488E31623F}"/>
                </a:ext>
              </a:extLst>
            </p:cNvPr>
            <p:cNvSpPr/>
            <p:nvPr/>
          </p:nvSpPr>
          <p:spPr>
            <a:xfrm>
              <a:off x="4931250" y="2185300"/>
              <a:ext cx="710800" cy="756975"/>
            </a:xfrm>
            <a:custGeom>
              <a:avLst/>
              <a:gdLst/>
              <a:ahLst/>
              <a:cxnLst/>
              <a:rect l="l" t="t" r="r" b="b"/>
              <a:pathLst>
                <a:path w="28432" h="30279" extrusionOk="0">
                  <a:moveTo>
                    <a:pt x="0" y="0"/>
                  </a:moveTo>
                  <a:lnTo>
                    <a:pt x="18092" y="30279"/>
                  </a:lnTo>
                  <a:lnTo>
                    <a:pt x="28431" y="365"/>
                  </a:lnTo>
                  <a:lnTo>
                    <a:pt x="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61;p32">
              <a:extLst>
                <a:ext uri="{FF2B5EF4-FFF2-40B4-BE49-F238E27FC236}">
                  <a16:creationId xmlns:a16="http://schemas.microsoft.com/office/drawing/2014/main" id="{E088A446-A339-9768-E656-A4C101AB345C}"/>
                </a:ext>
              </a:extLst>
            </p:cNvPr>
            <p:cNvSpPr/>
            <p:nvPr/>
          </p:nvSpPr>
          <p:spPr>
            <a:xfrm>
              <a:off x="5391600" y="2197550"/>
              <a:ext cx="451300" cy="746300"/>
            </a:xfrm>
            <a:custGeom>
              <a:avLst/>
              <a:gdLst/>
              <a:ahLst/>
              <a:cxnLst/>
              <a:rect l="l" t="t" r="r" b="b"/>
              <a:pathLst>
                <a:path w="18052" h="29852" extrusionOk="0">
                  <a:moveTo>
                    <a:pt x="10320" y="0"/>
                  </a:moveTo>
                  <a:lnTo>
                    <a:pt x="1" y="29851"/>
                  </a:lnTo>
                  <a:lnTo>
                    <a:pt x="18030" y="29851"/>
                  </a:lnTo>
                  <a:lnTo>
                    <a:pt x="18051" y="29840"/>
                  </a:lnTo>
                  <a:lnTo>
                    <a:pt x="1032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62;p32">
              <a:extLst>
                <a:ext uri="{FF2B5EF4-FFF2-40B4-BE49-F238E27FC236}">
                  <a16:creationId xmlns:a16="http://schemas.microsoft.com/office/drawing/2014/main" id="{3FD4B963-AFB9-EF75-59F7-3617EF4F1334}"/>
                </a:ext>
              </a:extLst>
            </p:cNvPr>
            <p:cNvSpPr/>
            <p:nvPr/>
          </p:nvSpPr>
          <p:spPr>
            <a:xfrm>
              <a:off x="5649600" y="2193125"/>
              <a:ext cx="592900" cy="750450"/>
            </a:xfrm>
            <a:custGeom>
              <a:avLst/>
              <a:gdLst/>
              <a:ahLst/>
              <a:cxnLst/>
              <a:rect l="l" t="t" r="r" b="b"/>
              <a:pathLst>
                <a:path w="23716" h="30018" extrusionOk="0">
                  <a:moveTo>
                    <a:pt x="52" y="0"/>
                  </a:moveTo>
                  <a:lnTo>
                    <a:pt x="0" y="177"/>
                  </a:lnTo>
                  <a:lnTo>
                    <a:pt x="7731" y="30017"/>
                  </a:lnTo>
                  <a:lnTo>
                    <a:pt x="23715" y="18489"/>
                  </a:lnTo>
                  <a:lnTo>
                    <a:pt x="5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63;p32">
              <a:extLst>
                <a:ext uri="{FF2B5EF4-FFF2-40B4-BE49-F238E27FC236}">
                  <a16:creationId xmlns:a16="http://schemas.microsoft.com/office/drawing/2014/main" id="{BA8956C1-7DCC-2C39-7A7D-5B5B328EF740}"/>
                </a:ext>
              </a:extLst>
            </p:cNvPr>
            <p:cNvSpPr/>
            <p:nvPr/>
          </p:nvSpPr>
          <p:spPr>
            <a:xfrm>
              <a:off x="6070600" y="1606475"/>
              <a:ext cx="432475" cy="441650"/>
            </a:xfrm>
            <a:custGeom>
              <a:avLst/>
              <a:gdLst/>
              <a:ahLst/>
              <a:cxnLst/>
              <a:rect l="l" t="t" r="r" b="b"/>
              <a:pathLst>
                <a:path w="17299" h="17666" extrusionOk="0">
                  <a:moveTo>
                    <a:pt x="10308" y="1"/>
                  </a:moveTo>
                  <a:lnTo>
                    <a:pt x="0" y="15088"/>
                  </a:lnTo>
                  <a:lnTo>
                    <a:pt x="17299" y="17665"/>
                  </a:lnTo>
                  <a:lnTo>
                    <a:pt x="17299" y="17665"/>
                  </a:lnTo>
                  <a:lnTo>
                    <a:pt x="10308"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64;p32">
              <a:extLst>
                <a:ext uri="{FF2B5EF4-FFF2-40B4-BE49-F238E27FC236}">
                  <a16:creationId xmlns:a16="http://schemas.microsoft.com/office/drawing/2014/main" id="{31E9DD3E-1620-2360-9DAC-AF6D9FFE52D1}"/>
                </a:ext>
              </a:extLst>
            </p:cNvPr>
            <p:cNvSpPr/>
            <p:nvPr/>
          </p:nvSpPr>
          <p:spPr>
            <a:xfrm>
              <a:off x="5649075" y="1315125"/>
              <a:ext cx="421525" cy="872800"/>
            </a:xfrm>
            <a:custGeom>
              <a:avLst/>
              <a:gdLst/>
              <a:ahLst/>
              <a:cxnLst/>
              <a:rect l="l" t="t" r="r" b="b"/>
              <a:pathLst>
                <a:path w="16861" h="34912" extrusionOk="0">
                  <a:moveTo>
                    <a:pt x="12980" y="1"/>
                  </a:moveTo>
                  <a:lnTo>
                    <a:pt x="0" y="34859"/>
                  </a:lnTo>
                  <a:lnTo>
                    <a:pt x="167" y="34859"/>
                  </a:lnTo>
                  <a:lnTo>
                    <a:pt x="146" y="34912"/>
                  </a:lnTo>
                  <a:lnTo>
                    <a:pt x="16861" y="26742"/>
                  </a:lnTo>
                  <a:lnTo>
                    <a:pt x="13168" y="147"/>
                  </a:lnTo>
                  <a:lnTo>
                    <a:pt x="1298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65;p32">
              <a:extLst>
                <a:ext uri="{FF2B5EF4-FFF2-40B4-BE49-F238E27FC236}">
                  <a16:creationId xmlns:a16="http://schemas.microsoft.com/office/drawing/2014/main" id="{6F34441A-D911-6AA1-A79D-5B4D7276ADAA}"/>
                </a:ext>
              </a:extLst>
            </p:cNvPr>
            <p:cNvSpPr/>
            <p:nvPr/>
          </p:nvSpPr>
          <p:spPr>
            <a:xfrm>
              <a:off x="4929400" y="1312250"/>
              <a:ext cx="1044175" cy="874350"/>
            </a:xfrm>
            <a:custGeom>
              <a:avLst/>
              <a:gdLst/>
              <a:ahLst/>
              <a:cxnLst/>
              <a:rect l="l" t="t" r="r" b="b"/>
              <a:pathLst>
                <a:path w="41767" h="34974" extrusionOk="0">
                  <a:moveTo>
                    <a:pt x="41642" y="1"/>
                  </a:moveTo>
                  <a:lnTo>
                    <a:pt x="12" y="34567"/>
                  </a:lnTo>
                  <a:lnTo>
                    <a:pt x="1" y="34598"/>
                  </a:lnTo>
                  <a:lnTo>
                    <a:pt x="28787" y="34974"/>
                  </a:lnTo>
                  <a:lnTo>
                    <a:pt x="41767" y="116"/>
                  </a:lnTo>
                  <a:lnTo>
                    <a:pt x="41683" y="42"/>
                  </a:lnTo>
                  <a:lnTo>
                    <a:pt x="41642"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66;p32">
              <a:extLst>
                <a:ext uri="{FF2B5EF4-FFF2-40B4-BE49-F238E27FC236}">
                  <a16:creationId xmlns:a16="http://schemas.microsoft.com/office/drawing/2014/main" id="{414A92A5-9462-BF57-CFD7-670EDBDABAC9}"/>
                </a:ext>
              </a:extLst>
            </p:cNvPr>
            <p:cNvSpPr/>
            <p:nvPr/>
          </p:nvSpPr>
          <p:spPr>
            <a:xfrm>
              <a:off x="5650875" y="1983650"/>
              <a:ext cx="595025" cy="671700"/>
            </a:xfrm>
            <a:custGeom>
              <a:avLst/>
              <a:gdLst/>
              <a:ahLst/>
              <a:cxnLst/>
              <a:rect l="l" t="t" r="r" b="b"/>
              <a:pathLst>
                <a:path w="23801" h="26868" extrusionOk="0">
                  <a:moveTo>
                    <a:pt x="16789" y="1"/>
                  </a:moveTo>
                  <a:lnTo>
                    <a:pt x="74" y="8171"/>
                  </a:lnTo>
                  <a:lnTo>
                    <a:pt x="1" y="8379"/>
                  </a:lnTo>
                  <a:lnTo>
                    <a:pt x="23664" y="26868"/>
                  </a:lnTo>
                  <a:lnTo>
                    <a:pt x="23675" y="26868"/>
                  </a:lnTo>
                  <a:lnTo>
                    <a:pt x="23800" y="26565"/>
                  </a:lnTo>
                  <a:lnTo>
                    <a:pt x="16789"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67;p32">
              <a:extLst>
                <a:ext uri="{FF2B5EF4-FFF2-40B4-BE49-F238E27FC236}">
                  <a16:creationId xmlns:a16="http://schemas.microsoft.com/office/drawing/2014/main" id="{8B3753C1-5411-D468-BA64-48BFB2BAEB7E}"/>
                </a:ext>
              </a:extLst>
            </p:cNvPr>
            <p:cNvSpPr/>
            <p:nvPr/>
          </p:nvSpPr>
          <p:spPr>
            <a:xfrm>
              <a:off x="6070600" y="1983650"/>
              <a:ext cx="433000" cy="664125"/>
            </a:xfrm>
            <a:custGeom>
              <a:avLst/>
              <a:gdLst/>
              <a:ahLst/>
              <a:cxnLst/>
              <a:rect l="l" t="t" r="r" b="b"/>
              <a:pathLst>
                <a:path w="17320" h="26565" extrusionOk="0">
                  <a:moveTo>
                    <a:pt x="0" y="1"/>
                  </a:moveTo>
                  <a:lnTo>
                    <a:pt x="7011" y="26565"/>
                  </a:lnTo>
                  <a:lnTo>
                    <a:pt x="17320" y="2630"/>
                  </a:lnTo>
                  <a:lnTo>
                    <a:pt x="17299" y="2578"/>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68;p32">
              <a:extLst>
                <a:ext uri="{FF2B5EF4-FFF2-40B4-BE49-F238E27FC236}">
                  <a16:creationId xmlns:a16="http://schemas.microsoft.com/office/drawing/2014/main" id="{1ED474ED-C4AE-8972-DF22-5EC5C3ADA25C}"/>
                </a:ext>
              </a:extLst>
            </p:cNvPr>
            <p:cNvSpPr/>
            <p:nvPr/>
          </p:nvSpPr>
          <p:spPr>
            <a:xfrm>
              <a:off x="2437350" y="3367150"/>
              <a:ext cx="1416375" cy="419975"/>
            </a:xfrm>
            <a:custGeom>
              <a:avLst/>
              <a:gdLst/>
              <a:ahLst/>
              <a:cxnLst/>
              <a:rect l="l" t="t" r="r" b="b"/>
              <a:pathLst>
                <a:path w="56655" h="16799" extrusionOk="0">
                  <a:moveTo>
                    <a:pt x="136" y="0"/>
                  </a:moveTo>
                  <a:cubicBezTo>
                    <a:pt x="115" y="116"/>
                    <a:pt x="63" y="220"/>
                    <a:pt x="0" y="313"/>
                  </a:cubicBezTo>
                  <a:lnTo>
                    <a:pt x="13919" y="16799"/>
                  </a:lnTo>
                  <a:lnTo>
                    <a:pt x="56655" y="6031"/>
                  </a:lnTo>
                  <a:lnTo>
                    <a:pt x="56571" y="5906"/>
                  </a:lnTo>
                  <a:lnTo>
                    <a:pt x="136"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69;p32">
              <a:extLst>
                <a:ext uri="{FF2B5EF4-FFF2-40B4-BE49-F238E27FC236}">
                  <a16:creationId xmlns:a16="http://schemas.microsoft.com/office/drawing/2014/main" id="{225C89F2-674C-E191-286D-3A252A66C401}"/>
                </a:ext>
              </a:extLst>
            </p:cNvPr>
            <p:cNvSpPr/>
            <p:nvPr/>
          </p:nvSpPr>
          <p:spPr>
            <a:xfrm>
              <a:off x="1710125" y="3372125"/>
              <a:ext cx="693325" cy="509425"/>
            </a:xfrm>
            <a:custGeom>
              <a:avLst/>
              <a:gdLst/>
              <a:ahLst/>
              <a:cxnLst/>
              <a:rect l="l" t="t" r="r" b="b"/>
              <a:pathLst>
                <a:path w="27733" h="20377" extrusionOk="0">
                  <a:moveTo>
                    <a:pt x="27503" y="0"/>
                  </a:moveTo>
                  <a:lnTo>
                    <a:pt x="14211" y="1387"/>
                  </a:lnTo>
                  <a:lnTo>
                    <a:pt x="0" y="2859"/>
                  </a:lnTo>
                  <a:lnTo>
                    <a:pt x="6928" y="20376"/>
                  </a:lnTo>
                  <a:lnTo>
                    <a:pt x="15286" y="12312"/>
                  </a:lnTo>
                  <a:lnTo>
                    <a:pt x="27733" y="292"/>
                  </a:lnTo>
                  <a:cubicBezTo>
                    <a:pt x="27639" y="209"/>
                    <a:pt x="27566" y="114"/>
                    <a:pt x="27503" y="0"/>
                  </a:cubicBez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70;p32">
              <a:extLst>
                <a:ext uri="{FF2B5EF4-FFF2-40B4-BE49-F238E27FC236}">
                  <a16:creationId xmlns:a16="http://schemas.microsoft.com/office/drawing/2014/main" id="{F738D626-62D0-A2FF-BB0F-3ED646BFB008}"/>
                </a:ext>
              </a:extLst>
            </p:cNvPr>
            <p:cNvSpPr/>
            <p:nvPr/>
          </p:nvSpPr>
          <p:spPr>
            <a:xfrm>
              <a:off x="1890100" y="3380700"/>
              <a:ext cx="882975" cy="505550"/>
            </a:xfrm>
            <a:custGeom>
              <a:avLst/>
              <a:gdLst/>
              <a:ahLst/>
              <a:cxnLst/>
              <a:rect l="l" t="t" r="r" b="b"/>
              <a:pathLst>
                <a:path w="35319" h="20222" extrusionOk="0">
                  <a:moveTo>
                    <a:pt x="21651" y="1"/>
                  </a:moveTo>
                  <a:cubicBezTo>
                    <a:pt x="21515" y="84"/>
                    <a:pt x="21338" y="147"/>
                    <a:pt x="21129" y="147"/>
                  </a:cubicBezTo>
                  <a:cubicBezTo>
                    <a:pt x="21025" y="147"/>
                    <a:pt x="20930" y="126"/>
                    <a:pt x="20847" y="105"/>
                  </a:cubicBezTo>
                  <a:lnTo>
                    <a:pt x="10904" y="9704"/>
                  </a:lnTo>
                  <a:lnTo>
                    <a:pt x="1" y="20221"/>
                  </a:lnTo>
                  <a:lnTo>
                    <a:pt x="1" y="20221"/>
                  </a:lnTo>
                  <a:lnTo>
                    <a:pt x="35319" y="16184"/>
                  </a:lnTo>
                  <a:lnTo>
                    <a:pt x="2165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71;p32">
              <a:extLst>
                <a:ext uri="{FF2B5EF4-FFF2-40B4-BE49-F238E27FC236}">
                  <a16:creationId xmlns:a16="http://schemas.microsoft.com/office/drawing/2014/main" id="{E605669E-4592-B8A2-6C02-BDC9B61A35E3}"/>
                </a:ext>
              </a:extLst>
            </p:cNvPr>
            <p:cNvSpPr/>
            <p:nvPr/>
          </p:nvSpPr>
          <p:spPr>
            <a:xfrm>
              <a:off x="2785300" y="3517925"/>
              <a:ext cx="1071300" cy="546725"/>
            </a:xfrm>
            <a:custGeom>
              <a:avLst/>
              <a:gdLst/>
              <a:ahLst/>
              <a:cxnLst/>
              <a:rect l="l" t="t" r="r" b="b"/>
              <a:pathLst>
                <a:path w="42852" h="21869" extrusionOk="0">
                  <a:moveTo>
                    <a:pt x="42737" y="0"/>
                  </a:moveTo>
                  <a:lnTo>
                    <a:pt x="1" y="10768"/>
                  </a:lnTo>
                  <a:lnTo>
                    <a:pt x="147" y="10945"/>
                  </a:lnTo>
                  <a:lnTo>
                    <a:pt x="126" y="10945"/>
                  </a:lnTo>
                  <a:lnTo>
                    <a:pt x="24874" y="21869"/>
                  </a:lnTo>
                  <a:lnTo>
                    <a:pt x="25636" y="21723"/>
                  </a:lnTo>
                  <a:lnTo>
                    <a:pt x="25646" y="21775"/>
                  </a:lnTo>
                  <a:lnTo>
                    <a:pt x="42852" y="178"/>
                  </a:lnTo>
                  <a:lnTo>
                    <a:pt x="42737"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72;p32">
              <a:extLst>
                <a:ext uri="{FF2B5EF4-FFF2-40B4-BE49-F238E27FC236}">
                  <a16:creationId xmlns:a16="http://schemas.microsoft.com/office/drawing/2014/main" id="{42CEBBF7-DB76-C83F-D8F2-FCADB5936D8D}"/>
                </a:ext>
              </a:extLst>
            </p:cNvPr>
            <p:cNvSpPr/>
            <p:nvPr/>
          </p:nvSpPr>
          <p:spPr>
            <a:xfrm>
              <a:off x="1901050" y="3792600"/>
              <a:ext cx="878025" cy="427000"/>
            </a:xfrm>
            <a:custGeom>
              <a:avLst/>
              <a:gdLst/>
              <a:ahLst/>
              <a:cxnLst/>
              <a:rect l="l" t="t" r="r" b="b"/>
              <a:pathLst>
                <a:path w="35121" h="17080" extrusionOk="0">
                  <a:moveTo>
                    <a:pt x="35120" y="0"/>
                  </a:moveTo>
                  <a:lnTo>
                    <a:pt x="1" y="4027"/>
                  </a:lnTo>
                  <a:lnTo>
                    <a:pt x="27723" y="17079"/>
                  </a:lnTo>
                  <a:lnTo>
                    <a:pt x="27838" y="17059"/>
                  </a:lnTo>
                  <a:lnTo>
                    <a:pt x="3512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73;p32">
              <a:extLst>
                <a:ext uri="{FF2B5EF4-FFF2-40B4-BE49-F238E27FC236}">
                  <a16:creationId xmlns:a16="http://schemas.microsoft.com/office/drawing/2014/main" id="{D8524D8D-C785-4F15-D01C-F6107D921627}"/>
                </a:ext>
              </a:extLst>
            </p:cNvPr>
            <p:cNvSpPr/>
            <p:nvPr/>
          </p:nvSpPr>
          <p:spPr>
            <a:xfrm>
              <a:off x="2596975" y="3791550"/>
              <a:ext cx="810200" cy="427525"/>
            </a:xfrm>
            <a:custGeom>
              <a:avLst/>
              <a:gdLst/>
              <a:ahLst/>
              <a:cxnLst/>
              <a:rect l="l" t="t" r="r" b="b"/>
              <a:pathLst>
                <a:path w="32408" h="17101" extrusionOk="0">
                  <a:moveTo>
                    <a:pt x="7659" y="0"/>
                  </a:moveTo>
                  <a:lnTo>
                    <a:pt x="7378" y="31"/>
                  </a:lnTo>
                  <a:lnTo>
                    <a:pt x="7283" y="42"/>
                  </a:lnTo>
                  <a:lnTo>
                    <a:pt x="1" y="17101"/>
                  </a:lnTo>
                  <a:lnTo>
                    <a:pt x="32407" y="10924"/>
                  </a:lnTo>
                  <a:lnTo>
                    <a:pt x="7659"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474;p32">
              <a:extLst>
                <a:ext uri="{FF2B5EF4-FFF2-40B4-BE49-F238E27FC236}">
                  <a16:creationId xmlns:a16="http://schemas.microsoft.com/office/drawing/2014/main" id="{237CE1FE-D93C-1F46-7453-A3DA383B4F71}"/>
                </a:ext>
              </a:extLst>
            </p:cNvPr>
            <p:cNvSpPr/>
            <p:nvPr/>
          </p:nvSpPr>
          <p:spPr>
            <a:xfrm>
              <a:off x="4542075" y="2609950"/>
              <a:ext cx="819050" cy="410050"/>
            </a:xfrm>
            <a:custGeom>
              <a:avLst/>
              <a:gdLst/>
              <a:ahLst/>
              <a:cxnLst/>
              <a:rect l="l" t="t" r="r" b="b"/>
              <a:pathLst>
                <a:path w="32762" h="16402" extrusionOk="0">
                  <a:moveTo>
                    <a:pt x="0" y="0"/>
                  </a:moveTo>
                  <a:lnTo>
                    <a:pt x="9850" y="16402"/>
                  </a:lnTo>
                  <a:lnTo>
                    <a:pt x="9912" y="16370"/>
                  </a:lnTo>
                  <a:lnTo>
                    <a:pt x="9975" y="16360"/>
                  </a:lnTo>
                  <a:lnTo>
                    <a:pt x="32762" y="13469"/>
                  </a:lnTo>
                  <a:lnTo>
                    <a:pt x="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475;p32">
              <a:extLst>
                <a:ext uri="{FF2B5EF4-FFF2-40B4-BE49-F238E27FC236}">
                  <a16:creationId xmlns:a16="http://schemas.microsoft.com/office/drawing/2014/main" id="{E0E93073-F210-D4F5-7AA9-EFF4DF59829D}"/>
                </a:ext>
              </a:extLst>
            </p:cNvPr>
            <p:cNvSpPr/>
            <p:nvPr/>
          </p:nvSpPr>
          <p:spPr>
            <a:xfrm>
              <a:off x="3881350" y="2608900"/>
              <a:ext cx="906975" cy="887650"/>
            </a:xfrm>
            <a:custGeom>
              <a:avLst/>
              <a:gdLst/>
              <a:ahLst/>
              <a:cxnLst/>
              <a:rect l="l" t="t" r="r" b="b"/>
              <a:pathLst>
                <a:path w="36279" h="35506" extrusionOk="0">
                  <a:moveTo>
                    <a:pt x="26346" y="0"/>
                  </a:moveTo>
                  <a:lnTo>
                    <a:pt x="1" y="35505"/>
                  </a:lnTo>
                  <a:lnTo>
                    <a:pt x="36279" y="16444"/>
                  </a:lnTo>
                  <a:lnTo>
                    <a:pt x="26429" y="42"/>
                  </a:lnTo>
                  <a:lnTo>
                    <a:pt x="26346"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76;p32">
              <a:extLst>
                <a:ext uri="{FF2B5EF4-FFF2-40B4-BE49-F238E27FC236}">
                  <a16:creationId xmlns:a16="http://schemas.microsoft.com/office/drawing/2014/main" id="{B0E3B522-65BE-71B8-8CBE-ED4060ED7C6C}"/>
                </a:ext>
              </a:extLst>
            </p:cNvPr>
            <p:cNvSpPr/>
            <p:nvPr/>
          </p:nvSpPr>
          <p:spPr>
            <a:xfrm>
              <a:off x="3426450" y="3522350"/>
              <a:ext cx="515450" cy="641700"/>
            </a:xfrm>
            <a:custGeom>
              <a:avLst/>
              <a:gdLst/>
              <a:ahLst/>
              <a:cxnLst/>
              <a:rect l="l" t="t" r="r" b="b"/>
              <a:pathLst>
                <a:path w="20618" h="25668" extrusionOk="0">
                  <a:moveTo>
                    <a:pt x="17206" y="1"/>
                  </a:moveTo>
                  <a:lnTo>
                    <a:pt x="0" y="21598"/>
                  </a:lnTo>
                  <a:lnTo>
                    <a:pt x="95" y="21984"/>
                  </a:lnTo>
                  <a:lnTo>
                    <a:pt x="20617" y="25667"/>
                  </a:lnTo>
                  <a:lnTo>
                    <a:pt x="17508" y="481"/>
                  </a:lnTo>
                  <a:lnTo>
                    <a:pt x="17206"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77;p32">
              <a:extLst>
                <a:ext uri="{FF2B5EF4-FFF2-40B4-BE49-F238E27FC236}">
                  <a16:creationId xmlns:a16="http://schemas.microsoft.com/office/drawing/2014/main" id="{7A076040-616A-16FF-082F-F303B7AB759D}"/>
                </a:ext>
              </a:extLst>
            </p:cNvPr>
            <p:cNvSpPr/>
            <p:nvPr/>
          </p:nvSpPr>
          <p:spPr>
            <a:xfrm>
              <a:off x="3428800" y="4071925"/>
              <a:ext cx="513100" cy="392350"/>
            </a:xfrm>
            <a:custGeom>
              <a:avLst/>
              <a:gdLst/>
              <a:ahLst/>
              <a:cxnLst/>
              <a:rect l="l" t="t" r="r" b="b"/>
              <a:pathLst>
                <a:path w="20524" h="15694" extrusionOk="0">
                  <a:moveTo>
                    <a:pt x="1" y="1"/>
                  </a:moveTo>
                  <a:lnTo>
                    <a:pt x="3871" y="15693"/>
                  </a:lnTo>
                  <a:lnTo>
                    <a:pt x="20523" y="3684"/>
                  </a:lnTo>
                  <a:lnTo>
                    <a:pt x="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78;p32">
              <a:extLst>
                <a:ext uri="{FF2B5EF4-FFF2-40B4-BE49-F238E27FC236}">
                  <a16:creationId xmlns:a16="http://schemas.microsoft.com/office/drawing/2014/main" id="{86383A0E-AB5B-A5C8-E638-9715206A9138}"/>
                </a:ext>
              </a:extLst>
            </p:cNvPr>
            <p:cNvSpPr/>
            <p:nvPr/>
          </p:nvSpPr>
          <p:spPr>
            <a:xfrm>
              <a:off x="3525575" y="4164025"/>
              <a:ext cx="513100" cy="406925"/>
            </a:xfrm>
            <a:custGeom>
              <a:avLst/>
              <a:gdLst/>
              <a:ahLst/>
              <a:cxnLst/>
              <a:rect l="l" t="t" r="r" b="b"/>
              <a:pathLst>
                <a:path w="20524" h="16277" extrusionOk="0">
                  <a:moveTo>
                    <a:pt x="16652" y="0"/>
                  </a:moveTo>
                  <a:lnTo>
                    <a:pt x="0" y="12009"/>
                  </a:lnTo>
                  <a:lnTo>
                    <a:pt x="53" y="12208"/>
                  </a:lnTo>
                  <a:lnTo>
                    <a:pt x="53" y="12270"/>
                  </a:lnTo>
                  <a:lnTo>
                    <a:pt x="20273" y="16277"/>
                  </a:lnTo>
                  <a:lnTo>
                    <a:pt x="20419" y="16173"/>
                  </a:lnTo>
                  <a:lnTo>
                    <a:pt x="20523" y="15630"/>
                  </a:lnTo>
                  <a:lnTo>
                    <a:pt x="1665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79;p32">
              <a:extLst>
                <a:ext uri="{FF2B5EF4-FFF2-40B4-BE49-F238E27FC236}">
                  <a16:creationId xmlns:a16="http://schemas.microsoft.com/office/drawing/2014/main" id="{FFB81415-CABF-C98F-8C12-723C9C97EE2B}"/>
                </a:ext>
              </a:extLst>
            </p:cNvPr>
            <p:cNvSpPr/>
            <p:nvPr/>
          </p:nvSpPr>
          <p:spPr>
            <a:xfrm>
              <a:off x="3864125" y="3534350"/>
              <a:ext cx="289050" cy="629700"/>
            </a:xfrm>
            <a:custGeom>
              <a:avLst/>
              <a:gdLst/>
              <a:ahLst/>
              <a:cxnLst/>
              <a:rect l="l" t="t" r="r" b="b"/>
              <a:pathLst>
                <a:path w="11562" h="25188" extrusionOk="0">
                  <a:moveTo>
                    <a:pt x="1" y="1"/>
                  </a:moveTo>
                  <a:lnTo>
                    <a:pt x="3110" y="25187"/>
                  </a:lnTo>
                  <a:lnTo>
                    <a:pt x="11510" y="18416"/>
                  </a:lnTo>
                  <a:lnTo>
                    <a:pt x="11561" y="18165"/>
                  </a:lnTo>
                  <a:lnTo>
                    <a:pt x="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480;p32">
              <a:extLst>
                <a:ext uri="{FF2B5EF4-FFF2-40B4-BE49-F238E27FC236}">
                  <a16:creationId xmlns:a16="http://schemas.microsoft.com/office/drawing/2014/main" id="{6435E854-01CD-B4B5-12D0-02498947F7ED}"/>
                </a:ext>
              </a:extLst>
            </p:cNvPr>
            <p:cNvSpPr/>
            <p:nvPr/>
          </p:nvSpPr>
          <p:spPr>
            <a:xfrm>
              <a:off x="3941875" y="3994725"/>
              <a:ext cx="210000" cy="560050"/>
            </a:xfrm>
            <a:custGeom>
              <a:avLst/>
              <a:gdLst/>
              <a:ahLst/>
              <a:cxnLst/>
              <a:rect l="l" t="t" r="r" b="b"/>
              <a:pathLst>
                <a:path w="8400" h="22402" extrusionOk="0">
                  <a:moveTo>
                    <a:pt x="8400" y="1"/>
                  </a:moveTo>
                  <a:lnTo>
                    <a:pt x="0" y="6772"/>
                  </a:lnTo>
                  <a:lnTo>
                    <a:pt x="3871" y="22402"/>
                  </a:lnTo>
                  <a:lnTo>
                    <a:pt x="840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481;p32">
              <a:extLst>
                <a:ext uri="{FF2B5EF4-FFF2-40B4-BE49-F238E27FC236}">
                  <a16:creationId xmlns:a16="http://schemas.microsoft.com/office/drawing/2014/main" id="{106EB61F-831A-2336-B01A-05357D9B89B1}"/>
                </a:ext>
              </a:extLst>
            </p:cNvPr>
            <p:cNvSpPr/>
            <p:nvPr/>
          </p:nvSpPr>
          <p:spPr>
            <a:xfrm>
              <a:off x="3526875" y="4470775"/>
              <a:ext cx="505525" cy="469250"/>
            </a:xfrm>
            <a:custGeom>
              <a:avLst/>
              <a:gdLst/>
              <a:ahLst/>
              <a:cxnLst/>
              <a:rect l="l" t="t" r="r" b="b"/>
              <a:pathLst>
                <a:path w="20221" h="18770" extrusionOk="0">
                  <a:moveTo>
                    <a:pt x="1" y="0"/>
                  </a:moveTo>
                  <a:lnTo>
                    <a:pt x="1" y="18770"/>
                  </a:lnTo>
                  <a:lnTo>
                    <a:pt x="20221" y="4007"/>
                  </a:lnTo>
                  <a:lnTo>
                    <a:pt x="1"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482;p32">
              <a:extLst>
                <a:ext uri="{FF2B5EF4-FFF2-40B4-BE49-F238E27FC236}">
                  <a16:creationId xmlns:a16="http://schemas.microsoft.com/office/drawing/2014/main" id="{B3C7D50E-2E74-7F34-300D-255FCC23E540}"/>
                </a:ext>
              </a:extLst>
            </p:cNvPr>
            <p:cNvSpPr/>
            <p:nvPr/>
          </p:nvSpPr>
          <p:spPr>
            <a:xfrm>
              <a:off x="1109425" y="283500"/>
              <a:ext cx="5411650" cy="4688350"/>
            </a:xfrm>
            <a:custGeom>
              <a:avLst/>
              <a:gdLst/>
              <a:ahLst/>
              <a:cxnLst/>
              <a:rect l="l" t="t" r="r" b="b"/>
              <a:pathLst>
                <a:path w="216466" h="187534" extrusionOk="0">
                  <a:moveTo>
                    <a:pt x="100694" y="679"/>
                  </a:moveTo>
                  <a:lnTo>
                    <a:pt x="120905" y="7044"/>
                  </a:lnTo>
                  <a:lnTo>
                    <a:pt x="134489" y="7429"/>
                  </a:lnTo>
                  <a:lnTo>
                    <a:pt x="149451" y="11164"/>
                  </a:lnTo>
                  <a:lnTo>
                    <a:pt x="177204" y="22787"/>
                  </a:lnTo>
                  <a:lnTo>
                    <a:pt x="194482" y="41192"/>
                  </a:lnTo>
                  <a:lnTo>
                    <a:pt x="208703" y="52794"/>
                  </a:lnTo>
                  <a:lnTo>
                    <a:pt x="215767" y="70636"/>
                  </a:lnTo>
                  <a:lnTo>
                    <a:pt x="205333" y="94874"/>
                  </a:lnTo>
                  <a:lnTo>
                    <a:pt x="189317" y="106413"/>
                  </a:lnTo>
                  <a:lnTo>
                    <a:pt x="170965" y="106413"/>
                  </a:lnTo>
                  <a:lnTo>
                    <a:pt x="147281" y="109418"/>
                  </a:lnTo>
                  <a:lnTo>
                    <a:pt x="147218" y="109428"/>
                  </a:lnTo>
                  <a:lnTo>
                    <a:pt x="109949" y="129001"/>
                  </a:lnTo>
                  <a:lnTo>
                    <a:pt x="109636" y="129168"/>
                  </a:lnTo>
                  <a:lnTo>
                    <a:pt x="121749" y="148199"/>
                  </a:lnTo>
                  <a:lnTo>
                    <a:pt x="117065" y="171394"/>
                  </a:lnTo>
                  <a:lnTo>
                    <a:pt x="96699" y="186261"/>
                  </a:lnTo>
                  <a:lnTo>
                    <a:pt x="96699" y="167429"/>
                  </a:lnTo>
                  <a:lnTo>
                    <a:pt x="92671" y="151100"/>
                  </a:lnTo>
                  <a:lnTo>
                    <a:pt x="59388" y="157443"/>
                  </a:lnTo>
                  <a:lnTo>
                    <a:pt x="31030" y="144088"/>
                  </a:lnTo>
                  <a:lnTo>
                    <a:pt x="23882" y="126038"/>
                  </a:lnTo>
                  <a:lnTo>
                    <a:pt x="9954" y="120019"/>
                  </a:lnTo>
                  <a:lnTo>
                    <a:pt x="2139" y="104389"/>
                  </a:lnTo>
                  <a:lnTo>
                    <a:pt x="647" y="84179"/>
                  </a:lnTo>
                  <a:lnTo>
                    <a:pt x="647" y="66984"/>
                  </a:lnTo>
                  <a:lnTo>
                    <a:pt x="13355" y="49790"/>
                  </a:lnTo>
                  <a:lnTo>
                    <a:pt x="25354" y="35162"/>
                  </a:lnTo>
                  <a:lnTo>
                    <a:pt x="39231" y="25041"/>
                  </a:lnTo>
                  <a:lnTo>
                    <a:pt x="47160" y="15996"/>
                  </a:lnTo>
                  <a:lnTo>
                    <a:pt x="56456" y="8922"/>
                  </a:lnTo>
                  <a:lnTo>
                    <a:pt x="78920" y="7054"/>
                  </a:lnTo>
                  <a:lnTo>
                    <a:pt x="100694" y="679"/>
                  </a:lnTo>
                  <a:close/>
                  <a:moveTo>
                    <a:pt x="100705" y="0"/>
                  </a:moveTo>
                  <a:lnTo>
                    <a:pt x="78836" y="6407"/>
                  </a:lnTo>
                  <a:lnTo>
                    <a:pt x="56310" y="8285"/>
                  </a:lnTo>
                  <a:lnTo>
                    <a:pt x="56216" y="8296"/>
                  </a:lnTo>
                  <a:lnTo>
                    <a:pt x="46743" y="15495"/>
                  </a:lnTo>
                  <a:lnTo>
                    <a:pt x="38823" y="24540"/>
                  </a:lnTo>
                  <a:lnTo>
                    <a:pt x="24947" y="34661"/>
                  </a:lnTo>
                  <a:lnTo>
                    <a:pt x="12844" y="49393"/>
                  </a:lnTo>
                  <a:lnTo>
                    <a:pt x="0" y="66775"/>
                  </a:lnTo>
                  <a:lnTo>
                    <a:pt x="0" y="84200"/>
                  </a:lnTo>
                  <a:lnTo>
                    <a:pt x="1503" y="104503"/>
                  </a:lnTo>
                  <a:lnTo>
                    <a:pt x="9484" y="120519"/>
                  </a:lnTo>
                  <a:lnTo>
                    <a:pt x="23382" y="126529"/>
                  </a:lnTo>
                  <a:lnTo>
                    <a:pt x="30518" y="144568"/>
                  </a:lnTo>
                  <a:lnTo>
                    <a:pt x="59305" y="158122"/>
                  </a:lnTo>
                  <a:lnTo>
                    <a:pt x="92191" y="151851"/>
                  </a:lnTo>
                  <a:lnTo>
                    <a:pt x="96052" y="167471"/>
                  </a:lnTo>
                  <a:lnTo>
                    <a:pt x="96052" y="187534"/>
                  </a:lnTo>
                  <a:lnTo>
                    <a:pt x="117545" y="171842"/>
                  </a:lnTo>
                  <a:lnTo>
                    <a:pt x="117649" y="171769"/>
                  </a:lnTo>
                  <a:lnTo>
                    <a:pt x="122438" y="148074"/>
                  </a:lnTo>
                  <a:lnTo>
                    <a:pt x="110565" y="129409"/>
                  </a:lnTo>
                  <a:lnTo>
                    <a:pt x="147416" y="110054"/>
                  </a:lnTo>
                  <a:lnTo>
                    <a:pt x="171007" y="107060"/>
                  </a:lnTo>
                  <a:lnTo>
                    <a:pt x="189526" y="107060"/>
                  </a:lnTo>
                  <a:lnTo>
                    <a:pt x="205781" y="95343"/>
                  </a:lnTo>
                  <a:lnTo>
                    <a:pt x="205855" y="95291"/>
                  </a:lnTo>
                  <a:lnTo>
                    <a:pt x="216414" y="70772"/>
                  </a:lnTo>
                  <a:lnTo>
                    <a:pt x="216465" y="70647"/>
                  </a:lnTo>
                  <a:lnTo>
                    <a:pt x="209245" y="52398"/>
                  </a:lnTo>
                  <a:lnTo>
                    <a:pt x="194920" y="40723"/>
                  </a:lnTo>
                  <a:lnTo>
                    <a:pt x="177632" y="22297"/>
                  </a:lnTo>
                  <a:lnTo>
                    <a:pt x="177580" y="22245"/>
                  </a:lnTo>
                  <a:lnTo>
                    <a:pt x="149649" y="10549"/>
                  </a:lnTo>
                  <a:lnTo>
                    <a:pt x="134614" y="6793"/>
                  </a:lnTo>
                  <a:lnTo>
                    <a:pt x="121051" y="6407"/>
                  </a:lnTo>
                  <a:lnTo>
                    <a:pt x="100705"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483;p32">
              <a:extLst>
                <a:ext uri="{FF2B5EF4-FFF2-40B4-BE49-F238E27FC236}">
                  <a16:creationId xmlns:a16="http://schemas.microsoft.com/office/drawing/2014/main" id="{69DD14BE-E42E-55F9-F0B1-802036F5CCB3}"/>
                </a:ext>
              </a:extLst>
            </p:cNvPr>
            <p:cNvSpPr/>
            <p:nvPr/>
          </p:nvSpPr>
          <p:spPr>
            <a:xfrm>
              <a:off x="1429450" y="1148725"/>
              <a:ext cx="483900" cy="473950"/>
            </a:xfrm>
            <a:custGeom>
              <a:avLst/>
              <a:gdLst/>
              <a:ahLst/>
              <a:cxnLst/>
              <a:rect l="l" t="t" r="r" b="b"/>
              <a:pathLst>
                <a:path w="19356" h="18958" extrusionOk="0">
                  <a:moveTo>
                    <a:pt x="12282" y="636"/>
                  </a:moveTo>
                  <a:lnTo>
                    <a:pt x="18844" y="18519"/>
                  </a:lnTo>
                  <a:lnTo>
                    <a:pt x="18844" y="18519"/>
                  </a:lnTo>
                  <a:lnTo>
                    <a:pt x="596" y="14878"/>
                  </a:lnTo>
                  <a:lnTo>
                    <a:pt x="12282" y="636"/>
                  </a:lnTo>
                  <a:close/>
                  <a:moveTo>
                    <a:pt x="12386" y="0"/>
                  </a:moveTo>
                  <a:lnTo>
                    <a:pt x="1" y="15087"/>
                  </a:lnTo>
                  <a:lnTo>
                    <a:pt x="19356" y="18958"/>
                  </a:lnTo>
                  <a:lnTo>
                    <a:pt x="12386"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484;p32">
              <a:extLst>
                <a:ext uri="{FF2B5EF4-FFF2-40B4-BE49-F238E27FC236}">
                  <a16:creationId xmlns:a16="http://schemas.microsoft.com/office/drawing/2014/main" id="{47F23BFE-34EC-B6A9-C115-152BC07DD98E}"/>
                </a:ext>
              </a:extLst>
            </p:cNvPr>
            <p:cNvSpPr/>
            <p:nvPr/>
          </p:nvSpPr>
          <p:spPr>
            <a:xfrm>
              <a:off x="1732825" y="899600"/>
              <a:ext cx="355025" cy="718900"/>
            </a:xfrm>
            <a:custGeom>
              <a:avLst/>
              <a:gdLst/>
              <a:ahLst/>
              <a:cxnLst/>
              <a:rect l="l" t="t" r="r" b="b"/>
              <a:pathLst>
                <a:path w="14201" h="28756" extrusionOk="0">
                  <a:moveTo>
                    <a:pt x="14012" y="1"/>
                  </a:moveTo>
                  <a:lnTo>
                    <a:pt x="1" y="10226"/>
                  </a:lnTo>
                  <a:lnTo>
                    <a:pt x="6813" y="28756"/>
                  </a:lnTo>
                  <a:lnTo>
                    <a:pt x="7116" y="28651"/>
                  </a:lnTo>
                  <a:lnTo>
                    <a:pt x="386" y="10341"/>
                  </a:lnTo>
                  <a:lnTo>
                    <a:pt x="14200" y="262"/>
                  </a:lnTo>
                  <a:lnTo>
                    <a:pt x="14012"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485;p32">
              <a:extLst>
                <a:ext uri="{FF2B5EF4-FFF2-40B4-BE49-F238E27FC236}">
                  <a16:creationId xmlns:a16="http://schemas.microsoft.com/office/drawing/2014/main" id="{44E524B5-201A-AA5D-D9A5-9D082D6CE0BA}"/>
                </a:ext>
              </a:extLst>
            </p:cNvPr>
            <p:cNvSpPr/>
            <p:nvPr/>
          </p:nvSpPr>
          <p:spPr>
            <a:xfrm>
              <a:off x="1432600" y="1518325"/>
              <a:ext cx="481800" cy="616650"/>
            </a:xfrm>
            <a:custGeom>
              <a:avLst/>
              <a:gdLst/>
              <a:ahLst/>
              <a:cxnLst/>
              <a:rect l="l" t="t" r="r" b="b"/>
              <a:pathLst>
                <a:path w="19272" h="24666" extrusionOk="0">
                  <a:moveTo>
                    <a:pt x="355" y="397"/>
                  </a:moveTo>
                  <a:lnTo>
                    <a:pt x="18676" y="4059"/>
                  </a:lnTo>
                  <a:lnTo>
                    <a:pt x="1816" y="23851"/>
                  </a:lnTo>
                  <a:lnTo>
                    <a:pt x="355" y="397"/>
                  </a:lnTo>
                  <a:close/>
                  <a:moveTo>
                    <a:pt x="0" y="0"/>
                  </a:moveTo>
                  <a:lnTo>
                    <a:pt x="1544" y="24665"/>
                  </a:lnTo>
                  <a:lnTo>
                    <a:pt x="19271" y="3851"/>
                  </a:lnTo>
                  <a:lnTo>
                    <a:pt x="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486;p32">
              <a:extLst>
                <a:ext uri="{FF2B5EF4-FFF2-40B4-BE49-F238E27FC236}">
                  <a16:creationId xmlns:a16="http://schemas.microsoft.com/office/drawing/2014/main" id="{9F7CECEB-1C42-F8CE-BF2A-44C9E227EE91}"/>
                </a:ext>
              </a:extLst>
            </p:cNvPr>
            <p:cNvSpPr/>
            <p:nvPr/>
          </p:nvSpPr>
          <p:spPr>
            <a:xfrm>
              <a:off x="1466500" y="1609350"/>
              <a:ext cx="662825" cy="585875"/>
            </a:xfrm>
            <a:custGeom>
              <a:avLst/>
              <a:gdLst/>
              <a:ahLst/>
              <a:cxnLst/>
              <a:rect l="l" t="t" r="r" b="b"/>
              <a:pathLst>
                <a:path w="26513" h="23435" extrusionOk="0">
                  <a:moveTo>
                    <a:pt x="17561" y="627"/>
                  </a:moveTo>
                  <a:lnTo>
                    <a:pt x="26022" y="23059"/>
                  </a:lnTo>
                  <a:lnTo>
                    <a:pt x="647" y="20482"/>
                  </a:lnTo>
                  <a:lnTo>
                    <a:pt x="17561" y="627"/>
                  </a:lnTo>
                  <a:close/>
                  <a:moveTo>
                    <a:pt x="17675" y="1"/>
                  </a:moveTo>
                  <a:lnTo>
                    <a:pt x="0" y="20743"/>
                  </a:lnTo>
                  <a:lnTo>
                    <a:pt x="26513" y="23435"/>
                  </a:lnTo>
                  <a:lnTo>
                    <a:pt x="26513" y="23435"/>
                  </a:lnTo>
                  <a:lnTo>
                    <a:pt x="17675"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487;p32">
              <a:extLst>
                <a:ext uri="{FF2B5EF4-FFF2-40B4-BE49-F238E27FC236}">
                  <a16:creationId xmlns:a16="http://schemas.microsoft.com/office/drawing/2014/main" id="{13BB306E-4C66-5A17-11C9-A346CB8CDFCC}"/>
                </a:ext>
              </a:extLst>
            </p:cNvPr>
            <p:cNvSpPr/>
            <p:nvPr/>
          </p:nvSpPr>
          <p:spPr>
            <a:xfrm>
              <a:off x="1111225" y="1511800"/>
              <a:ext cx="367825" cy="619525"/>
            </a:xfrm>
            <a:custGeom>
              <a:avLst/>
              <a:gdLst/>
              <a:ahLst/>
              <a:cxnLst/>
              <a:rect l="l" t="t" r="r" b="b"/>
              <a:pathLst>
                <a:path w="14713" h="24781" extrusionOk="0">
                  <a:moveTo>
                    <a:pt x="12897" y="908"/>
                  </a:moveTo>
                  <a:lnTo>
                    <a:pt x="14358" y="24258"/>
                  </a:lnTo>
                  <a:lnTo>
                    <a:pt x="492" y="17685"/>
                  </a:lnTo>
                  <a:lnTo>
                    <a:pt x="12897" y="908"/>
                  </a:lnTo>
                  <a:close/>
                  <a:moveTo>
                    <a:pt x="13168" y="1"/>
                  </a:moveTo>
                  <a:lnTo>
                    <a:pt x="1" y="17810"/>
                  </a:lnTo>
                  <a:lnTo>
                    <a:pt x="14712" y="24780"/>
                  </a:lnTo>
                  <a:lnTo>
                    <a:pt x="14712" y="24780"/>
                  </a:lnTo>
                  <a:lnTo>
                    <a:pt x="13168"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488;p32">
              <a:extLst>
                <a:ext uri="{FF2B5EF4-FFF2-40B4-BE49-F238E27FC236}">
                  <a16:creationId xmlns:a16="http://schemas.microsoft.com/office/drawing/2014/main" id="{F535498E-A75D-A421-B1D3-C266667A8043}"/>
                </a:ext>
              </a:extLst>
            </p:cNvPr>
            <p:cNvSpPr/>
            <p:nvPr/>
          </p:nvSpPr>
          <p:spPr>
            <a:xfrm>
              <a:off x="2075050" y="672950"/>
              <a:ext cx="776275" cy="235825"/>
            </a:xfrm>
            <a:custGeom>
              <a:avLst/>
              <a:gdLst/>
              <a:ahLst/>
              <a:cxnLst/>
              <a:rect l="l" t="t" r="r" b="b"/>
              <a:pathLst>
                <a:path w="31051" h="9433" extrusionOk="0">
                  <a:moveTo>
                    <a:pt x="8378" y="355"/>
                  </a:moveTo>
                  <a:lnTo>
                    <a:pt x="29194" y="4299"/>
                  </a:lnTo>
                  <a:lnTo>
                    <a:pt x="835" y="8962"/>
                  </a:lnTo>
                  <a:lnTo>
                    <a:pt x="8378" y="355"/>
                  </a:lnTo>
                  <a:close/>
                  <a:moveTo>
                    <a:pt x="8253" y="0"/>
                  </a:moveTo>
                  <a:lnTo>
                    <a:pt x="0" y="9432"/>
                  </a:lnTo>
                  <a:lnTo>
                    <a:pt x="31051" y="4320"/>
                  </a:lnTo>
                  <a:lnTo>
                    <a:pt x="8347" y="21"/>
                  </a:lnTo>
                  <a:lnTo>
                    <a:pt x="8253"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489;p32">
              <a:extLst>
                <a:ext uri="{FF2B5EF4-FFF2-40B4-BE49-F238E27FC236}">
                  <a16:creationId xmlns:a16="http://schemas.microsoft.com/office/drawing/2014/main" id="{14BD7D98-68AC-FD6E-BA43-99FF3127B728}"/>
                </a:ext>
              </a:extLst>
            </p:cNvPr>
            <p:cNvSpPr/>
            <p:nvPr/>
          </p:nvSpPr>
          <p:spPr>
            <a:xfrm>
              <a:off x="2263375" y="447825"/>
              <a:ext cx="819575" cy="239225"/>
            </a:xfrm>
            <a:custGeom>
              <a:avLst/>
              <a:gdLst/>
              <a:ahLst/>
              <a:cxnLst/>
              <a:rect l="l" t="t" r="r" b="b"/>
              <a:pathLst>
                <a:path w="32783" h="9569" extrusionOk="0">
                  <a:moveTo>
                    <a:pt x="31072" y="460"/>
                  </a:moveTo>
                  <a:lnTo>
                    <a:pt x="1555" y="8797"/>
                  </a:lnTo>
                  <a:lnTo>
                    <a:pt x="1555" y="8797"/>
                  </a:lnTo>
                  <a:lnTo>
                    <a:pt x="10235" y="2192"/>
                  </a:lnTo>
                  <a:lnTo>
                    <a:pt x="31072" y="460"/>
                  </a:lnTo>
                  <a:close/>
                  <a:moveTo>
                    <a:pt x="32720" y="1"/>
                  </a:moveTo>
                  <a:lnTo>
                    <a:pt x="10163" y="1879"/>
                  </a:lnTo>
                  <a:lnTo>
                    <a:pt x="10121" y="1879"/>
                  </a:lnTo>
                  <a:lnTo>
                    <a:pt x="0" y="9569"/>
                  </a:lnTo>
                  <a:lnTo>
                    <a:pt x="32783" y="314"/>
                  </a:lnTo>
                  <a:lnTo>
                    <a:pt x="3272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490;p32">
              <a:extLst>
                <a:ext uri="{FF2B5EF4-FFF2-40B4-BE49-F238E27FC236}">
                  <a16:creationId xmlns:a16="http://schemas.microsoft.com/office/drawing/2014/main" id="{5576B67B-6FB0-DF1B-72A5-937CEF91A15F}"/>
                </a:ext>
              </a:extLst>
            </p:cNvPr>
            <p:cNvSpPr/>
            <p:nvPr/>
          </p:nvSpPr>
          <p:spPr>
            <a:xfrm>
              <a:off x="2265200" y="444450"/>
              <a:ext cx="827150" cy="340675"/>
            </a:xfrm>
            <a:custGeom>
              <a:avLst/>
              <a:gdLst/>
              <a:ahLst/>
              <a:cxnLst/>
              <a:rect l="l" t="t" r="r" b="b"/>
              <a:pathLst>
                <a:path w="33086" h="13627" extrusionOk="0">
                  <a:moveTo>
                    <a:pt x="32240" y="585"/>
                  </a:moveTo>
                  <a:lnTo>
                    <a:pt x="22443" y="13272"/>
                  </a:lnTo>
                  <a:lnTo>
                    <a:pt x="1409" y="9286"/>
                  </a:lnTo>
                  <a:lnTo>
                    <a:pt x="32240" y="585"/>
                  </a:lnTo>
                  <a:close/>
                  <a:moveTo>
                    <a:pt x="33085" y="0"/>
                  </a:moveTo>
                  <a:lnTo>
                    <a:pt x="0" y="9349"/>
                  </a:lnTo>
                  <a:lnTo>
                    <a:pt x="22485" y="13606"/>
                  </a:lnTo>
                  <a:lnTo>
                    <a:pt x="22578" y="13627"/>
                  </a:lnTo>
                  <a:lnTo>
                    <a:pt x="33085"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491;p32">
              <a:extLst>
                <a:ext uri="{FF2B5EF4-FFF2-40B4-BE49-F238E27FC236}">
                  <a16:creationId xmlns:a16="http://schemas.microsoft.com/office/drawing/2014/main" id="{BED35E31-3598-956E-6A38-289B2C5D02C4}"/>
                </a:ext>
              </a:extLst>
            </p:cNvPr>
            <p:cNvSpPr/>
            <p:nvPr/>
          </p:nvSpPr>
          <p:spPr>
            <a:xfrm>
              <a:off x="1904975" y="899350"/>
              <a:ext cx="752825" cy="721500"/>
            </a:xfrm>
            <a:custGeom>
              <a:avLst/>
              <a:gdLst/>
              <a:ahLst/>
              <a:cxnLst/>
              <a:rect l="l" t="t" r="r" b="b"/>
              <a:pathLst>
                <a:path w="30113" h="28860" extrusionOk="0">
                  <a:moveTo>
                    <a:pt x="7304" y="1"/>
                  </a:moveTo>
                  <a:lnTo>
                    <a:pt x="7147" y="282"/>
                  </a:lnTo>
                  <a:lnTo>
                    <a:pt x="29444" y="12552"/>
                  </a:lnTo>
                  <a:lnTo>
                    <a:pt x="1" y="28568"/>
                  </a:lnTo>
                  <a:lnTo>
                    <a:pt x="157" y="28860"/>
                  </a:lnTo>
                  <a:lnTo>
                    <a:pt x="30112" y="12552"/>
                  </a:lnTo>
                  <a:lnTo>
                    <a:pt x="730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492;p32">
              <a:extLst>
                <a:ext uri="{FF2B5EF4-FFF2-40B4-BE49-F238E27FC236}">
                  <a16:creationId xmlns:a16="http://schemas.microsoft.com/office/drawing/2014/main" id="{FBC05166-E7C0-3C92-F313-AA215B2B5350}"/>
                </a:ext>
              </a:extLst>
            </p:cNvPr>
            <p:cNvSpPr/>
            <p:nvPr/>
          </p:nvSpPr>
          <p:spPr>
            <a:xfrm>
              <a:off x="2073200" y="775450"/>
              <a:ext cx="761425" cy="443450"/>
            </a:xfrm>
            <a:custGeom>
              <a:avLst/>
              <a:gdLst/>
              <a:ahLst/>
              <a:cxnLst/>
              <a:rect l="l" t="t" r="r" b="b"/>
              <a:pathLst>
                <a:path w="30457" h="17738" extrusionOk="0">
                  <a:moveTo>
                    <a:pt x="29935" y="418"/>
                  </a:moveTo>
                  <a:lnTo>
                    <a:pt x="22966" y="17278"/>
                  </a:lnTo>
                  <a:lnTo>
                    <a:pt x="982" y="5186"/>
                  </a:lnTo>
                  <a:lnTo>
                    <a:pt x="29935" y="418"/>
                  </a:lnTo>
                  <a:close/>
                  <a:moveTo>
                    <a:pt x="30457" y="0"/>
                  </a:moveTo>
                  <a:lnTo>
                    <a:pt x="1" y="5019"/>
                  </a:lnTo>
                  <a:lnTo>
                    <a:pt x="22976" y="17644"/>
                  </a:lnTo>
                  <a:lnTo>
                    <a:pt x="23133" y="17737"/>
                  </a:lnTo>
                  <a:lnTo>
                    <a:pt x="30457"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493;p32">
              <a:extLst>
                <a:ext uri="{FF2B5EF4-FFF2-40B4-BE49-F238E27FC236}">
                  <a16:creationId xmlns:a16="http://schemas.microsoft.com/office/drawing/2014/main" id="{9B6EB429-C219-53F3-EE92-F822C8E114B5}"/>
                </a:ext>
              </a:extLst>
            </p:cNvPr>
            <p:cNvSpPr/>
            <p:nvPr/>
          </p:nvSpPr>
          <p:spPr>
            <a:xfrm>
              <a:off x="1113325" y="1949225"/>
              <a:ext cx="369125" cy="446575"/>
            </a:xfrm>
            <a:custGeom>
              <a:avLst/>
              <a:gdLst/>
              <a:ahLst/>
              <a:cxnLst/>
              <a:rect l="l" t="t" r="r" b="b"/>
              <a:pathLst>
                <a:path w="14765" h="17863" extrusionOk="0">
                  <a:moveTo>
                    <a:pt x="324" y="512"/>
                  </a:moveTo>
                  <a:lnTo>
                    <a:pt x="14138" y="7054"/>
                  </a:lnTo>
                  <a:lnTo>
                    <a:pt x="324" y="17227"/>
                  </a:lnTo>
                  <a:lnTo>
                    <a:pt x="324" y="512"/>
                  </a:lnTo>
                  <a:close/>
                  <a:moveTo>
                    <a:pt x="0" y="0"/>
                  </a:moveTo>
                  <a:lnTo>
                    <a:pt x="0" y="17863"/>
                  </a:lnTo>
                  <a:lnTo>
                    <a:pt x="14764" y="6991"/>
                  </a:lnTo>
                  <a:lnTo>
                    <a:pt x="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494;p32">
              <a:extLst>
                <a:ext uri="{FF2B5EF4-FFF2-40B4-BE49-F238E27FC236}">
                  <a16:creationId xmlns:a16="http://schemas.microsoft.com/office/drawing/2014/main" id="{4CFA3B58-023F-B817-B1D4-47E7F6013635}"/>
                </a:ext>
              </a:extLst>
            </p:cNvPr>
            <p:cNvSpPr/>
            <p:nvPr/>
          </p:nvSpPr>
          <p:spPr>
            <a:xfrm>
              <a:off x="1467550" y="2120075"/>
              <a:ext cx="662300" cy="652375"/>
            </a:xfrm>
            <a:custGeom>
              <a:avLst/>
              <a:gdLst/>
              <a:ahLst/>
              <a:cxnLst/>
              <a:rect l="l" t="t" r="r" b="b"/>
              <a:pathLst>
                <a:path w="26492" h="26095" extrusionOk="0">
                  <a:moveTo>
                    <a:pt x="554" y="376"/>
                  </a:moveTo>
                  <a:lnTo>
                    <a:pt x="25959" y="2953"/>
                  </a:lnTo>
                  <a:lnTo>
                    <a:pt x="13074" y="25406"/>
                  </a:lnTo>
                  <a:lnTo>
                    <a:pt x="554" y="376"/>
                  </a:lnTo>
                  <a:close/>
                  <a:moveTo>
                    <a:pt x="0" y="1"/>
                  </a:moveTo>
                  <a:lnTo>
                    <a:pt x="13053" y="26095"/>
                  </a:lnTo>
                  <a:lnTo>
                    <a:pt x="26491" y="2682"/>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495;p32">
              <a:extLst>
                <a:ext uri="{FF2B5EF4-FFF2-40B4-BE49-F238E27FC236}">
                  <a16:creationId xmlns:a16="http://schemas.microsoft.com/office/drawing/2014/main" id="{1CA12051-25E1-5AC2-E88F-3DEFEFD319AC}"/>
                </a:ext>
              </a:extLst>
            </p:cNvPr>
            <p:cNvSpPr/>
            <p:nvPr/>
          </p:nvSpPr>
          <p:spPr>
            <a:xfrm>
              <a:off x="1113325" y="2112775"/>
              <a:ext cx="370675" cy="800025"/>
            </a:xfrm>
            <a:custGeom>
              <a:avLst/>
              <a:gdLst/>
              <a:ahLst/>
              <a:cxnLst/>
              <a:rect l="l" t="t" r="r" b="b"/>
              <a:pathLst>
                <a:path w="14827" h="32001" extrusionOk="0">
                  <a:moveTo>
                    <a:pt x="14076" y="950"/>
                  </a:moveTo>
                  <a:lnTo>
                    <a:pt x="1785" y="30613"/>
                  </a:lnTo>
                  <a:lnTo>
                    <a:pt x="334" y="11081"/>
                  </a:lnTo>
                  <a:lnTo>
                    <a:pt x="14076" y="950"/>
                  </a:lnTo>
                  <a:close/>
                  <a:moveTo>
                    <a:pt x="14827" y="1"/>
                  </a:moveTo>
                  <a:lnTo>
                    <a:pt x="74" y="10872"/>
                  </a:lnTo>
                  <a:lnTo>
                    <a:pt x="0" y="10924"/>
                  </a:lnTo>
                  <a:lnTo>
                    <a:pt x="1555" y="32000"/>
                  </a:lnTo>
                  <a:lnTo>
                    <a:pt x="14827"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496;p32">
              <a:extLst>
                <a:ext uri="{FF2B5EF4-FFF2-40B4-BE49-F238E27FC236}">
                  <a16:creationId xmlns:a16="http://schemas.microsoft.com/office/drawing/2014/main" id="{642E3ACA-8A26-7890-E13C-B23EC8A2F451}"/>
                </a:ext>
              </a:extLst>
            </p:cNvPr>
            <p:cNvSpPr/>
            <p:nvPr/>
          </p:nvSpPr>
          <p:spPr>
            <a:xfrm>
              <a:off x="1148275" y="2115125"/>
              <a:ext cx="651875" cy="785925"/>
            </a:xfrm>
            <a:custGeom>
              <a:avLst/>
              <a:gdLst/>
              <a:ahLst/>
              <a:cxnLst/>
              <a:rect l="l" t="t" r="r" b="b"/>
              <a:pathLst>
                <a:path w="26075" h="31437" extrusionOk="0">
                  <a:moveTo>
                    <a:pt x="13063" y="772"/>
                  </a:moveTo>
                  <a:lnTo>
                    <a:pt x="25594" y="25834"/>
                  </a:lnTo>
                  <a:lnTo>
                    <a:pt x="533" y="30988"/>
                  </a:lnTo>
                  <a:lnTo>
                    <a:pt x="13063" y="772"/>
                  </a:lnTo>
                  <a:close/>
                  <a:moveTo>
                    <a:pt x="13042" y="0"/>
                  </a:moveTo>
                  <a:lnTo>
                    <a:pt x="0" y="31437"/>
                  </a:lnTo>
                  <a:lnTo>
                    <a:pt x="26074" y="26063"/>
                  </a:lnTo>
                  <a:lnTo>
                    <a:pt x="1304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497;p32">
              <a:extLst>
                <a:ext uri="{FF2B5EF4-FFF2-40B4-BE49-F238E27FC236}">
                  <a16:creationId xmlns:a16="http://schemas.microsoft.com/office/drawing/2014/main" id="{775328E3-1AFB-73DB-D7F4-DCF2D5B85365}"/>
                </a:ext>
              </a:extLst>
            </p:cNvPr>
            <p:cNvSpPr/>
            <p:nvPr/>
          </p:nvSpPr>
          <p:spPr>
            <a:xfrm>
              <a:off x="1151400" y="2893725"/>
              <a:ext cx="204525" cy="398325"/>
            </a:xfrm>
            <a:custGeom>
              <a:avLst/>
              <a:gdLst/>
              <a:ahLst/>
              <a:cxnLst/>
              <a:rect l="l" t="t" r="r" b="b"/>
              <a:pathLst>
                <a:path w="8181" h="15933" extrusionOk="0">
                  <a:moveTo>
                    <a:pt x="293" y="1"/>
                  </a:moveTo>
                  <a:lnTo>
                    <a:pt x="1" y="136"/>
                  </a:lnTo>
                  <a:lnTo>
                    <a:pt x="7899" y="15933"/>
                  </a:lnTo>
                  <a:lnTo>
                    <a:pt x="8181" y="15786"/>
                  </a:lnTo>
                  <a:lnTo>
                    <a:pt x="29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498;p32">
              <a:extLst>
                <a:ext uri="{FF2B5EF4-FFF2-40B4-BE49-F238E27FC236}">
                  <a16:creationId xmlns:a16="http://schemas.microsoft.com/office/drawing/2014/main" id="{43435AB3-4897-CCB9-936E-212F2A062170}"/>
                </a:ext>
              </a:extLst>
            </p:cNvPr>
            <p:cNvSpPr/>
            <p:nvPr/>
          </p:nvSpPr>
          <p:spPr>
            <a:xfrm>
              <a:off x="1345750" y="2750525"/>
              <a:ext cx="454400" cy="695950"/>
            </a:xfrm>
            <a:custGeom>
              <a:avLst/>
              <a:gdLst/>
              <a:ahLst/>
              <a:cxnLst/>
              <a:rect l="l" t="t" r="r" b="b"/>
              <a:pathLst>
                <a:path w="18176" h="27838" extrusionOk="0">
                  <a:moveTo>
                    <a:pt x="17695" y="1065"/>
                  </a:moveTo>
                  <a:lnTo>
                    <a:pt x="14044" y="27368"/>
                  </a:lnTo>
                  <a:lnTo>
                    <a:pt x="532" y="21525"/>
                  </a:lnTo>
                  <a:lnTo>
                    <a:pt x="17695" y="1065"/>
                  </a:lnTo>
                  <a:close/>
                  <a:moveTo>
                    <a:pt x="18175" y="0"/>
                  </a:moveTo>
                  <a:lnTo>
                    <a:pt x="146" y="21484"/>
                  </a:lnTo>
                  <a:lnTo>
                    <a:pt x="0" y="21651"/>
                  </a:lnTo>
                  <a:lnTo>
                    <a:pt x="14304" y="27837"/>
                  </a:lnTo>
                  <a:lnTo>
                    <a:pt x="18175"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499;p32">
              <a:extLst>
                <a:ext uri="{FF2B5EF4-FFF2-40B4-BE49-F238E27FC236}">
                  <a16:creationId xmlns:a16="http://schemas.microsoft.com/office/drawing/2014/main" id="{02AE96F6-22FD-24BD-91E3-D5615B76E99F}"/>
                </a:ext>
              </a:extLst>
            </p:cNvPr>
            <p:cNvSpPr/>
            <p:nvPr/>
          </p:nvSpPr>
          <p:spPr>
            <a:xfrm>
              <a:off x="1985325" y="2193900"/>
              <a:ext cx="131200" cy="228500"/>
            </a:xfrm>
            <a:custGeom>
              <a:avLst/>
              <a:gdLst/>
              <a:ahLst/>
              <a:cxnLst/>
              <a:rect l="l" t="t" r="r" b="b"/>
              <a:pathLst>
                <a:path w="5248" h="9140" extrusionOk="0">
                  <a:moveTo>
                    <a:pt x="5248" y="0"/>
                  </a:moveTo>
                  <a:lnTo>
                    <a:pt x="0" y="914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500;p32">
              <a:extLst>
                <a:ext uri="{FF2B5EF4-FFF2-40B4-BE49-F238E27FC236}">
                  <a16:creationId xmlns:a16="http://schemas.microsoft.com/office/drawing/2014/main" id="{6C89E0D9-2F1A-A519-A142-3FD664FD6FF2}"/>
                </a:ext>
              </a:extLst>
            </p:cNvPr>
            <p:cNvSpPr/>
            <p:nvPr/>
          </p:nvSpPr>
          <p:spPr>
            <a:xfrm>
              <a:off x="1794375" y="2188675"/>
              <a:ext cx="331300" cy="574400"/>
            </a:xfrm>
            <a:custGeom>
              <a:avLst/>
              <a:gdLst/>
              <a:ahLst/>
              <a:cxnLst/>
              <a:rect l="l" t="t" r="r" b="b"/>
              <a:pathLst>
                <a:path w="13252" h="22976" extrusionOk="0">
                  <a:moveTo>
                    <a:pt x="13001" y="0"/>
                  </a:moveTo>
                  <a:lnTo>
                    <a:pt x="12886" y="209"/>
                  </a:lnTo>
                  <a:lnTo>
                    <a:pt x="7638" y="9349"/>
                  </a:lnTo>
                  <a:lnTo>
                    <a:pt x="1" y="22662"/>
                  </a:lnTo>
                  <a:lnTo>
                    <a:pt x="22" y="22715"/>
                  </a:lnTo>
                  <a:lnTo>
                    <a:pt x="230" y="22474"/>
                  </a:lnTo>
                  <a:lnTo>
                    <a:pt x="168" y="22944"/>
                  </a:lnTo>
                  <a:lnTo>
                    <a:pt x="199" y="22975"/>
                  </a:lnTo>
                  <a:lnTo>
                    <a:pt x="13252" y="220"/>
                  </a:lnTo>
                  <a:lnTo>
                    <a:pt x="12855" y="283"/>
                  </a:lnTo>
                  <a:lnTo>
                    <a:pt x="13001"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501;p32">
              <a:extLst>
                <a:ext uri="{FF2B5EF4-FFF2-40B4-BE49-F238E27FC236}">
                  <a16:creationId xmlns:a16="http://schemas.microsoft.com/office/drawing/2014/main" id="{89DB1CF3-FAFF-CEB9-249E-718FABCD8C32}"/>
                </a:ext>
              </a:extLst>
            </p:cNvPr>
            <p:cNvSpPr/>
            <p:nvPr/>
          </p:nvSpPr>
          <p:spPr>
            <a:xfrm>
              <a:off x="1793075" y="2755225"/>
              <a:ext cx="1850" cy="2625"/>
            </a:xfrm>
            <a:custGeom>
              <a:avLst/>
              <a:gdLst/>
              <a:ahLst/>
              <a:cxnLst/>
              <a:rect l="l" t="t" r="r" b="b"/>
              <a:pathLst>
                <a:path w="74" h="105" extrusionOk="0">
                  <a:moveTo>
                    <a:pt x="53" y="0"/>
                  </a:moveTo>
                  <a:lnTo>
                    <a:pt x="0" y="84"/>
                  </a:lnTo>
                  <a:lnTo>
                    <a:pt x="32" y="105"/>
                  </a:lnTo>
                  <a:lnTo>
                    <a:pt x="74" y="53"/>
                  </a:lnTo>
                  <a:lnTo>
                    <a:pt x="53"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502;p32">
              <a:extLst>
                <a:ext uri="{FF2B5EF4-FFF2-40B4-BE49-F238E27FC236}">
                  <a16:creationId xmlns:a16="http://schemas.microsoft.com/office/drawing/2014/main" id="{C4DA11D3-E6D6-92EC-F55A-45675A50AB77}"/>
                </a:ext>
              </a:extLst>
            </p:cNvPr>
            <p:cNvSpPr/>
            <p:nvPr/>
          </p:nvSpPr>
          <p:spPr>
            <a:xfrm>
              <a:off x="1793875" y="2750525"/>
              <a:ext cx="6275" cy="11775"/>
            </a:xfrm>
            <a:custGeom>
              <a:avLst/>
              <a:gdLst/>
              <a:ahLst/>
              <a:cxnLst/>
              <a:rect l="l" t="t" r="r" b="b"/>
              <a:pathLst>
                <a:path w="251" h="471" extrusionOk="0">
                  <a:moveTo>
                    <a:pt x="250" y="0"/>
                  </a:moveTo>
                  <a:lnTo>
                    <a:pt x="42" y="241"/>
                  </a:lnTo>
                  <a:lnTo>
                    <a:pt x="0" y="293"/>
                  </a:lnTo>
                  <a:lnTo>
                    <a:pt x="188" y="470"/>
                  </a:lnTo>
                  <a:lnTo>
                    <a:pt x="25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503;p32">
              <a:extLst>
                <a:ext uri="{FF2B5EF4-FFF2-40B4-BE49-F238E27FC236}">
                  <a16:creationId xmlns:a16="http://schemas.microsoft.com/office/drawing/2014/main" id="{98397D7A-505C-4404-72F2-7C64F7A3151A}"/>
                </a:ext>
              </a:extLst>
            </p:cNvPr>
            <p:cNvSpPr/>
            <p:nvPr/>
          </p:nvSpPr>
          <p:spPr>
            <a:xfrm>
              <a:off x="1901850" y="1202975"/>
              <a:ext cx="757500" cy="997200"/>
            </a:xfrm>
            <a:custGeom>
              <a:avLst/>
              <a:gdLst/>
              <a:ahLst/>
              <a:cxnLst/>
              <a:rect l="l" t="t" r="r" b="b"/>
              <a:pathLst>
                <a:path w="30300" h="39888" extrusionOk="0">
                  <a:moveTo>
                    <a:pt x="29507" y="803"/>
                  </a:moveTo>
                  <a:lnTo>
                    <a:pt x="8879" y="39115"/>
                  </a:lnTo>
                  <a:lnTo>
                    <a:pt x="407" y="16641"/>
                  </a:lnTo>
                  <a:lnTo>
                    <a:pt x="29507" y="803"/>
                  </a:lnTo>
                  <a:close/>
                  <a:moveTo>
                    <a:pt x="30300" y="0"/>
                  </a:moveTo>
                  <a:lnTo>
                    <a:pt x="1" y="16495"/>
                  </a:lnTo>
                  <a:lnTo>
                    <a:pt x="8827" y="39888"/>
                  </a:lnTo>
                  <a:lnTo>
                    <a:pt x="3030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504;p32">
              <a:extLst>
                <a:ext uri="{FF2B5EF4-FFF2-40B4-BE49-F238E27FC236}">
                  <a16:creationId xmlns:a16="http://schemas.microsoft.com/office/drawing/2014/main" id="{34A6559D-AB68-387B-7EF2-820309EE1B54}"/>
                </a:ext>
              </a:extLst>
            </p:cNvPr>
            <p:cNvSpPr/>
            <p:nvPr/>
          </p:nvSpPr>
          <p:spPr>
            <a:xfrm>
              <a:off x="2115750" y="1211050"/>
              <a:ext cx="1135950" cy="984700"/>
            </a:xfrm>
            <a:custGeom>
              <a:avLst/>
              <a:gdLst/>
              <a:ahLst/>
              <a:cxnLst/>
              <a:rect l="l" t="t" r="r" b="b"/>
              <a:pathLst>
                <a:path w="45438" h="39388" extrusionOk="0">
                  <a:moveTo>
                    <a:pt x="21201" y="0"/>
                  </a:moveTo>
                  <a:lnTo>
                    <a:pt x="0" y="39388"/>
                  </a:lnTo>
                  <a:lnTo>
                    <a:pt x="0" y="39388"/>
                  </a:lnTo>
                  <a:lnTo>
                    <a:pt x="45438" y="32198"/>
                  </a:lnTo>
                  <a:lnTo>
                    <a:pt x="45386" y="31875"/>
                  </a:lnTo>
                  <a:lnTo>
                    <a:pt x="594" y="38970"/>
                  </a:lnTo>
                  <a:lnTo>
                    <a:pt x="594" y="38970"/>
                  </a:lnTo>
                  <a:lnTo>
                    <a:pt x="21493" y="157"/>
                  </a:lnTo>
                  <a:lnTo>
                    <a:pt x="21201"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505;p32">
              <a:extLst>
                <a:ext uri="{FF2B5EF4-FFF2-40B4-BE49-F238E27FC236}">
                  <a16:creationId xmlns:a16="http://schemas.microsoft.com/office/drawing/2014/main" id="{58928272-E748-A100-5D8F-A018152CBC66}"/>
                </a:ext>
              </a:extLst>
            </p:cNvPr>
            <p:cNvSpPr/>
            <p:nvPr/>
          </p:nvSpPr>
          <p:spPr>
            <a:xfrm>
              <a:off x="2640800" y="728250"/>
              <a:ext cx="785950" cy="495100"/>
            </a:xfrm>
            <a:custGeom>
              <a:avLst/>
              <a:gdLst/>
              <a:ahLst/>
              <a:cxnLst/>
              <a:rect l="l" t="t" r="r" b="b"/>
              <a:pathLst>
                <a:path w="31438" h="19804" extrusionOk="0">
                  <a:moveTo>
                    <a:pt x="30153" y="438"/>
                  </a:moveTo>
                  <a:lnTo>
                    <a:pt x="689" y="18989"/>
                  </a:lnTo>
                  <a:lnTo>
                    <a:pt x="7596" y="2254"/>
                  </a:lnTo>
                  <a:lnTo>
                    <a:pt x="30153" y="438"/>
                  </a:lnTo>
                  <a:close/>
                  <a:moveTo>
                    <a:pt x="31437" y="0"/>
                  </a:moveTo>
                  <a:lnTo>
                    <a:pt x="7377" y="1941"/>
                  </a:lnTo>
                  <a:lnTo>
                    <a:pt x="0" y="19803"/>
                  </a:lnTo>
                  <a:lnTo>
                    <a:pt x="31437"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506;p32">
              <a:extLst>
                <a:ext uri="{FF2B5EF4-FFF2-40B4-BE49-F238E27FC236}">
                  <a16:creationId xmlns:a16="http://schemas.microsoft.com/office/drawing/2014/main" id="{D31C4E38-FC16-EC14-F2CB-0A2AABC5690F}"/>
                </a:ext>
              </a:extLst>
            </p:cNvPr>
            <p:cNvSpPr/>
            <p:nvPr/>
          </p:nvSpPr>
          <p:spPr>
            <a:xfrm>
              <a:off x="2819225" y="446000"/>
              <a:ext cx="601500" cy="339375"/>
            </a:xfrm>
            <a:custGeom>
              <a:avLst/>
              <a:gdLst/>
              <a:ahLst/>
              <a:cxnLst/>
              <a:rect l="l" t="t" r="r" b="b"/>
              <a:pathLst>
                <a:path w="24060" h="13575" extrusionOk="0">
                  <a:moveTo>
                    <a:pt x="10528" y="460"/>
                  </a:moveTo>
                  <a:lnTo>
                    <a:pt x="23257" y="11384"/>
                  </a:lnTo>
                  <a:lnTo>
                    <a:pt x="699" y="13199"/>
                  </a:lnTo>
                  <a:lnTo>
                    <a:pt x="10528" y="460"/>
                  </a:lnTo>
                  <a:close/>
                  <a:moveTo>
                    <a:pt x="10475" y="1"/>
                  </a:moveTo>
                  <a:lnTo>
                    <a:pt x="0" y="13575"/>
                  </a:lnTo>
                  <a:lnTo>
                    <a:pt x="24060" y="11634"/>
                  </a:lnTo>
                  <a:lnTo>
                    <a:pt x="10475"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507;p32">
              <a:extLst>
                <a:ext uri="{FF2B5EF4-FFF2-40B4-BE49-F238E27FC236}">
                  <a16:creationId xmlns:a16="http://schemas.microsoft.com/office/drawing/2014/main" id="{8A1D34AE-BF76-DC5D-ACAA-68DE5C280657}"/>
                </a:ext>
              </a:extLst>
            </p:cNvPr>
            <p:cNvSpPr/>
            <p:nvPr/>
          </p:nvSpPr>
          <p:spPr>
            <a:xfrm>
              <a:off x="3073550" y="285575"/>
              <a:ext cx="561075" cy="454700"/>
            </a:xfrm>
            <a:custGeom>
              <a:avLst/>
              <a:gdLst/>
              <a:ahLst/>
              <a:cxnLst/>
              <a:rect l="l" t="t" r="r" b="b"/>
              <a:pathLst>
                <a:path w="22443" h="18188" extrusionOk="0">
                  <a:moveTo>
                    <a:pt x="21827" y="513"/>
                  </a:moveTo>
                  <a:lnTo>
                    <a:pt x="13439" y="17665"/>
                  </a:lnTo>
                  <a:lnTo>
                    <a:pt x="657" y="6720"/>
                  </a:lnTo>
                  <a:lnTo>
                    <a:pt x="21827" y="513"/>
                  </a:lnTo>
                  <a:close/>
                  <a:moveTo>
                    <a:pt x="22442" y="1"/>
                  </a:moveTo>
                  <a:lnTo>
                    <a:pt x="0" y="6574"/>
                  </a:lnTo>
                  <a:lnTo>
                    <a:pt x="13543" y="18187"/>
                  </a:lnTo>
                  <a:lnTo>
                    <a:pt x="22442"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508;p32">
              <a:extLst>
                <a:ext uri="{FF2B5EF4-FFF2-40B4-BE49-F238E27FC236}">
                  <a16:creationId xmlns:a16="http://schemas.microsoft.com/office/drawing/2014/main" id="{68256080-45E4-A06D-CDA0-DEFAE427DEE0}"/>
                </a:ext>
              </a:extLst>
            </p:cNvPr>
            <p:cNvSpPr/>
            <p:nvPr/>
          </p:nvSpPr>
          <p:spPr>
            <a:xfrm>
              <a:off x="3402450" y="287150"/>
              <a:ext cx="744200" cy="454150"/>
            </a:xfrm>
            <a:custGeom>
              <a:avLst/>
              <a:gdLst/>
              <a:ahLst/>
              <a:cxnLst/>
              <a:rect l="l" t="t" r="r" b="b"/>
              <a:pathLst>
                <a:path w="29768" h="18166" extrusionOk="0">
                  <a:moveTo>
                    <a:pt x="9068" y="387"/>
                  </a:moveTo>
                  <a:lnTo>
                    <a:pt x="28797" y="6605"/>
                  </a:lnTo>
                  <a:lnTo>
                    <a:pt x="658" y="17561"/>
                  </a:lnTo>
                  <a:lnTo>
                    <a:pt x="9068" y="387"/>
                  </a:lnTo>
                  <a:close/>
                  <a:moveTo>
                    <a:pt x="8890" y="1"/>
                  </a:moveTo>
                  <a:lnTo>
                    <a:pt x="0" y="18166"/>
                  </a:lnTo>
                  <a:lnTo>
                    <a:pt x="29768" y="6564"/>
                  </a:lnTo>
                  <a:lnTo>
                    <a:pt x="9026" y="42"/>
                  </a:lnTo>
                  <a:lnTo>
                    <a:pt x="889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509;p32">
              <a:extLst>
                <a:ext uri="{FF2B5EF4-FFF2-40B4-BE49-F238E27FC236}">
                  <a16:creationId xmlns:a16="http://schemas.microsoft.com/office/drawing/2014/main" id="{7F5D438E-8C28-C3CB-244D-144B9CE28829}"/>
                </a:ext>
              </a:extLst>
            </p:cNvPr>
            <p:cNvSpPr/>
            <p:nvPr/>
          </p:nvSpPr>
          <p:spPr>
            <a:xfrm>
              <a:off x="4128900" y="447575"/>
              <a:ext cx="349550" cy="543625"/>
            </a:xfrm>
            <a:custGeom>
              <a:avLst/>
              <a:gdLst/>
              <a:ahLst/>
              <a:cxnLst/>
              <a:rect l="l" t="t" r="r" b="b"/>
              <a:pathLst>
                <a:path w="13982" h="21745" extrusionOk="0">
                  <a:moveTo>
                    <a:pt x="439" y="334"/>
                  </a:moveTo>
                  <a:lnTo>
                    <a:pt x="13532" y="699"/>
                  </a:lnTo>
                  <a:lnTo>
                    <a:pt x="6625" y="20701"/>
                  </a:lnTo>
                  <a:lnTo>
                    <a:pt x="439" y="334"/>
                  </a:lnTo>
                  <a:close/>
                  <a:moveTo>
                    <a:pt x="0" y="1"/>
                  </a:moveTo>
                  <a:lnTo>
                    <a:pt x="6604" y="21744"/>
                  </a:lnTo>
                  <a:lnTo>
                    <a:pt x="13981" y="386"/>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510;p32">
              <a:extLst>
                <a:ext uri="{FF2B5EF4-FFF2-40B4-BE49-F238E27FC236}">
                  <a16:creationId xmlns:a16="http://schemas.microsoft.com/office/drawing/2014/main" id="{4C3E6539-6E5C-CFCE-05F7-131564BA00C7}"/>
                </a:ext>
              </a:extLst>
            </p:cNvPr>
            <p:cNvSpPr/>
            <p:nvPr/>
          </p:nvSpPr>
          <p:spPr>
            <a:xfrm>
              <a:off x="4285925" y="456450"/>
              <a:ext cx="572025" cy="532900"/>
            </a:xfrm>
            <a:custGeom>
              <a:avLst/>
              <a:gdLst/>
              <a:ahLst/>
              <a:cxnLst/>
              <a:rect l="l" t="t" r="r" b="b"/>
              <a:pathLst>
                <a:path w="22881" h="21316" extrusionOk="0">
                  <a:moveTo>
                    <a:pt x="7575" y="386"/>
                  </a:moveTo>
                  <a:lnTo>
                    <a:pt x="22151" y="4028"/>
                  </a:lnTo>
                  <a:lnTo>
                    <a:pt x="657" y="20408"/>
                  </a:lnTo>
                  <a:lnTo>
                    <a:pt x="7575" y="386"/>
                  </a:lnTo>
                  <a:close/>
                  <a:moveTo>
                    <a:pt x="7367" y="0"/>
                  </a:moveTo>
                  <a:lnTo>
                    <a:pt x="0" y="21316"/>
                  </a:lnTo>
                  <a:lnTo>
                    <a:pt x="22881" y="3871"/>
                  </a:lnTo>
                  <a:lnTo>
                    <a:pt x="7367"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511;p32">
              <a:extLst>
                <a:ext uri="{FF2B5EF4-FFF2-40B4-BE49-F238E27FC236}">
                  <a16:creationId xmlns:a16="http://schemas.microsoft.com/office/drawing/2014/main" id="{98E4FE9A-8C4D-C63A-DD6E-2187B43CB583}"/>
                </a:ext>
              </a:extLst>
            </p:cNvPr>
            <p:cNvSpPr/>
            <p:nvPr/>
          </p:nvSpPr>
          <p:spPr>
            <a:xfrm>
              <a:off x="3398025" y="446275"/>
              <a:ext cx="902250" cy="537625"/>
            </a:xfrm>
            <a:custGeom>
              <a:avLst/>
              <a:gdLst/>
              <a:ahLst/>
              <a:cxnLst/>
              <a:rect l="l" t="t" r="r" b="b"/>
              <a:pathLst>
                <a:path w="36090" h="21505" extrusionOk="0">
                  <a:moveTo>
                    <a:pt x="29350" y="438"/>
                  </a:moveTo>
                  <a:lnTo>
                    <a:pt x="35610" y="21034"/>
                  </a:lnTo>
                  <a:lnTo>
                    <a:pt x="35610" y="21034"/>
                  </a:lnTo>
                  <a:lnTo>
                    <a:pt x="1023" y="11467"/>
                  </a:lnTo>
                  <a:lnTo>
                    <a:pt x="29350" y="438"/>
                  </a:lnTo>
                  <a:close/>
                  <a:moveTo>
                    <a:pt x="29558" y="0"/>
                  </a:moveTo>
                  <a:lnTo>
                    <a:pt x="1" y="11530"/>
                  </a:lnTo>
                  <a:lnTo>
                    <a:pt x="36090" y="21504"/>
                  </a:lnTo>
                  <a:lnTo>
                    <a:pt x="36090" y="21504"/>
                  </a:lnTo>
                  <a:lnTo>
                    <a:pt x="29611" y="167"/>
                  </a:lnTo>
                  <a:lnTo>
                    <a:pt x="29558"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512;p32">
              <a:extLst>
                <a:ext uri="{FF2B5EF4-FFF2-40B4-BE49-F238E27FC236}">
                  <a16:creationId xmlns:a16="http://schemas.microsoft.com/office/drawing/2014/main" id="{60F42F98-37F9-4E85-8763-9ACE6943F0B6}"/>
                </a:ext>
              </a:extLst>
            </p:cNvPr>
            <p:cNvSpPr/>
            <p:nvPr/>
          </p:nvSpPr>
          <p:spPr>
            <a:xfrm>
              <a:off x="4283050" y="549550"/>
              <a:ext cx="1017050" cy="499025"/>
            </a:xfrm>
            <a:custGeom>
              <a:avLst/>
              <a:gdLst/>
              <a:ahLst/>
              <a:cxnLst/>
              <a:rect l="l" t="t" r="r" b="b"/>
              <a:pathLst>
                <a:path w="40682" h="19961" extrusionOk="0">
                  <a:moveTo>
                    <a:pt x="22610" y="439"/>
                  </a:moveTo>
                  <a:lnTo>
                    <a:pt x="39909" y="19585"/>
                  </a:lnTo>
                  <a:lnTo>
                    <a:pt x="888" y="17007"/>
                  </a:lnTo>
                  <a:lnTo>
                    <a:pt x="22610" y="439"/>
                  </a:lnTo>
                  <a:close/>
                  <a:moveTo>
                    <a:pt x="22652" y="1"/>
                  </a:moveTo>
                  <a:lnTo>
                    <a:pt x="0" y="17279"/>
                  </a:lnTo>
                  <a:lnTo>
                    <a:pt x="40681" y="19961"/>
                  </a:lnTo>
                  <a:lnTo>
                    <a:pt x="40681" y="19961"/>
                  </a:lnTo>
                  <a:lnTo>
                    <a:pt x="22652"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513;p32">
              <a:extLst>
                <a:ext uri="{FF2B5EF4-FFF2-40B4-BE49-F238E27FC236}">
                  <a16:creationId xmlns:a16="http://schemas.microsoft.com/office/drawing/2014/main" id="{29FFB128-44D7-B10A-D0DE-43C82E1C2A31}"/>
                </a:ext>
              </a:extLst>
            </p:cNvPr>
            <p:cNvSpPr/>
            <p:nvPr/>
          </p:nvSpPr>
          <p:spPr>
            <a:xfrm>
              <a:off x="4833675" y="544350"/>
              <a:ext cx="718650" cy="505000"/>
            </a:xfrm>
            <a:custGeom>
              <a:avLst/>
              <a:gdLst/>
              <a:ahLst/>
              <a:cxnLst/>
              <a:rect l="l" t="t" r="r" b="b"/>
              <a:pathLst>
                <a:path w="28746" h="20200" extrusionOk="0">
                  <a:moveTo>
                    <a:pt x="1211" y="866"/>
                  </a:moveTo>
                  <a:lnTo>
                    <a:pt x="28109" y="12124"/>
                  </a:lnTo>
                  <a:lnTo>
                    <a:pt x="18291" y="19761"/>
                  </a:lnTo>
                  <a:lnTo>
                    <a:pt x="1211" y="866"/>
                  </a:lnTo>
                  <a:close/>
                  <a:moveTo>
                    <a:pt x="1" y="0"/>
                  </a:moveTo>
                  <a:lnTo>
                    <a:pt x="18155" y="20085"/>
                  </a:lnTo>
                  <a:lnTo>
                    <a:pt x="18249" y="20199"/>
                  </a:lnTo>
                  <a:lnTo>
                    <a:pt x="28745" y="12040"/>
                  </a:lnTo>
                  <a:lnTo>
                    <a:pt x="1"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514;p32">
              <a:extLst>
                <a:ext uri="{FF2B5EF4-FFF2-40B4-BE49-F238E27FC236}">
                  <a16:creationId xmlns:a16="http://schemas.microsoft.com/office/drawing/2014/main" id="{A1AF8B08-24AC-3DE0-D4DD-D5A2BE33F2F3}"/>
                </a:ext>
              </a:extLst>
            </p:cNvPr>
            <p:cNvSpPr/>
            <p:nvPr/>
          </p:nvSpPr>
          <p:spPr>
            <a:xfrm>
              <a:off x="3409750" y="729800"/>
              <a:ext cx="885600" cy="252250"/>
            </a:xfrm>
            <a:custGeom>
              <a:avLst/>
              <a:gdLst/>
              <a:ahLst/>
              <a:cxnLst/>
              <a:rect l="l" t="t" r="r" b="b"/>
              <a:pathLst>
                <a:path w="35424" h="10090" extrusionOk="0">
                  <a:moveTo>
                    <a:pt x="84" y="1"/>
                  </a:moveTo>
                  <a:lnTo>
                    <a:pt x="1" y="314"/>
                  </a:lnTo>
                  <a:lnTo>
                    <a:pt x="35340" y="10090"/>
                  </a:lnTo>
                  <a:lnTo>
                    <a:pt x="35423" y="9777"/>
                  </a:lnTo>
                  <a:lnTo>
                    <a:pt x="8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515;p32">
              <a:extLst>
                <a:ext uri="{FF2B5EF4-FFF2-40B4-BE49-F238E27FC236}">
                  <a16:creationId xmlns:a16="http://schemas.microsoft.com/office/drawing/2014/main" id="{CC87B2B9-1443-819F-5622-1B92EC0DAB80}"/>
                </a:ext>
              </a:extLst>
            </p:cNvPr>
            <p:cNvSpPr/>
            <p:nvPr/>
          </p:nvSpPr>
          <p:spPr>
            <a:xfrm>
              <a:off x="3999000" y="976800"/>
              <a:ext cx="299200" cy="933075"/>
            </a:xfrm>
            <a:custGeom>
              <a:avLst/>
              <a:gdLst/>
              <a:ahLst/>
              <a:cxnLst/>
              <a:rect l="l" t="t" r="r" b="b"/>
              <a:pathLst>
                <a:path w="11968" h="37323" extrusionOk="0">
                  <a:moveTo>
                    <a:pt x="11654" y="1"/>
                  </a:moveTo>
                  <a:lnTo>
                    <a:pt x="1" y="37218"/>
                  </a:lnTo>
                  <a:lnTo>
                    <a:pt x="314" y="37322"/>
                  </a:lnTo>
                  <a:lnTo>
                    <a:pt x="11967" y="95"/>
                  </a:lnTo>
                  <a:lnTo>
                    <a:pt x="1165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516;p32">
              <a:extLst>
                <a:ext uri="{FF2B5EF4-FFF2-40B4-BE49-F238E27FC236}">
                  <a16:creationId xmlns:a16="http://schemas.microsoft.com/office/drawing/2014/main" id="{EC091877-47A9-B5D2-A231-97CC34EAA56A}"/>
                </a:ext>
              </a:extLst>
            </p:cNvPr>
            <p:cNvSpPr/>
            <p:nvPr/>
          </p:nvSpPr>
          <p:spPr>
            <a:xfrm>
              <a:off x="2820000" y="2001900"/>
              <a:ext cx="529775" cy="596850"/>
            </a:xfrm>
            <a:custGeom>
              <a:avLst/>
              <a:gdLst/>
              <a:ahLst/>
              <a:cxnLst/>
              <a:rect l="l" t="t" r="r" b="b"/>
              <a:pathLst>
                <a:path w="21191" h="23874" extrusionOk="0">
                  <a:moveTo>
                    <a:pt x="17143" y="805"/>
                  </a:moveTo>
                  <a:lnTo>
                    <a:pt x="20805" y="23550"/>
                  </a:lnTo>
                  <a:lnTo>
                    <a:pt x="637" y="23184"/>
                  </a:lnTo>
                  <a:lnTo>
                    <a:pt x="17143" y="805"/>
                  </a:lnTo>
                  <a:close/>
                  <a:moveTo>
                    <a:pt x="17341" y="1"/>
                  </a:moveTo>
                  <a:lnTo>
                    <a:pt x="1" y="23487"/>
                  </a:lnTo>
                  <a:lnTo>
                    <a:pt x="20993" y="23873"/>
                  </a:lnTo>
                  <a:lnTo>
                    <a:pt x="21191" y="23873"/>
                  </a:lnTo>
                  <a:lnTo>
                    <a:pt x="1734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517;p32">
              <a:extLst>
                <a:ext uri="{FF2B5EF4-FFF2-40B4-BE49-F238E27FC236}">
                  <a16:creationId xmlns:a16="http://schemas.microsoft.com/office/drawing/2014/main" id="{631FB999-7E2E-A506-0642-EBC5F2FBBB9A}"/>
                </a:ext>
              </a:extLst>
            </p:cNvPr>
            <p:cNvSpPr/>
            <p:nvPr/>
          </p:nvSpPr>
          <p:spPr>
            <a:xfrm>
              <a:off x="3254300" y="2007125"/>
              <a:ext cx="1325" cy="1350"/>
            </a:xfrm>
            <a:custGeom>
              <a:avLst/>
              <a:gdLst/>
              <a:ahLst/>
              <a:cxnLst/>
              <a:rect l="l" t="t" r="r" b="b"/>
              <a:pathLst>
                <a:path w="53" h="54" extrusionOk="0">
                  <a:moveTo>
                    <a:pt x="53" y="1"/>
                  </a:moveTo>
                  <a:lnTo>
                    <a:pt x="0" y="11"/>
                  </a:lnTo>
                  <a:lnTo>
                    <a:pt x="11" y="53"/>
                  </a:lnTo>
                  <a:lnTo>
                    <a:pt x="5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518;p32">
              <a:extLst>
                <a:ext uri="{FF2B5EF4-FFF2-40B4-BE49-F238E27FC236}">
                  <a16:creationId xmlns:a16="http://schemas.microsoft.com/office/drawing/2014/main" id="{4A298930-DAF0-19F5-AF51-3C8ECB50C8B0}"/>
                </a:ext>
              </a:extLst>
            </p:cNvPr>
            <p:cNvSpPr/>
            <p:nvPr/>
          </p:nvSpPr>
          <p:spPr>
            <a:xfrm>
              <a:off x="3254575" y="1905400"/>
              <a:ext cx="743650" cy="105925"/>
            </a:xfrm>
            <a:custGeom>
              <a:avLst/>
              <a:gdLst/>
              <a:ahLst/>
              <a:cxnLst/>
              <a:rect l="l" t="t" r="r" b="b"/>
              <a:pathLst>
                <a:path w="29746" h="4237" extrusionOk="0">
                  <a:moveTo>
                    <a:pt x="29631" y="1"/>
                  </a:moveTo>
                  <a:lnTo>
                    <a:pt x="42" y="4070"/>
                  </a:lnTo>
                  <a:lnTo>
                    <a:pt x="0" y="4122"/>
                  </a:lnTo>
                  <a:lnTo>
                    <a:pt x="21" y="4237"/>
                  </a:lnTo>
                  <a:lnTo>
                    <a:pt x="29746" y="157"/>
                  </a:lnTo>
                  <a:lnTo>
                    <a:pt x="2963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519;p32">
              <a:extLst>
                <a:ext uri="{FF2B5EF4-FFF2-40B4-BE49-F238E27FC236}">
                  <a16:creationId xmlns:a16="http://schemas.microsoft.com/office/drawing/2014/main" id="{9ECFBEA5-2E71-CDC7-33FD-FEB110B23FC5}"/>
                </a:ext>
              </a:extLst>
            </p:cNvPr>
            <p:cNvSpPr/>
            <p:nvPr/>
          </p:nvSpPr>
          <p:spPr>
            <a:xfrm>
              <a:off x="3255075" y="1909325"/>
              <a:ext cx="745000" cy="273625"/>
            </a:xfrm>
            <a:custGeom>
              <a:avLst/>
              <a:gdLst/>
              <a:ahLst/>
              <a:cxnLst/>
              <a:rect l="l" t="t" r="r" b="b"/>
              <a:pathLst>
                <a:path w="29800" h="10945" extrusionOk="0">
                  <a:moveTo>
                    <a:pt x="29726" y="0"/>
                  </a:moveTo>
                  <a:lnTo>
                    <a:pt x="1" y="4080"/>
                  </a:lnTo>
                  <a:lnTo>
                    <a:pt x="28" y="4246"/>
                  </a:lnTo>
                  <a:lnTo>
                    <a:pt x="28" y="4246"/>
                  </a:lnTo>
                  <a:lnTo>
                    <a:pt x="29737" y="157"/>
                  </a:lnTo>
                  <a:lnTo>
                    <a:pt x="29799" y="84"/>
                  </a:lnTo>
                  <a:lnTo>
                    <a:pt x="29726" y="0"/>
                  </a:lnTo>
                  <a:close/>
                  <a:moveTo>
                    <a:pt x="28" y="4246"/>
                  </a:moveTo>
                  <a:lnTo>
                    <a:pt x="22" y="4247"/>
                  </a:lnTo>
                  <a:lnTo>
                    <a:pt x="1107" y="10945"/>
                  </a:lnTo>
                  <a:lnTo>
                    <a:pt x="28" y="4246"/>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520;p32">
              <a:extLst>
                <a:ext uri="{FF2B5EF4-FFF2-40B4-BE49-F238E27FC236}">
                  <a16:creationId xmlns:a16="http://schemas.microsoft.com/office/drawing/2014/main" id="{0E56413B-BF80-0518-D49E-C69B70F3A981}"/>
                </a:ext>
              </a:extLst>
            </p:cNvPr>
            <p:cNvSpPr/>
            <p:nvPr/>
          </p:nvSpPr>
          <p:spPr>
            <a:xfrm>
              <a:off x="3998475" y="1911400"/>
              <a:ext cx="2625" cy="1850"/>
            </a:xfrm>
            <a:custGeom>
              <a:avLst/>
              <a:gdLst/>
              <a:ahLst/>
              <a:cxnLst/>
              <a:rect l="l" t="t" r="r" b="b"/>
              <a:pathLst>
                <a:path w="105" h="74" extrusionOk="0">
                  <a:moveTo>
                    <a:pt x="63" y="1"/>
                  </a:moveTo>
                  <a:lnTo>
                    <a:pt x="1" y="74"/>
                  </a:lnTo>
                  <a:lnTo>
                    <a:pt x="1" y="74"/>
                  </a:lnTo>
                  <a:lnTo>
                    <a:pt x="105" y="64"/>
                  </a:lnTo>
                  <a:lnTo>
                    <a:pt x="6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521;p32">
              <a:extLst>
                <a:ext uri="{FF2B5EF4-FFF2-40B4-BE49-F238E27FC236}">
                  <a16:creationId xmlns:a16="http://schemas.microsoft.com/office/drawing/2014/main" id="{5B90B115-93CA-776D-2A7E-D07C9F23F5CF}"/>
                </a:ext>
              </a:extLst>
            </p:cNvPr>
            <p:cNvSpPr/>
            <p:nvPr/>
          </p:nvSpPr>
          <p:spPr>
            <a:xfrm>
              <a:off x="3246225" y="2008175"/>
              <a:ext cx="2100" cy="550"/>
            </a:xfrm>
            <a:custGeom>
              <a:avLst/>
              <a:gdLst/>
              <a:ahLst/>
              <a:cxnLst/>
              <a:rect l="l" t="t" r="r" b="b"/>
              <a:pathLst>
                <a:path w="84" h="22" extrusionOk="0">
                  <a:moveTo>
                    <a:pt x="73" y="0"/>
                  </a:moveTo>
                  <a:lnTo>
                    <a:pt x="0" y="11"/>
                  </a:lnTo>
                  <a:lnTo>
                    <a:pt x="0" y="21"/>
                  </a:lnTo>
                  <a:lnTo>
                    <a:pt x="8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522;p32">
              <a:extLst>
                <a:ext uri="{FF2B5EF4-FFF2-40B4-BE49-F238E27FC236}">
                  <a16:creationId xmlns:a16="http://schemas.microsoft.com/office/drawing/2014/main" id="{E828C3A4-325A-BFD5-9FD9-F483370EC2B3}"/>
                </a:ext>
              </a:extLst>
            </p:cNvPr>
            <p:cNvSpPr/>
            <p:nvPr/>
          </p:nvSpPr>
          <p:spPr>
            <a:xfrm>
              <a:off x="3248025" y="2008175"/>
              <a:ext cx="825" cy="25"/>
            </a:xfrm>
            <a:custGeom>
              <a:avLst/>
              <a:gdLst/>
              <a:ahLst/>
              <a:cxnLst/>
              <a:rect l="l" t="t" r="r" b="b"/>
              <a:pathLst>
                <a:path w="33" h="1" extrusionOk="0">
                  <a:moveTo>
                    <a:pt x="33" y="0"/>
                  </a:moveTo>
                  <a:lnTo>
                    <a:pt x="1" y="0"/>
                  </a:lnTo>
                  <a:lnTo>
                    <a:pt x="12" y="0"/>
                  </a:lnTo>
                  <a:lnTo>
                    <a:pt x="2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523;p32">
              <a:extLst>
                <a:ext uri="{FF2B5EF4-FFF2-40B4-BE49-F238E27FC236}">
                  <a16:creationId xmlns:a16="http://schemas.microsoft.com/office/drawing/2014/main" id="{B21DA215-7A09-6853-E66C-76D037B5FFCE}"/>
                </a:ext>
              </a:extLst>
            </p:cNvPr>
            <p:cNvSpPr/>
            <p:nvPr/>
          </p:nvSpPr>
          <p:spPr>
            <a:xfrm>
              <a:off x="3246225" y="2008175"/>
              <a:ext cx="2350" cy="2625"/>
            </a:xfrm>
            <a:custGeom>
              <a:avLst/>
              <a:gdLst/>
              <a:ahLst/>
              <a:cxnLst/>
              <a:rect l="l" t="t" r="r" b="b"/>
              <a:pathLst>
                <a:path w="94" h="105" extrusionOk="0">
                  <a:moveTo>
                    <a:pt x="84" y="0"/>
                  </a:moveTo>
                  <a:lnTo>
                    <a:pt x="0" y="21"/>
                  </a:lnTo>
                  <a:lnTo>
                    <a:pt x="21" y="105"/>
                  </a:lnTo>
                  <a:lnTo>
                    <a:pt x="9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524;p32">
              <a:extLst>
                <a:ext uri="{FF2B5EF4-FFF2-40B4-BE49-F238E27FC236}">
                  <a16:creationId xmlns:a16="http://schemas.microsoft.com/office/drawing/2014/main" id="{CBAD5777-766B-495C-1A91-D48309A92CEB}"/>
                </a:ext>
              </a:extLst>
            </p:cNvPr>
            <p:cNvSpPr/>
            <p:nvPr/>
          </p:nvSpPr>
          <p:spPr>
            <a:xfrm>
              <a:off x="3246750" y="2007400"/>
              <a:ext cx="101750" cy="587950"/>
            </a:xfrm>
            <a:custGeom>
              <a:avLst/>
              <a:gdLst/>
              <a:ahLst/>
              <a:cxnLst/>
              <a:rect l="l" t="t" r="r" b="b"/>
              <a:pathLst>
                <a:path w="4070" h="23518" extrusionOk="0">
                  <a:moveTo>
                    <a:pt x="302" y="0"/>
                  </a:moveTo>
                  <a:lnTo>
                    <a:pt x="146" y="21"/>
                  </a:lnTo>
                  <a:lnTo>
                    <a:pt x="84" y="31"/>
                  </a:lnTo>
                  <a:lnTo>
                    <a:pt x="73" y="31"/>
                  </a:lnTo>
                  <a:lnTo>
                    <a:pt x="0" y="136"/>
                  </a:lnTo>
                  <a:lnTo>
                    <a:pt x="73" y="585"/>
                  </a:lnTo>
                  <a:lnTo>
                    <a:pt x="2567" y="16037"/>
                  </a:lnTo>
                  <a:lnTo>
                    <a:pt x="3766" y="23518"/>
                  </a:lnTo>
                  <a:lnTo>
                    <a:pt x="3923" y="23497"/>
                  </a:lnTo>
                  <a:lnTo>
                    <a:pt x="3933" y="23330"/>
                  </a:lnTo>
                  <a:lnTo>
                    <a:pt x="4069" y="23330"/>
                  </a:lnTo>
                  <a:lnTo>
                    <a:pt x="1440" y="7022"/>
                  </a:lnTo>
                  <a:lnTo>
                    <a:pt x="334" y="157"/>
                  </a:lnTo>
                  <a:lnTo>
                    <a:pt x="313" y="42"/>
                  </a:lnTo>
                  <a:lnTo>
                    <a:pt x="30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525;p32">
              <a:extLst>
                <a:ext uri="{FF2B5EF4-FFF2-40B4-BE49-F238E27FC236}">
                  <a16:creationId xmlns:a16="http://schemas.microsoft.com/office/drawing/2014/main" id="{F586352A-8242-BD84-5722-3AFA130BE025}"/>
                </a:ext>
              </a:extLst>
            </p:cNvPr>
            <p:cNvSpPr/>
            <p:nvPr/>
          </p:nvSpPr>
          <p:spPr>
            <a:xfrm>
              <a:off x="1695525" y="2755500"/>
              <a:ext cx="737425" cy="689675"/>
            </a:xfrm>
            <a:custGeom>
              <a:avLst/>
              <a:gdLst/>
              <a:ahLst/>
              <a:cxnLst/>
              <a:rect l="l" t="t" r="r" b="b"/>
              <a:pathLst>
                <a:path w="29497" h="27587" extrusionOk="0">
                  <a:moveTo>
                    <a:pt x="4059" y="668"/>
                  </a:moveTo>
                  <a:lnTo>
                    <a:pt x="28766" y="24269"/>
                  </a:lnTo>
                  <a:lnTo>
                    <a:pt x="376" y="27221"/>
                  </a:lnTo>
                  <a:lnTo>
                    <a:pt x="4059" y="668"/>
                  </a:lnTo>
                  <a:close/>
                  <a:moveTo>
                    <a:pt x="3830" y="0"/>
                  </a:moveTo>
                  <a:lnTo>
                    <a:pt x="0" y="27586"/>
                  </a:lnTo>
                  <a:lnTo>
                    <a:pt x="29152" y="24561"/>
                  </a:lnTo>
                  <a:lnTo>
                    <a:pt x="29496" y="24519"/>
                  </a:lnTo>
                  <a:lnTo>
                    <a:pt x="383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526;p32">
              <a:extLst>
                <a:ext uri="{FF2B5EF4-FFF2-40B4-BE49-F238E27FC236}">
                  <a16:creationId xmlns:a16="http://schemas.microsoft.com/office/drawing/2014/main" id="{5F93F613-AE1A-51C9-5DAB-19001E4B38C7}"/>
                </a:ext>
              </a:extLst>
            </p:cNvPr>
            <p:cNvSpPr/>
            <p:nvPr/>
          </p:nvSpPr>
          <p:spPr>
            <a:xfrm>
              <a:off x="1791250" y="2760950"/>
              <a:ext cx="635425" cy="607275"/>
            </a:xfrm>
            <a:custGeom>
              <a:avLst/>
              <a:gdLst/>
              <a:ahLst/>
              <a:cxnLst/>
              <a:rect l="l" t="t" r="r" b="b"/>
              <a:pathLst>
                <a:path w="25417" h="24291" extrusionOk="0">
                  <a:moveTo>
                    <a:pt x="230" y="1"/>
                  </a:moveTo>
                  <a:lnTo>
                    <a:pt x="1" y="230"/>
                  </a:lnTo>
                  <a:lnTo>
                    <a:pt x="25197" y="24290"/>
                  </a:lnTo>
                  <a:lnTo>
                    <a:pt x="25417" y="24061"/>
                  </a:lnTo>
                  <a:lnTo>
                    <a:pt x="23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527;p32">
              <a:extLst>
                <a:ext uri="{FF2B5EF4-FFF2-40B4-BE49-F238E27FC236}">
                  <a16:creationId xmlns:a16="http://schemas.microsoft.com/office/drawing/2014/main" id="{963E4398-9AB8-7A0B-1DD7-A924AF6B84DB}"/>
                </a:ext>
              </a:extLst>
            </p:cNvPr>
            <p:cNvSpPr/>
            <p:nvPr/>
          </p:nvSpPr>
          <p:spPr>
            <a:xfrm>
              <a:off x="3344825" y="1906200"/>
              <a:ext cx="1201975" cy="701925"/>
            </a:xfrm>
            <a:custGeom>
              <a:avLst/>
              <a:gdLst/>
              <a:ahLst/>
              <a:cxnLst/>
              <a:rect l="l" t="t" r="r" b="b"/>
              <a:pathLst>
                <a:path w="48079" h="28077" extrusionOk="0">
                  <a:moveTo>
                    <a:pt x="26449" y="0"/>
                  </a:moveTo>
                  <a:lnTo>
                    <a:pt x="26188" y="198"/>
                  </a:lnTo>
                  <a:lnTo>
                    <a:pt x="47420" y="27754"/>
                  </a:lnTo>
                  <a:lnTo>
                    <a:pt x="10" y="27378"/>
                  </a:lnTo>
                  <a:lnTo>
                    <a:pt x="0" y="27701"/>
                  </a:lnTo>
                  <a:lnTo>
                    <a:pt x="48078" y="28077"/>
                  </a:lnTo>
                  <a:lnTo>
                    <a:pt x="48078" y="28077"/>
                  </a:lnTo>
                  <a:lnTo>
                    <a:pt x="26449"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528;p32">
              <a:extLst>
                <a:ext uri="{FF2B5EF4-FFF2-40B4-BE49-F238E27FC236}">
                  <a16:creationId xmlns:a16="http://schemas.microsoft.com/office/drawing/2014/main" id="{88BB723C-75C5-3B38-C1E6-418049A63AC8}"/>
                </a:ext>
              </a:extLst>
            </p:cNvPr>
            <p:cNvSpPr/>
            <p:nvPr/>
          </p:nvSpPr>
          <p:spPr>
            <a:xfrm>
              <a:off x="3864650" y="2608100"/>
              <a:ext cx="670900" cy="897075"/>
            </a:xfrm>
            <a:custGeom>
              <a:avLst/>
              <a:gdLst/>
              <a:ahLst/>
              <a:cxnLst/>
              <a:rect l="l" t="t" r="r" b="b"/>
              <a:pathLst>
                <a:path w="26836" h="35883" extrusionOk="0">
                  <a:moveTo>
                    <a:pt x="26638" y="1"/>
                  </a:moveTo>
                  <a:lnTo>
                    <a:pt x="1" y="35882"/>
                  </a:lnTo>
                  <a:lnTo>
                    <a:pt x="335" y="35704"/>
                  </a:lnTo>
                  <a:lnTo>
                    <a:pt x="26836"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529;p32">
              <a:extLst>
                <a:ext uri="{FF2B5EF4-FFF2-40B4-BE49-F238E27FC236}">
                  <a16:creationId xmlns:a16="http://schemas.microsoft.com/office/drawing/2014/main" id="{807F9DB7-5988-3A8D-B7C6-D3B78FF04B96}"/>
                </a:ext>
              </a:extLst>
            </p:cNvPr>
            <p:cNvSpPr/>
            <p:nvPr/>
          </p:nvSpPr>
          <p:spPr>
            <a:xfrm>
              <a:off x="3873000" y="2608100"/>
              <a:ext cx="667000" cy="892625"/>
            </a:xfrm>
            <a:custGeom>
              <a:avLst/>
              <a:gdLst/>
              <a:ahLst/>
              <a:cxnLst/>
              <a:rect l="l" t="t" r="r" b="b"/>
              <a:pathLst>
                <a:path w="26680" h="35705" extrusionOk="0">
                  <a:moveTo>
                    <a:pt x="26502" y="1"/>
                  </a:moveTo>
                  <a:lnTo>
                    <a:pt x="1" y="35704"/>
                  </a:lnTo>
                  <a:lnTo>
                    <a:pt x="1" y="35704"/>
                  </a:lnTo>
                  <a:lnTo>
                    <a:pt x="335" y="35537"/>
                  </a:lnTo>
                  <a:lnTo>
                    <a:pt x="26680" y="32"/>
                  </a:lnTo>
                  <a:lnTo>
                    <a:pt x="26669" y="32"/>
                  </a:lnTo>
                  <a:lnTo>
                    <a:pt x="26617" y="95"/>
                  </a:lnTo>
                  <a:lnTo>
                    <a:pt x="2654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530;p32">
              <a:extLst>
                <a:ext uri="{FF2B5EF4-FFF2-40B4-BE49-F238E27FC236}">
                  <a16:creationId xmlns:a16="http://schemas.microsoft.com/office/drawing/2014/main" id="{6CD32F6C-0DDF-256F-C11B-2571E771DAFA}"/>
                </a:ext>
              </a:extLst>
            </p:cNvPr>
            <p:cNvSpPr/>
            <p:nvPr/>
          </p:nvSpPr>
          <p:spPr>
            <a:xfrm>
              <a:off x="3858675" y="3496525"/>
              <a:ext cx="22700" cy="21675"/>
            </a:xfrm>
            <a:custGeom>
              <a:avLst/>
              <a:gdLst/>
              <a:ahLst/>
              <a:cxnLst/>
              <a:rect l="l" t="t" r="r" b="b"/>
              <a:pathLst>
                <a:path w="908" h="867" extrusionOk="0">
                  <a:moveTo>
                    <a:pt x="908" y="0"/>
                  </a:moveTo>
                  <a:lnTo>
                    <a:pt x="574" y="167"/>
                  </a:lnTo>
                  <a:lnTo>
                    <a:pt x="240" y="345"/>
                  </a:lnTo>
                  <a:lnTo>
                    <a:pt x="0" y="668"/>
                  </a:lnTo>
                  <a:lnTo>
                    <a:pt x="261" y="867"/>
                  </a:lnTo>
                  <a:lnTo>
                    <a:pt x="908"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531;p32">
              <a:extLst>
                <a:ext uri="{FF2B5EF4-FFF2-40B4-BE49-F238E27FC236}">
                  <a16:creationId xmlns:a16="http://schemas.microsoft.com/office/drawing/2014/main" id="{71F370F0-8FEE-8AAE-34B6-447B541CF83C}"/>
                </a:ext>
              </a:extLst>
            </p:cNvPr>
            <p:cNvSpPr/>
            <p:nvPr/>
          </p:nvSpPr>
          <p:spPr>
            <a:xfrm>
              <a:off x="4530600" y="2605775"/>
              <a:ext cx="6000" cy="2350"/>
            </a:xfrm>
            <a:custGeom>
              <a:avLst/>
              <a:gdLst/>
              <a:ahLst/>
              <a:cxnLst/>
              <a:rect l="l" t="t" r="r" b="b"/>
              <a:pathLst>
                <a:path w="240" h="94" extrusionOk="0">
                  <a:moveTo>
                    <a:pt x="63" y="0"/>
                  </a:moveTo>
                  <a:lnTo>
                    <a:pt x="0" y="94"/>
                  </a:lnTo>
                  <a:lnTo>
                    <a:pt x="240" y="94"/>
                  </a:lnTo>
                  <a:lnTo>
                    <a:pt x="219" y="63"/>
                  </a:lnTo>
                  <a:lnTo>
                    <a:pt x="63"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532;p32">
              <a:extLst>
                <a:ext uri="{FF2B5EF4-FFF2-40B4-BE49-F238E27FC236}">
                  <a16:creationId xmlns:a16="http://schemas.microsoft.com/office/drawing/2014/main" id="{A820C68C-8BAE-A7AA-6AE5-83603ECCA9FA}"/>
                </a:ext>
              </a:extLst>
            </p:cNvPr>
            <p:cNvSpPr/>
            <p:nvPr/>
          </p:nvSpPr>
          <p:spPr>
            <a:xfrm>
              <a:off x="5282325" y="840925"/>
              <a:ext cx="709250" cy="476325"/>
            </a:xfrm>
            <a:custGeom>
              <a:avLst/>
              <a:gdLst/>
              <a:ahLst/>
              <a:cxnLst/>
              <a:rect l="l" t="t" r="r" b="b"/>
              <a:pathLst>
                <a:path w="28370" h="19053" extrusionOk="0">
                  <a:moveTo>
                    <a:pt x="10455" y="439"/>
                  </a:moveTo>
                  <a:lnTo>
                    <a:pt x="27170" y="18238"/>
                  </a:lnTo>
                  <a:lnTo>
                    <a:pt x="648" y="8065"/>
                  </a:lnTo>
                  <a:lnTo>
                    <a:pt x="10455" y="439"/>
                  </a:lnTo>
                  <a:close/>
                  <a:moveTo>
                    <a:pt x="10497" y="0"/>
                  </a:moveTo>
                  <a:lnTo>
                    <a:pt x="1" y="8170"/>
                  </a:lnTo>
                  <a:lnTo>
                    <a:pt x="28369" y="19052"/>
                  </a:lnTo>
                  <a:lnTo>
                    <a:pt x="28369" y="19052"/>
                  </a:lnTo>
                  <a:lnTo>
                    <a:pt x="10497"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533;p32">
              <a:extLst>
                <a:ext uri="{FF2B5EF4-FFF2-40B4-BE49-F238E27FC236}">
                  <a16:creationId xmlns:a16="http://schemas.microsoft.com/office/drawing/2014/main" id="{163312D0-E3F7-C6FB-4CB7-06815953BFD7}"/>
                </a:ext>
              </a:extLst>
            </p:cNvPr>
            <p:cNvSpPr/>
            <p:nvPr/>
          </p:nvSpPr>
          <p:spPr>
            <a:xfrm>
              <a:off x="3991950" y="1901225"/>
              <a:ext cx="939325" cy="709250"/>
            </a:xfrm>
            <a:custGeom>
              <a:avLst/>
              <a:gdLst/>
              <a:ahLst/>
              <a:cxnLst/>
              <a:rect l="l" t="t" r="r" b="b"/>
              <a:pathLst>
                <a:path w="37573" h="28370" extrusionOk="0">
                  <a:moveTo>
                    <a:pt x="867" y="596"/>
                  </a:moveTo>
                  <a:lnTo>
                    <a:pt x="36988" y="11280"/>
                  </a:lnTo>
                  <a:lnTo>
                    <a:pt x="21880" y="27858"/>
                  </a:lnTo>
                  <a:lnTo>
                    <a:pt x="867" y="596"/>
                  </a:lnTo>
                  <a:close/>
                  <a:moveTo>
                    <a:pt x="0" y="1"/>
                  </a:moveTo>
                  <a:lnTo>
                    <a:pt x="21734" y="28213"/>
                  </a:lnTo>
                  <a:lnTo>
                    <a:pt x="21859" y="28370"/>
                  </a:lnTo>
                  <a:lnTo>
                    <a:pt x="37572" y="11113"/>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534;p32">
              <a:extLst>
                <a:ext uri="{FF2B5EF4-FFF2-40B4-BE49-F238E27FC236}">
                  <a16:creationId xmlns:a16="http://schemas.microsoft.com/office/drawing/2014/main" id="{8AF43BC8-87E0-3358-2D84-5AA6BF0915E2}"/>
                </a:ext>
              </a:extLst>
            </p:cNvPr>
            <p:cNvSpPr/>
            <p:nvPr/>
          </p:nvSpPr>
          <p:spPr>
            <a:xfrm>
              <a:off x="4920025" y="1042550"/>
              <a:ext cx="374325" cy="1139900"/>
            </a:xfrm>
            <a:custGeom>
              <a:avLst/>
              <a:gdLst/>
              <a:ahLst/>
              <a:cxnLst/>
              <a:rect l="l" t="t" r="r" b="b"/>
              <a:pathLst>
                <a:path w="14973" h="45596" extrusionOk="0">
                  <a:moveTo>
                    <a:pt x="14670" y="0"/>
                  </a:moveTo>
                  <a:lnTo>
                    <a:pt x="0" y="45491"/>
                  </a:lnTo>
                  <a:lnTo>
                    <a:pt x="313" y="45595"/>
                  </a:lnTo>
                  <a:lnTo>
                    <a:pt x="14973" y="105"/>
                  </a:lnTo>
                  <a:lnTo>
                    <a:pt x="1467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535;p32">
              <a:extLst>
                <a:ext uri="{FF2B5EF4-FFF2-40B4-BE49-F238E27FC236}">
                  <a16:creationId xmlns:a16="http://schemas.microsoft.com/office/drawing/2014/main" id="{C97DE650-8589-7188-07BC-7C8AD2B21895}"/>
                </a:ext>
              </a:extLst>
            </p:cNvPr>
            <p:cNvSpPr/>
            <p:nvPr/>
          </p:nvSpPr>
          <p:spPr>
            <a:xfrm>
              <a:off x="4531625" y="2174350"/>
              <a:ext cx="862625" cy="785900"/>
            </a:xfrm>
            <a:custGeom>
              <a:avLst/>
              <a:gdLst/>
              <a:ahLst/>
              <a:cxnLst/>
              <a:rect l="l" t="t" r="r" b="b"/>
              <a:pathLst>
                <a:path w="34505" h="31436" extrusionOk="0">
                  <a:moveTo>
                    <a:pt x="15661" y="543"/>
                  </a:moveTo>
                  <a:lnTo>
                    <a:pt x="33722" y="30768"/>
                  </a:lnTo>
                  <a:lnTo>
                    <a:pt x="33722" y="30768"/>
                  </a:lnTo>
                  <a:lnTo>
                    <a:pt x="553" y="17132"/>
                  </a:lnTo>
                  <a:lnTo>
                    <a:pt x="15661" y="543"/>
                  </a:lnTo>
                  <a:close/>
                  <a:moveTo>
                    <a:pt x="15724" y="0"/>
                  </a:moveTo>
                  <a:lnTo>
                    <a:pt x="1" y="17246"/>
                  </a:lnTo>
                  <a:lnTo>
                    <a:pt x="34056" y="31248"/>
                  </a:lnTo>
                  <a:lnTo>
                    <a:pt x="34504" y="31436"/>
                  </a:lnTo>
                  <a:lnTo>
                    <a:pt x="15828" y="188"/>
                  </a:lnTo>
                  <a:lnTo>
                    <a:pt x="1572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536;p32">
              <a:extLst>
                <a:ext uri="{FF2B5EF4-FFF2-40B4-BE49-F238E27FC236}">
                  <a16:creationId xmlns:a16="http://schemas.microsoft.com/office/drawing/2014/main" id="{FC9621E2-772D-2A7A-E748-DD5B7BF3CAD8}"/>
                </a:ext>
              </a:extLst>
            </p:cNvPr>
            <p:cNvSpPr/>
            <p:nvPr/>
          </p:nvSpPr>
          <p:spPr>
            <a:xfrm>
              <a:off x="5971200" y="1297400"/>
              <a:ext cx="368075" cy="697225"/>
            </a:xfrm>
            <a:custGeom>
              <a:avLst/>
              <a:gdLst/>
              <a:ahLst/>
              <a:cxnLst/>
              <a:rect l="l" t="t" r="r" b="b"/>
              <a:pathLst>
                <a:path w="14723" h="27889" extrusionOk="0">
                  <a:moveTo>
                    <a:pt x="429" y="772"/>
                  </a:moveTo>
                  <a:lnTo>
                    <a:pt x="14284" y="12072"/>
                  </a:lnTo>
                  <a:lnTo>
                    <a:pt x="4080" y="27012"/>
                  </a:lnTo>
                  <a:lnTo>
                    <a:pt x="429" y="772"/>
                  </a:lnTo>
                  <a:close/>
                  <a:moveTo>
                    <a:pt x="0" y="0"/>
                  </a:moveTo>
                  <a:lnTo>
                    <a:pt x="3819" y="27471"/>
                  </a:lnTo>
                  <a:lnTo>
                    <a:pt x="3872" y="27889"/>
                  </a:lnTo>
                  <a:lnTo>
                    <a:pt x="14723" y="12009"/>
                  </a:lnTo>
                  <a:lnTo>
                    <a:pt x="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537;p32">
              <a:extLst>
                <a:ext uri="{FF2B5EF4-FFF2-40B4-BE49-F238E27FC236}">
                  <a16:creationId xmlns:a16="http://schemas.microsoft.com/office/drawing/2014/main" id="{55C37E88-E2CB-B651-0ADD-3C52ACEDDCD2}"/>
                </a:ext>
              </a:extLst>
            </p:cNvPr>
            <p:cNvSpPr/>
            <p:nvPr/>
          </p:nvSpPr>
          <p:spPr>
            <a:xfrm>
              <a:off x="4928875" y="2181125"/>
              <a:ext cx="718900" cy="762725"/>
            </a:xfrm>
            <a:custGeom>
              <a:avLst/>
              <a:gdLst/>
              <a:ahLst/>
              <a:cxnLst/>
              <a:rect l="l" t="t" r="r" b="b"/>
              <a:pathLst>
                <a:path w="28756" h="30509" extrusionOk="0">
                  <a:moveTo>
                    <a:pt x="22" y="0"/>
                  </a:moveTo>
                  <a:lnTo>
                    <a:pt x="1" y="21"/>
                  </a:lnTo>
                  <a:lnTo>
                    <a:pt x="95" y="167"/>
                  </a:lnTo>
                  <a:lnTo>
                    <a:pt x="28526" y="532"/>
                  </a:lnTo>
                  <a:lnTo>
                    <a:pt x="18187" y="30446"/>
                  </a:lnTo>
                  <a:lnTo>
                    <a:pt x="18218" y="30508"/>
                  </a:lnTo>
                  <a:lnTo>
                    <a:pt x="18333" y="30508"/>
                  </a:lnTo>
                  <a:lnTo>
                    <a:pt x="28756" y="376"/>
                  </a:lnTo>
                  <a:lnTo>
                    <a:pt x="2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538;p32">
              <a:extLst>
                <a:ext uri="{FF2B5EF4-FFF2-40B4-BE49-F238E27FC236}">
                  <a16:creationId xmlns:a16="http://schemas.microsoft.com/office/drawing/2014/main" id="{0EFD1D68-3155-4F6E-4F96-E77C9F1B853D}"/>
                </a:ext>
              </a:extLst>
            </p:cNvPr>
            <p:cNvSpPr/>
            <p:nvPr/>
          </p:nvSpPr>
          <p:spPr>
            <a:xfrm>
              <a:off x="5387200" y="2190500"/>
              <a:ext cx="262425" cy="753350"/>
            </a:xfrm>
            <a:custGeom>
              <a:avLst/>
              <a:gdLst/>
              <a:ahLst/>
              <a:cxnLst/>
              <a:rect l="l" t="t" r="r" b="b"/>
              <a:pathLst>
                <a:path w="10497" h="30134" extrusionOk="0">
                  <a:moveTo>
                    <a:pt x="10423" y="1"/>
                  </a:moveTo>
                  <a:lnTo>
                    <a:pt x="0" y="30133"/>
                  </a:lnTo>
                  <a:lnTo>
                    <a:pt x="177" y="30133"/>
                  </a:lnTo>
                  <a:lnTo>
                    <a:pt x="10496" y="282"/>
                  </a:lnTo>
                  <a:lnTo>
                    <a:pt x="1042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539;p32">
              <a:extLst>
                <a:ext uri="{FF2B5EF4-FFF2-40B4-BE49-F238E27FC236}">
                  <a16:creationId xmlns:a16="http://schemas.microsoft.com/office/drawing/2014/main" id="{FCE2D46C-2451-6382-48F8-1281770451BA}"/>
                </a:ext>
              </a:extLst>
            </p:cNvPr>
            <p:cNvSpPr/>
            <p:nvPr/>
          </p:nvSpPr>
          <p:spPr>
            <a:xfrm>
              <a:off x="5647750" y="2190500"/>
              <a:ext cx="3150" cy="7075"/>
            </a:xfrm>
            <a:custGeom>
              <a:avLst/>
              <a:gdLst/>
              <a:ahLst/>
              <a:cxnLst/>
              <a:rect l="l" t="t" r="r" b="b"/>
              <a:pathLst>
                <a:path w="126" h="283" extrusionOk="0">
                  <a:moveTo>
                    <a:pt x="1" y="1"/>
                  </a:moveTo>
                  <a:lnTo>
                    <a:pt x="74" y="282"/>
                  </a:lnTo>
                  <a:lnTo>
                    <a:pt x="126" y="105"/>
                  </a:lnTo>
                  <a:lnTo>
                    <a:pt x="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540;p32">
              <a:extLst>
                <a:ext uri="{FF2B5EF4-FFF2-40B4-BE49-F238E27FC236}">
                  <a16:creationId xmlns:a16="http://schemas.microsoft.com/office/drawing/2014/main" id="{0D2F677D-C090-B41C-6150-633FAB852481}"/>
                </a:ext>
              </a:extLst>
            </p:cNvPr>
            <p:cNvSpPr/>
            <p:nvPr/>
          </p:nvSpPr>
          <p:spPr>
            <a:xfrm>
              <a:off x="5647750" y="2186575"/>
              <a:ext cx="5525" cy="3950"/>
            </a:xfrm>
            <a:custGeom>
              <a:avLst/>
              <a:gdLst/>
              <a:ahLst/>
              <a:cxnLst/>
              <a:rect l="l" t="t" r="r" b="b"/>
              <a:pathLst>
                <a:path w="221" h="158" extrusionOk="0">
                  <a:moveTo>
                    <a:pt x="53" y="1"/>
                  </a:moveTo>
                  <a:lnTo>
                    <a:pt x="1" y="158"/>
                  </a:lnTo>
                  <a:lnTo>
                    <a:pt x="199" y="54"/>
                  </a:lnTo>
                  <a:lnTo>
                    <a:pt x="22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541;p32">
              <a:extLst>
                <a:ext uri="{FF2B5EF4-FFF2-40B4-BE49-F238E27FC236}">
                  <a16:creationId xmlns:a16="http://schemas.microsoft.com/office/drawing/2014/main" id="{74A59D6B-A89F-342E-9A36-FBE130625CC9}"/>
                </a:ext>
              </a:extLst>
            </p:cNvPr>
            <p:cNvSpPr/>
            <p:nvPr/>
          </p:nvSpPr>
          <p:spPr>
            <a:xfrm>
              <a:off x="4929150" y="2177200"/>
              <a:ext cx="719950" cy="13325"/>
            </a:xfrm>
            <a:custGeom>
              <a:avLst/>
              <a:gdLst/>
              <a:ahLst/>
              <a:cxnLst/>
              <a:rect l="l" t="t" r="r" b="b"/>
              <a:pathLst>
                <a:path w="28798" h="533" extrusionOk="0">
                  <a:moveTo>
                    <a:pt x="11" y="0"/>
                  </a:moveTo>
                  <a:lnTo>
                    <a:pt x="1" y="53"/>
                  </a:lnTo>
                  <a:lnTo>
                    <a:pt x="84" y="74"/>
                  </a:lnTo>
                  <a:lnTo>
                    <a:pt x="11" y="157"/>
                  </a:lnTo>
                  <a:lnTo>
                    <a:pt x="28745" y="533"/>
                  </a:lnTo>
                  <a:lnTo>
                    <a:pt x="28797" y="376"/>
                  </a:lnTo>
                  <a:lnTo>
                    <a:pt x="11"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542;p32">
              <a:extLst>
                <a:ext uri="{FF2B5EF4-FFF2-40B4-BE49-F238E27FC236}">
                  <a16:creationId xmlns:a16="http://schemas.microsoft.com/office/drawing/2014/main" id="{9CC9FDD6-AD5A-5DB9-6825-E8DF53F8D97C}"/>
                </a:ext>
              </a:extLst>
            </p:cNvPr>
            <p:cNvSpPr/>
            <p:nvPr/>
          </p:nvSpPr>
          <p:spPr>
            <a:xfrm>
              <a:off x="5647750" y="2187900"/>
              <a:ext cx="5000" cy="5250"/>
            </a:xfrm>
            <a:custGeom>
              <a:avLst/>
              <a:gdLst/>
              <a:ahLst/>
              <a:cxnLst/>
              <a:rect l="l" t="t" r="r" b="b"/>
              <a:pathLst>
                <a:path w="200" h="210" extrusionOk="0">
                  <a:moveTo>
                    <a:pt x="199" y="1"/>
                  </a:moveTo>
                  <a:lnTo>
                    <a:pt x="1" y="105"/>
                  </a:lnTo>
                  <a:lnTo>
                    <a:pt x="126" y="209"/>
                  </a:lnTo>
                  <a:lnTo>
                    <a:pt x="199"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543;p32">
              <a:extLst>
                <a:ext uri="{FF2B5EF4-FFF2-40B4-BE49-F238E27FC236}">
                  <a16:creationId xmlns:a16="http://schemas.microsoft.com/office/drawing/2014/main" id="{4DDBE504-DB38-3161-772F-C2DA44E70D96}"/>
                </a:ext>
              </a:extLst>
            </p:cNvPr>
            <p:cNvSpPr/>
            <p:nvPr/>
          </p:nvSpPr>
          <p:spPr>
            <a:xfrm>
              <a:off x="5384300" y="2943825"/>
              <a:ext cx="7325" cy="7575"/>
            </a:xfrm>
            <a:custGeom>
              <a:avLst/>
              <a:gdLst/>
              <a:ahLst/>
              <a:cxnLst/>
              <a:rect l="l" t="t" r="r" b="b"/>
              <a:pathLst>
                <a:path w="293" h="303" extrusionOk="0">
                  <a:moveTo>
                    <a:pt x="1" y="0"/>
                  </a:moveTo>
                  <a:lnTo>
                    <a:pt x="189" y="302"/>
                  </a:lnTo>
                  <a:lnTo>
                    <a:pt x="293"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544;p32">
              <a:extLst>
                <a:ext uri="{FF2B5EF4-FFF2-40B4-BE49-F238E27FC236}">
                  <a16:creationId xmlns:a16="http://schemas.microsoft.com/office/drawing/2014/main" id="{6A0FE136-1ADF-0BBE-024E-4CBE075067E7}"/>
                </a:ext>
              </a:extLst>
            </p:cNvPr>
            <p:cNvSpPr/>
            <p:nvPr/>
          </p:nvSpPr>
          <p:spPr>
            <a:xfrm>
              <a:off x="4923150" y="2187900"/>
              <a:ext cx="157050" cy="262675"/>
            </a:xfrm>
            <a:custGeom>
              <a:avLst/>
              <a:gdLst/>
              <a:ahLst/>
              <a:cxnLst/>
              <a:rect l="l" t="t" r="r" b="b"/>
              <a:pathLst>
                <a:path w="6282" h="10507" extrusionOk="0">
                  <a:moveTo>
                    <a:pt x="0" y="1"/>
                  </a:moveTo>
                  <a:lnTo>
                    <a:pt x="0" y="1"/>
                  </a:lnTo>
                  <a:lnTo>
                    <a:pt x="6281" y="10507"/>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545;p32">
              <a:extLst>
                <a:ext uri="{FF2B5EF4-FFF2-40B4-BE49-F238E27FC236}">
                  <a16:creationId xmlns:a16="http://schemas.microsoft.com/office/drawing/2014/main" id="{C3775429-7311-1ADC-451B-BEE6C18076D5}"/>
                </a:ext>
              </a:extLst>
            </p:cNvPr>
            <p:cNvSpPr/>
            <p:nvPr/>
          </p:nvSpPr>
          <p:spPr>
            <a:xfrm>
              <a:off x="5384575" y="2959975"/>
              <a:ext cx="1325" cy="1325"/>
            </a:xfrm>
            <a:custGeom>
              <a:avLst/>
              <a:gdLst/>
              <a:ahLst/>
              <a:cxnLst/>
              <a:rect l="l" t="t" r="r" b="b"/>
              <a:pathLst>
                <a:path w="53" h="53" extrusionOk="0">
                  <a:moveTo>
                    <a:pt x="1" y="1"/>
                  </a:moveTo>
                  <a:lnTo>
                    <a:pt x="32" y="53"/>
                  </a:lnTo>
                  <a:lnTo>
                    <a:pt x="52"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546;p32">
              <a:extLst>
                <a:ext uri="{FF2B5EF4-FFF2-40B4-BE49-F238E27FC236}">
                  <a16:creationId xmlns:a16="http://schemas.microsoft.com/office/drawing/2014/main" id="{16DABEC2-555F-AEB5-1B3A-213F89A72E19}"/>
                </a:ext>
              </a:extLst>
            </p:cNvPr>
            <p:cNvSpPr/>
            <p:nvPr/>
          </p:nvSpPr>
          <p:spPr>
            <a:xfrm>
              <a:off x="5381700" y="2955025"/>
              <a:ext cx="5250" cy="4975"/>
            </a:xfrm>
            <a:custGeom>
              <a:avLst/>
              <a:gdLst/>
              <a:ahLst/>
              <a:cxnLst/>
              <a:rect l="l" t="t" r="r" b="b"/>
              <a:pathLst>
                <a:path w="210" h="199" extrusionOk="0">
                  <a:moveTo>
                    <a:pt x="1" y="0"/>
                  </a:moveTo>
                  <a:lnTo>
                    <a:pt x="116" y="199"/>
                  </a:lnTo>
                  <a:lnTo>
                    <a:pt x="167" y="199"/>
                  </a:lnTo>
                  <a:lnTo>
                    <a:pt x="209" y="84"/>
                  </a:lnTo>
                  <a:lnTo>
                    <a:pt x="53" y="21"/>
                  </a:lnTo>
                  <a:lnTo>
                    <a:pt x="1"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547;p32">
              <a:extLst>
                <a:ext uri="{FF2B5EF4-FFF2-40B4-BE49-F238E27FC236}">
                  <a16:creationId xmlns:a16="http://schemas.microsoft.com/office/drawing/2014/main" id="{E59EF183-3FEA-6849-C5CA-4D5A1C9C9FE7}"/>
                </a:ext>
              </a:extLst>
            </p:cNvPr>
            <p:cNvSpPr/>
            <p:nvPr/>
          </p:nvSpPr>
          <p:spPr>
            <a:xfrm>
              <a:off x="4916625" y="2176950"/>
              <a:ext cx="14650" cy="4725"/>
            </a:xfrm>
            <a:custGeom>
              <a:avLst/>
              <a:gdLst/>
              <a:ahLst/>
              <a:cxnLst/>
              <a:rect l="l" t="t" r="r" b="b"/>
              <a:pathLst>
                <a:path w="586" h="189" extrusionOk="0">
                  <a:moveTo>
                    <a:pt x="1" y="0"/>
                  </a:moveTo>
                  <a:lnTo>
                    <a:pt x="94" y="146"/>
                  </a:lnTo>
                  <a:lnTo>
                    <a:pt x="147" y="84"/>
                  </a:lnTo>
                  <a:lnTo>
                    <a:pt x="178" y="0"/>
                  </a:lnTo>
                  <a:close/>
                  <a:moveTo>
                    <a:pt x="502" y="63"/>
                  </a:moveTo>
                  <a:lnTo>
                    <a:pt x="470" y="146"/>
                  </a:lnTo>
                  <a:lnTo>
                    <a:pt x="491" y="188"/>
                  </a:lnTo>
                  <a:lnTo>
                    <a:pt x="512" y="167"/>
                  </a:lnTo>
                  <a:lnTo>
                    <a:pt x="585" y="84"/>
                  </a:lnTo>
                  <a:lnTo>
                    <a:pt x="502" y="63"/>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548;p32">
              <a:extLst>
                <a:ext uri="{FF2B5EF4-FFF2-40B4-BE49-F238E27FC236}">
                  <a16:creationId xmlns:a16="http://schemas.microsoft.com/office/drawing/2014/main" id="{69B8AD7E-42DD-2800-C649-2B673A1A03BE}"/>
                </a:ext>
              </a:extLst>
            </p:cNvPr>
            <p:cNvSpPr/>
            <p:nvPr/>
          </p:nvSpPr>
          <p:spPr>
            <a:xfrm>
              <a:off x="4920275" y="2176950"/>
              <a:ext cx="9150" cy="3675"/>
            </a:xfrm>
            <a:custGeom>
              <a:avLst/>
              <a:gdLst/>
              <a:ahLst/>
              <a:cxnLst/>
              <a:rect l="l" t="t" r="r" b="b"/>
              <a:pathLst>
                <a:path w="366" h="147" extrusionOk="0">
                  <a:moveTo>
                    <a:pt x="32" y="0"/>
                  </a:moveTo>
                  <a:lnTo>
                    <a:pt x="1" y="84"/>
                  </a:lnTo>
                  <a:lnTo>
                    <a:pt x="74" y="0"/>
                  </a:lnTo>
                  <a:close/>
                  <a:moveTo>
                    <a:pt x="240" y="10"/>
                  </a:moveTo>
                  <a:lnTo>
                    <a:pt x="282" y="84"/>
                  </a:lnTo>
                  <a:lnTo>
                    <a:pt x="324" y="146"/>
                  </a:lnTo>
                  <a:lnTo>
                    <a:pt x="356" y="63"/>
                  </a:lnTo>
                  <a:lnTo>
                    <a:pt x="366" y="1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549;p32">
              <a:extLst>
                <a:ext uri="{FF2B5EF4-FFF2-40B4-BE49-F238E27FC236}">
                  <a16:creationId xmlns:a16="http://schemas.microsoft.com/office/drawing/2014/main" id="{8B7A29D7-6105-906F-A96C-01FEB2B2E5BD}"/>
                </a:ext>
              </a:extLst>
            </p:cNvPr>
            <p:cNvSpPr/>
            <p:nvPr/>
          </p:nvSpPr>
          <p:spPr>
            <a:xfrm>
              <a:off x="4918975" y="2176950"/>
              <a:ext cx="470050" cy="780175"/>
            </a:xfrm>
            <a:custGeom>
              <a:avLst/>
              <a:gdLst/>
              <a:ahLst/>
              <a:cxnLst/>
              <a:rect l="l" t="t" r="r" b="b"/>
              <a:pathLst>
                <a:path w="18802" h="31207" extrusionOk="0">
                  <a:moveTo>
                    <a:pt x="126" y="0"/>
                  </a:moveTo>
                  <a:lnTo>
                    <a:pt x="53" y="84"/>
                  </a:lnTo>
                  <a:lnTo>
                    <a:pt x="0" y="146"/>
                  </a:lnTo>
                  <a:lnTo>
                    <a:pt x="167" y="439"/>
                  </a:lnTo>
                  <a:lnTo>
                    <a:pt x="6448" y="10945"/>
                  </a:lnTo>
                  <a:lnTo>
                    <a:pt x="18510" y="31123"/>
                  </a:lnTo>
                  <a:lnTo>
                    <a:pt x="18562" y="31144"/>
                  </a:lnTo>
                  <a:lnTo>
                    <a:pt x="18718" y="31207"/>
                  </a:lnTo>
                  <a:lnTo>
                    <a:pt x="18802" y="30977"/>
                  </a:lnTo>
                  <a:lnTo>
                    <a:pt x="18614" y="30675"/>
                  </a:lnTo>
                  <a:lnTo>
                    <a:pt x="18583" y="30613"/>
                  </a:lnTo>
                  <a:lnTo>
                    <a:pt x="491" y="334"/>
                  </a:lnTo>
                  <a:lnTo>
                    <a:pt x="397" y="188"/>
                  </a:lnTo>
                  <a:lnTo>
                    <a:pt x="376" y="146"/>
                  </a:lnTo>
                  <a:lnTo>
                    <a:pt x="334" y="84"/>
                  </a:lnTo>
                  <a:lnTo>
                    <a:pt x="292" y="10"/>
                  </a:lnTo>
                  <a:lnTo>
                    <a:pt x="126"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550;p32">
              <a:extLst>
                <a:ext uri="{FF2B5EF4-FFF2-40B4-BE49-F238E27FC236}">
                  <a16:creationId xmlns:a16="http://schemas.microsoft.com/office/drawing/2014/main" id="{FEEB85F9-D995-2AF0-BABC-0C54A6AFD7EA}"/>
                </a:ext>
              </a:extLst>
            </p:cNvPr>
            <p:cNvSpPr/>
            <p:nvPr/>
          </p:nvSpPr>
          <p:spPr>
            <a:xfrm>
              <a:off x="6067175" y="1589775"/>
              <a:ext cx="448950" cy="461200"/>
            </a:xfrm>
            <a:custGeom>
              <a:avLst/>
              <a:gdLst/>
              <a:ahLst/>
              <a:cxnLst/>
              <a:rect l="l" t="t" r="r" b="b"/>
              <a:pathLst>
                <a:path w="17958" h="18448" extrusionOk="0">
                  <a:moveTo>
                    <a:pt x="10706" y="1"/>
                  </a:moveTo>
                  <a:lnTo>
                    <a:pt x="1" y="15672"/>
                  </a:lnTo>
                  <a:lnTo>
                    <a:pt x="272" y="15850"/>
                  </a:lnTo>
                  <a:lnTo>
                    <a:pt x="10622" y="690"/>
                  </a:lnTo>
                  <a:lnTo>
                    <a:pt x="17655" y="18447"/>
                  </a:lnTo>
                  <a:lnTo>
                    <a:pt x="17958" y="18333"/>
                  </a:lnTo>
                  <a:lnTo>
                    <a:pt x="10706"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551;p32">
              <a:extLst>
                <a:ext uri="{FF2B5EF4-FFF2-40B4-BE49-F238E27FC236}">
                  <a16:creationId xmlns:a16="http://schemas.microsoft.com/office/drawing/2014/main" id="{967FCEB8-5911-C263-FCEC-9513E353D451}"/>
                </a:ext>
              </a:extLst>
            </p:cNvPr>
            <p:cNvSpPr/>
            <p:nvPr/>
          </p:nvSpPr>
          <p:spPr>
            <a:xfrm>
              <a:off x="5643850" y="1290600"/>
              <a:ext cx="430675" cy="901225"/>
            </a:xfrm>
            <a:custGeom>
              <a:avLst/>
              <a:gdLst/>
              <a:ahLst/>
              <a:cxnLst/>
              <a:rect l="l" t="t" r="r" b="b"/>
              <a:pathLst>
                <a:path w="17227" h="36049" extrusionOk="0">
                  <a:moveTo>
                    <a:pt x="13387" y="1"/>
                  </a:moveTo>
                  <a:lnTo>
                    <a:pt x="1" y="35944"/>
                  </a:lnTo>
                  <a:lnTo>
                    <a:pt x="303" y="36049"/>
                  </a:lnTo>
                  <a:lnTo>
                    <a:pt x="13240" y="1316"/>
                  </a:lnTo>
                  <a:lnTo>
                    <a:pt x="16913" y="27743"/>
                  </a:lnTo>
                  <a:lnTo>
                    <a:pt x="17226" y="27702"/>
                  </a:lnTo>
                  <a:lnTo>
                    <a:pt x="13387"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552;p32">
              <a:extLst>
                <a:ext uri="{FF2B5EF4-FFF2-40B4-BE49-F238E27FC236}">
                  <a16:creationId xmlns:a16="http://schemas.microsoft.com/office/drawing/2014/main" id="{969D4CB3-2E83-F2D0-77A7-1D5F67150B0D}"/>
                </a:ext>
              </a:extLst>
            </p:cNvPr>
            <p:cNvSpPr/>
            <p:nvPr/>
          </p:nvSpPr>
          <p:spPr>
            <a:xfrm>
              <a:off x="4912975" y="1294275"/>
              <a:ext cx="1072600" cy="900425"/>
            </a:xfrm>
            <a:custGeom>
              <a:avLst/>
              <a:gdLst/>
              <a:ahLst/>
              <a:cxnLst/>
              <a:rect l="l" t="t" r="r" b="b"/>
              <a:pathLst>
                <a:path w="42904" h="36017" extrusionOk="0">
                  <a:moveTo>
                    <a:pt x="42183" y="1023"/>
                  </a:moveTo>
                  <a:lnTo>
                    <a:pt x="29277" y="35683"/>
                  </a:lnTo>
                  <a:lnTo>
                    <a:pt x="877" y="35317"/>
                  </a:lnTo>
                  <a:lnTo>
                    <a:pt x="42183" y="1023"/>
                  </a:lnTo>
                  <a:close/>
                  <a:moveTo>
                    <a:pt x="42904" y="0"/>
                  </a:moveTo>
                  <a:lnTo>
                    <a:pt x="335" y="35349"/>
                  </a:lnTo>
                  <a:lnTo>
                    <a:pt x="1" y="35630"/>
                  </a:lnTo>
                  <a:lnTo>
                    <a:pt x="29382" y="36017"/>
                  </a:lnTo>
                  <a:lnTo>
                    <a:pt x="29496" y="36017"/>
                  </a:lnTo>
                  <a:lnTo>
                    <a:pt x="4290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553;p32">
              <a:extLst>
                <a:ext uri="{FF2B5EF4-FFF2-40B4-BE49-F238E27FC236}">
                  <a16:creationId xmlns:a16="http://schemas.microsoft.com/office/drawing/2014/main" id="{96264678-6484-AAB7-DF47-CF405561FB05}"/>
                </a:ext>
              </a:extLst>
            </p:cNvPr>
            <p:cNvSpPr/>
            <p:nvPr/>
          </p:nvSpPr>
          <p:spPr>
            <a:xfrm>
              <a:off x="2780075" y="3511925"/>
              <a:ext cx="1082800" cy="280425"/>
            </a:xfrm>
            <a:custGeom>
              <a:avLst/>
              <a:gdLst/>
              <a:ahLst/>
              <a:cxnLst/>
              <a:rect l="l" t="t" r="r" b="b"/>
              <a:pathLst>
                <a:path w="43312" h="11217" extrusionOk="0">
                  <a:moveTo>
                    <a:pt x="43228" y="0"/>
                  </a:moveTo>
                  <a:lnTo>
                    <a:pt x="1" y="10903"/>
                  </a:lnTo>
                  <a:lnTo>
                    <a:pt x="74" y="11216"/>
                  </a:lnTo>
                  <a:lnTo>
                    <a:pt x="43311" y="313"/>
                  </a:lnTo>
                  <a:lnTo>
                    <a:pt x="43228"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554;p32">
              <a:extLst>
                <a:ext uri="{FF2B5EF4-FFF2-40B4-BE49-F238E27FC236}">
                  <a16:creationId xmlns:a16="http://schemas.microsoft.com/office/drawing/2014/main" id="{E0D02819-D2E4-F9DA-A612-AFF5C36E1649}"/>
                </a:ext>
              </a:extLst>
            </p:cNvPr>
            <p:cNvSpPr/>
            <p:nvPr/>
          </p:nvSpPr>
          <p:spPr>
            <a:xfrm>
              <a:off x="1694475" y="3360125"/>
              <a:ext cx="740550" cy="538650"/>
            </a:xfrm>
            <a:custGeom>
              <a:avLst/>
              <a:gdLst/>
              <a:ahLst/>
              <a:cxnLst/>
              <a:rect l="l" t="t" r="r" b="b"/>
              <a:pathLst>
                <a:path w="29622" h="21546" extrusionOk="0">
                  <a:moveTo>
                    <a:pt x="28724" y="417"/>
                  </a:moveTo>
                  <a:lnTo>
                    <a:pt x="7429" y="20982"/>
                  </a:lnTo>
                  <a:lnTo>
                    <a:pt x="459" y="3360"/>
                  </a:lnTo>
                  <a:lnTo>
                    <a:pt x="28724" y="417"/>
                  </a:lnTo>
                  <a:close/>
                  <a:moveTo>
                    <a:pt x="29622" y="0"/>
                  </a:moveTo>
                  <a:lnTo>
                    <a:pt x="0" y="3078"/>
                  </a:lnTo>
                  <a:lnTo>
                    <a:pt x="7304" y="21545"/>
                  </a:lnTo>
                  <a:lnTo>
                    <a:pt x="2962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555;p32">
              <a:extLst>
                <a:ext uri="{FF2B5EF4-FFF2-40B4-BE49-F238E27FC236}">
                  <a16:creationId xmlns:a16="http://schemas.microsoft.com/office/drawing/2014/main" id="{BBF5EBFB-61D5-4AD1-F0BE-BFE79308B948}"/>
                </a:ext>
              </a:extLst>
            </p:cNvPr>
            <p:cNvSpPr/>
            <p:nvPr/>
          </p:nvSpPr>
          <p:spPr>
            <a:xfrm>
              <a:off x="1867425" y="3359600"/>
              <a:ext cx="921550" cy="537600"/>
            </a:xfrm>
            <a:custGeom>
              <a:avLst/>
              <a:gdLst/>
              <a:ahLst/>
              <a:cxnLst/>
              <a:rect l="l" t="t" r="r" b="b"/>
              <a:pathLst>
                <a:path w="36862" h="21504" extrusionOk="0">
                  <a:moveTo>
                    <a:pt x="22245" y="469"/>
                  </a:moveTo>
                  <a:lnTo>
                    <a:pt x="36226" y="17028"/>
                  </a:lnTo>
                  <a:lnTo>
                    <a:pt x="908" y="21065"/>
                  </a:lnTo>
                  <a:lnTo>
                    <a:pt x="22245" y="469"/>
                  </a:lnTo>
                  <a:close/>
                  <a:moveTo>
                    <a:pt x="22266" y="0"/>
                  </a:moveTo>
                  <a:lnTo>
                    <a:pt x="0" y="21503"/>
                  </a:lnTo>
                  <a:lnTo>
                    <a:pt x="36560" y="17309"/>
                  </a:lnTo>
                  <a:lnTo>
                    <a:pt x="36862" y="17278"/>
                  </a:lnTo>
                  <a:lnTo>
                    <a:pt x="22266"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556;p32">
              <a:extLst>
                <a:ext uri="{FF2B5EF4-FFF2-40B4-BE49-F238E27FC236}">
                  <a16:creationId xmlns:a16="http://schemas.microsoft.com/office/drawing/2014/main" id="{A81755DE-DF9A-95B1-9BC5-B664B6AF52A0}"/>
                </a:ext>
              </a:extLst>
            </p:cNvPr>
            <p:cNvSpPr/>
            <p:nvPr/>
          </p:nvSpPr>
          <p:spPr>
            <a:xfrm>
              <a:off x="2768600" y="3508800"/>
              <a:ext cx="1103900" cy="566575"/>
            </a:xfrm>
            <a:custGeom>
              <a:avLst/>
              <a:gdLst/>
              <a:ahLst/>
              <a:cxnLst/>
              <a:rect l="l" t="t" r="r" b="b"/>
              <a:pathLst>
                <a:path w="44156" h="22663" extrusionOk="0">
                  <a:moveTo>
                    <a:pt x="43311" y="553"/>
                  </a:moveTo>
                  <a:lnTo>
                    <a:pt x="26012" y="22266"/>
                  </a:lnTo>
                  <a:lnTo>
                    <a:pt x="993" y="11227"/>
                  </a:lnTo>
                  <a:lnTo>
                    <a:pt x="43311" y="553"/>
                  </a:lnTo>
                  <a:close/>
                  <a:moveTo>
                    <a:pt x="44156" y="0"/>
                  </a:moveTo>
                  <a:lnTo>
                    <a:pt x="1" y="11143"/>
                  </a:lnTo>
                  <a:lnTo>
                    <a:pt x="26106" y="22662"/>
                  </a:lnTo>
                  <a:lnTo>
                    <a:pt x="44156"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557;p32">
              <a:extLst>
                <a:ext uri="{FF2B5EF4-FFF2-40B4-BE49-F238E27FC236}">
                  <a16:creationId xmlns:a16="http://schemas.microsoft.com/office/drawing/2014/main" id="{311B810D-E696-DC2C-9032-3DF5FE0922C5}"/>
                </a:ext>
              </a:extLst>
            </p:cNvPr>
            <p:cNvSpPr/>
            <p:nvPr/>
          </p:nvSpPr>
          <p:spPr>
            <a:xfrm>
              <a:off x="1864025" y="3783450"/>
              <a:ext cx="923400" cy="449975"/>
            </a:xfrm>
            <a:custGeom>
              <a:avLst/>
              <a:gdLst/>
              <a:ahLst/>
              <a:cxnLst/>
              <a:rect l="l" t="t" r="r" b="b"/>
              <a:pathLst>
                <a:path w="36936" h="17999" extrusionOk="0">
                  <a:moveTo>
                    <a:pt x="36424" y="387"/>
                  </a:moveTo>
                  <a:lnTo>
                    <a:pt x="29079" y="17571"/>
                  </a:lnTo>
                  <a:lnTo>
                    <a:pt x="1169" y="4424"/>
                  </a:lnTo>
                  <a:lnTo>
                    <a:pt x="36424" y="387"/>
                  </a:lnTo>
                  <a:close/>
                  <a:moveTo>
                    <a:pt x="36935" y="0"/>
                  </a:moveTo>
                  <a:lnTo>
                    <a:pt x="0" y="4236"/>
                  </a:lnTo>
                  <a:lnTo>
                    <a:pt x="29246" y="17999"/>
                  </a:lnTo>
                  <a:lnTo>
                    <a:pt x="36935"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558;p32">
              <a:extLst>
                <a:ext uri="{FF2B5EF4-FFF2-40B4-BE49-F238E27FC236}">
                  <a16:creationId xmlns:a16="http://schemas.microsoft.com/office/drawing/2014/main" id="{747ACD59-79A9-B00F-4B57-0E3E6A235592}"/>
                </a:ext>
              </a:extLst>
            </p:cNvPr>
            <p:cNvSpPr/>
            <p:nvPr/>
          </p:nvSpPr>
          <p:spPr>
            <a:xfrm>
              <a:off x="2586300" y="3782925"/>
              <a:ext cx="847475" cy="450500"/>
            </a:xfrm>
            <a:custGeom>
              <a:avLst/>
              <a:gdLst/>
              <a:ahLst/>
              <a:cxnLst/>
              <a:rect l="l" t="t" r="r" b="b"/>
              <a:pathLst>
                <a:path w="33899" h="18020" extrusionOk="0">
                  <a:moveTo>
                    <a:pt x="7877" y="429"/>
                  </a:moveTo>
                  <a:lnTo>
                    <a:pt x="32813" y="11436"/>
                  </a:lnTo>
                  <a:lnTo>
                    <a:pt x="543" y="17592"/>
                  </a:lnTo>
                  <a:lnTo>
                    <a:pt x="7877" y="429"/>
                  </a:lnTo>
                  <a:close/>
                  <a:moveTo>
                    <a:pt x="7700" y="1"/>
                  </a:moveTo>
                  <a:lnTo>
                    <a:pt x="0" y="18020"/>
                  </a:lnTo>
                  <a:lnTo>
                    <a:pt x="33899" y="11551"/>
                  </a:lnTo>
                  <a:lnTo>
                    <a:pt x="7856" y="63"/>
                  </a:lnTo>
                  <a:lnTo>
                    <a:pt x="770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559;p32">
              <a:extLst>
                <a:ext uri="{FF2B5EF4-FFF2-40B4-BE49-F238E27FC236}">
                  <a16:creationId xmlns:a16="http://schemas.microsoft.com/office/drawing/2014/main" id="{4BFC12B3-6F55-3C07-8AFE-95AF109D5977}"/>
                </a:ext>
              </a:extLst>
            </p:cNvPr>
            <p:cNvSpPr/>
            <p:nvPr/>
          </p:nvSpPr>
          <p:spPr>
            <a:xfrm>
              <a:off x="4528750" y="2595575"/>
              <a:ext cx="871500" cy="435900"/>
            </a:xfrm>
            <a:custGeom>
              <a:avLst/>
              <a:gdLst/>
              <a:ahLst/>
              <a:cxnLst/>
              <a:rect l="l" t="t" r="r" b="b"/>
              <a:pathLst>
                <a:path w="34860" h="17436" extrusionOk="0">
                  <a:moveTo>
                    <a:pt x="784" y="679"/>
                  </a:moveTo>
                  <a:lnTo>
                    <a:pt x="33597" y="14170"/>
                  </a:lnTo>
                  <a:lnTo>
                    <a:pt x="10633" y="17081"/>
                  </a:lnTo>
                  <a:lnTo>
                    <a:pt x="784" y="679"/>
                  </a:lnTo>
                  <a:close/>
                  <a:moveTo>
                    <a:pt x="1" y="1"/>
                  </a:moveTo>
                  <a:lnTo>
                    <a:pt x="10403" y="17341"/>
                  </a:lnTo>
                  <a:lnTo>
                    <a:pt x="10455" y="17436"/>
                  </a:lnTo>
                  <a:lnTo>
                    <a:pt x="34860" y="14337"/>
                  </a:lnTo>
                  <a:lnTo>
                    <a:pt x="460" y="189"/>
                  </a:lnTo>
                  <a:lnTo>
                    <a:pt x="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560;p32">
              <a:extLst>
                <a:ext uri="{FF2B5EF4-FFF2-40B4-BE49-F238E27FC236}">
                  <a16:creationId xmlns:a16="http://schemas.microsoft.com/office/drawing/2014/main" id="{88B437A7-065F-8CCA-984F-981FA7C34D39}"/>
                </a:ext>
              </a:extLst>
            </p:cNvPr>
            <p:cNvSpPr/>
            <p:nvPr/>
          </p:nvSpPr>
          <p:spPr>
            <a:xfrm>
              <a:off x="3847975" y="2596900"/>
              <a:ext cx="950000" cy="930700"/>
            </a:xfrm>
            <a:custGeom>
              <a:avLst/>
              <a:gdLst/>
              <a:ahLst/>
              <a:cxnLst/>
              <a:rect l="l" t="t" r="r" b="b"/>
              <a:pathLst>
                <a:path w="38000" h="37228" extrusionOk="0">
                  <a:moveTo>
                    <a:pt x="27607" y="574"/>
                  </a:moveTo>
                  <a:lnTo>
                    <a:pt x="37551" y="17142"/>
                  </a:lnTo>
                  <a:lnTo>
                    <a:pt x="1106" y="36278"/>
                  </a:lnTo>
                  <a:lnTo>
                    <a:pt x="27607" y="574"/>
                  </a:lnTo>
                  <a:close/>
                  <a:moveTo>
                    <a:pt x="27639" y="0"/>
                  </a:moveTo>
                  <a:lnTo>
                    <a:pt x="428" y="36653"/>
                  </a:lnTo>
                  <a:lnTo>
                    <a:pt x="0" y="37227"/>
                  </a:lnTo>
                  <a:lnTo>
                    <a:pt x="37999" y="17268"/>
                  </a:lnTo>
                  <a:lnTo>
                    <a:pt x="27639"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561;p32">
              <a:extLst>
                <a:ext uri="{FF2B5EF4-FFF2-40B4-BE49-F238E27FC236}">
                  <a16:creationId xmlns:a16="http://schemas.microsoft.com/office/drawing/2014/main" id="{BAC47E31-718A-1634-768A-A023F35365E2}"/>
                </a:ext>
              </a:extLst>
            </p:cNvPr>
            <p:cNvSpPr/>
            <p:nvPr/>
          </p:nvSpPr>
          <p:spPr>
            <a:xfrm>
              <a:off x="3412625" y="3505675"/>
              <a:ext cx="533950" cy="663325"/>
            </a:xfrm>
            <a:custGeom>
              <a:avLst/>
              <a:gdLst/>
              <a:ahLst/>
              <a:cxnLst/>
              <a:rect l="l" t="t" r="r" b="b"/>
              <a:pathLst>
                <a:path w="21358" h="26533" extrusionOk="0">
                  <a:moveTo>
                    <a:pt x="17852" y="803"/>
                  </a:moveTo>
                  <a:lnTo>
                    <a:pt x="20982" y="26136"/>
                  </a:lnTo>
                  <a:lnTo>
                    <a:pt x="595" y="22474"/>
                  </a:lnTo>
                  <a:lnTo>
                    <a:pt x="17852" y="803"/>
                  </a:lnTo>
                  <a:close/>
                  <a:moveTo>
                    <a:pt x="18082" y="0"/>
                  </a:moveTo>
                  <a:lnTo>
                    <a:pt x="1" y="22693"/>
                  </a:lnTo>
                  <a:lnTo>
                    <a:pt x="21139" y="26491"/>
                  </a:lnTo>
                  <a:lnTo>
                    <a:pt x="21358" y="26532"/>
                  </a:lnTo>
                  <a:lnTo>
                    <a:pt x="18134" y="386"/>
                  </a:lnTo>
                  <a:lnTo>
                    <a:pt x="1808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562;p32">
              <a:extLst>
                <a:ext uri="{FF2B5EF4-FFF2-40B4-BE49-F238E27FC236}">
                  <a16:creationId xmlns:a16="http://schemas.microsoft.com/office/drawing/2014/main" id="{972DC621-0B21-3355-F317-00516E5F7EB9}"/>
                </a:ext>
              </a:extLst>
            </p:cNvPr>
            <p:cNvSpPr/>
            <p:nvPr/>
          </p:nvSpPr>
          <p:spPr>
            <a:xfrm>
              <a:off x="3414725" y="4065150"/>
              <a:ext cx="537075" cy="410875"/>
            </a:xfrm>
            <a:custGeom>
              <a:avLst/>
              <a:gdLst/>
              <a:ahLst/>
              <a:cxnLst/>
              <a:rect l="l" t="t" r="r" b="b"/>
              <a:pathLst>
                <a:path w="21483" h="16435" extrusionOk="0">
                  <a:moveTo>
                    <a:pt x="439" y="408"/>
                  </a:moveTo>
                  <a:lnTo>
                    <a:pt x="20680" y="4049"/>
                  </a:lnTo>
                  <a:lnTo>
                    <a:pt x="4267" y="15892"/>
                  </a:lnTo>
                  <a:lnTo>
                    <a:pt x="439" y="408"/>
                  </a:lnTo>
                  <a:close/>
                  <a:moveTo>
                    <a:pt x="0" y="1"/>
                  </a:moveTo>
                  <a:lnTo>
                    <a:pt x="4069" y="16434"/>
                  </a:lnTo>
                  <a:lnTo>
                    <a:pt x="21483" y="3861"/>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563;p32">
              <a:extLst>
                <a:ext uri="{FF2B5EF4-FFF2-40B4-BE49-F238E27FC236}">
                  <a16:creationId xmlns:a16="http://schemas.microsoft.com/office/drawing/2014/main" id="{C81961C3-E6A8-49C9-705C-7CD6CA7FFBC5}"/>
                </a:ext>
              </a:extLst>
            </p:cNvPr>
            <p:cNvSpPr/>
            <p:nvPr/>
          </p:nvSpPr>
          <p:spPr>
            <a:xfrm>
              <a:off x="3508875" y="4157250"/>
              <a:ext cx="539950" cy="421025"/>
            </a:xfrm>
            <a:custGeom>
              <a:avLst/>
              <a:gdLst/>
              <a:ahLst/>
              <a:cxnLst/>
              <a:rect l="l" t="t" r="r" b="b"/>
              <a:pathLst>
                <a:path w="21598" h="16841" extrusionOk="0">
                  <a:moveTo>
                    <a:pt x="17216" y="543"/>
                  </a:moveTo>
                  <a:lnTo>
                    <a:pt x="21160" y="16423"/>
                  </a:lnTo>
                  <a:lnTo>
                    <a:pt x="793" y="12395"/>
                  </a:lnTo>
                  <a:lnTo>
                    <a:pt x="17216" y="543"/>
                  </a:lnTo>
                  <a:close/>
                  <a:moveTo>
                    <a:pt x="17414" y="0"/>
                  </a:moveTo>
                  <a:lnTo>
                    <a:pt x="0" y="12562"/>
                  </a:lnTo>
                  <a:lnTo>
                    <a:pt x="21598" y="16840"/>
                  </a:lnTo>
                  <a:lnTo>
                    <a:pt x="1741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564;p32">
              <a:extLst>
                <a:ext uri="{FF2B5EF4-FFF2-40B4-BE49-F238E27FC236}">
                  <a16:creationId xmlns:a16="http://schemas.microsoft.com/office/drawing/2014/main" id="{501ED33A-3117-26FC-F0A3-D7651ACD14E3}"/>
                </a:ext>
              </a:extLst>
            </p:cNvPr>
            <p:cNvSpPr/>
            <p:nvPr/>
          </p:nvSpPr>
          <p:spPr>
            <a:xfrm>
              <a:off x="3855550" y="3498350"/>
              <a:ext cx="311450" cy="673250"/>
            </a:xfrm>
            <a:custGeom>
              <a:avLst/>
              <a:gdLst/>
              <a:ahLst/>
              <a:cxnLst/>
              <a:rect l="l" t="t" r="r" b="b"/>
              <a:pathLst>
                <a:path w="12458" h="26930" extrusionOk="0">
                  <a:moveTo>
                    <a:pt x="501" y="1388"/>
                  </a:moveTo>
                  <a:lnTo>
                    <a:pt x="12030" y="19512"/>
                  </a:lnTo>
                  <a:lnTo>
                    <a:pt x="3578" y="26314"/>
                  </a:lnTo>
                  <a:lnTo>
                    <a:pt x="501" y="1388"/>
                  </a:lnTo>
                  <a:close/>
                  <a:moveTo>
                    <a:pt x="0" y="1"/>
                  </a:moveTo>
                  <a:lnTo>
                    <a:pt x="3328" y="26930"/>
                  </a:lnTo>
                  <a:lnTo>
                    <a:pt x="12458" y="19574"/>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565;p32">
              <a:extLst>
                <a:ext uri="{FF2B5EF4-FFF2-40B4-BE49-F238E27FC236}">
                  <a16:creationId xmlns:a16="http://schemas.microsoft.com/office/drawing/2014/main" id="{1C40CFE6-CA34-7364-AE60-C26B4BAD1909}"/>
                </a:ext>
              </a:extLst>
            </p:cNvPr>
            <p:cNvSpPr/>
            <p:nvPr/>
          </p:nvSpPr>
          <p:spPr>
            <a:xfrm>
              <a:off x="3937175" y="3976750"/>
              <a:ext cx="230875" cy="614800"/>
            </a:xfrm>
            <a:custGeom>
              <a:avLst/>
              <a:gdLst/>
              <a:ahLst/>
              <a:cxnLst/>
              <a:rect l="l" t="t" r="r" b="b"/>
              <a:pathLst>
                <a:path w="9235" h="24592" extrusionOk="0">
                  <a:moveTo>
                    <a:pt x="8734" y="814"/>
                  </a:moveTo>
                  <a:lnTo>
                    <a:pt x="4226" y="23110"/>
                  </a:lnTo>
                  <a:lnTo>
                    <a:pt x="366" y="7554"/>
                  </a:lnTo>
                  <a:lnTo>
                    <a:pt x="8734" y="814"/>
                  </a:lnTo>
                  <a:close/>
                  <a:moveTo>
                    <a:pt x="9234" y="0"/>
                  </a:moveTo>
                  <a:lnTo>
                    <a:pt x="0" y="7429"/>
                  </a:lnTo>
                  <a:lnTo>
                    <a:pt x="4257" y="24592"/>
                  </a:lnTo>
                  <a:lnTo>
                    <a:pt x="923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566;p32">
              <a:extLst>
                <a:ext uri="{FF2B5EF4-FFF2-40B4-BE49-F238E27FC236}">
                  <a16:creationId xmlns:a16="http://schemas.microsoft.com/office/drawing/2014/main" id="{FC28FDF4-D561-F20F-339B-89CE7FFAE9D0}"/>
                </a:ext>
              </a:extLst>
            </p:cNvPr>
            <p:cNvSpPr/>
            <p:nvPr/>
          </p:nvSpPr>
          <p:spPr>
            <a:xfrm>
              <a:off x="3514875" y="4464250"/>
              <a:ext cx="538125" cy="499775"/>
            </a:xfrm>
            <a:custGeom>
              <a:avLst/>
              <a:gdLst/>
              <a:ahLst/>
              <a:cxnLst/>
              <a:rect l="l" t="t" r="r" b="b"/>
              <a:pathLst>
                <a:path w="21525" h="19991" extrusionOk="0">
                  <a:moveTo>
                    <a:pt x="324" y="397"/>
                  </a:moveTo>
                  <a:lnTo>
                    <a:pt x="20743" y="4435"/>
                  </a:lnTo>
                  <a:lnTo>
                    <a:pt x="324" y="19355"/>
                  </a:lnTo>
                  <a:lnTo>
                    <a:pt x="324" y="397"/>
                  </a:lnTo>
                  <a:close/>
                  <a:moveTo>
                    <a:pt x="1" y="0"/>
                  </a:moveTo>
                  <a:lnTo>
                    <a:pt x="1" y="19991"/>
                  </a:lnTo>
                  <a:lnTo>
                    <a:pt x="21525" y="4268"/>
                  </a:lnTo>
                  <a:lnTo>
                    <a:pt x="189" y="42"/>
                  </a:lnTo>
                  <a:lnTo>
                    <a:pt x="1"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567;p32">
              <a:extLst>
                <a:ext uri="{FF2B5EF4-FFF2-40B4-BE49-F238E27FC236}">
                  <a16:creationId xmlns:a16="http://schemas.microsoft.com/office/drawing/2014/main" id="{FC54D152-82C4-7BAE-74A7-091F930255E3}"/>
                </a:ext>
              </a:extLst>
            </p:cNvPr>
            <p:cNvSpPr/>
            <p:nvPr/>
          </p:nvSpPr>
          <p:spPr>
            <a:xfrm>
              <a:off x="3972400" y="1879850"/>
              <a:ext cx="62625" cy="48525"/>
            </a:xfrm>
            <a:custGeom>
              <a:avLst/>
              <a:gdLst/>
              <a:ahLst/>
              <a:cxnLst/>
              <a:rect l="l" t="t" r="r" b="b"/>
              <a:pathLst>
                <a:path w="2505" h="1941" extrusionOk="0">
                  <a:moveTo>
                    <a:pt x="1252" y="0"/>
                  </a:moveTo>
                  <a:cubicBezTo>
                    <a:pt x="0" y="0"/>
                    <a:pt x="0" y="1941"/>
                    <a:pt x="1252" y="1941"/>
                  </a:cubicBezTo>
                  <a:cubicBezTo>
                    <a:pt x="2493" y="1941"/>
                    <a:pt x="2504" y="0"/>
                    <a:pt x="1252" y="0"/>
                  </a:cubicBez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568;p32">
              <a:extLst>
                <a:ext uri="{FF2B5EF4-FFF2-40B4-BE49-F238E27FC236}">
                  <a16:creationId xmlns:a16="http://schemas.microsoft.com/office/drawing/2014/main" id="{18809C9C-A28B-1FD6-550E-EEA1EDD08A61}"/>
                </a:ext>
              </a:extLst>
            </p:cNvPr>
            <p:cNvSpPr/>
            <p:nvPr/>
          </p:nvSpPr>
          <p:spPr>
            <a:xfrm>
              <a:off x="4899675" y="2160250"/>
              <a:ext cx="62625" cy="48550"/>
            </a:xfrm>
            <a:custGeom>
              <a:avLst/>
              <a:gdLst/>
              <a:ahLst/>
              <a:cxnLst/>
              <a:rect l="l" t="t" r="r" b="b"/>
              <a:pathLst>
                <a:path w="2505" h="1942" extrusionOk="0">
                  <a:moveTo>
                    <a:pt x="1252" y="1"/>
                  </a:moveTo>
                  <a:cubicBezTo>
                    <a:pt x="0" y="1"/>
                    <a:pt x="0" y="1941"/>
                    <a:pt x="1252" y="1941"/>
                  </a:cubicBezTo>
                  <a:cubicBezTo>
                    <a:pt x="2504" y="1941"/>
                    <a:pt x="2504" y="1"/>
                    <a:pt x="1252" y="1"/>
                  </a:cubicBez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569;p32">
              <a:extLst>
                <a:ext uri="{FF2B5EF4-FFF2-40B4-BE49-F238E27FC236}">
                  <a16:creationId xmlns:a16="http://schemas.microsoft.com/office/drawing/2014/main" id="{09351C46-EFC1-DFE6-F676-C4FDA9CD4B13}"/>
                </a:ext>
              </a:extLst>
            </p:cNvPr>
            <p:cNvSpPr/>
            <p:nvPr/>
          </p:nvSpPr>
          <p:spPr>
            <a:xfrm>
              <a:off x="3175275" y="1963575"/>
              <a:ext cx="125225" cy="97050"/>
            </a:xfrm>
            <a:custGeom>
              <a:avLst/>
              <a:gdLst/>
              <a:ahLst/>
              <a:cxnLst/>
              <a:rect l="l" t="t" r="r" b="b"/>
              <a:pathLst>
                <a:path w="5009" h="3882" extrusionOk="0">
                  <a:moveTo>
                    <a:pt x="2504" y="1"/>
                  </a:moveTo>
                  <a:cubicBezTo>
                    <a:pt x="10" y="1"/>
                    <a:pt x="0" y="3882"/>
                    <a:pt x="2504" y="3882"/>
                  </a:cubicBezTo>
                  <a:cubicBezTo>
                    <a:pt x="5008" y="3882"/>
                    <a:pt x="5008" y="1"/>
                    <a:pt x="2504"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570;p32">
              <a:extLst>
                <a:ext uri="{FF2B5EF4-FFF2-40B4-BE49-F238E27FC236}">
                  <a16:creationId xmlns:a16="http://schemas.microsoft.com/office/drawing/2014/main" id="{C4A28A48-F4F6-91A7-09F6-4AC95F92C8BC}"/>
                </a:ext>
              </a:extLst>
            </p:cNvPr>
            <p:cNvSpPr/>
            <p:nvPr/>
          </p:nvSpPr>
          <p:spPr>
            <a:xfrm>
              <a:off x="3347950" y="690925"/>
              <a:ext cx="125225" cy="97075"/>
            </a:xfrm>
            <a:custGeom>
              <a:avLst/>
              <a:gdLst/>
              <a:ahLst/>
              <a:cxnLst/>
              <a:rect l="l" t="t" r="r" b="b"/>
              <a:pathLst>
                <a:path w="5009" h="3883" extrusionOk="0">
                  <a:moveTo>
                    <a:pt x="2504" y="1"/>
                  </a:moveTo>
                  <a:cubicBezTo>
                    <a:pt x="0" y="1"/>
                    <a:pt x="0" y="3882"/>
                    <a:pt x="2504" y="3882"/>
                  </a:cubicBezTo>
                  <a:cubicBezTo>
                    <a:pt x="4998" y="3882"/>
                    <a:pt x="5008" y="1"/>
                    <a:pt x="2504"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571;p32">
              <a:extLst>
                <a:ext uri="{FF2B5EF4-FFF2-40B4-BE49-F238E27FC236}">
                  <a16:creationId xmlns:a16="http://schemas.microsoft.com/office/drawing/2014/main" id="{D83FC9BF-D34B-A492-AE0A-F54BF4F95CDE}"/>
                </a:ext>
              </a:extLst>
            </p:cNvPr>
            <p:cNvSpPr/>
            <p:nvPr/>
          </p:nvSpPr>
          <p:spPr>
            <a:xfrm>
              <a:off x="3542000" y="238125"/>
              <a:ext cx="125225" cy="97050"/>
            </a:xfrm>
            <a:custGeom>
              <a:avLst/>
              <a:gdLst/>
              <a:ahLst/>
              <a:cxnLst/>
              <a:rect l="l" t="t" r="r" b="b"/>
              <a:pathLst>
                <a:path w="5009" h="3882" extrusionOk="0">
                  <a:moveTo>
                    <a:pt x="2505" y="0"/>
                  </a:moveTo>
                  <a:cubicBezTo>
                    <a:pt x="11" y="0"/>
                    <a:pt x="1" y="3881"/>
                    <a:pt x="2505" y="3881"/>
                  </a:cubicBezTo>
                  <a:cubicBezTo>
                    <a:pt x="4998" y="3881"/>
                    <a:pt x="5009" y="0"/>
                    <a:pt x="2505"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572;p32">
              <a:extLst>
                <a:ext uri="{FF2B5EF4-FFF2-40B4-BE49-F238E27FC236}">
                  <a16:creationId xmlns:a16="http://schemas.microsoft.com/office/drawing/2014/main" id="{022AEA78-5BD8-EE79-601D-BBF2955A16AC}"/>
                </a:ext>
              </a:extLst>
            </p:cNvPr>
            <p:cNvSpPr/>
            <p:nvPr/>
          </p:nvSpPr>
          <p:spPr>
            <a:xfrm>
              <a:off x="2452750" y="442875"/>
              <a:ext cx="125225" cy="97075"/>
            </a:xfrm>
            <a:custGeom>
              <a:avLst/>
              <a:gdLst/>
              <a:ahLst/>
              <a:cxnLst/>
              <a:rect l="l" t="t" r="r" b="b"/>
              <a:pathLst>
                <a:path w="5009" h="3883" extrusionOk="0">
                  <a:moveTo>
                    <a:pt x="2504" y="1"/>
                  </a:moveTo>
                  <a:cubicBezTo>
                    <a:pt x="10" y="1"/>
                    <a:pt x="0" y="3882"/>
                    <a:pt x="2504" y="3882"/>
                  </a:cubicBezTo>
                  <a:cubicBezTo>
                    <a:pt x="5008" y="3882"/>
                    <a:pt x="5008" y="1"/>
                    <a:pt x="2504"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573;p32">
              <a:extLst>
                <a:ext uri="{FF2B5EF4-FFF2-40B4-BE49-F238E27FC236}">
                  <a16:creationId xmlns:a16="http://schemas.microsoft.com/office/drawing/2014/main" id="{11ED1EF2-C3EF-2239-3E9F-CABF9F9094B1}"/>
                </a:ext>
              </a:extLst>
            </p:cNvPr>
            <p:cNvSpPr/>
            <p:nvPr/>
          </p:nvSpPr>
          <p:spPr>
            <a:xfrm>
              <a:off x="2226325" y="615550"/>
              <a:ext cx="125250" cy="97075"/>
            </a:xfrm>
            <a:custGeom>
              <a:avLst/>
              <a:gdLst/>
              <a:ahLst/>
              <a:cxnLst/>
              <a:rect l="l" t="t" r="r" b="b"/>
              <a:pathLst>
                <a:path w="5010" h="3883" extrusionOk="0">
                  <a:moveTo>
                    <a:pt x="2505" y="1"/>
                  </a:moveTo>
                  <a:cubicBezTo>
                    <a:pt x="11" y="1"/>
                    <a:pt x="1" y="3882"/>
                    <a:pt x="2505" y="3882"/>
                  </a:cubicBezTo>
                  <a:cubicBezTo>
                    <a:pt x="5009" y="3882"/>
                    <a:pt x="5009" y="1"/>
                    <a:pt x="250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574;p32">
              <a:extLst>
                <a:ext uri="{FF2B5EF4-FFF2-40B4-BE49-F238E27FC236}">
                  <a16:creationId xmlns:a16="http://schemas.microsoft.com/office/drawing/2014/main" id="{3A683A1D-10D1-FE9F-1776-2B8802E4CAC6}"/>
                </a:ext>
              </a:extLst>
            </p:cNvPr>
            <p:cNvSpPr/>
            <p:nvPr/>
          </p:nvSpPr>
          <p:spPr>
            <a:xfrm>
              <a:off x="5321450" y="2912525"/>
              <a:ext cx="124975" cy="97050"/>
            </a:xfrm>
            <a:custGeom>
              <a:avLst/>
              <a:gdLst/>
              <a:ahLst/>
              <a:cxnLst/>
              <a:rect l="l" t="t" r="r" b="b"/>
              <a:pathLst>
                <a:path w="4999" h="3882" extrusionOk="0">
                  <a:moveTo>
                    <a:pt x="2505" y="0"/>
                  </a:moveTo>
                  <a:cubicBezTo>
                    <a:pt x="1" y="0"/>
                    <a:pt x="1" y="3881"/>
                    <a:pt x="2505" y="3881"/>
                  </a:cubicBezTo>
                  <a:cubicBezTo>
                    <a:pt x="4998" y="3881"/>
                    <a:pt x="4998" y="0"/>
                    <a:pt x="2505"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575;p32">
              <a:extLst>
                <a:ext uri="{FF2B5EF4-FFF2-40B4-BE49-F238E27FC236}">
                  <a16:creationId xmlns:a16="http://schemas.microsoft.com/office/drawing/2014/main" id="{9CF63F32-9D0F-366A-1DA7-A78EE6E223A4}"/>
                </a:ext>
              </a:extLst>
            </p:cNvPr>
            <p:cNvSpPr/>
            <p:nvPr/>
          </p:nvSpPr>
          <p:spPr>
            <a:xfrm>
              <a:off x="4717350" y="2998850"/>
              <a:ext cx="125225" cy="97050"/>
            </a:xfrm>
            <a:custGeom>
              <a:avLst/>
              <a:gdLst/>
              <a:ahLst/>
              <a:cxnLst/>
              <a:rect l="l" t="t" r="r" b="b"/>
              <a:pathLst>
                <a:path w="5009" h="3882" extrusionOk="0">
                  <a:moveTo>
                    <a:pt x="2505" y="0"/>
                  </a:moveTo>
                  <a:cubicBezTo>
                    <a:pt x="11" y="0"/>
                    <a:pt x="1" y="3881"/>
                    <a:pt x="2505" y="3881"/>
                  </a:cubicBezTo>
                  <a:cubicBezTo>
                    <a:pt x="5009" y="3881"/>
                    <a:pt x="5009" y="0"/>
                    <a:pt x="2505"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576;p32">
              <a:extLst>
                <a:ext uri="{FF2B5EF4-FFF2-40B4-BE49-F238E27FC236}">
                  <a16:creationId xmlns:a16="http://schemas.microsoft.com/office/drawing/2014/main" id="{D6BE06EC-D55D-A79F-4F78-0F104F3FE461}"/>
                </a:ext>
              </a:extLst>
            </p:cNvPr>
            <p:cNvSpPr/>
            <p:nvPr/>
          </p:nvSpPr>
          <p:spPr>
            <a:xfrm>
              <a:off x="4102825" y="3926150"/>
              <a:ext cx="125225" cy="97050"/>
            </a:xfrm>
            <a:custGeom>
              <a:avLst/>
              <a:gdLst/>
              <a:ahLst/>
              <a:cxnLst/>
              <a:rect l="l" t="t" r="r" b="b"/>
              <a:pathLst>
                <a:path w="5009" h="3882" extrusionOk="0">
                  <a:moveTo>
                    <a:pt x="2504" y="0"/>
                  </a:moveTo>
                  <a:cubicBezTo>
                    <a:pt x="0" y="0"/>
                    <a:pt x="0" y="3881"/>
                    <a:pt x="2504" y="3881"/>
                  </a:cubicBezTo>
                  <a:cubicBezTo>
                    <a:pt x="4997" y="3881"/>
                    <a:pt x="5008"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577;p32">
              <a:extLst>
                <a:ext uri="{FF2B5EF4-FFF2-40B4-BE49-F238E27FC236}">
                  <a16:creationId xmlns:a16="http://schemas.microsoft.com/office/drawing/2014/main" id="{1638E64C-0C7A-9C90-2C0A-3A82B9D48EAF}"/>
                </a:ext>
              </a:extLst>
            </p:cNvPr>
            <p:cNvSpPr/>
            <p:nvPr/>
          </p:nvSpPr>
          <p:spPr>
            <a:xfrm>
              <a:off x="3347950" y="4033850"/>
              <a:ext cx="125225" cy="97325"/>
            </a:xfrm>
            <a:custGeom>
              <a:avLst/>
              <a:gdLst/>
              <a:ahLst/>
              <a:cxnLst/>
              <a:rect l="l" t="t" r="r" b="b"/>
              <a:pathLst>
                <a:path w="5009" h="3893" extrusionOk="0">
                  <a:moveTo>
                    <a:pt x="2504" y="1"/>
                  </a:moveTo>
                  <a:cubicBezTo>
                    <a:pt x="0" y="1"/>
                    <a:pt x="0" y="3893"/>
                    <a:pt x="2504" y="3893"/>
                  </a:cubicBezTo>
                  <a:cubicBezTo>
                    <a:pt x="4998" y="3893"/>
                    <a:pt x="5008" y="1"/>
                    <a:pt x="2504"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578;p32">
              <a:extLst>
                <a:ext uri="{FF2B5EF4-FFF2-40B4-BE49-F238E27FC236}">
                  <a16:creationId xmlns:a16="http://schemas.microsoft.com/office/drawing/2014/main" id="{61527452-6193-89D9-4902-C58321500867}"/>
                </a:ext>
              </a:extLst>
            </p:cNvPr>
            <p:cNvSpPr/>
            <p:nvPr/>
          </p:nvSpPr>
          <p:spPr>
            <a:xfrm>
              <a:off x="2528375" y="4184900"/>
              <a:ext cx="125250" cy="97050"/>
            </a:xfrm>
            <a:custGeom>
              <a:avLst/>
              <a:gdLst/>
              <a:ahLst/>
              <a:cxnLst/>
              <a:rect l="l" t="t" r="r" b="b"/>
              <a:pathLst>
                <a:path w="5010" h="3882" extrusionOk="0">
                  <a:moveTo>
                    <a:pt x="2505" y="0"/>
                  </a:moveTo>
                  <a:cubicBezTo>
                    <a:pt x="1" y="0"/>
                    <a:pt x="1" y="3881"/>
                    <a:pt x="2505" y="3881"/>
                  </a:cubicBezTo>
                  <a:cubicBezTo>
                    <a:pt x="4998" y="3881"/>
                    <a:pt x="5009" y="0"/>
                    <a:pt x="2505"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579;p32">
              <a:extLst>
                <a:ext uri="{FF2B5EF4-FFF2-40B4-BE49-F238E27FC236}">
                  <a16:creationId xmlns:a16="http://schemas.microsoft.com/office/drawing/2014/main" id="{1B38CD22-07B8-2C9F-F9FD-8F18DAB854D6}"/>
                </a:ext>
              </a:extLst>
            </p:cNvPr>
            <p:cNvSpPr/>
            <p:nvPr/>
          </p:nvSpPr>
          <p:spPr>
            <a:xfrm>
              <a:off x="6453750" y="2006600"/>
              <a:ext cx="124975" cy="97075"/>
            </a:xfrm>
            <a:custGeom>
              <a:avLst/>
              <a:gdLst/>
              <a:ahLst/>
              <a:cxnLst/>
              <a:rect l="l" t="t" r="r" b="b"/>
              <a:pathLst>
                <a:path w="4999" h="3883" extrusionOk="0">
                  <a:moveTo>
                    <a:pt x="2495" y="1"/>
                  </a:moveTo>
                  <a:cubicBezTo>
                    <a:pt x="1" y="1"/>
                    <a:pt x="1" y="3882"/>
                    <a:pt x="2495" y="3882"/>
                  </a:cubicBezTo>
                  <a:cubicBezTo>
                    <a:pt x="4999" y="3882"/>
                    <a:pt x="4999" y="1"/>
                    <a:pt x="249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580;p32">
              <a:extLst>
                <a:ext uri="{FF2B5EF4-FFF2-40B4-BE49-F238E27FC236}">
                  <a16:creationId xmlns:a16="http://schemas.microsoft.com/office/drawing/2014/main" id="{08B0E0F1-E597-BFE1-F753-BBDA8483147E}"/>
                </a:ext>
              </a:extLst>
            </p:cNvPr>
            <p:cNvSpPr/>
            <p:nvPr/>
          </p:nvSpPr>
          <p:spPr>
            <a:xfrm>
              <a:off x="5892950" y="1262450"/>
              <a:ext cx="124975" cy="97050"/>
            </a:xfrm>
            <a:custGeom>
              <a:avLst/>
              <a:gdLst/>
              <a:ahLst/>
              <a:cxnLst/>
              <a:rect l="l" t="t" r="r" b="b"/>
              <a:pathLst>
                <a:path w="4999" h="3882" extrusionOk="0">
                  <a:moveTo>
                    <a:pt x="2504" y="0"/>
                  </a:moveTo>
                  <a:cubicBezTo>
                    <a:pt x="0" y="0"/>
                    <a:pt x="0" y="3881"/>
                    <a:pt x="2504" y="3881"/>
                  </a:cubicBezTo>
                  <a:cubicBezTo>
                    <a:pt x="4998" y="3881"/>
                    <a:pt x="4998"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581;p32">
              <a:extLst>
                <a:ext uri="{FF2B5EF4-FFF2-40B4-BE49-F238E27FC236}">
                  <a16:creationId xmlns:a16="http://schemas.microsoft.com/office/drawing/2014/main" id="{78436CBD-6CE6-CAE2-73C5-37B8EBD9189C}"/>
                </a:ext>
              </a:extLst>
            </p:cNvPr>
            <p:cNvSpPr/>
            <p:nvPr/>
          </p:nvSpPr>
          <p:spPr>
            <a:xfrm>
              <a:off x="5224425" y="1014375"/>
              <a:ext cx="124950" cy="97325"/>
            </a:xfrm>
            <a:custGeom>
              <a:avLst/>
              <a:gdLst/>
              <a:ahLst/>
              <a:cxnLst/>
              <a:rect l="l" t="t" r="r" b="b"/>
              <a:pathLst>
                <a:path w="4998" h="3893" extrusionOk="0">
                  <a:moveTo>
                    <a:pt x="2494" y="0"/>
                  </a:moveTo>
                  <a:cubicBezTo>
                    <a:pt x="0" y="0"/>
                    <a:pt x="0" y="3893"/>
                    <a:pt x="2494" y="3893"/>
                  </a:cubicBezTo>
                  <a:cubicBezTo>
                    <a:pt x="4998" y="3893"/>
                    <a:pt x="4998" y="0"/>
                    <a:pt x="249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582;p32">
              <a:extLst>
                <a:ext uri="{FF2B5EF4-FFF2-40B4-BE49-F238E27FC236}">
                  <a16:creationId xmlns:a16="http://schemas.microsoft.com/office/drawing/2014/main" id="{EB71E5A7-3A39-CDB5-4B76-4E01D61F5653}"/>
                </a:ext>
              </a:extLst>
            </p:cNvPr>
            <p:cNvSpPr/>
            <p:nvPr/>
          </p:nvSpPr>
          <p:spPr>
            <a:xfrm>
              <a:off x="2053900" y="2146700"/>
              <a:ext cx="124975" cy="97300"/>
            </a:xfrm>
            <a:custGeom>
              <a:avLst/>
              <a:gdLst/>
              <a:ahLst/>
              <a:cxnLst/>
              <a:rect l="l" t="t" r="r" b="b"/>
              <a:pathLst>
                <a:path w="4999" h="3892" extrusionOk="0">
                  <a:moveTo>
                    <a:pt x="2505" y="0"/>
                  </a:moveTo>
                  <a:cubicBezTo>
                    <a:pt x="1" y="0"/>
                    <a:pt x="1" y="3891"/>
                    <a:pt x="2505" y="3891"/>
                  </a:cubicBezTo>
                  <a:cubicBezTo>
                    <a:pt x="4999" y="3891"/>
                    <a:pt x="4999" y="0"/>
                    <a:pt x="2505"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583;p32">
              <a:extLst>
                <a:ext uri="{FF2B5EF4-FFF2-40B4-BE49-F238E27FC236}">
                  <a16:creationId xmlns:a16="http://schemas.microsoft.com/office/drawing/2014/main" id="{13153EA9-6A54-0502-B82A-1B48908E6DA0}"/>
                </a:ext>
              </a:extLst>
            </p:cNvPr>
            <p:cNvSpPr/>
            <p:nvPr/>
          </p:nvSpPr>
          <p:spPr>
            <a:xfrm>
              <a:off x="1396075" y="2071300"/>
              <a:ext cx="125225" cy="97050"/>
            </a:xfrm>
            <a:custGeom>
              <a:avLst/>
              <a:gdLst/>
              <a:ahLst/>
              <a:cxnLst/>
              <a:rect l="l" t="t" r="r" b="b"/>
              <a:pathLst>
                <a:path w="5009" h="3882" extrusionOk="0">
                  <a:moveTo>
                    <a:pt x="2504" y="0"/>
                  </a:moveTo>
                  <a:cubicBezTo>
                    <a:pt x="0" y="0"/>
                    <a:pt x="0" y="3882"/>
                    <a:pt x="2504" y="3882"/>
                  </a:cubicBezTo>
                  <a:cubicBezTo>
                    <a:pt x="4998" y="3882"/>
                    <a:pt x="5009"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584;p32">
              <a:extLst>
                <a:ext uri="{FF2B5EF4-FFF2-40B4-BE49-F238E27FC236}">
                  <a16:creationId xmlns:a16="http://schemas.microsoft.com/office/drawing/2014/main" id="{4B4A9457-0334-0865-133D-84002DAB1CC1}"/>
                </a:ext>
              </a:extLst>
            </p:cNvPr>
            <p:cNvSpPr/>
            <p:nvPr/>
          </p:nvSpPr>
          <p:spPr>
            <a:xfrm>
              <a:off x="1040275" y="1898900"/>
              <a:ext cx="125000" cy="97050"/>
            </a:xfrm>
            <a:custGeom>
              <a:avLst/>
              <a:gdLst/>
              <a:ahLst/>
              <a:cxnLst/>
              <a:rect l="l" t="t" r="r" b="b"/>
              <a:pathLst>
                <a:path w="5000" h="3882" extrusionOk="0">
                  <a:moveTo>
                    <a:pt x="2495" y="0"/>
                  </a:moveTo>
                  <a:cubicBezTo>
                    <a:pt x="1" y="0"/>
                    <a:pt x="1" y="3881"/>
                    <a:pt x="2495" y="3881"/>
                  </a:cubicBezTo>
                  <a:cubicBezTo>
                    <a:pt x="4999" y="3881"/>
                    <a:pt x="4999" y="0"/>
                    <a:pt x="2495"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585;p32">
              <a:extLst>
                <a:ext uri="{FF2B5EF4-FFF2-40B4-BE49-F238E27FC236}">
                  <a16:creationId xmlns:a16="http://schemas.microsoft.com/office/drawing/2014/main" id="{1DDBA941-777F-2930-D420-20CB05FD9D70}"/>
                </a:ext>
              </a:extLst>
            </p:cNvPr>
            <p:cNvSpPr/>
            <p:nvPr/>
          </p:nvSpPr>
          <p:spPr>
            <a:xfrm>
              <a:off x="1299050" y="3246650"/>
              <a:ext cx="124975" cy="97050"/>
            </a:xfrm>
            <a:custGeom>
              <a:avLst/>
              <a:gdLst/>
              <a:ahLst/>
              <a:cxnLst/>
              <a:rect l="l" t="t" r="r" b="b"/>
              <a:pathLst>
                <a:path w="4999" h="3882" extrusionOk="0">
                  <a:moveTo>
                    <a:pt x="2504" y="0"/>
                  </a:moveTo>
                  <a:cubicBezTo>
                    <a:pt x="0" y="0"/>
                    <a:pt x="0" y="3881"/>
                    <a:pt x="2504" y="3881"/>
                  </a:cubicBezTo>
                  <a:cubicBezTo>
                    <a:pt x="4998" y="3881"/>
                    <a:pt x="4998"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586;p32">
              <a:extLst>
                <a:ext uri="{FF2B5EF4-FFF2-40B4-BE49-F238E27FC236}">
                  <a16:creationId xmlns:a16="http://schemas.microsoft.com/office/drawing/2014/main" id="{C64DEFCE-1B6A-5162-CF0D-EFD4AB2112A0}"/>
                </a:ext>
              </a:extLst>
            </p:cNvPr>
            <p:cNvSpPr/>
            <p:nvPr/>
          </p:nvSpPr>
          <p:spPr>
            <a:xfrm>
              <a:off x="1816550" y="3850750"/>
              <a:ext cx="125225" cy="97050"/>
            </a:xfrm>
            <a:custGeom>
              <a:avLst/>
              <a:gdLst/>
              <a:ahLst/>
              <a:cxnLst/>
              <a:rect l="l" t="t" r="r" b="b"/>
              <a:pathLst>
                <a:path w="5009" h="3882" extrusionOk="0">
                  <a:moveTo>
                    <a:pt x="2504" y="0"/>
                  </a:moveTo>
                  <a:cubicBezTo>
                    <a:pt x="11" y="0"/>
                    <a:pt x="0" y="3882"/>
                    <a:pt x="2504" y="3882"/>
                  </a:cubicBezTo>
                  <a:cubicBezTo>
                    <a:pt x="4998" y="3882"/>
                    <a:pt x="5008"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587;p32">
              <a:extLst>
                <a:ext uri="{FF2B5EF4-FFF2-40B4-BE49-F238E27FC236}">
                  <a16:creationId xmlns:a16="http://schemas.microsoft.com/office/drawing/2014/main" id="{AEB9110F-F5B9-00FE-CCAA-EC74FE15B0AC}"/>
                </a:ext>
              </a:extLst>
            </p:cNvPr>
            <p:cNvSpPr/>
            <p:nvPr/>
          </p:nvSpPr>
          <p:spPr>
            <a:xfrm>
              <a:off x="3455650" y="4443650"/>
              <a:ext cx="125250" cy="97300"/>
            </a:xfrm>
            <a:custGeom>
              <a:avLst/>
              <a:gdLst/>
              <a:ahLst/>
              <a:cxnLst/>
              <a:rect l="l" t="t" r="r" b="b"/>
              <a:pathLst>
                <a:path w="5010" h="3892" extrusionOk="0">
                  <a:moveTo>
                    <a:pt x="2505" y="0"/>
                  </a:moveTo>
                  <a:cubicBezTo>
                    <a:pt x="12" y="0"/>
                    <a:pt x="1" y="3892"/>
                    <a:pt x="2505" y="3892"/>
                  </a:cubicBezTo>
                  <a:cubicBezTo>
                    <a:pt x="5009" y="3892"/>
                    <a:pt x="5009" y="0"/>
                    <a:pt x="2505"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588;p32">
              <a:extLst>
                <a:ext uri="{FF2B5EF4-FFF2-40B4-BE49-F238E27FC236}">
                  <a16:creationId xmlns:a16="http://schemas.microsoft.com/office/drawing/2014/main" id="{E7196A97-2F30-4BC5-D627-C9B623988612}"/>
                </a:ext>
              </a:extLst>
            </p:cNvPr>
            <p:cNvSpPr/>
            <p:nvPr/>
          </p:nvSpPr>
          <p:spPr>
            <a:xfrm>
              <a:off x="3434275" y="4907425"/>
              <a:ext cx="124975" cy="97050"/>
            </a:xfrm>
            <a:custGeom>
              <a:avLst/>
              <a:gdLst/>
              <a:ahLst/>
              <a:cxnLst/>
              <a:rect l="l" t="t" r="r" b="b"/>
              <a:pathLst>
                <a:path w="4999" h="3882" extrusionOk="0">
                  <a:moveTo>
                    <a:pt x="2494" y="0"/>
                  </a:moveTo>
                  <a:cubicBezTo>
                    <a:pt x="0" y="0"/>
                    <a:pt x="0" y="3882"/>
                    <a:pt x="2494" y="3882"/>
                  </a:cubicBezTo>
                  <a:cubicBezTo>
                    <a:pt x="4998" y="3882"/>
                    <a:pt x="4998" y="0"/>
                    <a:pt x="249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589;p32">
              <a:extLst>
                <a:ext uri="{FF2B5EF4-FFF2-40B4-BE49-F238E27FC236}">
                  <a16:creationId xmlns:a16="http://schemas.microsoft.com/office/drawing/2014/main" id="{DF51AA35-34DE-9E9B-0105-7A5527F826D5}"/>
                </a:ext>
              </a:extLst>
            </p:cNvPr>
            <p:cNvSpPr/>
            <p:nvPr/>
          </p:nvSpPr>
          <p:spPr>
            <a:xfrm>
              <a:off x="3973450" y="4529975"/>
              <a:ext cx="124950" cy="97050"/>
            </a:xfrm>
            <a:custGeom>
              <a:avLst/>
              <a:gdLst/>
              <a:ahLst/>
              <a:cxnLst/>
              <a:rect l="l" t="t" r="r" b="b"/>
              <a:pathLst>
                <a:path w="4998" h="3882" extrusionOk="0">
                  <a:moveTo>
                    <a:pt x="2504" y="0"/>
                  </a:moveTo>
                  <a:cubicBezTo>
                    <a:pt x="0" y="0"/>
                    <a:pt x="0" y="3882"/>
                    <a:pt x="2504" y="3882"/>
                  </a:cubicBezTo>
                  <a:cubicBezTo>
                    <a:pt x="4997" y="3882"/>
                    <a:pt x="4997"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590;p32">
              <a:extLst>
                <a:ext uri="{FF2B5EF4-FFF2-40B4-BE49-F238E27FC236}">
                  <a16:creationId xmlns:a16="http://schemas.microsoft.com/office/drawing/2014/main" id="{7F93ADA5-00B5-FA3A-EB1E-4F704DBEB728}"/>
                </a:ext>
              </a:extLst>
            </p:cNvPr>
            <p:cNvSpPr/>
            <p:nvPr/>
          </p:nvSpPr>
          <p:spPr>
            <a:xfrm>
              <a:off x="4393900" y="432175"/>
              <a:ext cx="125250" cy="97050"/>
            </a:xfrm>
            <a:custGeom>
              <a:avLst/>
              <a:gdLst/>
              <a:ahLst/>
              <a:cxnLst/>
              <a:rect l="l" t="t" r="r" b="b"/>
              <a:pathLst>
                <a:path w="5010" h="3882" extrusionOk="0">
                  <a:moveTo>
                    <a:pt x="2505" y="1"/>
                  </a:moveTo>
                  <a:cubicBezTo>
                    <a:pt x="11" y="1"/>
                    <a:pt x="1" y="3882"/>
                    <a:pt x="2505" y="3882"/>
                  </a:cubicBezTo>
                  <a:cubicBezTo>
                    <a:pt x="4998" y="3882"/>
                    <a:pt x="5009" y="1"/>
                    <a:pt x="250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591;p32">
              <a:extLst>
                <a:ext uri="{FF2B5EF4-FFF2-40B4-BE49-F238E27FC236}">
                  <a16:creationId xmlns:a16="http://schemas.microsoft.com/office/drawing/2014/main" id="{7E3F6916-B5E1-C522-1BEA-46A95477D2E5}"/>
                </a:ext>
              </a:extLst>
            </p:cNvPr>
            <p:cNvSpPr/>
            <p:nvPr/>
          </p:nvSpPr>
          <p:spPr>
            <a:xfrm>
              <a:off x="5461525" y="798925"/>
              <a:ext cx="125225" cy="97050"/>
            </a:xfrm>
            <a:custGeom>
              <a:avLst/>
              <a:gdLst/>
              <a:ahLst/>
              <a:cxnLst/>
              <a:rect l="l" t="t" r="r" b="b"/>
              <a:pathLst>
                <a:path w="5009" h="3882" extrusionOk="0">
                  <a:moveTo>
                    <a:pt x="2504" y="0"/>
                  </a:moveTo>
                  <a:cubicBezTo>
                    <a:pt x="11" y="0"/>
                    <a:pt x="0" y="3882"/>
                    <a:pt x="2504" y="3882"/>
                  </a:cubicBezTo>
                  <a:cubicBezTo>
                    <a:pt x="4998" y="3882"/>
                    <a:pt x="5008"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592;p32">
              <a:extLst>
                <a:ext uri="{FF2B5EF4-FFF2-40B4-BE49-F238E27FC236}">
                  <a16:creationId xmlns:a16="http://schemas.microsoft.com/office/drawing/2014/main" id="{5AD8950F-7EB2-1098-A4D3-0967F6616BA8}"/>
                </a:ext>
              </a:extLst>
            </p:cNvPr>
            <p:cNvSpPr/>
            <p:nvPr/>
          </p:nvSpPr>
          <p:spPr>
            <a:xfrm>
              <a:off x="2582375" y="1154700"/>
              <a:ext cx="124975" cy="97050"/>
            </a:xfrm>
            <a:custGeom>
              <a:avLst/>
              <a:gdLst/>
              <a:ahLst/>
              <a:cxnLst/>
              <a:rect l="l" t="t" r="r" b="b"/>
              <a:pathLst>
                <a:path w="4999" h="3882" extrusionOk="0">
                  <a:moveTo>
                    <a:pt x="2494" y="1"/>
                  </a:moveTo>
                  <a:cubicBezTo>
                    <a:pt x="0" y="1"/>
                    <a:pt x="0" y="3882"/>
                    <a:pt x="2494" y="3882"/>
                  </a:cubicBezTo>
                  <a:cubicBezTo>
                    <a:pt x="4998" y="3882"/>
                    <a:pt x="4998" y="1"/>
                    <a:pt x="2494"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593;p32">
              <a:extLst>
                <a:ext uri="{FF2B5EF4-FFF2-40B4-BE49-F238E27FC236}">
                  <a16:creationId xmlns:a16="http://schemas.microsoft.com/office/drawing/2014/main" id="{EA679659-67CC-133F-E437-167CF03464FB}"/>
                </a:ext>
              </a:extLst>
            </p:cNvPr>
            <p:cNvSpPr/>
            <p:nvPr/>
          </p:nvSpPr>
          <p:spPr>
            <a:xfrm>
              <a:off x="1676475" y="1111675"/>
              <a:ext cx="124975" cy="97050"/>
            </a:xfrm>
            <a:custGeom>
              <a:avLst/>
              <a:gdLst/>
              <a:ahLst/>
              <a:cxnLst/>
              <a:rect l="l" t="t" r="r" b="b"/>
              <a:pathLst>
                <a:path w="4999" h="3882" extrusionOk="0">
                  <a:moveTo>
                    <a:pt x="2505" y="1"/>
                  </a:moveTo>
                  <a:cubicBezTo>
                    <a:pt x="1" y="1"/>
                    <a:pt x="1" y="3882"/>
                    <a:pt x="2505" y="3882"/>
                  </a:cubicBezTo>
                  <a:cubicBezTo>
                    <a:pt x="4998" y="3882"/>
                    <a:pt x="4998" y="1"/>
                    <a:pt x="250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594;p32">
              <a:extLst>
                <a:ext uri="{FF2B5EF4-FFF2-40B4-BE49-F238E27FC236}">
                  <a16:creationId xmlns:a16="http://schemas.microsoft.com/office/drawing/2014/main" id="{BF74413C-189E-3071-F476-E797061DE04C}"/>
                </a:ext>
              </a:extLst>
            </p:cNvPr>
            <p:cNvSpPr/>
            <p:nvPr/>
          </p:nvSpPr>
          <p:spPr>
            <a:xfrm>
              <a:off x="1827500" y="1575175"/>
              <a:ext cx="124975" cy="97050"/>
            </a:xfrm>
            <a:custGeom>
              <a:avLst/>
              <a:gdLst/>
              <a:ahLst/>
              <a:cxnLst/>
              <a:rect l="l" t="t" r="r" b="b"/>
              <a:pathLst>
                <a:path w="4999" h="3882" extrusionOk="0">
                  <a:moveTo>
                    <a:pt x="2495" y="1"/>
                  </a:moveTo>
                  <a:cubicBezTo>
                    <a:pt x="1" y="1"/>
                    <a:pt x="1" y="3882"/>
                    <a:pt x="2495" y="3882"/>
                  </a:cubicBezTo>
                  <a:cubicBezTo>
                    <a:pt x="4999" y="3882"/>
                    <a:pt x="4999" y="1"/>
                    <a:pt x="249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595;p32">
              <a:extLst>
                <a:ext uri="{FF2B5EF4-FFF2-40B4-BE49-F238E27FC236}">
                  <a16:creationId xmlns:a16="http://schemas.microsoft.com/office/drawing/2014/main" id="{1198A462-11DC-2AD3-B672-9164C4749C89}"/>
                </a:ext>
              </a:extLst>
            </p:cNvPr>
            <p:cNvSpPr/>
            <p:nvPr/>
          </p:nvSpPr>
          <p:spPr>
            <a:xfrm>
              <a:off x="1114625" y="2861125"/>
              <a:ext cx="62650" cy="48525"/>
            </a:xfrm>
            <a:custGeom>
              <a:avLst/>
              <a:gdLst/>
              <a:ahLst/>
              <a:cxnLst/>
              <a:rect l="l" t="t" r="r" b="b"/>
              <a:pathLst>
                <a:path w="2506" h="1941" extrusionOk="0">
                  <a:moveTo>
                    <a:pt x="1253" y="0"/>
                  </a:moveTo>
                  <a:cubicBezTo>
                    <a:pt x="1" y="0"/>
                    <a:pt x="1" y="1941"/>
                    <a:pt x="1253" y="1941"/>
                  </a:cubicBezTo>
                  <a:cubicBezTo>
                    <a:pt x="2494" y="1941"/>
                    <a:pt x="2505" y="0"/>
                    <a:pt x="1253"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596;p32">
              <a:extLst>
                <a:ext uri="{FF2B5EF4-FFF2-40B4-BE49-F238E27FC236}">
                  <a16:creationId xmlns:a16="http://schemas.microsoft.com/office/drawing/2014/main" id="{C3C2B6BA-6DE3-F2F5-F286-4BE6FE6DF444}"/>
                </a:ext>
              </a:extLst>
            </p:cNvPr>
            <p:cNvSpPr/>
            <p:nvPr/>
          </p:nvSpPr>
          <p:spPr>
            <a:xfrm>
              <a:off x="1082300" y="2365275"/>
              <a:ext cx="62625" cy="48550"/>
            </a:xfrm>
            <a:custGeom>
              <a:avLst/>
              <a:gdLst/>
              <a:ahLst/>
              <a:cxnLst/>
              <a:rect l="l" t="t" r="r" b="b"/>
              <a:pathLst>
                <a:path w="2505" h="1942" extrusionOk="0">
                  <a:moveTo>
                    <a:pt x="1252" y="0"/>
                  </a:moveTo>
                  <a:cubicBezTo>
                    <a:pt x="0" y="0"/>
                    <a:pt x="0" y="1941"/>
                    <a:pt x="1252" y="1941"/>
                  </a:cubicBezTo>
                  <a:cubicBezTo>
                    <a:pt x="2493" y="1941"/>
                    <a:pt x="2504" y="0"/>
                    <a:pt x="1252" y="0"/>
                  </a:cubicBez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597;p32">
              <a:extLst>
                <a:ext uri="{FF2B5EF4-FFF2-40B4-BE49-F238E27FC236}">
                  <a16:creationId xmlns:a16="http://schemas.microsoft.com/office/drawing/2014/main" id="{39331C5C-EEAF-C17E-163C-2C7FB6F02C86}"/>
                </a:ext>
              </a:extLst>
            </p:cNvPr>
            <p:cNvSpPr/>
            <p:nvPr/>
          </p:nvSpPr>
          <p:spPr>
            <a:xfrm>
              <a:off x="1750825" y="2753400"/>
              <a:ext cx="62625" cy="48550"/>
            </a:xfrm>
            <a:custGeom>
              <a:avLst/>
              <a:gdLst/>
              <a:ahLst/>
              <a:cxnLst/>
              <a:rect l="l" t="t" r="r" b="b"/>
              <a:pathLst>
                <a:path w="2505" h="1942" extrusionOk="0">
                  <a:moveTo>
                    <a:pt x="1252" y="1"/>
                  </a:moveTo>
                  <a:cubicBezTo>
                    <a:pt x="0" y="1"/>
                    <a:pt x="0" y="1941"/>
                    <a:pt x="1252" y="1941"/>
                  </a:cubicBezTo>
                  <a:cubicBezTo>
                    <a:pt x="2504" y="1941"/>
                    <a:pt x="2504" y="1"/>
                    <a:pt x="1252" y="1"/>
                  </a:cubicBez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598;p32">
              <a:extLst>
                <a:ext uri="{FF2B5EF4-FFF2-40B4-BE49-F238E27FC236}">
                  <a16:creationId xmlns:a16="http://schemas.microsoft.com/office/drawing/2014/main" id="{7173A408-4916-45D1-CE7D-161942010747}"/>
                </a:ext>
              </a:extLst>
            </p:cNvPr>
            <p:cNvSpPr/>
            <p:nvPr/>
          </p:nvSpPr>
          <p:spPr>
            <a:xfrm>
              <a:off x="2387000" y="3335600"/>
              <a:ext cx="62650" cy="48800"/>
            </a:xfrm>
            <a:custGeom>
              <a:avLst/>
              <a:gdLst/>
              <a:ahLst/>
              <a:cxnLst/>
              <a:rect l="l" t="t" r="r" b="b"/>
              <a:pathLst>
                <a:path w="2506" h="1952" extrusionOk="0">
                  <a:moveTo>
                    <a:pt x="1253" y="0"/>
                  </a:moveTo>
                  <a:cubicBezTo>
                    <a:pt x="11" y="0"/>
                    <a:pt x="1" y="1951"/>
                    <a:pt x="1253" y="1951"/>
                  </a:cubicBezTo>
                  <a:cubicBezTo>
                    <a:pt x="2505" y="1951"/>
                    <a:pt x="2505" y="0"/>
                    <a:pt x="1253" y="0"/>
                  </a:cubicBez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599;p32">
              <a:extLst>
                <a:ext uri="{FF2B5EF4-FFF2-40B4-BE49-F238E27FC236}">
                  <a16:creationId xmlns:a16="http://schemas.microsoft.com/office/drawing/2014/main" id="{3C64AB8B-04C1-E2F9-2426-FE297198A4BF}"/>
                </a:ext>
              </a:extLst>
            </p:cNvPr>
            <p:cNvSpPr/>
            <p:nvPr/>
          </p:nvSpPr>
          <p:spPr>
            <a:xfrm>
              <a:off x="3325250" y="2570025"/>
              <a:ext cx="62625" cy="48525"/>
            </a:xfrm>
            <a:custGeom>
              <a:avLst/>
              <a:gdLst/>
              <a:ahLst/>
              <a:cxnLst/>
              <a:rect l="l" t="t" r="r" b="b"/>
              <a:pathLst>
                <a:path w="2505" h="1941" extrusionOk="0">
                  <a:moveTo>
                    <a:pt x="1252" y="0"/>
                  </a:moveTo>
                  <a:cubicBezTo>
                    <a:pt x="0" y="0"/>
                    <a:pt x="0" y="1941"/>
                    <a:pt x="1252" y="1941"/>
                  </a:cubicBezTo>
                  <a:cubicBezTo>
                    <a:pt x="2504" y="1941"/>
                    <a:pt x="2504" y="0"/>
                    <a:pt x="1252" y="0"/>
                  </a:cubicBez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600;p32">
              <a:extLst>
                <a:ext uri="{FF2B5EF4-FFF2-40B4-BE49-F238E27FC236}">
                  <a16:creationId xmlns:a16="http://schemas.microsoft.com/office/drawing/2014/main" id="{0D849D9F-664F-E826-CFB0-1E5327159877}"/>
                </a:ext>
              </a:extLst>
            </p:cNvPr>
            <p:cNvSpPr/>
            <p:nvPr/>
          </p:nvSpPr>
          <p:spPr>
            <a:xfrm>
              <a:off x="2606125" y="2589325"/>
              <a:ext cx="224350" cy="424425"/>
            </a:xfrm>
            <a:custGeom>
              <a:avLst/>
              <a:gdLst/>
              <a:ahLst/>
              <a:cxnLst/>
              <a:rect l="l" t="t" r="r" b="b"/>
              <a:pathLst>
                <a:path w="8974" h="16977" extrusionOk="0">
                  <a:moveTo>
                    <a:pt x="8795" y="0"/>
                  </a:moveTo>
                  <a:lnTo>
                    <a:pt x="0" y="16976"/>
                  </a:lnTo>
                  <a:lnTo>
                    <a:pt x="8973"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601;p32">
              <a:extLst>
                <a:ext uri="{FF2B5EF4-FFF2-40B4-BE49-F238E27FC236}">
                  <a16:creationId xmlns:a16="http://schemas.microsoft.com/office/drawing/2014/main" id="{E9429760-5807-4B06-814B-49D11CE404E6}"/>
                </a:ext>
              </a:extLst>
            </p:cNvPr>
            <p:cNvSpPr/>
            <p:nvPr/>
          </p:nvSpPr>
          <p:spPr>
            <a:xfrm>
              <a:off x="2426150" y="2589325"/>
              <a:ext cx="399875" cy="751250"/>
            </a:xfrm>
            <a:custGeom>
              <a:avLst/>
              <a:gdLst/>
              <a:ahLst/>
              <a:cxnLst/>
              <a:rect l="l" t="t" r="r" b="b"/>
              <a:pathLst>
                <a:path w="15995" h="30050" extrusionOk="0">
                  <a:moveTo>
                    <a:pt x="15806" y="0"/>
                  </a:moveTo>
                  <a:lnTo>
                    <a:pt x="0" y="29903"/>
                  </a:lnTo>
                  <a:cubicBezTo>
                    <a:pt x="104" y="29935"/>
                    <a:pt x="198" y="29987"/>
                    <a:pt x="281" y="30049"/>
                  </a:cubicBezTo>
                  <a:lnTo>
                    <a:pt x="7199" y="16976"/>
                  </a:lnTo>
                  <a:lnTo>
                    <a:pt x="1599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602;p32">
              <a:extLst>
                <a:ext uri="{FF2B5EF4-FFF2-40B4-BE49-F238E27FC236}">
                  <a16:creationId xmlns:a16="http://schemas.microsoft.com/office/drawing/2014/main" id="{3EB8FEFE-7EE6-4BD4-2EA9-5D01149196D8}"/>
                </a:ext>
              </a:extLst>
            </p:cNvPr>
            <p:cNvSpPr/>
            <p:nvPr/>
          </p:nvSpPr>
          <p:spPr>
            <a:xfrm>
              <a:off x="2821300" y="2583325"/>
              <a:ext cx="10200" cy="6025"/>
            </a:xfrm>
            <a:custGeom>
              <a:avLst/>
              <a:gdLst/>
              <a:ahLst/>
              <a:cxnLst/>
              <a:rect l="l" t="t" r="r" b="b"/>
              <a:pathLst>
                <a:path w="408" h="241" extrusionOk="0">
                  <a:moveTo>
                    <a:pt x="126" y="1"/>
                  </a:moveTo>
                  <a:lnTo>
                    <a:pt x="0" y="240"/>
                  </a:lnTo>
                  <a:lnTo>
                    <a:pt x="366" y="240"/>
                  </a:lnTo>
                  <a:lnTo>
                    <a:pt x="408" y="157"/>
                  </a:lnTo>
                  <a:lnTo>
                    <a:pt x="126"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603;p32">
              <a:extLst>
                <a:ext uri="{FF2B5EF4-FFF2-40B4-BE49-F238E27FC236}">
                  <a16:creationId xmlns:a16="http://schemas.microsoft.com/office/drawing/2014/main" id="{127B815E-7DA1-BB19-0A39-ED311AFBA629}"/>
                </a:ext>
              </a:extLst>
            </p:cNvPr>
            <p:cNvSpPr/>
            <p:nvPr/>
          </p:nvSpPr>
          <p:spPr>
            <a:xfrm>
              <a:off x="2414650" y="3336900"/>
              <a:ext cx="18550" cy="25050"/>
            </a:xfrm>
            <a:custGeom>
              <a:avLst/>
              <a:gdLst/>
              <a:ahLst/>
              <a:cxnLst/>
              <a:rect l="l" t="t" r="r" b="b"/>
              <a:pathLst>
                <a:path w="742" h="1002" extrusionOk="0">
                  <a:moveTo>
                    <a:pt x="460" y="0"/>
                  </a:moveTo>
                  <a:lnTo>
                    <a:pt x="1" y="846"/>
                  </a:lnTo>
                  <a:lnTo>
                    <a:pt x="293" y="1002"/>
                  </a:lnTo>
                  <a:lnTo>
                    <a:pt x="741" y="146"/>
                  </a:lnTo>
                  <a:cubicBezTo>
                    <a:pt x="658" y="84"/>
                    <a:pt x="564" y="32"/>
                    <a:pt x="460" y="0"/>
                  </a:cubicBez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604;p32">
              <a:extLst>
                <a:ext uri="{FF2B5EF4-FFF2-40B4-BE49-F238E27FC236}">
                  <a16:creationId xmlns:a16="http://schemas.microsoft.com/office/drawing/2014/main" id="{E44989C6-ECB5-0512-B9A4-49FA2EA2ACDA}"/>
                </a:ext>
              </a:extLst>
            </p:cNvPr>
            <p:cNvSpPr/>
            <p:nvPr/>
          </p:nvSpPr>
          <p:spPr>
            <a:xfrm>
              <a:off x="4229575" y="933500"/>
              <a:ext cx="124975" cy="97075"/>
            </a:xfrm>
            <a:custGeom>
              <a:avLst/>
              <a:gdLst/>
              <a:ahLst/>
              <a:cxnLst/>
              <a:rect l="l" t="t" r="r" b="b"/>
              <a:pathLst>
                <a:path w="4999" h="3883" extrusionOk="0">
                  <a:moveTo>
                    <a:pt x="2505" y="1"/>
                  </a:moveTo>
                  <a:cubicBezTo>
                    <a:pt x="1" y="1"/>
                    <a:pt x="1" y="3882"/>
                    <a:pt x="2505" y="3882"/>
                  </a:cubicBezTo>
                  <a:cubicBezTo>
                    <a:pt x="4998" y="3882"/>
                    <a:pt x="4998" y="1"/>
                    <a:pt x="250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605;p32">
              <a:extLst>
                <a:ext uri="{FF2B5EF4-FFF2-40B4-BE49-F238E27FC236}">
                  <a16:creationId xmlns:a16="http://schemas.microsoft.com/office/drawing/2014/main" id="{3566EAC4-BCB0-488F-1357-65C50AF3D919}"/>
                </a:ext>
              </a:extLst>
            </p:cNvPr>
            <p:cNvSpPr/>
            <p:nvPr/>
          </p:nvSpPr>
          <p:spPr>
            <a:xfrm>
              <a:off x="3792675" y="3473325"/>
              <a:ext cx="125225" cy="97050"/>
            </a:xfrm>
            <a:custGeom>
              <a:avLst/>
              <a:gdLst/>
              <a:ahLst/>
              <a:cxnLst/>
              <a:rect l="l" t="t" r="r" b="b"/>
              <a:pathLst>
                <a:path w="5009" h="3882" extrusionOk="0">
                  <a:moveTo>
                    <a:pt x="2504" y="0"/>
                  </a:moveTo>
                  <a:cubicBezTo>
                    <a:pt x="11" y="0"/>
                    <a:pt x="0" y="3882"/>
                    <a:pt x="2504" y="3882"/>
                  </a:cubicBezTo>
                  <a:cubicBezTo>
                    <a:pt x="5008" y="3882"/>
                    <a:pt x="5008"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606;p32">
              <a:extLst>
                <a:ext uri="{FF2B5EF4-FFF2-40B4-BE49-F238E27FC236}">
                  <a16:creationId xmlns:a16="http://schemas.microsoft.com/office/drawing/2014/main" id="{208A6B39-3FAA-635E-8219-9D74930C7BE6}"/>
                </a:ext>
              </a:extLst>
            </p:cNvPr>
            <p:cNvSpPr/>
            <p:nvPr/>
          </p:nvSpPr>
          <p:spPr>
            <a:xfrm>
              <a:off x="2716975" y="3748250"/>
              <a:ext cx="125225" cy="97050"/>
            </a:xfrm>
            <a:custGeom>
              <a:avLst/>
              <a:gdLst/>
              <a:ahLst/>
              <a:cxnLst/>
              <a:rect l="l" t="t" r="r" b="b"/>
              <a:pathLst>
                <a:path w="5009" h="3882" extrusionOk="0">
                  <a:moveTo>
                    <a:pt x="2504" y="0"/>
                  </a:moveTo>
                  <a:cubicBezTo>
                    <a:pt x="11" y="0"/>
                    <a:pt x="0" y="3882"/>
                    <a:pt x="2504" y="3882"/>
                  </a:cubicBezTo>
                  <a:cubicBezTo>
                    <a:pt x="5008" y="3882"/>
                    <a:pt x="5008"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607;p32">
              <a:extLst>
                <a:ext uri="{FF2B5EF4-FFF2-40B4-BE49-F238E27FC236}">
                  <a16:creationId xmlns:a16="http://schemas.microsoft.com/office/drawing/2014/main" id="{58417871-988C-EF88-B571-88F7305F7726}"/>
                </a:ext>
              </a:extLst>
            </p:cNvPr>
            <p:cNvSpPr/>
            <p:nvPr/>
          </p:nvSpPr>
          <p:spPr>
            <a:xfrm>
              <a:off x="2749300" y="2543175"/>
              <a:ext cx="125225" cy="97050"/>
            </a:xfrm>
            <a:custGeom>
              <a:avLst/>
              <a:gdLst/>
              <a:ahLst/>
              <a:cxnLst/>
              <a:rect l="l" t="t" r="r" b="b"/>
              <a:pathLst>
                <a:path w="5009" h="3882" extrusionOk="0">
                  <a:moveTo>
                    <a:pt x="2505" y="0"/>
                  </a:moveTo>
                  <a:cubicBezTo>
                    <a:pt x="12" y="0"/>
                    <a:pt x="1" y="3881"/>
                    <a:pt x="2505" y="3881"/>
                  </a:cubicBezTo>
                  <a:cubicBezTo>
                    <a:pt x="5009" y="3881"/>
                    <a:pt x="5009" y="0"/>
                    <a:pt x="2505"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608;p32">
              <a:extLst>
                <a:ext uri="{FF2B5EF4-FFF2-40B4-BE49-F238E27FC236}">
                  <a16:creationId xmlns:a16="http://schemas.microsoft.com/office/drawing/2014/main" id="{9B01F12D-750A-A14C-524A-A1AC546541B8}"/>
                </a:ext>
              </a:extLst>
            </p:cNvPr>
            <p:cNvSpPr/>
            <p:nvPr/>
          </p:nvSpPr>
          <p:spPr>
            <a:xfrm>
              <a:off x="1374425" y="1475525"/>
              <a:ext cx="125225" cy="97075"/>
            </a:xfrm>
            <a:custGeom>
              <a:avLst/>
              <a:gdLst/>
              <a:ahLst/>
              <a:cxnLst/>
              <a:rect l="l" t="t" r="r" b="b"/>
              <a:pathLst>
                <a:path w="5009" h="3883" extrusionOk="0">
                  <a:moveTo>
                    <a:pt x="2505" y="1"/>
                  </a:moveTo>
                  <a:cubicBezTo>
                    <a:pt x="11" y="1"/>
                    <a:pt x="1" y="3882"/>
                    <a:pt x="2505" y="3882"/>
                  </a:cubicBezTo>
                  <a:cubicBezTo>
                    <a:pt x="4998" y="3882"/>
                    <a:pt x="5009" y="1"/>
                    <a:pt x="250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609;p32">
              <a:extLst>
                <a:ext uri="{FF2B5EF4-FFF2-40B4-BE49-F238E27FC236}">
                  <a16:creationId xmlns:a16="http://schemas.microsoft.com/office/drawing/2014/main" id="{BB4018E7-8C0E-14DA-F4D5-100FAEAE79C4}"/>
                </a:ext>
              </a:extLst>
            </p:cNvPr>
            <p:cNvSpPr/>
            <p:nvPr/>
          </p:nvSpPr>
          <p:spPr>
            <a:xfrm>
              <a:off x="3016400" y="407925"/>
              <a:ext cx="124975" cy="97050"/>
            </a:xfrm>
            <a:custGeom>
              <a:avLst/>
              <a:gdLst/>
              <a:ahLst/>
              <a:cxnLst/>
              <a:rect l="l" t="t" r="r" b="b"/>
              <a:pathLst>
                <a:path w="4999" h="3882" extrusionOk="0">
                  <a:moveTo>
                    <a:pt x="2495" y="1"/>
                  </a:moveTo>
                  <a:cubicBezTo>
                    <a:pt x="1" y="1"/>
                    <a:pt x="1" y="3882"/>
                    <a:pt x="2495" y="3882"/>
                  </a:cubicBezTo>
                  <a:cubicBezTo>
                    <a:pt x="4999" y="3882"/>
                    <a:pt x="4999" y="1"/>
                    <a:pt x="249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610;p32">
              <a:extLst>
                <a:ext uri="{FF2B5EF4-FFF2-40B4-BE49-F238E27FC236}">
                  <a16:creationId xmlns:a16="http://schemas.microsoft.com/office/drawing/2014/main" id="{DCB2C72E-A98F-74ED-B7FC-A70DDCE34398}"/>
                </a:ext>
              </a:extLst>
            </p:cNvPr>
            <p:cNvSpPr/>
            <p:nvPr/>
          </p:nvSpPr>
          <p:spPr>
            <a:xfrm>
              <a:off x="5774275" y="2907025"/>
              <a:ext cx="125225" cy="97050"/>
            </a:xfrm>
            <a:custGeom>
              <a:avLst/>
              <a:gdLst/>
              <a:ahLst/>
              <a:cxnLst/>
              <a:rect l="l" t="t" r="r" b="b"/>
              <a:pathLst>
                <a:path w="5009" h="3882" extrusionOk="0">
                  <a:moveTo>
                    <a:pt x="2505" y="1"/>
                  </a:moveTo>
                  <a:cubicBezTo>
                    <a:pt x="0" y="1"/>
                    <a:pt x="0" y="3882"/>
                    <a:pt x="2505" y="3882"/>
                  </a:cubicBezTo>
                  <a:cubicBezTo>
                    <a:pt x="4998" y="3882"/>
                    <a:pt x="5009" y="1"/>
                    <a:pt x="250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611;p32">
              <a:extLst>
                <a:ext uri="{FF2B5EF4-FFF2-40B4-BE49-F238E27FC236}">
                  <a16:creationId xmlns:a16="http://schemas.microsoft.com/office/drawing/2014/main" id="{80C9C4F3-42E8-B440-C144-7CB088848F73}"/>
                </a:ext>
              </a:extLst>
            </p:cNvPr>
            <p:cNvSpPr/>
            <p:nvPr/>
          </p:nvSpPr>
          <p:spPr>
            <a:xfrm>
              <a:off x="6186650" y="2607850"/>
              <a:ext cx="125225" cy="97050"/>
            </a:xfrm>
            <a:custGeom>
              <a:avLst/>
              <a:gdLst/>
              <a:ahLst/>
              <a:cxnLst/>
              <a:rect l="l" t="t" r="r" b="b"/>
              <a:pathLst>
                <a:path w="5009" h="3882" extrusionOk="0">
                  <a:moveTo>
                    <a:pt x="2505" y="1"/>
                  </a:moveTo>
                  <a:cubicBezTo>
                    <a:pt x="11" y="1"/>
                    <a:pt x="1" y="3882"/>
                    <a:pt x="2505" y="3882"/>
                  </a:cubicBezTo>
                  <a:cubicBezTo>
                    <a:pt x="5009" y="3882"/>
                    <a:pt x="5009" y="1"/>
                    <a:pt x="250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612;p32">
              <a:extLst>
                <a:ext uri="{FF2B5EF4-FFF2-40B4-BE49-F238E27FC236}">
                  <a16:creationId xmlns:a16="http://schemas.microsoft.com/office/drawing/2014/main" id="{C5BD26C7-A8D7-DD40-27B7-77BD02E67EB0}"/>
                </a:ext>
              </a:extLst>
            </p:cNvPr>
            <p:cNvSpPr/>
            <p:nvPr/>
          </p:nvSpPr>
          <p:spPr>
            <a:xfrm>
              <a:off x="6267775" y="1556400"/>
              <a:ext cx="124975" cy="97050"/>
            </a:xfrm>
            <a:custGeom>
              <a:avLst/>
              <a:gdLst/>
              <a:ahLst/>
              <a:cxnLst/>
              <a:rect l="l" t="t" r="r" b="b"/>
              <a:pathLst>
                <a:path w="4999" h="3882" extrusionOk="0">
                  <a:moveTo>
                    <a:pt x="2494" y="0"/>
                  </a:moveTo>
                  <a:cubicBezTo>
                    <a:pt x="1" y="0"/>
                    <a:pt x="1" y="3882"/>
                    <a:pt x="2494" y="3882"/>
                  </a:cubicBezTo>
                  <a:cubicBezTo>
                    <a:pt x="4998" y="3882"/>
                    <a:pt x="4998" y="0"/>
                    <a:pt x="249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613;p32">
              <a:extLst>
                <a:ext uri="{FF2B5EF4-FFF2-40B4-BE49-F238E27FC236}">
                  <a16:creationId xmlns:a16="http://schemas.microsoft.com/office/drawing/2014/main" id="{09C4FEC2-82D7-2355-07B3-D3DCB1B42D0E}"/>
                </a:ext>
              </a:extLst>
            </p:cNvPr>
            <p:cNvSpPr/>
            <p:nvPr/>
          </p:nvSpPr>
          <p:spPr>
            <a:xfrm>
              <a:off x="3881625" y="4136375"/>
              <a:ext cx="125225" cy="97050"/>
            </a:xfrm>
            <a:custGeom>
              <a:avLst/>
              <a:gdLst/>
              <a:ahLst/>
              <a:cxnLst/>
              <a:rect l="l" t="t" r="r" b="b"/>
              <a:pathLst>
                <a:path w="5009" h="3882" extrusionOk="0">
                  <a:moveTo>
                    <a:pt x="2504" y="1"/>
                  </a:moveTo>
                  <a:cubicBezTo>
                    <a:pt x="10" y="1"/>
                    <a:pt x="0" y="3882"/>
                    <a:pt x="2504" y="3882"/>
                  </a:cubicBezTo>
                  <a:cubicBezTo>
                    <a:pt x="5009" y="3882"/>
                    <a:pt x="5009" y="1"/>
                    <a:pt x="2504"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614;p32">
              <a:extLst>
                <a:ext uri="{FF2B5EF4-FFF2-40B4-BE49-F238E27FC236}">
                  <a16:creationId xmlns:a16="http://schemas.microsoft.com/office/drawing/2014/main" id="{D949B1C6-ED00-08B6-81E0-A4090265D875}"/>
                </a:ext>
              </a:extLst>
            </p:cNvPr>
            <p:cNvSpPr/>
            <p:nvPr/>
          </p:nvSpPr>
          <p:spPr>
            <a:xfrm>
              <a:off x="1633175" y="3392450"/>
              <a:ext cx="125250" cy="97075"/>
            </a:xfrm>
            <a:custGeom>
              <a:avLst/>
              <a:gdLst/>
              <a:ahLst/>
              <a:cxnLst/>
              <a:rect l="l" t="t" r="r" b="b"/>
              <a:pathLst>
                <a:path w="5010" h="3883" extrusionOk="0">
                  <a:moveTo>
                    <a:pt x="2505" y="1"/>
                  </a:moveTo>
                  <a:cubicBezTo>
                    <a:pt x="11" y="1"/>
                    <a:pt x="1" y="3882"/>
                    <a:pt x="2505" y="3882"/>
                  </a:cubicBezTo>
                  <a:cubicBezTo>
                    <a:pt x="5009" y="3882"/>
                    <a:pt x="5009" y="1"/>
                    <a:pt x="250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615;p32">
              <a:extLst>
                <a:ext uri="{FF2B5EF4-FFF2-40B4-BE49-F238E27FC236}">
                  <a16:creationId xmlns:a16="http://schemas.microsoft.com/office/drawing/2014/main" id="{AE63C016-9C36-0D04-74D8-C4CB902F2640}"/>
                </a:ext>
              </a:extLst>
            </p:cNvPr>
            <p:cNvSpPr/>
            <p:nvPr/>
          </p:nvSpPr>
          <p:spPr>
            <a:xfrm>
              <a:off x="2021575" y="860750"/>
              <a:ext cx="124975" cy="97050"/>
            </a:xfrm>
            <a:custGeom>
              <a:avLst/>
              <a:gdLst/>
              <a:ahLst/>
              <a:cxnLst/>
              <a:rect l="l" t="t" r="r" b="b"/>
              <a:pathLst>
                <a:path w="4999" h="3882" extrusionOk="0">
                  <a:moveTo>
                    <a:pt x="2504" y="0"/>
                  </a:moveTo>
                  <a:cubicBezTo>
                    <a:pt x="0" y="0"/>
                    <a:pt x="0" y="3882"/>
                    <a:pt x="2504" y="3882"/>
                  </a:cubicBezTo>
                  <a:cubicBezTo>
                    <a:pt x="4998" y="3882"/>
                    <a:pt x="4998"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616;p32">
              <a:extLst>
                <a:ext uri="{FF2B5EF4-FFF2-40B4-BE49-F238E27FC236}">
                  <a16:creationId xmlns:a16="http://schemas.microsoft.com/office/drawing/2014/main" id="{B05FF2D1-A331-0F52-BFB4-F0408837C3FE}"/>
                </a:ext>
              </a:extLst>
            </p:cNvPr>
            <p:cNvSpPr/>
            <p:nvPr/>
          </p:nvSpPr>
          <p:spPr>
            <a:xfrm>
              <a:off x="1801425" y="5462725"/>
              <a:ext cx="5225" cy="1600"/>
            </a:xfrm>
            <a:custGeom>
              <a:avLst/>
              <a:gdLst/>
              <a:ahLst/>
              <a:cxnLst/>
              <a:rect l="l" t="t" r="r" b="b"/>
              <a:pathLst>
                <a:path w="209" h="64" extrusionOk="0">
                  <a:moveTo>
                    <a:pt x="105" y="1"/>
                  </a:moveTo>
                  <a:lnTo>
                    <a:pt x="157" y="22"/>
                  </a:lnTo>
                  <a:lnTo>
                    <a:pt x="209" y="1"/>
                  </a:lnTo>
                  <a:close/>
                  <a:moveTo>
                    <a:pt x="0" y="1"/>
                  </a:moveTo>
                  <a:lnTo>
                    <a:pt x="21" y="64"/>
                  </a:lnTo>
                  <a:lnTo>
                    <a:pt x="84" y="64"/>
                  </a:lnTo>
                  <a:lnTo>
                    <a:pt x="105"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617;p32">
              <a:extLst>
                <a:ext uri="{FF2B5EF4-FFF2-40B4-BE49-F238E27FC236}">
                  <a16:creationId xmlns:a16="http://schemas.microsoft.com/office/drawing/2014/main" id="{BB21A8FB-A56F-C611-AB79-CD6CF6D94A0D}"/>
                </a:ext>
              </a:extLst>
            </p:cNvPr>
            <p:cNvSpPr/>
            <p:nvPr/>
          </p:nvSpPr>
          <p:spPr>
            <a:xfrm>
              <a:off x="1803500" y="5462725"/>
              <a:ext cx="1875" cy="1600"/>
            </a:xfrm>
            <a:custGeom>
              <a:avLst/>
              <a:gdLst/>
              <a:ahLst/>
              <a:cxnLst/>
              <a:rect l="l" t="t" r="r" b="b"/>
              <a:pathLst>
                <a:path w="75" h="64" extrusionOk="0">
                  <a:moveTo>
                    <a:pt x="22" y="1"/>
                  </a:moveTo>
                  <a:lnTo>
                    <a:pt x="1" y="64"/>
                  </a:lnTo>
                  <a:lnTo>
                    <a:pt x="74" y="22"/>
                  </a:lnTo>
                  <a:lnTo>
                    <a:pt x="22"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618;p32">
              <a:extLst>
                <a:ext uri="{FF2B5EF4-FFF2-40B4-BE49-F238E27FC236}">
                  <a16:creationId xmlns:a16="http://schemas.microsoft.com/office/drawing/2014/main" id="{C963789C-803F-D529-7D9F-03EB25606104}"/>
                </a:ext>
              </a:extLst>
            </p:cNvPr>
            <p:cNvSpPr/>
            <p:nvPr/>
          </p:nvSpPr>
          <p:spPr>
            <a:xfrm>
              <a:off x="1800375" y="5464050"/>
              <a:ext cx="2100" cy="3925"/>
            </a:xfrm>
            <a:custGeom>
              <a:avLst/>
              <a:gdLst/>
              <a:ahLst/>
              <a:cxnLst/>
              <a:rect l="l" t="t" r="r" b="b"/>
              <a:pathLst>
                <a:path w="84" h="157" extrusionOk="0">
                  <a:moveTo>
                    <a:pt x="0" y="1"/>
                  </a:moveTo>
                  <a:lnTo>
                    <a:pt x="0" y="157"/>
                  </a:lnTo>
                  <a:lnTo>
                    <a:pt x="84" y="63"/>
                  </a:lnTo>
                  <a:lnTo>
                    <a:pt x="63" y="11"/>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619;p32">
              <a:extLst>
                <a:ext uri="{FF2B5EF4-FFF2-40B4-BE49-F238E27FC236}">
                  <a16:creationId xmlns:a16="http://schemas.microsoft.com/office/drawing/2014/main" id="{D36C3FD8-1735-499F-1DB6-4AF6C6636B41}"/>
                </a:ext>
              </a:extLst>
            </p:cNvPr>
            <p:cNvSpPr/>
            <p:nvPr/>
          </p:nvSpPr>
          <p:spPr>
            <a:xfrm>
              <a:off x="1801950" y="5464300"/>
              <a:ext cx="1575" cy="1350"/>
            </a:xfrm>
            <a:custGeom>
              <a:avLst/>
              <a:gdLst/>
              <a:ahLst/>
              <a:cxnLst/>
              <a:rect l="l" t="t" r="r" b="b"/>
              <a:pathLst>
                <a:path w="63" h="54" extrusionOk="0">
                  <a:moveTo>
                    <a:pt x="0" y="1"/>
                  </a:moveTo>
                  <a:lnTo>
                    <a:pt x="21" y="53"/>
                  </a:lnTo>
                  <a:lnTo>
                    <a:pt x="6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620;p32">
              <a:extLst>
                <a:ext uri="{FF2B5EF4-FFF2-40B4-BE49-F238E27FC236}">
                  <a16:creationId xmlns:a16="http://schemas.microsoft.com/office/drawing/2014/main" id="{99AE60AD-5F63-4926-8B69-7581DFA9B9C9}"/>
                </a:ext>
              </a:extLst>
            </p:cNvPr>
            <p:cNvSpPr/>
            <p:nvPr/>
          </p:nvSpPr>
          <p:spPr>
            <a:xfrm>
              <a:off x="1803500" y="5464300"/>
              <a:ext cx="25" cy="25"/>
            </a:xfrm>
            <a:custGeom>
              <a:avLst/>
              <a:gdLst/>
              <a:ahLst/>
              <a:cxnLst/>
              <a:rect l="l" t="t" r="r" b="b"/>
              <a:pathLst>
                <a:path w="1" h="1" extrusionOk="0">
                  <a:moveTo>
                    <a:pt x="1" y="1"/>
                  </a:moveTo>
                  <a:lnTo>
                    <a:pt x="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621;p32">
              <a:extLst>
                <a:ext uri="{FF2B5EF4-FFF2-40B4-BE49-F238E27FC236}">
                  <a16:creationId xmlns:a16="http://schemas.microsoft.com/office/drawing/2014/main" id="{F50E3388-5A8F-8575-097B-5A5A830F8AAC}"/>
                </a:ext>
              </a:extLst>
            </p:cNvPr>
            <p:cNvSpPr/>
            <p:nvPr/>
          </p:nvSpPr>
          <p:spPr>
            <a:xfrm>
              <a:off x="1807150" y="5464825"/>
              <a:ext cx="4475" cy="1075"/>
            </a:xfrm>
            <a:custGeom>
              <a:avLst/>
              <a:gdLst/>
              <a:ahLst/>
              <a:cxnLst/>
              <a:rect l="l" t="t" r="r" b="b"/>
              <a:pathLst>
                <a:path w="179" h="43" extrusionOk="0">
                  <a:moveTo>
                    <a:pt x="84" y="0"/>
                  </a:moveTo>
                  <a:lnTo>
                    <a:pt x="1" y="42"/>
                  </a:lnTo>
                  <a:lnTo>
                    <a:pt x="179" y="42"/>
                  </a:lnTo>
                  <a:lnTo>
                    <a:pt x="8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622;p32">
              <a:extLst>
                <a:ext uri="{FF2B5EF4-FFF2-40B4-BE49-F238E27FC236}">
                  <a16:creationId xmlns:a16="http://schemas.microsoft.com/office/drawing/2014/main" id="{713E0F2B-8FFF-2A2D-2933-324B9173DC2A}"/>
                </a:ext>
              </a:extLst>
            </p:cNvPr>
            <p:cNvSpPr/>
            <p:nvPr/>
          </p:nvSpPr>
          <p:spPr>
            <a:xfrm>
              <a:off x="1806375" y="5465875"/>
              <a:ext cx="800" cy="275"/>
            </a:xfrm>
            <a:custGeom>
              <a:avLst/>
              <a:gdLst/>
              <a:ahLst/>
              <a:cxnLst/>
              <a:rect l="l" t="t" r="r" b="b"/>
              <a:pathLst>
                <a:path w="32" h="11" extrusionOk="0">
                  <a:moveTo>
                    <a:pt x="1" y="0"/>
                  </a:moveTo>
                  <a:lnTo>
                    <a:pt x="1" y="11"/>
                  </a:lnTo>
                  <a:lnTo>
                    <a:pt x="3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623;p32">
              <a:extLst>
                <a:ext uri="{FF2B5EF4-FFF2-40B4-BE49-F238E27FC236}">
                  <a16:creationId xmlns:a16="http://schemas.microsoft.com/office/drawing/2014/main" id="{3F89DA34-4C38-431E-CE4C-9BFC5789C4DE}"/>
                </a:ext>
              </a:extLst>
            </p:cNvPr>
            <p:cNvSpPr/>
            <p:nvPr/>
          </p:nvSpPr>
          <p:spPr>
            <a:xfrm>
              <a:off x="1805350" y="5462725"/>
              <a:ext cx="8100" cy="2125"/>
            </a:xfrm>
            <a:custGeom>
              <a:avLst/>
              <a:gdLst/>
              <a:ahLst/>
              <a:cxnLst/>
              <a:rect l="l" t="t" r="r" b="b"/>
              <a:pathLst>
                <a:path w="324" h="85" extrusionOk="0">
                  <a:moveTo>
                    <a:pt x="52" y="1"/>
                  </a:moveTo>
                  <a:lnTo>
                    <a:pt x="0" y="22"/>
                  </a:lnTo>
                  <a:lnTo>
                    <a:pt x="156" y="84"/>
                  </a:lnTo>
                  <a:lnTo>
                    <a:pt x="32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624;p32">
              <a:extLst>
                <a:ext uri="{FF2B5EF4-FFF2-40B4-BE49-F238E27FC236}">
                  <a16:creationId xmlns:a16="http://schemas.microsoft.com/office/drawing/2014/main" id="{B35A6741-00BF-09CF-000D-82A8AD516748}"/>
                </a:ext>
              </a:extLst>
            </p:cNvPr>
            <p:cNvSpPr/>
            <p:nvPr/>
          </p:nvSpPr>
          <p:spPr>
            <a:xfrm>
              <a:off x="1803500" y="5463250"/>
              <a:ext cx="5775" cy="2650"/>
            </a:xfrm>
            <a:custGeom>
              <a:avLst/>
              <a:gdLst/>
              <a:ahLst/>
              <a:cxnLst/>
              <a:rect l="l" t="t" r="r" b="b"/>
              <a:pathLst>
                <a:path w="231" h="106" extrusionOk="0">
                  <a:moveTo>
                    <a:pt x="74" y="1"/>
                  </a:moveTo>
                  <a:lnTo>
                    <a:pt x="1" y="43"/>
                  </a:lnTo>
                  <a:lnTo>
                    <a:pt x="126" y="43"/>
                  </a:lnTo>
                  <a:lnTo>
                    <a:pt x="116" y="105"/>
                  </a:lnTo>
                  <a:lnTo>
                    <a:pt x="147" y="105"/>
                  </a:lnTo>
                  <a:lnTo>
                    <a:pt x="230" y="63"/>
                  </a:lnTo>
                  <a:lnTo>
                    <a:pt x="7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625;p32">
              <a:extLst>
                <a:ext uri="{FF2B5EF4-FFF2-40B4-BE49-F238E27FC236}">
                  <a16:creationId xmlns:a16="http://schemas.microsoft.com/office/drawing/2014/main" id="{11209BCA-8831-B38B-4544-E91ED4038521}"/>
                </a:ext>
              </a:extLst>
            </p:cNvPr>
            <p:cNvSpPr/>
            <p:nvPr/>
          </p:nvSpPr>
          <p:spPr>
            <a:xfrm>
              <a:off x="1806100" y="5466900"/>
              <a:ext cx="300" cy="1075"/>
            </a:xfrm>
            <a:custGeom>
              <a:avLst/>
              <a:gdLst/>
              <a:ahLst/>
              <a:cxnLst/>
              <a:rect l="l" t="t" r="r" b="b"/>
              <a:pathLst>
                <a:path w="12" h="43" extrusionOk="0">
                  <a:moveTo>
                    <a:pt x="1" y="1"/>
                  </a:moveTo>
                  <a:lnTo>
                    <a:pt x="12" y="43"/>
                  </a:lnTo>
                  <a:lnTo>
                    <a:pt x="12"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626;p32">
              <a:extLst>
                <a:ext uri="{FF2B5EF4-FFF2-40B4-BE49-F238E27FC236}">
                  <a16:creationId xmlns:a16="http://schemas.microsoft.com/office/drawing/2014/main" id="{3F8C3AB9-135E-B6FD-3B11-15AF3956C99B}"/>
                </a:ext>
              </a:extLst>
            </p:cNvPr>
            <p:cNvSpPr/>
            <p:nvPr/>
          </p:nvSpPr>
          <p:spPr>
            <a:xfrm>
              <a:off x="1805850" y="5466125"/>
              <a:ext cx="550" cy="800"/>
            </a:xfrm>
            <a:custGeom>
              <a:avLst/>
              <a:gdLst/>
              <a:ahLst/>
              <a:cxnLst/>
              <a:rect l="l" t="t" r="r" b="b"/>
              <a:pathLst>
                <a:path w="22" h="32" extrusionOk="0">
                  <a:moveTo>
                    <a:pt x="22" y="1"/>
                  </a:moveTo>
                  <a:lnTo>
                    <a:pt x="1" y="11"/>
                  </a:lnTo>
                  <a:lnTo>
                    <a:pt x="11" y="32"/>
                  </a:lnTo>
                  <a:lnTo>
                    <a:pt x="22" y="32"/>
                  </a:lnTo>
                  <a:lnTo>
                    <a:pt x="22"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627;p32">
              <a:extLst>
                <a:ext uri="{FF2B5EF4-FFF2-40B4-BE49-F238E27FC236}">
                  <a16:creationId xmlns:a16="http://schemas.microsoft.com/office/drawing/2014/main" id="{F40768D2-A0DE-7DBC-6461-07B604CA59E7}"/>
                </a:ext>
              </a:extLst>
            </p:cNvPr>
            <p:cNvSpPr/>
            <p:nvPr/>
          </p:nvSpPr>
          <p:spPr>
            <a:xfrm>
              <a:off x="1803500" y="5466650"/>
              <a:ext cx="2900" cy="9425"/>
            </a:xfrm>
            <a:custGeom>
              <a:avLst/>
              <a:gdLst/>
              <a:ahLst/>
              <a:cxnLst/>
              <a:rect l="l" t="t" r="r" b="b"/>
              <a:pathLst>
                <a:path w="116" h="377" extrusionOk="0">
                  <a:moveTo>
                    <a:pt x="74" y="1"/>
                  </a:moveTo>
                  <a:lnTo>
                    <a:pt x="1" y="84"/>
                  </a:lnTo>
                  <a:lnTo>
                    <a:pt x="105" y="376"/>
                  </a:lnTo>
                  <a:lnTo>
                    <a:pt x="116" y="53"/>
                  </a:lnTo>
                  <a:lnTo>
                    <a:pt x="105" y="11"/>
                  </a:lnTo>
                  <a:lnTo>
                    <a:pt x="8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628;p32">
              <a:extLst>
                <a:ext uri="{FF2B5EF4-FFF2-40B4-BE49-F238E27FC236}">
                  <a16:creationId xmlns:a16="http://schemas.microsoft.com/office/drawing/2014/main" id="{B9FB8912-2B80-F099-C102-F7C8C6B2A0B8}"/>
                </a:ext>
              </a:extLst>
            </p:cNvPr>
            <p:cNvSpPr/>
            <p:nvPr/>
          </p:nvSpPr>
          <p:spPr>
            <a:xfrm>
              <a:off x="1805600" y="5466375"/>
              <a:ext cx="525" cy="550"/>
            </a:xfrm>
            <a:custGeom>
              <a:avLst/>
              <a:gdLst/>
              <a:ahLst/>
              <a:cxnLst/>
              <a:rect l="l" t="t" r="r" b="b"/>
              <a:pathLst>
                <a:path w="21" h="22" extrusionOk="0">
                  <a:moveTo>
                    <a:pt x="11" y="1"/>
                  </a:moveTo>
                  <a:lnTo>
                    <a:pt x="0" y="12"/>
                  </a:lnTo>
                  <a:lnTo>
                    <a:pt x="21" y="22"/>
                  </a:lnTo>
                  <a:lnTo>
                    <a:pt x="21" y="22"/>
                  </a:lnTo>
                  <a:lnTo>
                    <a:pt x="1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629;p32">
              <a:extLst>
                <a:ext uri="{FF2B5EF4-FFF2-40B4-BE49-F238E27FC236}">
                  <a16:creationId xmlns:a16="http://schemas.microsoft.com/office/drawing/2014/main" id="{03F12CCA-0699-9CF5-A137-C5922CB61FD9}"/>
                </a:ext>
              </a:extLst>
            </p:cNvPr>
            <p:cNvSpPr/>
            <p:nvPr/>
          </p:nvSpPr>
          <p:spPr>
            <a:xfrm>
              <a:off x="1800125" y="5465625"/>
              <a:ext cx="3400" cy="7050"/>
            </a:xfrm>
            <a:custGeom>
              <a:avLst/>
              <a:gdLst/>
              <a:ahLst/>
              <a:cxnLst/>
              <a:rect l="l" t="t" r="r" b="b"/>
              <a:pathLst>
                <a:path w="136" h="282" extrusionOk="0">
                  <a:moveTo>
                    <a:pt x="94" y="0"/>
                  </a:moveTo>
                  <a:lnTo>
                    <a:pt x="10" y="94"/>
                  </a:lnTo>
                  <a:lnTo>
                    <a:pt x="0" y="281"/>
                  </a:lnTo>
                  <a:lnTo>
                    <a:pt x="136" y="125"/>
                  </a:lnTo>
                  <a:lnTo>
                    <a:pt x="9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630;p32">
              <a:extLst>
                <a:ext uri="{FF2B5EF4-FFF2-40B4-BE49-F238E27FC236}">
                  <a16:creationId xmlns:a16="http://schemas.microsoft.com/office/drawing/2014/main" id="{CA29C770-D662-BBD8-D9EA-5DF74407CB08}"/>
                </a:ext>
              </a:extLst>
            </p:cNvPr>
            <p:cNvSpPr/>
            <p:nvPr/>
          </p:nvSpPr>
          <p:spPr>
            <a:xfrm>
              <a:off x="1805600" y="5465875"/>
              <a:ext cx="800" cy="525"/>
            </a:xfrm>
            <a:custGeom>
              <a:avLst/>
              <a:gdLst/>
              <a:ahLst/>
              <a:cxnLst/>
              <a:rect l="l" t="t" r="r" b="b"/>
              <a:pathLst>
                <a:path w="32" h="21" extrusionOk="0">
                  <a:moveTo>
                    <a:pt x="0" y="0"/>
                  </a:moveTo>
                  <a:lnTo>
                    <a:pt x="11" y="21"/>
                  </a:lnTo>
                  <a:lnTo>
                    <a:pt x="32" y="11"/>
                  </a:lnTo>
                  <a:lnTo>
                    <a:pt x="3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631;p32">
              <a:extLst>
                <a:ext uri="{FF2B5EF4-FFF2-40B4-BE49-F238E27FC236}">
                  <a16:creationId xmlns:a16="http://schemas.microsoft.com/office/drawing/2014/main" id="{3251FBEA-7EDB-F868-9F4F-9891B851BDBB}"/>
                </a:ext>
              </a:extLst>
            </p:cNvPr>
            <p:cNvSpPr/>
            <p:nvPr/>
          </p:nvSpPr>
          <p:spPr>
            <a:xfrm>
              <a:off x="1802450" y="5464300"/>
              <a:ext cx="3175" cy="4475"/>
            </a:xfrm>
            <a:custGeom>
              <a:avLst/>
              <a:gdLst/>
              <a:ahLst/>
              <a:cxnLst/>
              <a:rect l="l" t="t" r="r" b="b"/>
              <a:pathLst>
                <a:path w="127" h="179" extrusionOk="0">
                  <a:moveTo>
                    <a:pt x="43" y="1"/>
                  </a:moveTo>
                  <a:lnTo>
                    <a:pt x="1" y="53"/>
                  </a:lnTo>
                  <a:lnTo>
                    <a:pt x="43" y="178"/>
                  </a:lnTo>
                  <a:lnTo>
                    <a:pt x="116" y="95"/>
                  </a:lnTo>
                  <a:lnTo>
                    <a:pt x="126" y="95"/>
                  </a:lnTo>
                  <a:lnTo>
                    <a:pt x="22" y="53"/>
                  </a:lnTo>
                  <a:lnTo>
                    <a:pt x="4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632;p32">
              <a:extLst>
                <a:ext uri="{FF2B5EF4-FFF2-40B4-BE49-F238E27FC236}">
                  <a16:creationId xmlns:a16="http://schemas.microsoft.com/office/drawing/2014/main" id="{D15617FD-93C0-462B-1948-65B49347C2B2}"/>
                </a:ext>
              </a:extLst>
            </p:cNvPr>
            <p:cNvSpPr/>
            <p:nvPr/>
          </p:nvSpPr>
          <p:spPr>
            <a:xfrm>
              <a:off x="1802975" y="5464300"/>
              <a:ext cx="3675" cy="2375"/>
            </a:xfrm>
            <a:custGeom>
              <a:avLst/>
              <a:gdLst/>
              <a:ahLst/>
              <a:cxnLst/>
              <a:rect l="l" t="t" r="r" b="b"/>
              <a:pathLst>
                <a:path w="147" h="95" extrusionOk="0">
                  <a:moveTo>
                    <a:pt x="22" y="1"/>
                  </a:moveTo>
                  <a:lnTo>
                    <a:pt x="1" y="53"/>
                  </a:lnTo>
                  <a:lnTo>
                    <a:pt x="105" y="95"/>
                  </a:lnTo>
                  <a:lnTo>
                    <a:pt x="116" y="84"/>
                  </a:lnTo>
                  <a:lnTo>
                    <a:pt x="105" y="63"/>
                  </a:lnTo>
                  <a:lnTo>
                    <a:pt x="137" y="63"/>
                  </a:lnTo>
                  <a:lnTo>
                    <a:pt x="147"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2" name="Google Shape;9296;p55">
            <a:extLst>
              <a:ext uri="{FF2B5EF4-FFF2-40B4-BE49-F238E27FC236}">
                <a16:creationId xmlns:a16="http://schemas.microsoft.com/office/drawing/2014/main" id="{5F8F68EA-5C64-0C25-842C-86F2BE99451B}"/>
              </a:ext>
            </a:extLst>
          </p:cNvPr>
          <p:cNvGrpSpPr/>
          <p:nvPr/>
        </p:nvGrpSpPr>
        <p:grpSpPr>
          <a:xfrm>
            <a:off x="1747385" y="1000551"/>
            <a:ext cx="5050965" cy="4049492"/>
            <a:chOff x="2559249" y="2069323"/>
            <a:chExt cx="685565" cy="685635"/>
          </a:xfrm>
        </p:grpSpPr>
        <p:sp>
          <p:nvSpPr>
            <p:cNvPr id="243" name="Google Shape;9297;p55">
              <a:extLst>
                <a:ext uri="{FF2B5EF4-FFF2-40B4-BE49-F238E27FC236}">
                  <a16:creationId xmlns:a16="http://schemas.microsoft.com/office/drawing/2014/main" id="{A4875206-F95E-45BE-D2E7-B9A7793F7B58}"/>
                </a:ext>
              </a:extLst>
            </p:cNvPr>
            <p:cNvSpPr/>
            <p:nvPr/>
          </p:nvSpPr>
          <p:spPr>
            <a:xfrm>
              <a:off x="2637836" y="2532965"/>
              <a:ext cx="376180" cy="221993"/>
            </a:xfrm>
            <a:custGeom>
              <a:avLst/>
              <a:gdLst/>
              <a:ahLst/>
              <a:cxnLst/>
              <a:rect l="l" t="t" r="r" b="b"/>
              <a:pathLst>
                <a:path w="114864" h="67784" extrusionOk="0">
                  <a:moveTo>
                    <a:pt x="106357" y="13065"/>
                  </a:moveTo>
                  <a:cubicBezTo>
                    <a:pt x="104189" y="14178"/>
                    <a:pt x="101932" y="15164"/>
                    <a:pt x="99610" y="15997"/>
                  </a:cubicBezTo>
                  <a:cubicBezTo>
                    <a:pt x="99509" y="16034"/>
                    <a:pt x="99407" y="16071"/>
                    <a:pt x="99307" y="16108"/>
                  </a:cubicBezTo>
                  <a:lnTo>
                    <a:pt x="99307" y="16108"/>
                  </a:lnTo>
                  <a:cubicBezTo>
                    <a:pt x="101716" y="15259"/>
                    <a:pt x="104072" y="14244"/>
                    <a:pt x="106357" y="13065"/>
                  </a:cubicBezTo>
                  <a:close/>
                  <a:moveTo>
                    <a:pt x="28508" y="0"/>
                  </a:moveTo>
                  <a:cubicBezTo>
                    <a:pt x="24492" y="0"/>
                    <a:pt x="20462" y="1024"/>
                    <a:pt x="16807" y="3134"/>
                  </a:cubicBezTo>
                  <a:lnTo>
                    <a:pt x="16196" y="3489"/>
                  </a:lnTo>
                  <a:cubicBezTo>
                    <a:pt x="1800" y="11798"/>
                    <a:pt x="1" y="31827"/>
                    <a:pt x="12628" y="42646"/>
                  </a:cubicBezTo>
                  <a:cubicBezTo>
                    <a:pt x="28344" y="56100"/>
                    <a:pt x="48088" y="64977"/>
                    <a:pt x="69813" y="67214"/>
                  </a:cubicBezTo>
                  <a:cubicBezTo>
                    <a:pt x="70015" y="67229"/>
                    <a:pt x="70217" y="67254"/>
                    <a:pt x="70424" y="67273"/>
                  </a:cubicBezTo>
                  <a:cubicBezTo>
                    <a:pt x="70803" y="67313"/>
                    <a:pt x="71193" y="67347"/>
                    <a:pt x="71572" y="67377"/>
                  </a:cubicBezTo>
                  <a:cubicBezTo>
                    <a:pt x="72085" y="67421"/>
                    <a:pt x="72592" y="67465"/>
                    <a:pt x="73100" y="67500"/>
                  </a:cubicBezTo>
                  <a:lnTo>
                    <a:pt x="73445" y="67525"/>
                  </a:lnTo>
                  <a:cubicBezTo>
                    <a:pt x="75888" y="67697"/>
                    <a:pt x="78340" y="67783"/>
                    <a:pt x="80797" y="67783"/>
                  </a:cubicBezTo>
                  <a:cubicBezTo>
                    <a:pt x="92212" y="67783"/>
                    <a:pt x="103723" y="65913"/>
                    <a:pt x="114864" y="62044"/>
                  </a:cubicBezTo>
                  <a:lnTo>
                    <a:pt x="114864" y="62044"/>
                  </a:lnTo>
                  <a:cubicBezTo>
                    <a:pt x="112427" y="62820"/>
                    <a:pt x="109978" y="63185"/>
                    <a:pt x="107581" y="63185"/>
                  </a:cubicBezTo>
                  <a:cubicBezTo>
                    <a:pt x="94740" y="63185"/>
                    <a:pt x="83396" y="52710"/>
                    <a:pt x="83396" y="38875"/>
                  </a:cubicBezTo>
                  <a:cubicBezTo>
                    <a:pt x="83396" y="28688"/>
                    <a:pt x="89785" y="19663"/>
                    <a:pt x="99307" y="16108"/>
                  </a:cubicBezTo>
                  <a:lnTo>
                    <a:pt x="99307" y="16108"/>
                  </a:lnTo>
                  <a:cubicBezTo>
                    <a:pt x="93355" y="18205"/>
                    <a:pt x="87080" y="19284"/>
                    <a:pt x="80750" y="19284"/>
                  </a:cubicBezTo>
                  <a:cubicBezTo>
                    <a:pt x="79680" y="19284"/>
                    <a:pt x="78608" y="19253"/>
                    <a:pt x="77536" y="19191"/>
                  </a:cubicBezTo>
                  <a:cubicBezTo>
                    <a:pt x="77230" y="19171"/>
                    <a:pt x="76920" y="19146"/>
                    <a:pt x="76609" y="19127"/>
                  </a:cubicBezTo>
                  <a:cubicBezTo>
                    <a:pt x="76077" y="19092"/>
                    <a:pt x="75554" y="19048"/>
                    <a:pt x="75022" y="18999"/>
                  </a:cubicBezTo>
                  <a:cubicBezTo>
                    <a:pt x="74948" y="18994"/>
                    <a:pt x="74869" y="18979"/>
                    <a:pt x="74795" y="18974"/>
                  </a:cubicBezTo>
                  <a:cubicBezTo>
                    <a:pt x="73346" y="18821"/>
                    <a:pt x="71912" y="18609"/>
                    <a:pt x="70483" y="18353"/>
                  </a:cubicBezTo>
                  <a:cubicBezTo>
                    <a:pt x="70414" y="18338"/>
                    <a:pt x="70340" y="18333"/>
                    <a:pt x="70276" y="18323"/>
                  </a:cubicBezTo>
                  <a:cubicBezTo>
                    <a:pt x="60651" y="16515"/>
                    <a:pt x="51671" y="12222"/>
                    <a:pt x="44234" y="5859"/>
                  </a:cubicBezTo>
                  <a:cubicBezTo>
                    <a:pt x="39736" y="2011"/>
                    <a:pt x="34136" y="0"/>
                    <a:pt x="28508" y="0"/>
                  </a:cubicBezTo>
                  <a:close/>
                </a:path>
              </a:pathLst>
            </a:custGeom>
            <a:noFill/>
            <a:ln w="9525" cap="flat" cmpd="sng">
              <a:solidFill>
                <a:srgbClr val="869FB1"/>
              </a:solidFill>
              <a:prstDash val="solid"/>
              <a:round/>
              <a:headEnd type="none" w="sm" len="sm"/>
              <a:tailEnd type="none" w="sm" len="sm"/>
            </a:ln>
            <a:effectLst>
              <a:glow rad="101600">
                <a:schemeClr val="accent2">
                  <a:satMod val="175000"/>
                  <a:alpha val="40000"/>
                </a:schemeClr>
              </a:glo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244" name="Google Shape;9298;p55">
              <a:extLst>
                <a:ext uri="{FF2B5EF4-FFF2-40B4-BE49-F238E27FC236}">
                  <a16:creationId xmlns:a16="http://schemas.microsoft.com/office/drawing/2014/main" id="{550E8725-DA4F-FEE5-BB25-E04E91730021}"/>
                </a:ext>
              </a:extLst>
            </p:cNvPr>
            <p:cNvSpPr/>
            <p:nvPr/>
          </p:nvSpPr>
          <p:spPr>
            <a:xfrm>
              <a:off x="2910955" y="2421038"/>
              <a:ext cx="327385" cy="318821"/>
            </a:xfrm>
            <a:custGeom>
              <a:avLst/>
              <a:gdLst/>
              <a:ahLst/>
              <a:cxnLst/>
              <a:rect l="l" t="t" r="r" b="b"/>
              <a:pathLst>
                <a:path w="99965" h="97350" extrusionOk="0">
                  <a:moveTo>
                    <a:pt x="53376" y="1"/>
                  </a:moveTo>
                  <a:lnTo>
                    <a:pt x="53376" y="6"/>
                  </a:lnTo>
                  <a:cubicBezTo>
                    <a:pt x="52883" y="9853"/>
                    <a:pt x="49823" y="19400"/>
                    <a:pt x="44500" y="27694"/>
                  </a:cubicBezTo>
                  <a:lnTo>
                    <a:pt x="44495" y="27689"/>
                  </a:lnTo>
                  <a:cubicBezTo>
                    <a:pt x="39162" y="35945"/>
                    <a:pt x="31740" y="42706"/>
                    <a:pt x="22962" y="47236"/>
                  </a:cubicBezTo>
                  <a:cubicBezTo>
                    <a:pt x="20794" y="48354"/>
                    <a:pt x="18537" y="49335"/>
                    <a:pt x="16215" y="50168"/>
                  </a:cubicBezTo>
                  <a:cubicBezTo>
                    <a:pt x="6526" y="53643"/>
                    <a:pt x="1" y="62751"/>
                    <a:pt x="1" y="73041"/>
                  </a:cubicBezTo>
                  <a:cubicBezTo>
                    <a:pt x="1" y="86877"/>
                    <a:pt x="11338" y="97350"/>
                    <a:pt x="24179" y="97350"/>
                  </a:cubicBezTo>
                  <a:cubicBezTo>
                    <a:pt x="26579" y="97350"/>
                    <a:pt x="29032" y="96984"/>
                    <a:pt x="31474" y="96205"/>
                  </a:cubicBezTo>
                  <a:cubicBezTo>
                    <a:pt x="31730" y="96126"/>
                    <a:pt x="31977" y="96043"/>
                    <a:pt x="32223" y="95954"/>
                  </a:cubicBezTo>
                  <a:cubicBezTo>
                    <a:pt x="49305" y="89907"/>
                    <a:pt x="64347" y="79542"/>
                    <a:pt x="76047" y="66176"/>
                  </a:cubicBezTo>
                  <a:cubicBezTo>
                    <a:pt x="76333" y="65870"/>
                    <a:pt x="76609" y="65575"/>
                    <a:pt x="76880" y="65254"/>
                  </a:cubicBezTo>
                  <a:cubicBezTo>
                    <a:pt x="88664" y="51450"/>
                    <a:pt x="96520" y="34919"/>
                    <a:pt x="99965" y="17468"/>
                  </a:cubicBezTo>
                  <a:lnTo>
                    <a:pt x="99965" y="17468"/>
                  </a:lnTo>
                  <a:cubicBezTo>
                    <a:pt x="97249" y="28811"/>
                    <a:pt x="87103" y="36062"/>
                    <a:pt x="76340" y="36062"/>
                  </a:cubicBezTo>
                  <a:cubicBezTo>
                    <a:pt x="72278" y="36062"/>
                    <a:pt x="68129" y="35030"/>
                    <a:pt x="64258" y="32795"/>
                  </a:cubicBezTo>
                  <a:cubicBezTo>
                    <a:pt x="55426" y="27694"/>
                    <a:pt x="50641" y="17596"/>
                    <a:pt x="52509" y="7571"/>
                  </a:cubicBezTo>
                  <a:cubicBezTo>
                    <a:pt x="52977" y="5067"/>
                    <a:pt x="53268" y="2534"/>
                    <a:pt x="53391" y="1"/>
                  </a:cubicBezTo>
                  <a:close/>
                </a:path>
              </a:pathLst>
            </a:custGeom>
            <a:noFill/>
            <a:ln w="9525" cap="flat" cmpd="sng">
              <a:solidFill>
                <a:srgbClr val="445D73"/>
              </a:solidFill>
              <a:prstDash val="solid"/>
              <a:round/>
              <a:headEnd type="none" w="sm" len="sm"/>
              <a:tailEnd type="none" w="sm" len="sm"/>
            </a:ln>
            <a:effectLst>
              <a:glow rad="101600">
                <a:schemeClr val="accent2">
                  <a:satMod val="175000"/>
                  <a:alpha val="40000"/>
                </a:schemeClr>
              </a:glo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245" name="Google Shape;9299;p55">
              <a:extLst>
                <a:ext uri="{FF2B5EF4-FFF2-40B4-BE49-F238E27FC236}">
                  <a16:creationId xmlns:a16="http://schemas.microsoft.com/office/drawing/2014/main" id="{DE935DD5-76B1-A189-4FA9-44204663D1B2}"/>
                </a:ext>
              </a:extLst>
            </p:cNvPr>
            <p:cNvSpPr/>
            <p:nvPr/>
          </p:nvSpPr>
          <p:spPr>
            <a:xfrm>
              <a:off x="3122726" y="2149918"/>
              <a:ext cx="10490" cy="10015"/>
            </a:xfrm>
            <a:custGeom>
              <a:avLst/>
              <a:gdLst/>
              <a:ahLst/>
              <a:cxnLst/>
              <a:rect l="l" t="t" r="r" b="b"/>
              <a:pathLst>
                <a:path w="3203" h="3058" extrusionOk="0">
                  <a:moveTo>
                    <a:pt x="21" y="0"/>
                  </a:moveTo>
                  <a:cubicBezTo>
                    <a:pt x="0" y="0"/>
                    <a:pt x="1234" y="1124"/>
                    <a:pt x="3203" y="3058"/>
                  </a:cubicBezTo>
                  <a:cubicBezTo>
                    <a:pt x="2429" y="2170"/>
                    <a:pt x="1576" y="1328"/>
                    <a:pt x="645" y="529"/>
                  </a:cubicBezTo>
                  <a:cubicBezTo>
                    <a:pt x="227" y="170"/>
                    <a:pt x="29" y="0"/>
                    <a:pt x="21" y="0"/>
                  </a:cubicBezTo>
                  <a:close/>
                </a:path>
              </a:pathLst>
            </a:custGeom>
            <a:solidFill>
              <a:srgbClr val="667E9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246" name="Google Shape;9300;p55">
              <a:extLst>
                <a:ext uri="{FF2B5EF4-FFF2-40B4-BE49-F238E27FC236}">
                  <a16:creationId xmlns:a16="http://schemas.microsoft.com/office/drawing/2014/main" id="{0D18C665-C24B-0437-E8B5-44328AE5B2B0}"/>
                </a:ext>
              </a:extLst>
            </p:cNvPr>
            <p:cNvSpPr/>
            <p:nvPr/>
          </p:nvSpPr>
          <p:spPr>
            <a:xfrm>
              <a:off x="3022956" y="2159929"/>
              <a:ext cx="221858" cy="379216"/>
            </a:xfrm>
            <a:custGeom>
              <a:avLst/>
              <a:gdLst/>
              <a:ahLst/>
              <a:cxnLst/>
              <a:rect l="l" t="t" r="r" b="b"/>
              <a:pathLst>
                <a:path w="67743" h="115791" extrusionOk="0">
                  <a:moveTo>
                    <a:pt x="33667" y="1"/>
                  </a:moveTo>
                  <a:cubicBezTo>
                    <a:pt x="43405" y="11169"/>
                    <a:pt x="40882" y="28926"/>
                    <a:pt x="27541" y="36624"/>
                  </a:cubicBezTo>
                  <a:lnTo>
                    <a:pt x="26934" y="36974"/>
                  </a:lnTo>
                  <a:cubicBezTo>
                    <a:pt x="23278" y="39085"/>
                    <a:pt x="19248" y="40109"/>
                    <a:pt x="15233" y="40109"/>
                  </a:cubicBezTo>
                  <a:cubicBezTo>
                    <a:pt x="9809" y="40109"/>
                    <a:pt x="4413" y="38242"/>
                    <a:pt x="0" y="34668"/>
                  </a:cubicBezTo>
                  <a:lnTo>
                    <a:pt x="0" y="34668"/>
                  </a:lnTo>
                  <a:cubicBezTo>
                    <a:pt x="4658" y="38719"/>
                    <a:pt x="8625" y="43529"/>
                    <a:pt x="11725" y="48916"/>
                  </a:cubicBezTo>
                  <a:cubicBezTo>
                    <a:pt x="12179" y="49709"/>
                    <a:pt x="12617" y="50513"/>
                    <a:pt x="13026" y="51316"/>
                  </a:cubicBezTo>
                  <a:cubicBezTo>
                    <a:pt x="13090" y="51439"/>
                    <a:pt x="13150" y="51568"/>
                    <a:pt x="13219" y="51691"/>
                  </a:cubicBezTo>
                  <a:cubicBezTo>
                    <a:pt x="13460" y="52169"/>
                    <a:pt x="13692" y="52642"/>
                    <a:pt x="13913" y="53125"/>
                  </a:cubicBezTo>
                  <a:cubicBezTo>
                    <a:pt x="14047" y="53396"/>
                    <a:pt x="14175" y="53672"/>
                    <a:pt x="14298" y="53948"/>
                  </a:cubicBezTo>
                  <a:cubicBezTo>
                    <a:pt x="14569" y="54544"/>
                    <a:pt x="14835" y="55151"/>
                    <a:pt x="15081" y="55752"/>
                  </a:cubicBezTo>
                  <a:cubicBezTo>
                    <a:pt x="15165" y="55964"/>
                    <a:pt x="15244" y="56171"/>
                    <a:pt x="15328" y="56383"/>
                  </a:cubicBezTo>
                  <a:cubicBezTo>
                    <a:pt x="15525" y="56880"/>
                    <a:pt x="15712" y="57378"/>
                    <a:pt x="15900" y="57886"/>
                  </a:cubicBezTo>
                  <a:cubicBezTo>
                    <a:pt x="18438" y="64904"/>
                    <a:pt x="19547" y="72326"/>
                    <a:pt x="19187" y="79729"/>
                  </a:cubicBezTo>
                  <a:cubicBezTo>
                    <a:pt x="19064" y="82262"/>
                    <a:pt x="18778" y="84795"/>
                    <a:pt x="18310" y="87304"/>
                  </a:cubicBezTo>
                  <a:cubicBezTo>
                    <a:pt x="16442" y="97324"/>
                    <a:pt x="21227" y="107422"/>
                    <a:pt x="30054" y="112523"/>
                  </a:cubicBezTo>
                  <a:cubicBezTo>
                    <a:pt x="33927" y="114758"/>
                    <a:pt x="38077" y="115790"/>
                    <a:pt x="42139" y="115790"/>
                  </a:cubicBezTo>
                  <a:cubicBezTo>
                    <a:pt x="52903" y="115790"/>
                    <a:pt x="63049" y="108539"/>
                    <a:pt x="65761" y="97196"/>
                  </a:cubicBezTo>
                  <a:cubicBezTo>
                    <a:pt x="66717" y="92366"/>
                    <a:pt x="67328" y="87462"/>
                    <a:pt x="67594" y="82533"/>
                  </a:cubicBezTo>
                  <a:cubicBezTo>
                    <a:pt x="67644" y="81602"/>
                    <a:pt x="67678" y="80665"/>
                    <a:pt x="67703" y="79739"/>
                  </a:cubicBezTo>
                  <a:cubicBezTo>
                    <a:pt x="67728" y="78832"/>
                    <a:pt x="67742" y="77920"/>
                    <a:pt x="67742" y="77013"/>
                  </a:cubicBezTo>
                  <a:cubicBezTo>
                    <a:pt x="67737" y="58916"/>
                    <a:pt x="63144" y="41893"/>
                    <a:pt x="55061" y="27043"/>
                  </a:cubicBezTo>
                  <a:lnTo>
                    <a:pt x="55047" y="27058"/>
                  </a:lnTo>
                  <a:cubicBezTo>
                    <a:pt x="54613" y="26255"/>
                    <a:pt x="54169" y="25461"/>
                    <a:pt x="53716" y="24673"/>
                  </a:cubicBezTo>
                  <a:cubicBezTo>
                    <a:pt x="47915" y="14623"/>
                    <a:pt x="38541" y="4811"/>
                    <a:pt x="33667" y="1"/>
                  </a:cubicBezTo>
                  <a:close/>
                </a:path>
              </a:pathLst>
            </a:custGeom>
            <a:noFill/>
            <a:ln w="9525" cap="flat" cmpd="sng">
              <a:solidFill>
                <a:srgbClr val="667E92"/>
              </a:solidFill>
              <a:prstDash val="solid"/>
              <a:round/>
              <a:headEnd type="none" w="sm" len="sm"/>
              <a:tailEnd type="none" w="sm" len="sm"/>
            </a:ln>
            <a:effectLst>
              <a:glow rad="139700">
                <a:schemeClr val="accent2">
                  <a:satMod val="175000"/>
                  <a:alpha val="40000"/>
                </a:schemeClr>
              </a:glo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247" name="Google Shape;9301;p55">
              <a:extLst>
                <a:ext uri="{FF2B5EF4-FFF2-40B4-BE49-F238E27FC236}">
                  <a16:creationId xmlns:a16="http://schemas.microsoft.com/office/drawing/2014/main" id="{D3B56226-D9EC-4C14-B0D7-43E5EAFD01DB}"/>
                </a:ext>
              </a:extLst>
            </p:cNvPr>
            <p:cNvSpPr/>
            <p:nvPr/>
          </p:nvSpPr>
          <p:spPr>
            <a:xfrm>
              <a:off x="3001649" y="2257452"/>
              <a:ext cx="4395" cy="2908"/>
            </a:xfrm>
            <a:custGeom>
              <a:avLst/>
              <a:gdLst/>
              <a:ahLst/>
              <a:cxnLst/>
              <a:rect l="l" t="t" r="r" b="b"/>
              <a:pathLst>
                <a:path w="1342" h="888" extrusionOk="0">
                  <a:moveTo>
                    <a:pt x="1" y="1"/>
                  </a:moveTo>
                  <a:cubicBezTo>
                    <a:pt x="449" y="291"/>
                    <a:pt x="898" y="587"/>
                    <a:pt x="1341" y="888"/>
                  </a:cubicBezTo>
                  <a:cubicBezTo>
                    <a:pt x="898" y="587"/>
                    <a:pt x="449" y="291"/>
                    <a:pt x="1" y="1"/>
                  </a:cubicBezTo>
                  <a:close/>
                </a:path>
              </a:pathLst>
            </a:custGeom>
            <a:solidFill>
              <a:srgbClr val="667E9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248" name="Google Shape;9302;p55">
              <a:extLst>
                <a:ext uri="{FF2B5EF4-FFF2-40B4-BE49-F238E27FC236}">
                  <a16:creationId xmlns:a16="http://schemas.microsoft.com/office/drawing/2014/main" id="{272828B2-DE49-5A55-4F2E-8D266E3CB19C}"/>
                </a:ext>
              </a:extLst>
            </p:cNvPr>
            <p:cNvSpPr/>
            <p:nvPr/>
          </p:nvSpPr>
          <p:spPr>
            <a:xfrm>
              <a:off x="3006814" y="2260907"/>
              <a:ext cx="504" cy="373"/>
            </a:xfrm>
            <a:custGeom>
              <a:avLst/>
              <a:gdLst/>
              <a:ahLst/>
              <a:cxnLst/>
              <a:rect l="l" t="t" r="r" b="b"/>
              <a:pathLst>
                <a:path w="154" h="114" extrusionOk="0">
                  <a:moveTo>
                    <a:pt x="1" y="0"/>
                  </a:moveTo>
                  <a:lnTo>
                    <a:pt x="1" y="0"/>
                  </a:lnTo>
                  <a:cubicBezTo>
                    <a:pt x="50" y="40"/>
                    <a:pt x="104" y="74"/>
                    <a:pt x="154" y="114"/>
                  </a:cubicBezTo>
                  <a:cubicBezTo>
                    <a:pt x="104" y="74"/>
                    <a:pt x="55" y="40"/>
                    <a:pt x="1" y="0"/>
                  </a:cubicBezTo>
                  <a:close/>
                </a:path>
              </a:pathLst>
            </a:custGeom>
            <a:solidFill>
              <a:srgbClr val="667E9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249" name="Google Shape;9303;p55">
              <a:extLst>
                <a:ext uri="{FF2B5EF4-FFF2-40B4-BE49-F238E27FC236}">
                  <a16:creationId xmlns:a16="http://schemas.microsoft.com/office/drawing/2014/main" id="{4FF13D95-43AF-B28B-7AA8-567F92270790}"/>
                </a:ext>
              </a:extLst>
            </p:cNvPr>
            <p:cNvSpPr/>
            <p:nvPr/>
          </p:nvSpPr>
          <p:spPr>
            <a:xfrm>
              <a:off x="3007315" y="2261277"/>
              <a:ext cx="15645" cy="12190"/>
            </a:xfrm>
            <a:custGeom>
              <a:avLst/>
              <a:gdLst/>
              <a:ahLst/>
              <a:cxnLst/>
              <a:rect l="l" t="t" r="r" b="b"/>
              <a:pathLst>
                <a:path w="4777" h="3722" extrusionOk="0">
                  <a:moveTo>
                    <a:pt x="1" y="1"/>
                  </a:moveTo>
                  <a:lnTo>
                    <a:pt x="1" y="1"/>
                  </a:lnTo>
                  <a:cubicBezTo>
                    <a:pt x="1479" y="1026"/>
                    <a:pt x="2908" y="2135"/>
                    <a:pt x="4283" y="3313"/>
                  </a:cubicBezTo>
                  <a:cubicBezTo>
                    <a:pt x="4441" y="3456"/>
                    <a:pt x="4609" y="3589"/>
                    <a:pt x="4776" y="3722"/>
                  </a:cubicBezTo>
                  <a:cubicBezTo>
                    <a:pt x="3253" y="2396"/>
                    <a:pt x="1666" y="1149"/>
                    <a:pt x="1" y="1"/>
                  </a:cubicBezTo>
                  <a:close/>
                </a:path>
              </a:pathLst>
            </a:custGeom>
            <a:solidFill>
              <a:srgbClr val="CFD9E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250" name="Google Shape;9304;p55">
              <a:extLst>
                <a:ext uri="{FF2B5EF4-FFF2-40B4-BE49-F238E27FC236}">
                  <a16:creationId xmlns:a16="http://schemas.microsoft.com/office/drawing/2014/main" id="{4B08ADA9-A21B-3540-EECA-3832BD02CC98}"/>
                </a:ext>
              </a:extLst>
            </p:cNvPr>
            <p:cNvSpPr/>
            <p:nvPr/>
          </p:nvSpPr>
          <p:spPr>
            <a:xfrm>
              <a:off x="3006025" y="2260357"/>
              <a:ext cx="793" cy="553"/>
            </a:xfrm>
            <a:custGeom>
              <a:avLst/>
              <a:gdLst/>
              <a:ahLst/>
              <a:cxnLst/>
              <a:rect l="l" t="t" r="r" b="b"/>
              <a:pathLst>
                <a:path w="242" h="169" extrusionOk="0">
                  <a:moveTo>
                    <a:pt x="0" y="1"/>
                  </a:moveTo>
                  <a:lnTo>
                    <a:pt x="201" y="140"/>
                  </a:lnTo>
                  <a:lnTo>
                    <a:pt x="201" y="140"/>
                  </a:lnTo>
                  <a:cubicBezTo>
                    <a:pt x="137" y="95"/>
                    <a:pt x="74" y="50"/>
                    <a:pt x="0" y="1"/>
                  </a:cubicBezTo>
                  <a:close/>
                  <a:moveTo>
                    <a:pt x="201" y="140"/>
                  </a:moveTo>
                  <a:cubicBezTo>
                    <a:pt x="215" y="150"/>
                    <a:pt x="228" y="159"/>
                    <a:pt x="242" y="168"/>
                  </a:cubicBezTo>
                  <a:lnTo>
                    <a:pt x="201" y="140"/>
                  </a:lnTo>
                  <a:close/>
                </a:path>
              </a:pathLst>
            </a:custGeom>
            <a:solidFill>
              <a:srgbClr val="CFD9E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251" name="Google Shape;9305;p55">
              <a:extLst>
                <a:ext uri="{FF2B5EF4-FFF2-40B4-BE49-F238E27FC236}">
                  <a16:creationId xmlns:a16="http://schemas.microsoft.com/office/drawing/2014/main" id="{366CB314-CDF0-7A43-4C71-EA89364F8F67}"/>
                </a:ext>
              </a:extLst>
            </p:cNvPr>
            <p:cNvSpPr/>
            <p:nvPr/>
          </p:nvSpPr>
          <p:spPr>
            <a:xfrm>
              <a:off x="2790124" y="2069323"/>
              <a:ext cx="376068" cy="221963"/>
            </a:xfrm>
            <a:custGeom>
              <a:avLst/>
              <a:gdLst/>
              <a:ahLst/>
              <a:cxnLst/>
              <a:rect l="l" t="t" r="r" b="b"/>
              <a:pathLst>
                <a:path w="114830" h="67775" extrusionOk="0">
                  <a:moveTo>
                    <a:pt x="15387" y="51713"/>
                  </a:moveTo>
                  <a:cubicBezTo>
                    <a:pt x="13025" y="52552"/>
                    <a:pt x="10715" y="53552"/>
                    <a:pt x="8473" y="54709"/>
                  </a:cubicBezTo>
                  <a:lnTo>
                    <a:pt x="8473" y="54709"/>
                  </a:lnTo>
                  <a:cubicBezTo>
                    <a:pt x="10647" y="53591"/>
                    <a:pt x="12899" y="52605"/>
                    <a:pt x="15225" y="51772"/>
                  </a:cubicBezTo>
                  <a:cubicBezTo>
                    <a:pt x="15279" y="51753"/>
                    <a:pt x="15333" y="51733"/>
                    <a:pt x="15387" y="51713"/>
                  </a:cubicBezTo>
                  <a:close/>
                  <a:moveTo>
                    <a:pt x="34032" y="1"/>
                  </a:moveTo>
                  <a:cubicBezTo>
                    <a:pt x="22630" y="1"/>
                    <a:pt x="11132" y="1868"/>
                    <a:pt x="1" y="5720"/>
                  </a:cubicBezTo>
                  <a:cubicBezTo>
                    <a:pt x="2428" y="4951"/>
                    <a:pt x="4866" y="4589"/>
                    <a:pt x="7253" y="4589"/>
                  </a:cubicBezTo>
                  <a:cubicBezTo>
                    <a:pt x="20092" y="4589"/>
                    <a:pt x="31430" y="15063"/>
                    <a:pt x="31430" y="28899"/>
                  </a:cubicBezTo>
                  <a:cubicBezTo>
                    <a:pt x="31430" y="39137"/>
                    <a:pt x="24982" y="48196"/>
                    <a:pt x="15387" y="51713"/>
                  </a:cubicBezTo>
                  <a:lnTo>
                    <a:pt x="15387" y="51713"/>
                  </a:lnTo>
                  <a:cubicBezTo>
                    <a:pt x="21370" y="49588"/>
                    <a:pt x="27683" y="48494"/>
                    <a:pt x="34053" y="48494"/>
                  </a:cubicBezTo>
                  <a:cubicBezTo>
                    <a:pt x="35131" y="48494"/>
                    <a:pt x="36210" y="48525"/>
                    <a:pt x="37290" y="48588"/>
                  </a:cubicBezTo>
                  <a:cubicBezTo>
                    <a:pt x="37605" y="48608"/>
                    <a:pt x="37911" y="48632"/>
                    <a:pt x="38221" y="48647"/>
                  </a:cubicBezTo>
                  <a:cubicBezTo>
                    <a:pt x="38749" y="48687"/>
                    <a:pt x="39276" y="48731"/>
                    <a:pt x="39803" y="48780"/>
                  </a:cubicBezTo>
                  <a:cubicBezTo>
                    <a:pt x="39877" y="48785"/>
                    <a:pt x="39956" y="48795"/>
                    <a:pt x="40030" y="48805"/>
                  </a:cubicBezTo>
                  <a:cubicBezTo>
                    <a:pt x="41479" y="48958"/>
                    <a:pt x="42913" y="49165"/>
                    <a:pt x="44343" y="49426"/>
                  </a:cubicBezTo>
                  <a:cubicBezTo>
                    <a:pt x="44412" y="49436"/>
                    <a:pt x="44485" y="49446"/>
                    <a:pt x="44554" y="49456"/>
                  </a:cubicBezTo>
                  <a:cubicBezTo>
                    <a:pt x="51706" y="50801"/>
                    <a:pt x="58507" y="53517"/>
                    <a:pt x="64584" y="57440"/>
                  </a:cubicBezTo>
                  <a:cubicBezTo>
                    <a:pt x="65032" y="57730"/>
                    <a:pt x="65481" y="58026"/>
                    <a:pt x="65924" y="58332"/>
                  </a:cubicBezTo>
                  <a:lnTo>
                    <a:pt x="66166" y="58499"/>
                  </a:lnTo>
                  <a:cubicBezTo>
                    <a:pt x="66215" y="58539"/>
                    <a:pt x="66269" y="58573"/>
                    <a:pt x="66319" y="58613"/>
                  </a:cubicBezTo>
                  <a:cubicBezTo>
                    <a:pt x="67975" y="59771"/>
                    <a:pt x="69571" y="61008"/>
                    <a:pt x="71094" y="62334"/>
                  </a:cubicBezTo>
                  <a:cubicBezTo>
                    <a:pt x="75504" y="65908"/>
                    <a:pt x="80901" y="67775"/>
                    <a:pt x="86325" y="67775"/>
                  </a:cubicBezTo>
                  <a:cubicBezTo>
                    <a:pt x="90341" y="67775"/>
                    <a:pt x="94372" y="66751"/>
                    <a:pt x="98028" y="64640"/>
                  </a:cubicBezTo>
                  <a:lnTo>
                    <a:pt x="98640" y="64290"/>
                  </a:lnTo>
                  <a:cubicBezTo>
                    <a:pt x="113036" y="55981"/>
                    <a:pt x="114830" y="35951"/>
                    <a:pt x="102203" y="25138"/>
                  </a:cubicBezTo>
                  <a:cubicBezTo>
                    <a:pt x="98028" y="21560"/>
                    <a:pt x="93563" y="18307"/>
                    <a:pt x="88857" y="15419"/>
                  </a:cubicBezTo>
                  <a:cubicBezTo>
                    <a:pt x="75850" y="7435"/>
                    <a:pt x="60966" y="2216"/>
                    <a:pt x="45018" y="570"/>
                  </a:cubicBezTo>
                  <a:cubicBezTo>
                    <a:pt x="44811" y="555"/>
                    <a:pt x="44609" y="530"/>
                    <a:pt x="44407" y="511"/>
                  </a:cubicBezTo>
                  <a:cubicBezTo>
                    <a:pt x="44022" y="471"/>
                    <a:pt x="43643" y="437"/>
                    <a:pt x="43253" y="407"/>
                  </a:cubicBezTo>
                  <a:cubicBezTo>
                    <a:pt x="42741" y="363"/>
                    <a:pt x="42238" y="318"/>
                    <a:pt x="41726" y="284"/>
                  </a:cubicBezTo>
                  <a:lnTo>
                    <a:pt x="41381" y="259"/>
                  </a:lnTo>
                  <a:cubicBezTo>
                    <a:pt x="38938" y="87"/>
                    <a:pt x="36487" y="1"/>
                    <a:pt x="34032" y="1"/>
                  </a:cubicBezTo>
                  <a:close/>
                </a:path>
              </a:pathLst>
            </a:custGeom>
            <a:noFill/>
            <a:ln w="9525" cap="flat" cmpd="sng">
              <a:solidFill>
                <a:srgbClr val="CFD9E0"/>
              </a:solidFill>
              <a:prstDash val="solid"/>
              <a:round/>
              <a:headEnd type="none" w="sm" len="sm"/>
              <a:tailEnd type="none" w="sm" len="sm"/>
            </a:ln>
            <a:effectLst>
              <a:glow rad="101600">
                <a:schemeClr val="accent2">
                  <a:satMod val="175000"/>
                  <a:alpha val="40000"/>
                </a:schemeClr>
              </a:glo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tx1">
                    <a:lumMod val="50000"/>
                  </a:schemeClr>
                </a:solidFill>
              </a:endParaRPr>
            </a:p>
          </p:txBody>
        </p:sp>
        <p:sp>
          <p:nvSpPr>
            <p:cNvPr id="252" name="Google Shape;9306;p55">
              <a:extLst>
                <a:ext uri="{FF2B5EF4-FFF2-40B4-BE49-F238E27FC236}">
                  <a16:creationId xmlns:a16="http://schemas.microsoft.com/office/drawing/2014/main" id="{550B0B81-DA2C-0032-1090-38B5EF55DA81}"/>
                </a:ext>
              </a:extLst>
            </p:cNvPr>
            <p:cNvSpPr/>
            <p:nvPr/>
          </p:nvSpPr>
          <p:spPr>
            <a:xfrm>
              <a:off x="2559328" y="2381300"/>
              <a:ext cx="1294" cy="21877"/>
            </a:xfrm>
            <a:custGeom>
              <a:avLst/>
              <a:gdLst/>
              <a:ahLst/>
              <a:cxnLst/>
              <a:rect l="l" t="t" r="r" b="b"/>
              <a:pathLst>
                <a:path w="395" h="6680" extrusionOk="0">
                  <a:moveTo>
                    <a:pt x="395" y="1"/>
                  </a:moveTo>
                  <a:cubicBezTo>
                    <a:pt x="193" y="2219"/>
                    <a:pt x="65" y="4447"/>
                    <a:pt x="1" y="6679"/>
                  </a:cubicBezTo>
                  <a:lnTo>
                    <a:pt x="15" y="6679"/>
                  </a:lnTo>
                  <a:cubicBezTo>
                    <a:pt x="70" y="4447"/>
                    <a:pt x="198" y="2224"/>
                    <a:pt x="395" y="1"/>
                  </a:cubicBezTo>
                  <a:close/>
                </a:path>
              </a:pathLst>
            </a:custGeom>
            <a:solidFill>
              <a:srgbClr val="A5B7C5"/>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253" name="Google Shape;9307;p55">
              <a:extLst>
                <a:ext uri="{FF2B5EF4-FFF2-40B4-BE49-F238E27FC236}">
                  <a16:creationId xmlns:a16="http://schemas.microsoft.com/office/drawing/2014/main" id="{CF68FA59-E28A-2126-2B00-89DD10BB4601}"/>
                </a:ext>
              </a:extLst>
            </p:cNvPr>
            <p:cNvSpPr/>
            <p:nvPr/>
          </p:nvSpPr>
          <p:spPr>
            <a:xfrm>
              <a:off x="2565429" y="2084349"/>
              <a:ext cx="327628" cy="318828"/>
            </a:xfrm>
            <a:custGeom>
              <a:avLst/>
              <a:gdLst/>
              <a:ahLst/>
              <a:cxnLst/>
              <a:rect l="l" t="t" r="r" b="b"/>
              <a:pathLst>
                <a:path w="100039" h="97352" extrusionOk="0">
                  <a:moveTo>
                    <a:pt x="75862" y="1"/>
                  </a:moveTo>
                  <a:cubicBezTo>
                    <a:pt x="73475" y="1"/>
                    <a:pt x="71037" y="363"/>
                    <a:pt x="68610" y="1132"/>
                  </a:cubicBezTo>
                  <a:cubicBezTo>
                    <a:pt x="68344" y="1221"/>
                    <a:pt x="68088" y="1304"/>
                    <a:pt x="67821" y="1398"/>
                  </a:cubicBezTo>
                  <a:cubicBezTo>
                    <a:pt x="50739" y="7450"/>
                    <a:pt x="35693" y="17810"/>
                    <a:pt x="23992" y="31181"/>
                  </a:cubicBezTo>
                  <a:cubicBezTo>
                    <a:pt x="23712" y="31482"/>
                    <a:pt x="23436" y="31782"/>
                    <a:pt x="23164" y="32098"/>
                  </a:cubicBezTo>
                  <a:cubicBezTo>
                    <a:pt x="11277" y="46021"/>
                    <a:pt x="3391" y="62709"/>
                    <a:pt x="1" y="80328"/>
                  </a:cubicBezTo>
                  <a:cubicBezTo>
                    <a:pt x="2554" y="68739"/>
                    <a:pt x="12822" y="61297"/>
                    <a:pt x="23723" y="61297"/>
                  </a:cubicBezTo>
                  <a:cubicBezTo>
                    <a:pt x="27782" y="61297"/>
                    <a:pt x="31928" y="62329"/>
                    <a:pt x="35796" y="64562"/>
                  </a:cubicBezTo>
                  <a:cubicBezTo>
                    <a:pt x="44628" y="69658"/>
                    <a:pt x="49414" y="79756"/>
                    <a:pt x="47546" y="89781"/>
                  </a:cubicBezTo>
                  <a:cubicBezTo>
                    <a:pt x="47077" y="92285"/>
                    <a:pt x="46787" y="94818"/>
                    <a:pt x="46663" y="97351"/>
                  </a:cubicBezTo>
                  <a:lnTo>
                    <a:pt x="46673" y="97351"/>
                  </a:lnTo>
                  <a:cubicBezTo>
                    <a:pt x="47166" y="87504"/>
                    <a:pt x="50227" y="77957"/>
                    <a:pt x="55550" y="69663"/>
                  </a:cubicBezTo>
                  <a:lnTo>
                    <a:pt x="55554" y="69673"/>
                  </a:lnTo>
                  <a:cubicBezTo>
                    <a:pt x="60882" y="61417"/>
                    <a:pt x="68309" y="54651"/>
                    <a:pt x="77082" y="50131"/>
                  </a:cubicBezTo>
                  <a:cubicBezTo>
                    <a:pt x="79251" y="49007"/>
                    <a:pt x="81503" y="48027"/>
                    <a:pt x="83834" y="47189"/>
                  </a:cubicBezTo>
                  <a:cubicBezTo>
                    <a:pt x="93523" y="43714"/>
                    <a:pt x="100039" y="34611"/>
                    <a:pt x="100039" y="24316"/>
                  </a:cubicBezTo>
                  <a:cubicBezTo>
                    <a:pt x="100039" y="10476"/>
                    <a:pt x="88701" y="1"/>
                    <a:pt x="75862" y="1"/>
                  </a:cubicBezTo>
                  <a:close/>
                </a:path>
              </a:pathLst>
            </a:custGeom>
            <a:noFill/>
            <a:ln w="9525" cap="flat" cmpd="sng">
              <a:solidFill>
                <a:srgbClr val="A5B7C5"/>
              </a:solidFill>
              <a:prstDash val="solid"/>
              <a:round/>
              <a:headEnd type="none" w="sm" len="sm"/>
              <a:tailEnd type="none" w="sm" len="sm"/>
            </a:ln>
            <a:effectLst>
              <a:glow rad="63500">
                <a:schemeClr val="accent2">
                  <a:satMod val="175000"/>
                  <a:alpha val="40000"/>
                </a:schemeClr>
              </a:glo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tx1">
                    <a:lumMod val="50000"/>
                  </a:schemeClr>
                </a:solidFill>
              </a:endParaRPr>
            </a:p>
          </p:txBody>
        </p:sp>
        <p:sp>
          <p:nvSpPr>
            <p:cNvPr id="254" name="Google Shape;9308;p55">
              <a:extLst>
                <a:ext uri="{FF2B5EF4-FFF2-40B4-BE49-F238E27FC236}">
                  <a16:creationId xmlns:a16="http://schemas.microsoft.com/office/drawing/2014/main" id="{F7AB418D-3C18-C0F7-623E-0CC693ECECAA}"/>
                </a:ext>
              </a:extLst>
            </p:cNvPr>
            <p:cNvSpPr/>
            <p:nvPr/>
          </p:nvSpPr>
          <p:spPr>
            <a:xfrm>
              <a:off x="2560618" y="2347407"/>
              <a:ext cx="4814" cy="33896"/>
            </a:xfrm>
            <a:custGeom>
              <a:avLst/>
              <a:gdLst/>
              <a:ahLst/>
              <a:cxnLst/>
              <a:rect l="l" t="t" r="r" b="b"/>
              <a:pathLst>
                <a:path w="1470" h="10350" extrusionOk="0">
                  <a:moveTo>
                    <a:pt x="1470" y="0"/>
                  </a:moveTo>
                  <a:lnTo>
                    <a:pt x="1470" y="0"/>
                  </a:lnTo>
                  <a:cubicBezTo>
                    <a:pt x="1401" y="306"/>
                    <a:pt x="1337" y="611"/>
                    <a:pt x="1282" y="917"/>
                  </a:cubicBezTo>
                  <a:cubicBezTo>
                    <a:pt x="711" y="4042"/>
                    <a:pt x="287" y="7191"/>
                    <a:pt x="1" y="10350"/>
                  </a:cubicBezTo>
                  <a:cubicBezTo>
                    <a:pt x="316" y="6875"/>
                    <a:pt x="809" y="3421"/>
                    <a:pt x="1470" y="0"/>
                  </a:cubicBezTo>
                  <a:close/>
                </a:path>
              </a:pathLst>
            </a:custGeom>
            <a:solidFill>
              <a:srgbClr val="667E9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255" name="Google Shape;9309;p55">
              <a:extLst>
                <a:ext uri="{FF2B5EF4-FFF2-40B4-BE49-F238E27FC236}">
                  <a16:creationId xmlns:a16="http://schemas.microsoft.com/office/drawing/2014/main" id="{CBFDEA8E-0544-E1FF-CADC-FECB6820236A}"/>
                </a:ext>
              </a:extLst>
            </p:cNvPr>
            <p:cNvSpPr/>
            <p:nvPr/>
          </p:nvSpPr>
          <p:spPr>
            <a:xfrm>
              <a:off x="2559249" y="2285083"/>
              <a:ext cx="222808" cy="417520"/>
            </a:xfrm>
            <a:custGeom>
              <a:avLst/>
              <a:gdLst/>
              <a:ahLst/>
              <a:cxnLst/>
              <a:rect l="l" t="t" r="r" b="b"/>
              <a:pathLst>
                <a:path w="68033" h="127487" extrusionOk="0">
                  <a:moveTo>
                    <a:pt x="25602" y="1"/>
                  </a:moveTo>
                  <a:cubicBezTo>
                    <a:pt x="14703" y="1"/>
                    <a:pt x="4439" y="7441"/>
                    <a:pt x="1883" y="19035"/>
                  </a:cubicBezTo>
                  <a:cubicBezTo>
                    <a:pt x="1227" y="22455"/>
                    <a:pt x="734" y="25910"/>
                    <a:pt x="419" y="29385"/>
                  </a:cubicBezTo>
                  <a:cubicBezTo>
                    <a:pt x="222" y="31603"/>
                    <a:pt x="94" y="33835"/>
                    <a:pt x="35" y="36063"/>
                  </a:cubicBezTo>
                  <a:cubicBezTo>
                    <a:pt x="10" y="36975"/>
                    <a:pt x="0" y="37887"/>
                    <a:pt x="0" y="38798"/>
                  </a:cubicBezTo>
                  <a:cubicBezTo>
                    <a:pt x="0" y="56881"/>
                    <a:pt x="4588" y="73904"/>
                    <a:pt x="12671" y="88749"/>
                  </a:cubicBezTo>
                  <a:lnTo>
                    <a:pt x="12691" y="88739"/>
                  </a:lnTo>
                  <a:cubicBezTo>
                    <a:pt x="13125" y="89537"/>
                    <a:pt x="13568" y="90331"/>
                    <a:pt x="14022" y="91119"/>
                  </a:cubicBezTo>
                  <a:cubicBezTo>
                    <a:pt x="22883" y="106467"/>
                    <a:pt x="35042" y="118709"/>
                    <a:pt x="49088" y="127487"/>
                  </a:cubicBezTo>
                  <a:cubicBezTo>
                    <a:pt x="44716" y="124746"/>
                    <a:pt x="40552" y="121676"/>
                    <a:pt x="36624" y="118320"/>
                  </a:cubicBezTo>
                  <a:cubicBezTo>
                    <a:pt x="23997" y="107507"/>
                    <a:pt x="25796" y="87482"/>
                    <a:pt x="40192" y="79163"/>
                  </a:cubicBezTo>
                  <a:lnTo>
                    <a:pt x="40803" y="78813"/>
                  </a:lnTo>
                  <a:cubicBezTo>
                    <a:pt x="44454" y="76704"/>
                    <a:pt x="48478" y="75683"/>
                    <a:pt x="52488" y="75683"/>
                  </a:cubicBezTo>
                  <a:cubicBezTo>
                    <a:pt x="58037" y="75683"/>
                    <a:pt x="63561" y="77639"/>
                    <a:pt x="68033" y="81376"/>
                  </a:cubicBezTo>
                  <a:cubicBezTo>
                    <a:pt x="63232" y="77255"/>
                    <a:pt x="59166" y="72352"/>
                    <a:pt x="56012" y="66871"/>
                  </a:cubicBezTo>
                  <a:cubicBezTo>
                    <a:pt x="55559" y="66078"/>
                    <a:pt x="55120" y="65279"/>
                    <a:pt x="54706" y="64471"/>
                  </a:cubicBezTo>
                  <a:cubicBezTo>
                    <a:pt x="54642" y="64348"/>
                    <a:pt x="54583" y="64220"/>
                    <a:pt x="54514" y="64096"/>
                  </a:cubicBezTo>
                  <a:cubicBezTo>
                    <a:pt x="54272" y="63618"/>
                    <a:pt x="54041" y="63145"/>
                    <a:pt x="53819" y="62667"/>
                  </a:cubicBezTo>
                  <a:cubicBezTo>
                    <a:pt x="53691" y="62396"/>
                    <a:pt x="53558" y="62115"/>
                    <a:pt x="53435" y="61839"/>
                  </a:cubicBezTo>
                  <a:cubicBezTo>
                    <a:pt x="53164" y="61243"/>
                    <a:pt x="52902" y="60637"/>
                    <a:pt x="52656" y="60035"/>
                  </a:cubicBezTo>
                  <a:cubicBezTo>
                    <a:pt x="52567" y="59823"/>
                    <a:pt x="52488" y="59616"/>
                    <a:pt x="52409" y="59399"/>
                  </a:cubicBezTo>
                  <a:cubicBezTo>
                    <a:pt x="52212" y="58902"/>
                    <a:pt x="52020" y="58404"/>
                    <a:pt x="51843" y="57901"/>
                  </a:cubicBezTo>
                  <a:cubicBezTo>
                    <a:pt x="49305" y="50888"/>
                    <a:pt x="48196" y="43461"/>
                    <a:pt x="48550" y="36058"/>
                  </a:cubicBezTo>
                  <a:cubicBezTo>
                    <a:pt x="48674" y="33525"/>
                    <a:pt x="48964" y="30992"/>
                    <a:pt x="49433" y="28488"/>
                  </a:cubicBezTo>
                  <a:cubicBezTo>
                    <a:pt x="51301" y="18463"/>
                    <a:pt x="46510" y="8365"/>
                    <a:pt x="37683" y="3269"/>
                  </a:cubicBezTo>
                  <a:cubicBezTo>
                    <a:pt x="33812" y="1033"/>
                    <a:pt x="29663" y="1"/>
                    <a:pt x="25602" y="1"/>
                  </a:cubicBezTo>
                  <a:close/>
                </a:path>
              </a:pathLst>
            </a:custGeom>
            <a:noFill/>
            <a:ln w="9525" cap="flat" cmpd="sng">
              <a:solidFill>
                <a:srgbClr val="667E92"/>
              </a:solidFill>
              <a:prstDash val="solid"/>
              <a:round/>
              <a:headEnd type="none" w="sm" len="sm"/>
              <a:tailEnd type="none" w="sm" len="sm"/>
            </a:ln>
            <a:effectLst>
              <a:glow rad="63500">
                <a:schemeClr val="accent2">
                  <a:satMod val="175000"/>
                  <a:alpha val="40000"/>
                </a:schemeClr>
              </a:glo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sp>
        <p:nvSpPr>
          <p:cNvPr id="256" name="TextBox 255">
            <a:extLst>
              <a:ext uri="{FF2B5EF4-FFF2-40B4-BE49-F238E27FC236}">
                <a16:creationId xmlns:a16="http://schemas.microsoft.com/office/drawing/2014/main" id="{02B132CD-21A2-2F80-6E42-6422C3734724}"/>
              </a:ext>
            </a:extLst>
          </p:cNvPr>
          <p:cNvSpPr txBox="1"/>
          <p:nvPr/>
        </p:nvSpPr>
        <p:spPr>
          <a:xfrm rot="736783">
            <a:off x="4468277" y="1215559"/>
            <a:ext cx="1435639" cy="584775"/>
          </a:xfrm>
          <a:prstGeom prst="rect">
            <a:avLst/>
          </a:prstGeom>
          <a:noFill/>
        </p:spPr>
        <p:txBody>
          <a:bodyPr wrap="square" rtlCol="0">
            <a:spAutoFit/>
          </a:bodyPr>
          <a:lstStyle/>
          <a:p>
            <a:r>
              <a:rPr lang="en-IN" sz="1600" dirty="0">
                <a:solidFill>
                  <a:schemeClr val="tx2"/>
                </a:solidFill>
                <a:latin typeface="Times New Roman" panose="02020603050405020304" pitchFamily="18" charset="0"/>
                <a:cs typeface="Times New Roman" panose="02020603050405020304" pitchFamily="18" charset="0"/>
              </a:rPr>
              <a:t>Problem Definition</a:t>
            </a:r>
          </a:p>
        </p:txBody>
      </p:sp>
      <p:sp>
        <p:nvSpPr>
          <p:cNvPr id="257" name="TextBox 256">
            <a:extLst>
              <a:ext uri="{FF2B5EF4-FFF2-40B4-BE49-F238E27FC236}">
                <a16:creationId xmlns:a16="http://schemas.microsoft.com/office/drawing/2014/main" id="{A6E685EF-3A00-8E0E-D152-1864EF818411}"/>
              </a:ext>
            </a:extLst>
          </p:cNvPr>
          <p:cNvSpPr txBox="1"/>
          <p:nvPr/>
        </p:nvSpPr>
        <p:spPr>
          <a:xfrm>
            <a:off x="5789904" y="2609462"/>
            <a:ext cx="1435639" cy="584775"/>
          </a:xfrm>
          <a:prstGeom prst="rect">
            <a:avLst/>
          </a:prstGeom>
          <a:noFill/>
        </p:spPr>
        <p:txBody>
          <a:bodyPr wrap="square" rtlCol="0">
            <a:spAutoFit/>
          </a:bodyPr>
          <a:lstStyle/>
          <a:p>
            <a:r>
              <a:rPr lang="en-IN" sz="1600" dirty="0">
                <a:solidFill>
                  <a:schemeClr val="tx2"/>
                </a:solidFill>
                <a:latin typeface="Times New Roman" panose="02020603050405020304" pitchFamily="18" charset="0"/>
                <a:cs typeface="Times New Roman" panose="02020603050405020304" pitchFamily="18" charset="0"/>
              </a:rPr>
              <a:t>Data Collection</a:t>
            </a:r>
          </a:p>
        </p:txBody>
      </p:sp>
      <p:sp>
        <p:nvSpPr>
          <p:cNvPr id="258" name="TextBox 257">
            <a:extLst>
              <a:ext uri="{FF2B5EF4-FFF2-40B4-BE49-F238E27FC236}">
                <a16:creationId xmlns:a16="http://schemas.microsoft.com/office/drawing/2014/main" id="{D8E9DFD8-F9BB-94A1-4CE8-F939EC0B2403}"/>
              </a:ext>
            </a:extLst>
          </p:cNvPr>
          <p:cNvSpPr txBox="1"/>
          <p:nvPr/>
        </p:nvSpPr>
        <p:spPr>
          <a:xfrm rot="20512001">
            <a:off x="4780017" y="3825678"/>
            <a:ext cx="1435639" cy="830997"/>
          </a:xfrm>
          <a:prstGeom prst="rect">
            <a:avLst/>
          </a:prstGeom>
          <a:noFill/>
        </p:spPr>
        <p:txBody>
          <a:bodyPr wrap="square" rtlCol="0">
            <a:spAutoFit/>
          </a:bodyPr>
          <a:lstStyle/>
          <a:p>
            <a:r>
              <a:rPr lang="en-IN" sz="1600" dirty="0">
                <a:solidFill>
                  <a:schemeClr val="tx2"/>
                </a:solidFill>
                <a:latin typeface="Times New Roman" panose="02020603050405020304" pitchFamily="18" charset="0"/>
                <a:cs typeface="Times New Roman" panose="02020603050405020304" pitchFamily="18" charset="0"/>
              </a:rPr>
              <a:t>Data Exploration &amp; Visualisation</a:t>
            </a:r>
          </a:p>
        </p:txBody>
      </p:sp>
      <p:sp>
        <p:nvSpPr>
          <p:cNvPr id="259" name="TextBox 258">
            <a:extLst>
              <a:ext uri="{FF2B5EF4-FFF2-40B4-BE49-F238E27FC236}">
                <a16:creationId xmlns:a16="http://schemas.microsoft.com/office/drawing/2014/main" id="{42C0DB8D-B662-F67B-633E-32550E1B2A6E}"/>
              </a:ext>
            </a:extLst>
          </p:cNvPr>
          <p:cNvSpPr txBox="1"/>
          <p:nvPr/>
        </p:nvSpPr>
        <p:spPr>
          <a:xfrm rot="736783">
            <a:off x="2910801" y="3974605"/>
            <a:ext cx="1435639" cy="830997"/>
          </a:xfrm>
          <a:prstGeom prst="rect">
            <a:avLst/>
          </a:prstGeom>
          <a:noFill/>
        </p:spPr>
        <p:txBody>
          <a:bodyPr wrap="square" rtlCol="0">
            <a:spAutoFit/>
          </a:bodyPr>
          <a:lstStyle/>
          <a:p>
            <a:r>
              <a:rPr lang="en-IN" sz="1600" dirty="0">
                <a:solidFill>
                  <a:schemeClr val="tx2"/>
                </a:solidFill>
                <a:latin typeface="Times New Roman" panose="02020603050405020304" pitchFamily="18" charset="0"/>
                <a:cs typeface="Times New Roman" panose="02020603050405020304" pitchFamily="18" charset="0"/>
              </a:rPr>
              <a:t>Data Pre-Processing/ Mining</a:t>
            </a:r>
          </a:p>
        </p:txBody>
      </p:sp>
      <p:sp>
        <p:nvSpPr>
          <p:cNvPr id="260" name="TextBox 259">
            <a:extLst>
              <a:ext uri="{FF2B5EF4-FFF2-40B4-BE49-F238E27FC236}">
                <a16:creationId xmlns:a16="http://schemas.microsoft.com/office/drawing/2014/main" id="{46558FEF-DCC6-0B6A-A420-FE0B44B89A5F}"/>
              </a:ext>
            </a:extLst>
          </p:cNvPr>
          <p:cNvSpPr txBox="1"/>
          <p:nvPr/>
        </p:nvSpPr>
        <p:spPr>
          <a:xfrm>
            <a:off x="1819506" y="2782821"/>
            <a:ext cx="1435639" cy="338554"/>
          </a:xfrm>
          <a:prstGeom prst="rect">
            <a:avLst/>
          </a:prstGeom>
          <a:noFill/>
        </p:spPr>
        <p:txBody>
          <a:bodyPr wrap="square" rtlCol="0">
            <a:spAutoFit/>
          </a:bodyPr>
          <a:lstStyle/>
          <a:p>
            <a:r>
              <a:rPr lang="en-IN" sz="1600" dirty="0">
                <a:solidFill>
                  <a:schemeClr val="tx2"/>
                </a:solidFill>
                <a:latin typeface="Times New Roman" panose="02020603050405020304" pitchFamily="18" charset="0"/>
                <a:cs typeface="Times New Roman" panose="02020603050405020304" pitchFamily="18" charset="0"/>
              </a:rPr>
              <a:t>Modelling</a:t>
            </a:r>
          </a:p>
        </p:txBody>
      </p:sp>
      <p:sp>
        <p:nvSpPr>
          <p:cNvPr id="261" name="TextBox 260">
            <a:extLst>
              <a:ext uri="{FF2B5EF4-FFF2-40B4-BE49-F238E27FC236}">
                <a16:creationId xmlns:a16="http://schemas.microsoft.com/office/drawing/2014/main" id="{2AFFA20E-3460-01AA-6DF6-5F2B69386354}"/>
              </a:ext>
            </a:extLst>
          </p:cNvPr>
          <p:cNvSpPr txBox="1"/>
          <p:nvPr/>
        </p:nvSpPr>
        <p:spPr>
          <a:xfrm rot="19997115">
            <a:off x="2625479" y="1411803"/>
            <a:ext cx="1435639" cy="338554"/>
          </a:xfrm>
          <a:prstGeom prst="rect">
            <a:avLst/>
          </a:prstGeom>
          <a:noFill/>
        </p:spPr>
        <p:txBody>
          <a:bodyPr wrap="square" rtlCol="0">
            <a:spAutoFit/>
          </a:bodyPr>
          <a:lstStyle/>
          <a:p>
            <a:r>
              <a:rPr lang="en-IN" sz="1600" dirty="0">
                <a:solidFill>
                  <a:schemeClr val="tx2"/>
                </a:solidFill>
                <a:latin typeface="Times New Roman" panose="02020603050405020304" pitchFamily="18" charset="0"/>
                <a:cs typeface="Times New Roman" panose="02020603050405020304" pitchFamily="18" charset="0"/>
              </a:rPr>
              <a:t>Evaluation</a:t>
            </a:r>
          </a:p>
        </p:txBody>
      </p:sp>
    </p:spTree>
    <p:extLst>
      <p:ext uri="{BB962C8B-B14F-4D97-AF65-F5344CB8AC3E}">
        <p14:creationId xmlns:p14="http://schemas.microsoft.com/office/powerpoint/2010/main" val="1227195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70"/>
        <p:cNvGrpSpPr/>
        <p:nvPr/>
      </p:nvGrpSpPr>
      <p:grpSpPr>
        <a:xfrm>
          <a:off x="0" y="0"/>
          <a:ext cx="0" cy="0"/>
          <a:chOff x="0" y="0"/>
          <a:chExt cx="0" cy="0"/>
        </a:xfrm>
      </p:grpSpPr>
      <p:sp>
        <p:nvSpPr>
          <p:cNvPr id="2271" name="Google Shape;2271;p44"/>
          <p:cNvSpPr txBox="1">
            <a:spLocks noGrp="1"/>
          </p:cNvSpPr>
          <p:nvPr>
            <p:ph type="title" idx="4294967295"/>
          </p:nvPr>
        </p:nvSpPr>
        <p:spPr>
          <a:xfrm>
            <a:off x="326800" y="19596"/>
            <a:ext cx="8619600" cy="46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tx1">
                    <a:lumMod val="50000"/>
                  </a:schemeClr>
                </a:solidFill>
                <a:latin typeface="Times New Roman" panose="02020603050405020304" pitchFamily="18" charset="0"/>
                <a:cs typeface="Times New Roman" panose="02020603050405020304" pitchFamily="18" charset="0"/>
              </a:rPr>
              <a:t>       </a:t>
            </a:r>
            <a:r>
              <a:rPr lang="en" sz="2400" dirty="0">
                <a:solidFill>
                  <a:schemeClr val="tx1">
                    <a:lumMod val="50000"/>
                  </a:schemeClr>
                </a:solidFill>
                <a:effectLst>
                  <a:glow rad="63500">
                    <a:schemeClr val="accent6">
                      <a:satMod val="175000"/>
                      <a:alpha val="40000"/>
                    </a:schemeClr>
                  </a:glow>
                </a:effectLst>
                <a:latin typeface="Times New Roman" panose="02020603050405020304" pitchFamily="18" charset="0"/>
                <a:cs typeface="Times New Roman" panose="02020603050405020304" pitchFamily="18" charset="0"/>
              </a:rPr>
              <a:t>Proposed System</a:t>
            </a:r>
            <a:endParaRPr sz="2000" dirty="0">
              <a:solidFill>
                <a:schemeClr val="tx1">
                  <a:lumMod val="50000"/>
                </a:schemeClr>
              </a:solidFill>
              <a:latin typeface="Times New Roman" panose="02020603050405020304" pitchFamily="18" charset="0"/>
              <a:cs typeface="Times New Roman" panose="02020603050405020304" pitchFamily="18" charset="0"/>
            </a:endParaRPr>
          </a:p>
        </p:txBody>
      </p:sp>
      <p:sp>
        <p:nvSpPr>
          <p:cNvPr id="2272" name="Google Shape;2272;p44"/>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rgbClr val="FFFFFF"/>
                </a:solidFill>
              </a:rPr>
              <a:t>11</a:t>
            </a:fld>
            <a:endParaRPr>
              <a:solidFill>
                <a:srgbClr val="FFFFFF"/>
              </a:solidFill>
            </a:endParaRPr>
          </a:p>
        </p:txBody>
      </p:sp>
      <p:sp>
        <p:nvSpPr>
          <p:cNvPr id="2283" name="Google Shape;2283;p44"/>
          <p:cNvSpPr/>
          <p:nvPr/>
        </p:nvSpPr>
        <p:spPr>
          <a:xfrm>
            <a:off x="6884808" y="543222"/>
            <a:ext cx="196873" cy="174075"/>
          </a:xfrm>
          <a:custGeom>
            <a:avLst/>
            <a:gdLst/>
            <a:ahLst/>
            <a:cxnLst/>
            <a:rect l="l" t="t" r="r" b="b"/>
            <a:pathLst>
              <a:path w="17228" h="15233" extrusionOk="0">
                <a:moveTo>
                  <a:pt x="3918" y="535"/>
                </a:moveTo>
                <a:lnTo>
                  <a:pt x="4380" y="584"/>
                </a:lnTo>
                <a:lnTo>
                  <a:pt x="4842" y="657"/>
                </a:lnTo>
                <a:lnTo>
                  <a:pt x="5280" y="779"/>
                </a:lnTo>
                <a:lnTo>
                  <a:pt x="5767" y="973"/>
                </a:lnTo>
                <a:lnTo>
                  <a:pt x="6253" y="1192"/>
                </a:lnTo>
                <a:lnTo>
                  <a:pt x="6716" y="1436"/>
                </a:lnTo>
                <a:lnTo>
                  <a:pt x="7154" y="1728"/>
                </a:lnTo>
                <a:lnTo>
                  <a:pt x="7446" y="1898"/>
                </a:lnTo>
                <a:lnTo>
                  <a:pt x="7762" y="2117"/>
                </a:lnTo>
                <a:lnTo>
                  <a:pt x="7908" y="2239"/>
                </a:lnTo>
                <a:lnTo>
                  <a:pt x="8054" y="2385"/>
                </a:lnTo>
                <a:lnTo>
                  <a:pt x="8200" y="2531"/>
                </a:lnTo>
                <a:lnTo>
                  <a:pt x="8297" y="2677"/>
                </a:lnTo>
                <a:lnTo>
                  <a:pt x="8297" y="2774"/>
                </a:lnTo>
                <a:lnTo>
                  <a:pt x="8297" y="2847"/>
                </a:lnTo>
                <a:lnTo>
                  <a:pt x="8346" y="2920"/>
                </a:lnTo>
                <a:lnTo>
                  <a:pt x="8395" y="2993"/>
                </a:lnTo>
                <a:lnTo>
                  <a:pt x="8395" y="3115"/>
                </a:lnTo>
                <a:lnTo>
                  <a:pt x="8419" y="3188"/>
                </a:lnTo>
                <a:lnTo>
                  <a:pt x="8468" y="3212"/>
                </a:lnTo>
                <a:lnTo>
                  <a:pt x="8541" y="3212"/>
                </a:lnTo>
                <a:lnTo>
                  <a:pt x="8589" y="3188"/>
                </a:lnTo>
                <a:lnTo>
                  <a:pt x="8711" y="3066"/>
                </a:lnTo>
                <a:lnTo>
                  <a:pt x="8784" y="2920"/>
                </a:lnTo>
                <a:lnTo>
                  <a:pt x="8833" y="2774"/>
                </a:lnTo>
                <a:lnTo>
                  <a:pt x="8808" y="2628"/>
                </a:lnTo>
                <a:lnTo>
                  <a:pt x="8930" y="2482"/>
                </a:lnTo>
                <a:lnTo>
                  <a:pt x="9076" y="2360"/>
                </a:lnTo>
                <a:lnTo>
                  <a:pt x="9441" y="2093"/>
                </a:lnTo>
                <a:lnTo>
                  <a:pt x="10001" y="1728"/>
                </a:lnTo>
                <a:lnTo>
                  <a:pt x="10439" y="1460"/>
                </a:lnTo>
                <a:lnTo>
                  <a:pt x="10925" y="1192"/>
                </a:lnTo>
                <a:lnTo>
                  <a:pt x="11412" y="949"/>
                </a:lnTo>
                <a:lnTo>
                  <a:pt x="11899" y="754"/>
                </a:lnTo>
                <a:lnTo>
                  <a:pt x="12045" y="681"/>
                </a:lnTo>
                <a:lnTo>
                  <a:pt x="12215" y="657"/>
                </a:lnTo>
                <a:lnTo>
                  <a:pt x="12580" y="608"/>
                </a:lnTo>
                <a:lnTo>
                  <a:pt x="12945" y="633"/>
                </a:lnTo>
                <a:lnTo>
                  <a:pt x="13286" y="633"/>
                </a:lnTo>
                <a:lnTo>
                  <a:pt x="13626" y="657"/>
                </a:lnTo>
                <a:lnTo>
                  <a:pt x="13967" y="730"/>
                </a:lnTo>
                <a:lnTo>
                  <a:pt x="14283" y="803"/>
                </a:lnTo>
                <a:lnTo>
                  <a:pt x="14599" y="925"/>
                </a:lnTo>
                <a:lnTo>
                  <a:pt x="14551" y="998"/>
                </a:lnTo>
                <a:lnTo>
                  <a:pt x="14526" y="1095"/>
                </a:lnTo>
                <a:lnTo>
                  <a:pt x="14551" y="1144"/>
                </a:lnTo>
                <a:lnTo>
                  <a:pt x="14575" y="1192"/>
                </a:lnTo>
                <a:lnTo>
                  <a:pt x="14624" y="1217"/>
                </a:lnTo>
                <a:lnTo>
                  <a:pt x="14672" y="1217"/>
                </a:lnTo>
                <a:lnTo>
                  <a:pt x="14770" y="1168"/>
                </a:lnTo>
                <a:lnTo>
                  <a:pt x="14867" y="1119"/>
                </a:lnTo>
                <a:lnTo>
                  <a:pt x="14964" y="1095"/>
                </a:lnTo>
                <a:lnTo>
                  <a:pt x="15135" y="1192"/>
                </a:lnTo>
                <a:lnTo>
                  <a:pt x="15062" y="1265"/>
                </a:lnTo>
                <a:lnTo>
                  <a:pt x="15013" y="1338"/>
                </a:lnTo>
                <a:lnTo>
                  <a:pt x="15013" y="1436"/>
                </a:lnTo>
                <a:lnTo>
                  <a:pt x="15037" y="1509"/>
                </a:lnTo>
                <a:lnTo>
                  <a:pt x="15110" y="1533"/>
                </a:lnTo>
                <a:lnTo>
                  <a:pt x="15208" y="1533"/>
                </a:lnTo>
                <a:lnTo>
                  <a:pt x="15427" y="1411"/>
                </a:lnTo>
                <a:lnTo>
                  <a:pt x="15573" y="1509"/>
                </a:lnTo>
                <a:lnTo>
                  <a:pt x="15451" y="1679"/>
                </a:lnTo>
                <a:lnTo>
                  <a:pt x="15378" y="1849"/>
                </a:lnTo>
                <a:lnTo>
                  <a:pt x="15378" y="1995"/>
                </a:lnTo>
                <a:lnTo>
                  <a:pt x="15378" y="2044"/>
                </a:lnTo>
                <a:lnTo>
                  <a:pt x="15427" y="2068"/>
                </a:lnTo>
                <a:lnTo>
                  <a:pt x="15524" y="2068"/>
                </a:lnTo>
                <a:lnTo>
                  <a:pt x="15597" y="2020"/>
                </a:lnTo>
                <a:lnTo>
                  <a:pt x="15743" y="1898"/>
                </a:lnTo>
                <a:lnTo>
                  <a:pt x="15840" y="1801"/>
                </a:lnTo>
                <a:lnTo>
                  <a:pt x="15986" y="1971"/>
                </a:lnTo>
                <a:lnTo>
                  <a:pt x="15865" y="2093"/>
                </a:lnTo>
                <a:lnTo>
                  <a:pt x="15767" y="2239"/>
                </a:lnTo>
                <a:lnTo>
                  <a:pt x="15694" y="2385"/>
                </a:lnTo>
                <a:lnTo>
                  <a:pt x="15670" y="2458"/>
                </a:lnTo>
                <a:lnTo>
                  <a:pt x="15670" y="2531"/>
                </a:lnTo>
                <a:lnTo>
                  <a:pt x="15719" y="2506"/>
                </a:lnTo>
                <a:lnTo>
                  <a:pt x="15792" y="2482"/>
                </a:lnTo>
                <a:lnTo>
                  <a:pt x="15889" y="2433"/>
                </a:lnTo>
                <a:lnTo>
                  <a:pt x="15986" y="2360"/>
                </a:lnTo>
                <a:lnTo>
                  <a:pt x="16157" y="2239"/>
                </a:lnTo>
                <a:lnTo>
                  <a:pt x="16327" y="2579"/>
                </a:lnTo>
                <a:lnTo>
                  <a:pt x="16157" y="2701"/>
                </a:lnTo>
                <a:lnTo>
                  <a:pt x="15913" y="2944"/>
                </a:lnTo>
                <a:lnTo>
                  <a:pt x="15792" y="3066"/>
                </a:lnTo>
                <a:lnTo>
                  <a:pt x="15694" y="3212"/>
                </a:lnTo>
                <a:lnTo>
                  <a:pt x="15694" y="3261"/>
                </a:lnTo>
                <a:lnTo>
                  <a:pt x="15694" y="3309"/>
                </a:lnTo>
                <a:lnTo>
                  <a:pt x="15743" y="3334"/>
                </a:lnTo>
                <a:lnTo>
                  <a:pt x="15792" y="3334"/>
                </a:lnTo>
                <a:lnTo>
                  <a:pt x="15938" y="3285"/>
                </a:lnTo>
                <a:lnTo>
                  <a:pt x="16059" y="3212"/>
                </a:lnTo>
                <a:lnTo>
                  <a:pt x="16327" y="3017"/>
                </a:lnTo>
                <a:lnTo>
                  <a:pt x="16449" y="2944"/>
                </a:lnTo>
                <a:lnTo>
                  <a:pt x="16570" y="3431"/>
                </a:lnTo>
                <a:lnTo>
                  <a:pt x="16497" y="3480"/>
                </a:lnTo>
                <a:lnTo>
                  <a:pt x="16400" y="3553"/>
                </a:lnTo>
                <a:lnTo>
                  <a:pt x="16303" y="3650"/>
                </a:lnTo>
                <a:lnTo>
                  <a:pt x="16181" y="3747"/>
                </a:lnTo>
                <a:lnTo>
                  <a:pt x="15962" y="3893"/>
                </a:lnTo>
                <a:lnTo>
                  <a:pt x="15889" y="3991"/>
                </a:lnTo>
                <a:lnTo>
                  <a:pt x="15816" y="4112"/>
                </a:lnTo>
                <a:lnTo>
                  <a:pt x="15792" y="4137"/>
                </a:lnTo>
                <a:lnTo>
                  <a:pt x="15816" y="4185"/>
                </a:lnTo>
                <a:lnTo>
                  <a:pt x="15865" y="4210"/>
                </a:lnTo>
                <a:lnTo>
                  <a:pt x="15889" y="4185"/>
                </a:lnTo>
                <a:lnTo>
                  <a:pt x="16254" y="4064"/>
                </a:lnTo>
                <a:lnTo>
                  <a:pt x="16449" y="3966"/>
                </a:lnTo>
                <a:lnTo>
                  <a:pt x="16643" y="3869"/>
                </a:lnTo>
                <a:lnTo>
                  <a:pt x="16643" y="4039"/>
                </a:lnTo>
                <a:lnTo>
                  <a:pt x="16668" y="4185"/>
                </a:lnTo>
                <a:lnTo>
                  <a:pt x="16546" y="4234"/>
                </a:lnTo>
                <a:lnTo>
                  <a:pt x="16424" y="4283"/>
                </a:lnTo>
                <a:lnTo>
                  <a:pt x="16205" y="4404"/>
                </a:lnTo>
                <a:lnTo>
                  <a:pt x="15962" y="4575"/>
                </a:lnTo>
                <a:lnTo>
                  <a:pt x="15840" y="4672"/>
                </a:lnTo>
                <a:lnTo>
                  <a:pt x="15719" y="4769"/>
                </a:lnTo>
                <a:lnTo>
                  <a:pt x="15719" y="4842"/>
                </a:lnTo>
                <a:lnTo>
                  <a:pt x="15743" y="4867"/>
                </a:lnTo>
                <a:lnTo>
                  <a:pt x="15767" y="4867"/>
                </a:lnTo>
                <a:lnTo>
                  <a:pt x="16059" y="4818"/>
                </a:lnTo>
                <a:lnTo>
                  <a:pt x="16351" y="4721"/>
                </a:lnTo>
                <a:lnTo>
                  <a:pt x="16692" y="4623"/>
                </a:lnTo>
                <a:lnTo>
                  <a:pt x="16668" y="4940"/>
                </a:lnTo>
                <a:lnTo>
                  <a:pt x="16668" y="5256"/>
                </a:lnTo>
                <a:lnTo>
                  <a:pt x="16449" y="5280"/>
                </a:lnTo>
                <a:lnTo>
                  <a:pt x="16230" y="5329"/>
                </a:lnTo>
                <a:lnTo>
                  <a:pt x="16059" y="5378"/>
                </a:lnTo>
                <a:lnTo>
                  <a:pt x="15889" y="5426"/>
                </a:lnTo>
                <a:lnTo>
                  <a:pt x="15548" y="5572"/>
                </a:lnTo>
                <a:lnTo>
                  <a:pt x="15548" y="5597"/>
                </a:lnTo>
                <a:lnTo>
                  <a:pt x="15573" y="5621"/>
                </a:lnTo>
                <a:lnTo>
                  <a:pt x="15816" y="5645"/>
                </a:lnTo>
                <a:lnTo>
                  <a:pt x="16084" y="5670"/>
                </a:lnTo>
                <a:lnTo>
                  <a:pt x="16351" y="5694"/>
                </a:lnTo>
                <a:lnTo>
                  <a:pt x="16619" y="5694"/>
                </a:lnTo>
                <a:lnTo>
                  <a:pt x="16546" y="6010"/>
                </a:lnTo>
                <a:lnTo>
                  <a:pt x="16473" y="6327"/>
                </a:lnTo>
                <a:lnTo>
                  <a:pt x="16351" y="6278"/>
                </a:lnTo>
                <a:lnTo>
                  <a:pt x="16205" y="6229"/>
                </a:lnTo>
                <a:lnTo>
                  <a:pt x="15938" y="6181"/>
                </a:lnTo>
                <a:lnTo>
                  <a:pt x="15670" y="6156"/>
                </a:lnTo>
                <a:lnTo>
                  <a:pt x="15402" y="6156"/>
                </a:lnTo>
                <a:lnTo>
                  <a:pt x="15354" y="6205"/>
                </a:lnTo>
                <a:lnTo>
                  <a:pt x="15354" y="6254"/>
                </a:lnTo>
                <a:lnTo>
                  <a:pt x="15378" y="6327"/>
                </a:lnTo>
                <a:lnTo>
                  <a:pt x="15427" y="6375"/>
                </a:lnTo>
                <a:lnTo>
                  <a:pt x="15500" y="6424"/>
                </a:lnTo>
                <a:lnTo>
                  <a:pt x="15573" y="6472"/>
                </a:lnTo>
                <a:lnTo>
                  <a:pt x="15743" y="6521"/>
                </a:lnTo>
                <a:lnTo>
                  <a:pt x="15889" y="6545"/>
                </a:lnTo>
                <a:lnTo>
                  <a:pt x="16108" y="6618"/>
                </a:lnTo>
                <a:lnTo>
                  <a:pt x="16351" y="6691"/>
                </a:lnTo>
                <a:lnTo>
                  <a:pt x="16376" y="6716"/>
                </a:lnTo>
                <a:lnTo>
                  <a:pt x="16254" y="7032"/>
                </a:lnTo>
                <a:lnTo>
                  <a:pt x="16084" y="7008"/>
                </a:lnTo>
                <a:lnTo>
                  <a:pt x="15889" y="6959"/>
                </a:lnTo>
                <a:lnTo>
                  <a:pt x="15524" y="6862"/>
                </a:lnTo>
                <a:lnTo>
                  <a:pt x="15329" y="6837"/>
                </a:lnTo>
                <a:lnTo>
                  <a:pt x="15159" y="6837"/>
                </a:lnTo>
                <a:lnTo>
                  <a:pt x="14964" y="6862"/>
                </a:lnTo>
                <a:lnTo>
                  <a:pt x="14794" y="6935"/>
                </a:lnTo>
                <a:lnTo>
                  <a:pt x="14770" y="6983"/>
                </a:lnTo>
                <a:lnTo>
                  <a:pt x="14770" y="7008"/>
                </a:lnTo>
                <a:lnTo>
                  <a:pt x="14770" y="7056"/>
                </a:lnTo>
                <a:lnTo>
                  <a:pt x="14818" y="7081"/>
                </a:lnTo>
                <a:lnTo>
                  <a:pt x="15135" y="7178"/>
                </a:lnTo>
                <a:lnTo>
                  <a:pt x="15451" y="7300"/>
                </a:lnTo>
                <a:lnTo>
                  <a:pt x="15767" y="7397"/>
                </a:lnTo>
                <a:lnTo>
                  <a:pt x="16084" y="7470"/>
                </a:lnTo>
                <a:lnTo>
                  <a:pt x="15889" y="7884"/>
                </a:lnTo>
                <a:lnTo>
                  <a:pt x="15719" y="7786"/>
                </a:lnTo>
                <a:lnTo>
                  <a:pt x="15524" y="7738"/>
                </a:lnTo>
                <a:lnTo>
                  <a:pt x="15183" y="7665"/>
                </a:lnTo>
                <a:lnTo>
                  <a:pt x="14940" y="7616"/>
                </a:lnTo>
                <a:lnTo>
                  <a:pt x="14721" y="7567"/>
                </a:lnTo>
                <a:lnTo>
                  <a:pt x="14502" y="7543"/>
                </a:lnTo>
                <a:lnTo>
                  <a:pt x="14259" y="7567"/>
                </a:lnTo>
                <a:lnTo>
                  <a:pt x="14210" y="7592"/>
                </a:lnTo>
                <a:lnTo>
                  <a:pt x="14186" y="7640"/>
                </a:lnTo>
                <a:lnTo>
                  <a:pt x="14186" y="7689"/>
                </a:lnTo>
                <a:lnTo>
                  <a:pt x="14234" y="7713"/>
                </a:lnTo>
                <a:lnTo>
                  <a:pt x="14721" y="7884"/>
                </a:lnTo>
                <a:lnTo>
                  <a:pt x="15183" y="8078"/>
                </a:lnTo>
                <a:lnTo>
                  <a:pt x="15427" y="8151"/>
                </a:lnTo>
                <a:lnTo>
                  <a:pt x="15573" y="8176"/>
                </a:lnTo>
                <a:lnTo>
                  <a:pt x="15694" y="8200"/>
                </a:lnTo>
                <a:lnTo>
                  <a:pt x="15427" y="8638"/>
                </a:lnTo>
                <a:lnTo>
                  <a:pt x="15378" y="8614"/>
                </a:lnTo>
                <a:lnTo>
                  <a:pt x="14818" y="8565"/>
                </a:lnTo>
                <a:lnTo>
                  <a:pt x="14551" y="8516"/>
                </a:lnTo>
                <a:lnTo>
                  <a:pt x="14283" y="8468"/>
                </a:lnTo>
                <a:lnTo>
                  <a:pt x="13821" y="8370"/>
                </a:lnTo>
                <a:lnTo>
                  <a:pt x="13578" y="8322"/>
                </a:lnTo>
                <a:lnTo>
                  <a:pt x="13334" y="8322"/>
                </a:lnTo>
                <a:lnTo>
                  <a:pt x="13310" y="8346"/>
                </a:lnTo>
                <a:lnTo>
                  <a:pt x="13286" y="8370"/>
                </a:lnTo>
                <a:lnTo>
                  <a:pt x="13286" y="8395"/>
                </a:lnTo>
                <a:lnTo>
                  <a:pt x="13310" y="8419"/>
                </a:lnTo>
                <a:lnTo>
                  <a:pt x="13553" y="8541"/>
                </a:lnTo>
                <a:lnTo>
                  <a:pt x="13821" y="8638"/>
                </a:lnTo>
                <a:lnTo>
                  <a:pt x="14332" y="8808"/>
                </a:lnTo>
                <a:lnTo>
                  <a:pt x="14551" y="8857"/>
                </a:lnTo>
                <a:lnTo>
                  <a:pt x="14770" y="8906"/>
                </a:lnTo>
                <a:lnTo>
                  <a:pt x="15013" y="8930"/>
                </a:lnTo>
                <a:lnTo>
                  <a:pt x="15232" y="8930"/>
                </a:lnTo>
                <a:lnTo>
                  <a:pt x="14818" y="9465"/>
                </a:lnTo>
                <a:lnTo>
                  <a:pt x="14648" y="9417"/>
                </a:lnTo>
                <a:lnTo>
                  <a:pt x="14453" y="9368"/>
                </a:lnTo>
                <a:lnTo>
                  <a:pt x="14088" y="9319"/>
                </a:lnTo>
                <a:lnTo>
                  <a:pt x="13797" y="9271"/>
                </a:lnTo>
                <a:lnTo>
                  <a:pt x="13480" y="9198"/>
                </a:lnTo>
                <a:lnTo>
                  <a:pt x="13188" y="9100"/>
                </a:lnTo>
                <a:lnTo>
                  <a:pt x="12921" y="8979"/>
                </a:lnTo>
                <a:lnTo>
                  <a:pt x="12872" y="8979"/>
                </a:lnTo>
                <a:lnTo>
                  <a:pt x="12872" y="9027"/>
                </a:lnTo>
                <a:lnTo>
                  <a:pt x="12945" y="9125"/>
                </a:lnTo>
                <a:lnTo>
                  <a:pt x="13018" y="9222"/>
                </a:lnTo>
                <a:lnTo>
                  <a:pt x="13115" y="9319"/>
                </a:lnTo>
                <a:lnTo>
                  <a:pt x="13213" y="9392"/>
                </a:lnTo>
                <a:lnTo>
                  <a:pt x="13432" y="9490"/>
                </a:lnTo>
                <a:lnTo>
                  <a:pt x="13675" y="9587"/>
                </a:lnTo>
                <a:lnTo>
                  <a:pt x="13991" y="9684"/>
                </a:lnTo>
                <a:lnTo>
                  <a:pt x="14332" y="9733"/>
                </a:lnTo>
                <a:lnTo>
                  <a:pt x="14551" y="9806"/>
                </a:lnTo>
                <a:lnTo>
                  <a:pt x="14186" y="10195"/>
                </a:lnTo>
                <a:lnTo>
                  <a:pt x="14137" y="10098"/>
                </a:lnTo>
                <a:lnTo>
                  <a:pt x="14064" y="10049"/>
                </a:lnTo>
                <a:lnTo>
                  <a:pt x="13651" y="9928"/>
                </a:lnTo>
                <a:lnTo>
                  <a:pt x="13213" y="9782"/>
                </a:lnTo>
                <a:lnTo>
                  <a:pt x="12799" y="9660"/>
                </a:lnTo>
                <a:lnTo>
                  <a:pt x="12580" y="9611"/>
                </a:lnTo>
                <a:lnTo>
                  <a:pt x="12337" y="9611"/>
                </a:lnTo>
                <a:lnTo>
                  <a:pt x="12337" y="9636"/>
                </a:lnTo>
                <a:lnTo>
                  <a:pt x="12337" y="9660"/>
                </a:lnTo>
                <a:lnTo>
                  <a:pt x="12702" y="9903"/>
                </a:lnTo>
                <a:lnTo>
                  <a:pt x="13115" y="10122"/>
                </a:lnTo>
                <a:lnTo>
                  <a:pt x="13529" y="10293"/>
                </a:lnTo>
                <a:lnTo>
                  <a:pt x="13967" y="10439"/>
                </a:lnTo>
                <a:lnTo>
                  <a:pt x="13505" y="10877"/>
                </a:lnTo>
                <a:lnTo>
                  <a:pt x="13286" y="10804"/>
                </a:lnTo>
                <a:lnTo>
                  <a:pt x="13042" y="10731"/>
                </a:lnTo>
                <a:lnTo>
                  <a:pt x="12799" y="10658"/>
                </a:lnTo>
                <a:lnTo>
                  <a:pt x="12580" y="10585"/>
                </a:lnTo>
                <a:lnTo>
                  <a:pt x="12045" y="10341"/>
                </a:lnTo>
                <a:lnTo>
                  <a:pt x="11777" y="10244"/>
                </a:lnTo>
                <a:lnTo>
                  <a:pt x="11631" y="10220"/>
                </a:lnTo>
                <a:lnTo>
                  <a:pt x="11485" y="10195"/>
                </a:lnTo>
                <a:lnTo>
                  <a:pt x="11436" y="10220"/>
                </a:lnTo>
                <a:lnTo>
                  <a:pt x="11436" y="10244"/>
                </a:lnTo>
                <a:lnTo>
                  <a:pt x="11412" y="10268"/>
                </a:lnTo>
                <a:lnTo>
                  <a:pt x="11436" y="10317"/>
                </a:lnTo>
                <a:lnTo>
                  <a:pt x="11680" y="10512"/>
                </a:lnTo>
                <a:lnTo>
                  <a:pt x="11972" y="10706"/>
                </a:lnTo>
                <a:lnTo>
                  <a:pt x="12264" y="10852"/>
                </a:lnTo>
                <a:lnTo>
                  <a:pt x="12556" y="10998"/>
                </a:lnTo>
                <a:lnTo>
                  <a:pt x="12848" y="11120"/>
                </a:lnTo>
                <a:lnTo>
                  <a:pt x="12994" y="11169"/>
                </a:lnTo>
                <a:lnTo>
                  <a:pt x="13164" y="11193"/>
                </a:lnTo>
                <a:lnTo>
                  <a:pt x="12799" y="11509"/>
                </a:lnTo>
                <a:lnTo>
                  <a:pt x="12702" y="11461"/>
                </a:lnTo>
                <a:lnTo>
                  <a:pt x="12580" y="11412"/>
                </a:lnTo>
                <a:lnTo>
                  <a:pt x="12337" y="11363"/>
                </a:lnTo>
                <a:lnTo>
                  <a:pt x="12069" y="11315"/>
                </a:lnTo>
                <a:lnTo>
                  <a:pt x="11826" y="11266"/>
                </a:lnTo>
                <a:lnTo>
                  <a:pt x="11315" y="11071"/>
                </a:lnTo>
                <a:lnTo>
                  <a:pt x="11047" y="10998"/>
                </a:lnTo>
                <a:lnTo>
                  <a:pt x="10901" y="10974"/>
                </a:lnTo>
                <a:lnTo>
                  <a:pt x="10755" y="10974"/>
                </a:lnTo>
                <a:lnTo>
                  <a:pt x="10706" y="10998"/>
                </a:lnTo>
                <a:lnTo>
                  <a:pt x="10682" y="11023"/>
                </a:lnTo>
                <a:lnTo>
                  <a:pt x="10682" y="11071"/>
                </a:lnTo>
                <a:lnTo>
                  <a:pt x="10706" y="11096"/>
                </a:lnTo>
                <a:lnTo>
                  <a:pt x="10828" y="11217"/>
                </a:lnTo>
                <a:lnTo>
                  <a:pt x="10998" y="11339"/>
                </a:lnTo>
                <a:lnTo>
                  <a:pt x="11217" y="11461"/>
                </a:lnTo>
                <a:lnTo>
                  <a:pt x="11436" y="11582"/>
                </a:lnTo>
                <a:lnTo>
                  <a:pt x="11655" y="11704"/>
                </a:lnTo>
                <a:lnTo>
                  <a:pt x="11899" y="11777"/>
                </a:lnTo>
                <a:lnTo>
                  <a:pt x="12142" y="11826"/>
                </a:lnTo>
                <a:lnTo>
                  <a:pt x="12385" y="11874"/>
                </a:lnTo>
                <a:lnTo>
                  <a:pt x="12045" y="12142"/>
                </a:lnTo>
                <a:lnTo>
                  <a:pt x="11874" y="12093"/>
                </a:lnTo>
                <a:lnTo>
                  <a:pt x="11704" y="12045"/>
                </a:lnTo>
                <a:lnTo>
                  <a:pt x="11412" y="11996"/>
                </a:lnTo>
                <a:lnTo>
                  <a:pt x="11242" y="11947"/>
                </a:lnTo>
                <a:lnTo>
                  <a:pt x="11071" y="11850"/>
                </a:lnTo>
                <a:lnTo>
                  <a:pt x="10682" y="11680"/>
                </a:lnTo>
                <a:lnTo>
                  <a:pt x="10487" y="11582"/>
                </a:lnTo>
                <a:lnTo>
                  <a:pt x="10293" y="11534"/>
                </a:lnTo>
                <a:lnTo>
                  <a:pt x="10098" y="11509"/>
                </a:lnTo>
                <a:lnTo>
                  <a:pt x="9903" y="11534"/>
                </a:lnTo>
                <a:lnTo>
                  <a:pt x="9879" y="11534"/>
                </a:lnTo>
                <a:lnTo>
                  <a:pt x="9879" y="11558"/>
                </a:lnTo>
                <a:lnTo>
                  <a:pt x="9879" y="11631"/>
                </a:lnTo>
                <a:lnTo>
                  <a:pt x="9976" y="11728"/>
                </a:lnTo>
                <a:lnTo>
                  <a:pt x="10098" y="11826"/>
                </a:lnTo>
                <a:lnTo>
                  <a:pt x="10366" y="11972"/>
                </a:lnTo>
                <a:lnTo>
                  <a:pt x="10925" y="12215"/>
                </a:lnTo>
                <a:lnTo>
                  <a:pt x="11266" y="12361"/>
                </a:lnTo>
                <a:lnTo>
                  <a:pt x="11607" y="12483"/>
                </a:lnTo>
                <a:lnTo>
                  <a:pt x="11169" y="12799"/>
                </a:lnTo>
                <a:lnTo>
                  <a:pt x="10925" y="12726"/>
                </a:lnTo>
                <a:lnTo>
                  <a:pt x="10585" y="12604"/>
                </a:lnTo>
                <a:lnTo>
                  <a:pt x="10244" y="12458"/>
                </a:lnTo>
                <a:lnTo>
                  <a:pt x="9782" y="12239"/>
                </a:lnTo>
                <a:lnTo>
                  <a:pt x="9538" y="12142"/>
                </a:lnTo>
                <a:lnTo>
                  <a:pt x="9417" y="12118"/>
                </a:lnTo>
                <a:lnTo>
                  <a:pt x="9295" y="12118"/>
                </a:lnTo>
                <a:lnTo>
                  <a:pt x="9271" y="12142"/>
                </a:lnTo>
                <a:lnTo>
                  <a:pt x="9271" y="12191"/>
                </a:lnTo>
                <a:lnTo>
                  <a:pt x="9344" y="12312"/>
                </a:lnTo>
                <a:lnTo>
                  <a:pt x="9441" y="12410"/>
                </a:lnTo>
                <a:lnTo>
                  <a:pt x="9563" y="12507"/>
                </a:lnTo>
                <a:lnTo>
                  <a:pt x="9684" y="12604"/>
                </a:lnTo>
                <a:lnTo>
                  <a:pt x="9976" y="12750"/>
                </a:lnTo>
                <a:lnTo>
                  <a:pt x="10244" y="12896"/>
                </a:lnTo>
                <a:lnTo>
                  <a:pt x="10463" y="12994"/>
                </a:lnTo>
                <a:lnTo>
                  <a:pt x="10731" y="13115"/>
                </a:lnTo>
                <a:lnTo>
                  <a:pt x="10220" y="13456"/>
                </a:lnTo>
                <a:lnTo>
                  <a:pt x="10220" y="13359"/>
                </a:lnTo>
                <a:lnTo>
                  <a:pt x="10195" y="13334"/>
                </a:lnTo>
                <a:lnTo>
                  <a:pt x="10147" y="13286"/>
                </a:lnTo>
                <a:lnTo>
                  <a:pt x="9976" y="13188"/>
                </a:lnTo>
                <a:lnTo>
                  <a:pt x="9782" y="13091"/>
                </a:lnTo>
                <a:lnTo>
                  <a:pt x="9417" y="12921"/>
                </a:lnTo>
                <a:lnTo>
                  <a:pt x="9222" y="12848"/>
                </a:lnTo>
                <a:lnTo>
                  <a:pt x="9052" y="12775"/>
                </a:lnTo>
                <a:lnTo>
                  <a:pt x="8857" y="12726"/>
                </a:lnTo>
                <a:lnTo>
                  <a:pt x="8662" y="12726"/>
                </a:lnTo>
                <a:lnTo>
                  <a:pt x="8638" y="12750"/>
                </a:lnTo>
                <a:lnTo>
                  <a:pt x="8638" y="12775"/>
                </a:lnTo>
                <a:lnTo>
                  <a:pt x="8979" y="13018"/>
                </a:lnTo>
                <a:lnTo>
                  <a:pt x="9319" y="13261"/>
                </a:lnTo>
                <a:lnTo>
                  <a:pt x="9490" y="13383"/>
                </a:lnTo>
                <a:lnTo>
                  <a:pt x="9660" y="13480"/>
                </a:lnTo>
                <a:lnTo>
                  <a:pt x="9855" y="13553"/>
                </a:lnTo>
                <a:lnTo>
                  <a:pt x="10049" y="13602"/>
                </a:lnTo>
                <a:lnTo>
                  <a:pt x="9538" y="13943"/>
                </a:lnTo>
                <a:lnTo>
                  <a:pt x="9538" y="13918"/>
                </a:lnTo>
                <a:lnTo>
                  <a:pt x="9465" y="13870"/>
                </a:lnTo>
                <a:lnTo>
                  <a:pt x="9368" y="13821"/>
                </a:lnTo>
                <a:lnTo>
                  <a:pt x="9222" y="13724"/>
                </a:lnTo>
                <a:lnTo>
                  <a:pt x="8808" y="13407"/>
                </a:lnTo>
                <a:lnTo>
                  <a:pt x="8662" y="13286"/>
                </a:lnTo>
                <a:lnTo>
                  <a:pt x="8492" y="13140"/>
                </a:lnTo>
                <a:lnTo>
                  <a:pt x="8297" y="13042"/>
                </a:lnTo>
                <a:lnTo>
                  <a:pt x="8200" y="12994"/>
                </a:lnTo>
                <a:lnTo>
                  <a:pt x="8054" y="12994"/>
                </a:lnTo>
                <a:lnTo>
                  <a:pt x="8030" y="13018"/>
                </a:lnTo>
                <a:lnTo>
                  <a:pt x="7957" y="13091"/>
                </a:lnTo>
                <a:lnTo>
                  <a:pt x="7957" y="13164"/>
                </a:lnTo>
                <a:lnTo>
                  <a:pt x="7981" y="13213"/>
                </a:lnTo>
                <a:lnTo>
                  <a:pt x="8005" y="13261"/>
                </a:lnTo>
                <a:lnTo>
                  <a:pt x="8297" y="13529"/>
                </a:lnTo>
                <a:lnTo>
                  <a:pt x="8614" y="13772"/>
                </a:lnTo>
                <a:lnTo>
                  <a:pt x="8881" y="13991"/>
                </a:lnTo>
                <a:lnTo>
                  <a:pt x="9027" y="14113"/>
                </a:lnTo>
                <a:lnTo>
                  <a:pt x="9173" y="14210"/>
                </a:lnTo>
                <a:lnTo>
                  <a:pt x="8784" y="14478"/>
                </a:lnTo>
                <a:lnTo>
                  <a:pt x="8711" y="14502"/>
                </a:lnTo>
                <a:lnTo>
                  <a:pt x="8565" y="14381"/>
                </a:lnTo>
                <a:lnTo>
                  <a:pt x="8419" y="14259"/>
                </a:lnTo>
                <a:lnTo>
                  <a:pt x="8103" y="14040"/>
                </a:lnTo>
                <a:lnTo>
                  <a:pt x="7713" y="13797"/>
                </a:lnTo>
                <a:lnTo>
                  <a:pt x="7348" y="13578"/>
                </a:lnTo>
                <a:lnTo>
                  <a:pt x="6570" y="13115"/>
                </a:lnTo>
                <a:lnTo>
                  <a:pt x="6180" y="12872"/>
                </a:lnTo>
                <a:lnTo>
                  <a:pt x="5767" y="12604"/>
                </a:lnTo>
                <a:lnTo>
                  <a:pt x="5402" y="12312"/>
                </a:lnTo>
                <a:lnTo>
                  <a:pt x="5037" y="11996"/>
                </a:lnTo>
                <a:lnTo>
                  <a:pt x="4623" y="11680"/>
                </a:lnTo>
                <a:lnTo>
                  <a:pt x="4210" y="11363"/>
                </a:lnTo>
                <a:lnTo>
                  <a:pt x="3820" y="11023"/>
                </a:lnTo>
                <a:lnTo>
                  <a:pt x="3626" y="10852"/>
                </a:lnTo>
                <a:lnTo>
                  <a:pt x="3455" y="10658"/>
                </a:lnTo>
                <a:lnTo>
                  <a:pt x="2847" y="9952"/>
                </a:lnTo>
                <a:lnTo>
                  <a:pt x="2263" y="9222"/>
                </a:lnTo>
                <a:lnTo>
                  <a:pt x="1971" y="8857"/>
                </a:lnTo>
                <a:lnTo>
                  <a:pt x="1728" y="8468"/>
                </a:lnTo>
                <a:lnTo>
                  <a:pt x="1484" y="8054"/>
                </a:lnTo>
                <a:lnTo>
                  <a:pt x="1265" y="7640"/>
                </a:lnTo>
                <a:lnTo>
                  <a:pt x="1095" y="7227"/>
                </a:lnTo>
                <a:lnTo>
                  <a:pt x="949" y="6789"/>
                </a:lnTo>
                <a:lnTo>
                  <a:pt x="827" y="6351"/>
                </a:lnTo>
                <a:lnTo>
                  <a:pt x="730" y="5889"/>
                </a:lnTo>
                <a:lnTo>
                  <a:pt x="657" y="5451"/>
                </a:lnTo>
                <a:lnTo>
                  <a:pt x="633" y="4988"/>
                </a:lnTo>
                <a:lnTo>
                  <a:pt x="608" y="4526"/>
                </a:lnTo>
                <a:lnTo>
                  <a:pt x="608" y="4064"/>
                </a:lnTo>
                <a:lnTo>
                  <a:pt x="608" y="3674"/>
                </a:lnTo>
                <a:lnTo>
                  <a:pt x="657" y="3261"/>
                </a:lnTo>
                <a:lnTo>
                  <a:pt x="706" y="2871"/>
                </a:lnTo>
                <a:lnTo>
                  <a:pt x="827" y="2482"/>
                </a:lnTo>
                <a:lnTo>
                  <a:pt x="973" y="2117"/>
                </a:lnTo>
                <a:lnTo>
                  <a:pt x="1046" y="1947"/>
                </a:lnTo>
                <a:lnTo>
                  <a:pt x="1168" y="1776"/>
                </a:lnTo>
                <a:lnTo>
                  <a:pt x="1265" y="1630"/>
                </a:lnTo>
                <a:lnTo>
                  <a:pt x="1411" y="1460"/>
                </a:lnTo>
                <a:lnTo>
                  <a:pt x="1557" y="1338"/>
                </a:lnTo>
                <a:lnTo>
                  <a:pt x="1728" y="1192"/>
                </a:lnTo>
                <a:lnTo>
                  <a:pt x="1922" y="1071"/>
                </a:lnTo>
                <a:lnTo>
                  <a:pt x="2117" y="949"/>
                </a:lnTo>
                <a:lnTo>
                  <a:pt x="2336" y="852"/>
                </a:lnTo>
                <a:lnTo>
                  <a:pt x="2531" y="779"/>
                </a:lnTo>
                <a:lnTo>
                  <a:pt x="2774" y="706"/>
                </a:lnTo>
                <a:lnTo>
                  <a:pt x="2993" y="633"/>
                </a:lnTo>
                <a:lnTo>
                  <a:pt x="3455" y="560"/>
                </a:lnTo>
                <a:lnTo>
                  <a:pt x="3918" y="535"/>
                </a:lnTo>
                <a:close/>
                <a:moveTo>
                  <a:pt x="3358" y="0"/>
                </a:moveTo>
                <a:lnTo>
                  <a:pt x="2969" y="73"/>
                </a:lnTo>
                <a:lnTo>
                  <a:pt x="2579" y="146"/>
                </a:lnTo>
                <a:lnTo>
                  <a:pt x="2239" y="268"/>
                </a:lnTo>
                <a:lnTo>
                  <a:pt x="1874" y="414"/>
                </a:lnTo>
                <a:lnTo>
                  <a:pt x="1557" y="608"/>
                </a:lnTo>
                <a:lnTo>
                  <a:pt x="1241" y="827"/>
                </a:lnTo>
                <a:lnTo>
                  <a:pt x="949" y="1095"/>
                </a:lnTo>
                <a:lnTo>
                  <a:pt x="706" y="1387"/>
                </a:lnTo>
                <a:lnTo>
                  <a:pt x="487" y="1728"/>
                </a:lnTo>
                <a:lnTo>
                  <a:pt x="316" y="2093"/>
                </a:lnTo>
                <a:lnTo>
                  <a:pt x="195" y="2482"/>
                </a:lnTo>
                <a:lnTo>
                  <a:pt x="97" y="2896"/>
                </a:lnTo>
                <a:lnTo>
                  <a:pt x="49" y="3309"/>
                </a:lnTo>
                <a:lnTo>
                  <a:pt x="0" y="3747"/>
                </a:lnTo>
                <a:lnTo>
                  <a:pt x="0" y="4161"/>
                </a:lnTo>
                <a:lnTo>
                  <a:pt x="24" y="4988"/>
                </a:lnTo>
                <a:lnTo>
                  <a:pt x="73" y="5451"/>
                </a:lnTo>
                <a:lnTo>
                  <a:pt x="146" y="5913"/>
                </a:lnTo>
                <a:lnTo>
                  <a:pt x="219" y="6351"/>
                </a:lnTo>
                <a:lnTo>
                  <a:pt x="341" y="6789"/>
                </a:lnTo>
                <a:lnTo>
                  <a:pt x="487" y="7227"/>
                </a:lnTo>
                <a:lnTo>
                  <a:pt x="633" y="7665"/>
                </a:lnTo>
                <a:lnTo>
                  <a:pt x="827" y="8078"/>
                </a:lnTo>
                <a:lnTo>
                  <a:pt x="1046" y="8492"/>
                </a:lnTo>
                <a:lnTo>
                  <a:pt x="1265" y="8881"/>
                </a:lnTo>
                <a:lnTo>
                  <a:pt x="1533" y="9246"/>
                </a:lnTo>
                <a:lnTo>
                  <a:pt x="1801" y="9587"/>
                </a:lnTo>
                <a:lnTo>
                  <a:pt x="2093" y="9928"/>
                </a:lnTo>
                <a:lnTo>
                  <a:pt x="2458" y="10341"/>
                </a:lnTo>
                <a:lnTo>
                  <a:pt x="2798" y="10779"/>
                </a:lnTo>
                <a:lnTo>
                  <a:pt x="3139" y="11169"/>
                </a:lnTo>
                <a:lnTo>
                  <a:pt x="3334" y="11363"/>
                </a:lnTo>
                <a:lnTo>
                  <a:pt x="3553" y="11558"/>
                </a:lnTo>
                <a:lnTo>
                  <a:pt x="4331" y="12215"/>
                </a:lnTo>
                <a:lnTo>
                  <a:pt x="5134" y="12823"/>
                </a:lnTo>
                <a:lnTo>
                  <a:pt x="5961" y="13432"/>
                </a:lnTo>
                <a:lnTo>
                  <a:pt x="6399" y="13724"/>
                </a:lnTo>
                <a:lnTo>
                  <a:pt x="6837" y="13991"/>
                </a:lnTo>
                <a:lnTo>
                  <a:pt x="7275" y="14235"/>
                </a:lnTo>
                <a:lnTo>
                  <a:pt x="7689" y="14502"/>
                </a:lnTo>
                <a:lnTo>
                  <a:pt x="7981" y="14672"/>
                </a:lnTo>
                <a:lnTo>
                  <a:pt x="8127" y="14770"/>
                </a:lnTo>
                <a:lnTo>
                  <a:pt x="8249" y="14891"/>
                </a:lnTo>
                <a:lnTo>
                  <a:pt x="8249" y="14964"/>
                </a:lnTo>
                <a:lnTo>
                  <a:pt x="8249" y="15062"/>
                </a:lnTo>
                <a:lnTo>
                  <a:pt x="8297" y="15110"/>
                </a:lnTo>
                <a:lnTo>
                  <a:pt x="8370" y="15183"/>
                </a:lnTo>
                <a:lnTo>
                  <a:pt x="8443" y="15208"/>
                </a:lnTo>
                <a:lnTo>
                  <a:pt x="8516" y="15232"/>
                </a:lnTo>
                <a:lnTo>
                  <a:pt x="8614" y="15232"/>
                </a:lnTo>
                <a:lnTo>
                  <a:pt x="8711" y="15183"/>
                </a:lnTo>
                <a:lnTo>
                  <a:pt x="8735" y="15159"/>
                </a:lnTo>
                <a:lnTo>
                  <a:pt x="8784" y="15110"/>
                </a:lnTo>
                <a:lnTo>
                  <a:pt x="9490" y="14599"/>
                </a:lnTo>
                <a:lnTo>
                  <a:pt x="10220" y="14113"/>
                </a:lnTo>
                <a:lnTo>
                  <a:pt x="10925" y="13602"/>
                </a:lnTo>
                <a:lnTo>
                  <a:pt x="11631" y="13115"/>
                </a:lnTo>
                <a:lnTo>
                  <a:pt x="12312" y="12604"/>
                </a:lnTo>
                <a:lnTo>
                  <a:pt x="12969" y="12069"/>
                </a:lnTo>
                <a:lnTo>
                  <a:pt x="13578" y="11509"/>
                </a:lnTo>
                <a:lnTo>
                  <a:pt x="14186" y="10925"/>
                </a:lnTo>
                <a:lnTo>
                  <a:pt x="14745" y="10341"/>
                </a:lnTo>
                <a:lnTo>
                  <a:pt x="15256" y="9733"/>
                </a:lnTo>
                <a:lnTo>
                  <a:pt x="15743" y="9076"/>
                </a:lnTo>
                <a:lnTo>
                  <a:pt x="15962" y="8735"/>
                </a:lnTo>
                <a:lnTo>
                  <a:pt x="16157" y="8395"/>
                </a:lnTo>
                <a:lnTo>
                  <a:pt x="16351" y="8054"/>
                </a:lnTo>
                <a:lnTo>
                  <a:pt x="16522" y="7689"/>
                </a:lnTo>
                <a:lnTo>
                  <a:pt x="16668" y="7324"/>
                </a:lnTo>
                <a:lnTo>
                  <a:pt x="16814" y="6959"/>
                </a:lnTo>
                <a:lnTo>
                  <a:pt x="16935" y="6570"/>
                </a:lnTo>
                <a:lnTo>
                  <a:pt x="17033" y="6181"/>
                </a:lnTo>
                <a:lnTo>
                  <a:pt x="17106" y="5791"/>
                </a:lnTo>
                <a:lnTo>
                  <a:pt x="17179" y="5378"/>
                </a:lnTo>
                <a:lnTo>
                  <a:pt x="17203" y="5013"/>
                </a:lnTo>
                <a:lnTo>
                  <a:pt x="17227" y="4623"/>
                </a:lnTo>
                <a:lnTo>
                  <a:pt x="17227" y="4210"/>
                </a:lnTo>
                <a:lnTo>
                  <a:pt x="17203" y="3820"/>
                </a:lnTo>
                <a:lnTo>
                  <a:pt x="17130" y="3407"/>
                </a:lnTo>
                <a:lnTo>
                  <a:pt x="17057" y="3017"/>
                </a:lnTo>
                <a:lnTo>
                  <a:pt x="16960" y="2652"/>
                </a:lnTo>
                <a:lnTo>
                  <a:pt x="16814" y="2287"/>
                </a:lnTo>
                <a:lnTo>
                  <a:pt x="16643" y="1947"/>
                </a:lnTo>
                <a:lnTo>
                  <a:pt x="16449" y="1655"/>
                </a:lnTo>
                <a:lnTo>
                  <a:pt x="16205" y="1363"/>
                </a:lnTo>
                <a:lnTo>
                  <a:pt x="15938" y="1119"/>
                </a:lnTo>
                <a:lnTo>
                  <a:pt x="15646" y="876"/>
                </a:lnTo>
                <a:lnTo>
                  <a:pt x="15329" y="681"/>
                </a:lnTo>
                <a:lnTo>
                  <a:pt x="14989" y="511"/>
                </a:lnTo>
                <a:lnTo>
                  <a:pt x="14648" y="365"/>
                </a:lnTo>
                <a:lnTo>
                  <a:pt x="14332" y="243"/>
                </a:lnTo>
                <a:lnTo>
                  <a:pt x="13967" y="170"/>
                </a:lnTo>
                <a:lnTo>
                  <a:pt x="13578" y="97"/>
                </a:lnTo>
                <a:lnTo>
                  <a:pt x="13188" y="73"/>
                </a:lnTo>
                <a:lnTo>
                  <a:pt x="12799" y="49"/>
                </a:lnTo>
                <a:lnTo>
                  <a:pt x="12410" y="73"/>
                </a:lnTo>
                <a:lnTo>
                  <a:pt x="12045" y="146"/>
                </a:lnTo>
                <a:lnTo>
                  <a:pt x="11704" y="243"/>
                </a:lnTo>
                <a:lnTo>
                  <a:pt x="11217" y="462"/>
                </a:lnTo>
                <a:lnTo>
                  <a:pt x="10731" y="706"/>
                </a:lnTo>
                <a:lnTo>
                  <a:pt x="10268" y="949"/>
                </a:lnTo>
                <a:lnTo>
                  <a:pt x="9806" y="1241"/>
                </a:lnTo>
                <a:lnTo>
                  <a:pt x="9611" y="1363"/>
                </a:lnTo>
                <a:lnTo>
                  <a:pt x="9271" y="1582"/>
                </a:lnTo>
                <a:lnTo>
                  <a:pt x="8906" y="1874"/>
                </a:lnTo>
                <a:lnTo>
                  <a:pt x="8735" y="2044"/>
                </a:lnTo>
                <a:lnTo>
                  <a:pt x="8589" y="2190"/>
                </a:lnTo>
                <a:lnTo>
                  <a:pt x="8468" y="2044"/>
                </a:lnTo>
                <a:lnTo>
                  <a:pt x="8322" y="1922"/>
                </a:lnTo>
                <a:lnTo>
                  <a:pt x="7981" y="1630"/>
                </a:lnTo>
                <a:lnTo>
                  <a:pt x="7592" y="1363"/>
                </a:lnTo>
                <a:lnTo>
                  <a:pt x="7202" y="1119"/>
                </a:lnTo>
                <a:lnTo>
                  <a:pt x="6813" y="900"/>
                </a:lnTo>
                <a:lnTo>
                  <a:pt x="6472" y="706"/>
                </a:lnTo>
                <a:lnTo>
                  <a:pt x="5986" y="487"/>
                </a:lnTo>
                <a:lnTo>
                  <a:pt x="5645" y="341"/>
                </a:lnTo>
                <a:lnTo>
                  <a:pt x="5280" y="219"/>
                </a:lnTo>
                <a:lnTo>
                  <a:pt x="4915" y="122"/>
                </a:lnTo>
                <a:lnTo>
                  <a:pt x="4526" y="49"/>
                </a:lnTo>
                <a:lnTo>
                  <a:pt x="4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44"/>
          <p:cNvSpPr/>
          <p:nvPr/>
        </p:nvSpPr>
        <p:spPr>
          <a:xfrm>
            <a:off x="1718760" y="543289"/>
            <a:ext cx="191034" cy="191868"/>
          </a:xfrm>
          <a:custGeom>
            <a:avLst/>
            <a:gdLst/>
            <a:ahLst/>
            <a:cxnLst/>
            <a:rect l="l" t="t" r="r" b="b"/>
            <a:pathLst>
              <a:path w="16717" h="16790" extrusionOk="0">
                <a:moveTo>
                  <a:pt x="8687" y="511"/>
                </a:moveTo>
                <a:lnTo>
                  <a:pt x="9174" y="1046"/>
                </a:lnTo>
                <a:lnTo>
                  <a:pt x="9660" y="1606"/>
                </a:lnTo>
                <a:lnTo>
                  <a:pt x="10025" y="2068"/>
                </a:lnTo>
                <a:lnTo>
                  <a:pt x="10196" y="2312"/>
                </a:lnTo>
                <a:lnTo>
                  <a:pt x="10390" y="2531"/>
                </a:lnTo>
                <a:lnTo>
                  <a:pt x="10585" y="2701"/>
                </a:lnTo>
                <a:lnTo>
                  <a:pt x="10780" y="2871"/>
                </a:lnTo>
                <a:lnTo>
                  <a:pt x="11023" y="2969"/>
                </a:lnTo>
                <a:lnTo>
                  <a:pt x="11242" y="3042"/>
                </a:lnTo>
                <a:lnTo>
                  <a:pt x="11485" y="3066"/>
                </a:lnTo>
                <a:lnTo>
                  <a:pt x="11729" y="3042"/>
                </a:lnTo>
                <a:lnTo>
                  <a:pt x="11972" y="2969"/>
                </a:lnTo>
                <a:lnTo>
                  <a:pt x="12215" y="2847"/>
                </a:lnTo>
                <a:lnTo>
                  <a:pt x="12337" y="2750"/>
                </a:lnTo>
                <a:lnTo>
                  <a:pt x="12434" y="2652"/>
                </a:lnTo>
                <a:lnTo>
                  <a:pt x="12605" y="2433"/>
                </a:lnTo>
                <a:lnTo>
                  <a:pt x="12726" y="2190"/>
                </a:lnTo>
                <a:lnTo>
                  <a:pt x="12824" y="1922"/>
                </a:lnTo>
                <a:lnTo>
                  <a:pt x="12921" y="1679"/>
                </a:lnTo>
                <a:lnTo>
                  <a:pt x="13043" y="1411"/>
                </a:lnTo>
                <a:lnTo>
                  <a:pt x="13164" y="1168"/>
                </a:lnTo>
                <a:lnTo>
                  <a:pt x="13335" y="973"/>
                </a:lnTo>
                <a:lnTo>
                  <a:pt x="13456" y="852"/>
                </a:lnTo>
                <a:lnTo>
                  <a:pt x="13602" y="779"/>
                </a:lnTo>
                <a:lnTo>
                  <a:pt x="13724" y="706"/>
                </a:lnTo>
                <a:lnTo>
                  <a:pt x="13870" y="657"/>
                </a:lnTo>
                <a:lnTo>
                  <a:pt x="13991" y="608"/>
                </a:lnTo>
                <a:lnTo>
                  <a:pt x="14137" y="584"/>
                </a:lnTo>
                <a:lnTo>
                  <a:pt x="14283" y="584"/>
                </a:lnTo>
                <a:lnTo>
                  <a:pt x="14429" y="608"/>
                </a:lnTo>
                <a:lnTo>
                  <a:pt x="14721" y="681"/>
                </a:lnTo>
                <a:lnTo>
                  <a:pt x="14989" y="779"/>
                </a:lnTo>
                <a:lnTo>
                  <a:pt x="15232" y="949"/>
                </a:lnTo>
                <a:lnTo>
                  <a:pt x="15451" y="1119"/>
                </a:lnTo>
                <a:lnTo>
                  <a:pt x="15403" y="1168"/>
                </a:lnTo>
                <a:lnTo>
                  <a:pt x="15354" y="1217"/>
                </a:lnTo>
                <a:lnTo>
                  <a:pt x="15354" y="1265"/>
                </a:lnTo>
                <a:lnTo>
                  <a:pt x="15354" y="1314"/>
                </a:lnTo>
                <a:lnTo>
                  <a:pt x="15403" y="1363"/>
                </a:lnTo>
                <a:lnTo>
                  <a:pt x="15646" y="1363"/>
                </a:lnTo>
                <a:lnTo>
                  <a:pt x="15670" y="1387"/>
                </a:lnTo>
                <a:lnTo>
                  <a:pt x="15768" y="1533"/>
                </a:lnTo>
                <a:lnTo>
                  <a:pt x="15646" y="1557"/>
                </a:lnTo>
                <a:lnTo>
                  <a:pt x="15500" y="1606"/>
                </a:lnTo>
                <a:lnTo>
                  <a:pt x="15427" y="1630"/>
                </a:lnTo>
                <a:lnTo>
                  <a:pt x="15378" y="1703"/>
                </a:lnTo>
                <a:lnTo>
                  <a:pt x="15354" y="1752"/>
                </a:lnTo>
                <a:lnTo>
                  <a:pt x="15378" y="1801"/>
                </a:lnTo>
                <a:lnTo>
                  <a:pt x="15451" y="1825"/>
                </a:lnTo>
                <a:lnTo>
                  <a:pt x="15500" y="1849"/>
                </a:lnTo>
                <a:lnTo>
                  <a:pt x="15646" y="1874"/>
                </a:lnTo>
                <a:lnTo>
                  <a:pt x="15914" y="1874"/>
                </a:lnTo>
                <a:lnTo>
                  <a:pt x="16011" y="2068"/>
                </a:lnTo>
                <a:lnTo>
                  <a:pt x="15841" y="2044"/>
                </a:lnTo>
                <a:lnTo>
                  <a:pt x="15695" y="2044"/>
                </a:lnTo>
                <a:lnTo>
                  <a:pt x="15573" y="2068"/>
                </a:lnTo>
                <a:lnTo>
                  <a:pt x="15451" y="2141"/>
                </a:lnTo>
                <a:lnTo>
                  <a:pt x="15427" y="2141"/>
                </a:lnTo>
                <a:lnTo>
                  <a:pt x="15451" y="2166"/>
                </a:lnTo>
                <a:lnTo>
                  <a:pt x="15500" y="2239"/>
                </a:lnTo>
                <a:lnTo>
                  <a:pt x="15573" y="2287"/>
                </a:lnTo>
                <a:lnTo>
                  <a:pt x="15743" y="2360"/>
                </a:lnTo>
                <a:lnTo>
                  <a:pt x="16084" y="2458"/>
                </a:lnTo>
                <a:lnTo>
                  <a:pt x="16084" y="2652"/>
                </a:lnTo>
                <a:lnTo>
                  <a:pt x="16060" y="2823"/>
                </a:lnTo>
                <a:lnTo>
                  <a:pt x="15646" y="2725"/>
                </a:lnTo>
                <a:lnTo>
                  <a:pt x="15427" y="2652"/>
                </a:lnTo>
                <a:lnTo>
                  <a:pt x="15330" y="2628"/>
                </a:lnTo>
                <a:lnTo>
                  <a:pt x="15184" y="2628"/>
                </a:lnTo>
                <a:lnTo>
                  <a:pt x="15184" y="2652"/>
                </a:lnTo>
                <a:lnTo>
                  <a:pt x="15281" y="2750"/>
                </a:lnTo>
                <a:lnTo>
                  <a:pt x="15378" y="2847"/>
                </a:lnTo>
                <a:lnTo>
                  <a:pt x="15622" y="2993"/>
                </a:lnTo>
                <a:lnTo>
                  <a:pt x="15768" y="3090"/>
                </a:lnTo>
                <a:lnTo>
                  <a:pt x="15962" y="3139"/>
                </a:lnTo>
                <a:lnTo>
                  <a:pt x="15841" y="3309"/>
                </a:lnTo>
                <a:lnTo>
                  <a:pt x="15768" y="3407"/>
                </a:lnTo>
                <a:lnTo>
                  <a:pt x="15670" y="3334"/>
                </a:lnTo>
                <a:lnTo>
                  <a:pt x="15573" y="3285"/>
                </a:lnTo>
                <a:lnTo>
                  <a:pt x="15378" y="3212"/>
                </a:lnTo>
                <a:lnTo>
                  <a:pt x="14989" y="3017"/>
                </a:lnTo>
                <a:lnTo>
                  <a:pt x="14794" y="2944"/>
                </a:lnTo>
                <a:lnTo>
                  <a:pt x="14600" y="2896"/>
                </a:lnTo>
                <a:lnTo>
                  <a:pt x="14575" y="2896"/>
                </a:lnTo>
                <a:lnTo>
                  <a:pt x="14575" y="2920"/>
                </a:lnTo>
                <a:lnTo>
                  <a:pt x="14673" y="3090"/>
                </a:lnTo>
                <a:lnTo>
                  <a:pt x="14819" y="3236"/>
                </a:lnTo>
                <a:lnTo>
                  <a:pt x="14965" y="3358"/>
                </a:lnTo>
                <a:lnTo>
                  <a:pt x="15135" y="3455"/>
                </a:lnTo>
                <a:lnTo>
                  <a:pt x="15427" y="3626"/>
                </a:lnTo>
                <a:lnTo>
                  <a:pt x="15086" y="3747"/>
                </a:lnTo>
                <a:lnTo>
                  <a:pt x="14989" y="3674"/>
                </a:lnTo>
                <a:lnTo>
                  <a:pt x="14867" y="3650"/>
                </a:lnTo>
                <a:lnTo>
                  <a:pt x="14770" y="3601"/>
                </a:lnTo>
                <a:lnTo>
                  <a:pt x="14673" y="3528"/>
                </a:lnTo>
                <a:lnTo>
                  <a:pt x="14527" y="3407"/>
                </a:lnTo>
                <a:lnTo>
                  <a:pt x="14429" y="3358"/>
                </a:lnTo>
                <a:lnTo>
                  <a:pt x="14332" y="3334"/>
                </a:lnTo>
                <a:lnTo>
                  <a:pt x="14308" y="3334"/>
                </a:lnTo>
                <a:lnTo>
                  <a:pt x="14259" y="3358"/>
                </a:lnTo>
                <a:lnTo>
                  <a:pt x="14235" y="3431"/>
                </a:lnTo>
                <a:lnTo>
                  <a:pt x="14259" y="3528"/>
                </a:lnTo>
                <a:lnTo>
                  <a:pt x="14308" y="3650"/>
                </a:lnTo>
                <a:lnTo>
                  <a:pt x="14478" y="3845"/>
                </a:lnTo>
                <a:lnTo>
                  <a:pt x="14551" y="3918"/>
                </a:lnTo>
                <a:lnTo>
                  <a:pt x="14308" y="4015"/>
                </a:lnTo>
                <a:lnTo>
                  <a:pt x="14186" y="3942"/>
                </a:lnTo>
                <a:lnTo>
                  <a:pt x="14064" y="3893"/>
                </a:lnTo>
                <a:lnTo>
                  <a:pt x="14016" y="3869"/>
                </a:lnTo>
                <a:lnTo>
                  <a:pt x="13943" y="3845"/>
                </a:lnTo>
                <a:lnTo>
                  <a:pt x="13918" y="3869"/>
                </a:lnTo>
                <a:lnTo>
                  <a:pt x="13894" y="3893"/>
                </a:lnTo>
                <a:lnTo>
                  <a:pt x="13894" y="3966"/>
                </a:lnTo>
                <a:lnTo>
                  <a:pt x="13918" y="4039"/>
                </a:lnTo>
                <a:lnTo>
                  <a:pt x="13991" y="4161"/>
                </a:lnTo>
                <a:lnTo>
                  <a:pt x="14040" y="4210"/>
                </a:lnTo>
                <a:lnTo>
                  <a:pt x="13967" y="4283"/>
                </a:lnTo>
                <a:lnTo>
                  <a:pt x="13870" y="4404"/>
                </a:lnTo>
                <a:lnTo>
                  <a:pt x="13845" y="4331"/>
                </a:lnTo>
                <a:lnTo>
                  <a:pt x="13797" y="4234"/>
                </a:lnTo>
                <a:lnTo>
                  <a:pt x="13724" y="4161"/>
                </a:lnTo>
                <a:lnTo>
                  <a:pt x="13651" y="4161"/>
                </a:lnTo>
                <a:lnTo>
                  <a:pt x="13626" y="4234"/>
                </a:lnTo>
                <a:lnTo>
                  <a:pt x="13602" y="4283"/>
                </a:lnTo>
                <a:lnTo>
                  <a:pt x="13602" y="4380"/>
                </a:lnTo>
                <a:lnTo>
                  <a:pt x="13602" y="4428"/>
                </a:lnTo>
                <a:lnTo>
                  <a:pt x="13675" y="4550"/>
                </a:lnTo>
                <a:lnTo>
                  <a:pt x="13748" y="4647"/>
                </a:lnTo>
                <a:lnTo>
                  <a:pt x="13699" y="4842"/>
                </a:lnTo>
                <a:lnTo>
                  <a:pt x="13675" y="5037"/>
                </a:lnTo>
                <a:lnTo>
                  <a:pt x="13699" y="5231"/>
                </a:lnTo>
                <a:lnTo>
                  <a:pt x="13724" y="5426"/>
                </a:lnTo>
                <a:lnTo>
                  <a:pt x="13797" y="5621"/>
                </a:lnTo>
                <a:lnTo>
                  <a:pt x="13870" y="5815"/>
                </a:lnTo>
                <a:lnTo>
                  <a:pt x="13967" y="5986"/>
                </a:lnTo>
                <a:lnTo>
                  <a:pt x="14089" y="6132"/>
                </a:lnTo>
                <a:lnTo>
                  <a:pt x="14308" y="6351"/>
                </a:lnTo>
                <a:lnTo>
                  <a:pt x="14527" y="6570"/>
                </a:lnTo>
                <a:lnTo>
                  <a:pt x="14746" y="6764"/>
                </a:lnTo>
                <a:lnTo>
                  <a:pt x="14965" y="6983"/>
                </a:lnTo>
                <a:lnTo>
                  <a:pt x="15597" y="7640"/>
                </a:lnTo>
                <a:lnTo>
                  <a:pt x="15914" y="7981"/>
                </a:lnTo>
                <a:lnTo>
                  <a:pt x="16254" y="8273"/>
                </a:lnTo>
                <a:lnTo>
                  <a:pt x="16279" y="8297"/>
                </a:lnTo>
                <a:lnTo>
                  <a:pt x="16230" y="8443"/>
                </a:lnTo>
                <a:lnTo>
                  <a:pt x="16133" y="8346"/>
                </a:lnTo>
                <a:lnTo>
                  <a:pt x="16035" y="8249"/>
                </a:lnTo>
                <a:lnTo>
                  <a:pt x="15768" y="8078"/>
                </a:lnTo>
                <a:lnTo>
                  <a:pt x="15573" y="7981"/>
                </a:lnTo>
                <a:lnTo>
                  <a:pt x="15378" y="7884"/>
                </a:lnTo>
                <a:lnTo>
                  <a:pt x="15159" y="7811"/>
                </a:lnTo>
                <a:lnTo>
                  <a:pt x="14940" y="7738"/>
                </a:lnTo>
                <a:lnTo>
                  <a:pt x="14892" y="7762"/>
                </a:lnTo>
                <a:lnTo>
                  <a:pt x="14892" y="7786"/>
                </a:lnTo>
                <a:lnTo>
                  <a:pt x="15013" y="7932"/>
                </a:lnTo>
                <a:lnTo>
                  <a:pt x="15159" y="8078"/>
                </a:lnTo>
                <a:lnTo>
                  <a:pt x="15476" y="8297"/>
                </a:lnTo>
                <a:lnTo>
                  <a:pt x="15695" y="8468"/>
                </a:lnTo>
                <a:lnTo>
                  <a:pt x="15889" y="8614"/>
                </a:lnTo>
                <a:lnTo>
                  <a:pt x="15987" y="8687"/>
                </a:lnTo>
                <a:lnTo>
                  <a:pt x="16060" y="8711"/>
                </a:lnTo>
                <a:lnTo>
                  <a:pt x="15865" y="9003"/>
                </a:lnTo>
                <a:lnTo>
                  <a:pt x="15816" y="9076"/>
                </a:lnTo>
                <a:lnTo>
                  <a:pt x="15816" y="9052"/>
                </a:lnTo>
                <a:lnTo>
                  <a:pt x="15768" y="8954"/>
                </a:lnTo>
                <a:lnTo>
                  <a:pt x="15695" y="8881"/>
                </a:lnTo>
                <a:lnTo>
                  <a:pt x="15597" y="8833"/>
                </a:lnTo>
                <a:lnTo>
                  <a:pt x="15524" y="8784"/>
                </a:lnTo>
                <a:lnTo>
                  <a:pt x="15135" y="8614"/>
                </a:lnTo>
                <a:lnTo>
                  <a:pt x="14916" y="8516"/>
                </a:lnTo>
                <a:lnTo>
                  <a:pt x="14721" y="8395"/>
                </a:lnTo>
                <a:lnTo>
                  <a:pt x="14527" y="8273"/>
                </a:lnTo>
                <a:lnTo>
                  <a:pt x="14332" y="8176"/>
                </a:lnTo>
                <a:lnTo>
                  <a:pt x="14283" y="8176"/>
                </a:lnTo>
                <a:lnTo>
                  <a:pt x="14283" y="8200"/>
                </a:lnTo>
                <a:lnTo>
                  <a:pt x="14259" y="8249"/>
                </a:lnTo>
                <a:lnTo>
                  <a:pt x="14308" y="8346"/>
                </a:lnTo>
                <a:lnTo>
                  <a:pt x="14356" y="8419"/>
                </a:lnTo>
                <a:lnTo>
                  <a:pt x="14527" y="8589"/>
                </a:lnTo>
                <a:lnTo>
                  <a:pt x="14721" y="8735"/>
                </a:lnTo>
                <a:lnTo>
                  <a:pt x="14892" y="8833"/>
                </a:lnTo>
                <a:lnTo>
                  <a:pt x="15086" y="8954"/>
                </a:lnTo>
                <a:lnTo>
                  <a:pt x="15305" y="9076"/>
                </a:lnTo>
                <a:lnTo>
                  <a:pt x="15427" y="9100"/>
                </a:lnTo>
                <a:lnTo>
                  <a:pt x="15549" y="9149"/>
                </a:lnTo>
                <a:lnTo>
                  <a:pt x="15743" y="9149"/>
                </a:lnTo>
                <a:lnTo>
                  <a:pt x="15768" y="9125"/>
                </a:lnTo>
                <a:lnTo>
                  <a:pt x="15451" y="9587"/>
                </a:lnTo>
                <a:lnTo>
                  <a:pt x="15330" y="9490"/>
                </a:lnTo>
                <a:lnTo>
                  <a:pt x="15208" y="9417"/>
                </a:lnTo>
                <a:lnTo>
                  <a:pt x="14965" y="9246"/>
                </a:lnTo>
                <a:lnTo>
                  <a:pt x="14746" y="9100"/>
                </a:lnTo>
                <a:lnTo>
                  <a:pt x="14502" y="8954"/>
                </a:lnTo>
                <a:lnTo>
                  <a:pt x="14381" y="8881"/>
                </a:lnTo>
                <a:lnTo>
                  <a:pt x="14235" y="8833"/>
                </a:lnTo>
                <a:lnTo>
                  <a:pt x="14113" y="8808"/>
                </a:lnTo>
                <a:lnTo>
                  <a:pt x="13991" y="8808"/>
                </a:lnTo>
                <a:lnTo>
                  <a:pt x="13943" y="8833"/>
                </a:lnTo>
                <a:lnTo>
                  <a:pt x="13943" y="8857"/>
                </a:lnTo>
                <a:lnTo>
                  <a:pt x="14016" y="8954"/>
                </a:lnTo>
                <a:lnTo>
                  <a:pt x="14089" y="9052"/>
                </a:lnTo>
                <a:lnTo>
                  <a:pt x="14283" y="9222"/>
                </a:lnTo>
                <a:lnTo>
                  <a:pt x="14673" y="9514"/>
                </a:lnTo>
                <a:lnTo>
                  <a:pt x="14916" y="9709"/>
                </a:lnTo>
                <a:lnTo>
                  <a:pt x="15062" y="9806"/>
                </a:lnTo>
                <a:lnTo>
                  <a:pt x="15208" y="9903"/>
                </a:lnTo>
                <a:lnTo>
                  <a:pt x="15086" y="10049"/>
                </a:lnTo>
                <a:lnTo>
                  <a:pt x="15013" y="10122"/>
                </a:lnTo>
                <a:lnTo>
                  <a:pt x="14843" y="10001"/>
                </a:lnTo>
                <a:lnTo>
                  <a:pt x="14721" y="9928"/>
                </a:lnTo>
                <a:lnTo>
                  <a:pt x="14405" y="9782"/>
                </a:lnTo>
                <a:lnTo>
                  <a:pt x="14089" y="9636"/>
                </a:lnTo>
                <a:lnTo>
                  <a:pt x="13943" y="9538"/>
                </a:lnTo>
                <a:lnTo>
                  <a:pt x="13797" y="9441"/>
                </a:lnTo>
                <a:lnTo>
                  <a:pt x="13699" y="9319"/>
                </a:lnTo>
                <a:lnTo>
                  <a:pt x="13626" y="9149"/>
                </a:lnTo>
                <a:lnTo>
                  <a:pt x="13578" y="9149"/>
                </a:lnTo>
                <a:lnTo>
                  <a:pt x="13554" y="9295"/>
                </a:lnTo>
                <a:lnTo>
                  <a:pt x="13578" y="9392"/>
                </a:lnTo>
                <a:lnTo>
                  <a:pt x="13602" y="9514"/>
                </a:lnTo>
                <a:lnTo>
                  <a:pt x="13651" y="9611"/>
                </a:lnTo>
                <a:lnTo>
                  <a:pt x="13724" y="9709"/>
                </a:lnTo>
                <a:lnTo>
                  <a:pt x="13797" y="9782"/>
                </a:lnTo>
                <a:lnTo>
                  <a:pt x="13991" y="9952"/>
                </a:lnTo>
                <a:lnTo>
                  <a:pt x="14283" y="10122"/>
                </a:lnTo>
                <a:lnTo>
                  <a:pt x="14600" y="10268"/>
                </a:lnTo>
                <a:lnTo>
                  <a:pt x="14746" y="10390"/>
                </a:lnTo>
                <a:lnTo>
                  <a:pt x="14551" y="10512"/>
                </a:lnTo>
                <a:lnTo>
                  <a:pt x="14356" y="10633"/>
                </a:lnTo>
                <a:lnTo>
                  <a:pt x="14259" y="10512"/>
                </a:lnTo>
                <a:lnTo>
                  <a:pt x="14137" y="10414"/>
                </a:lnTo>
                <a:lnTo>
                  <a:pt x="13894" y="10244"/>
                </a:lnTo>
                <a:lnTo>
                  <a:pt x="13724" y="10122"/>
                </a:lnTo>
                <a:lnTo>
                  <a:pt x="13578" y="9976"/>
                </a:lnTo>
                <a:lnTo>
                  <a:pt x="13456" y="9855"/>
                </a:lnTo>
                <a:lnTo>
                  <a:pt x="13408" y="9782"/>
                </a:lnTo>
                <a:lnTo>
                  <a:pt x="13359" y="9733"/>
                </a:lnTo>
                <a:lnTo>
                  <a:pt x="13310" y="9733"/>
                </a:lnTo>
                <a:lnTo>
                  <a:pt x="13286" y="9757"/>
                </a:lnTo>
                <a:lnTo>
                  <a:pt x="13262" y="9830"/>
                </a:lnTo>
                <a:lnTo>
                  <a:pt x="13262" y="9928"/>
                </a:lnTo>
                <a:lnTo>
                  <a:pt x="13262" y="10001"/>
                </a:lnTo>
                <a:lnTo>
                  <a:pt x="13310" y="10098"/>
                </a:lnTo>
                <a:lnTo>
                  <a:pt x="13408" y="10244"/>
                </a:lnTo>
                <a:lnTo>
                  <a:pt x="13529" y="10390"/>
                </a:lnTo>
                <a:lnTo>
                  <a:pt x="13699" y="10536"/>
                </a:lnTo>
                <a:lnTo>
                  <a:pt x="13894" y="10682"/>
                </a:lnTo>
                <a:lnTo>
                  <a:pt x="13991" y="10779"/>
                </a:lnTo>
                <a:lnTo>
                  <a:pt x="13894" y="10828"/>
                </a:lnTo>
                <a:lnTo>
                  <a:pt x="13578" y="10828"/>
                </a:lnTo>
                <a:lnTo>
                  <a:pt x="13505" y="10804"/>
                </a:lnTo>
                <a:lnTo>
                  <a:pt x="13335" y="10706"/>
                </a:lnTo>
                <a:lnTo>
                  <a:pt x="13213" y="10560"/>
                </a:lnTo>
                <a:lnTo>
                  <a:pt x="13116" y="10414"/>
                </a:lnTo>
                <a:lnTo>
                  <a:pt x="13018" y="10244"/>
                </a:lnTo>
                <a:lnTo>
                  <a:pt x="12872" y="9879"/>
                </a:lnTo>
                <a:lnTo>
                  <a:pt x="12775" y="9636"/>
                </a:lnTo>
                <a:lnTo>
                  <a:pt x="12653" y="9392"/>
                </a:lnTo>
                <a:lnTo>
                  <a:pt x="12532" y="9173"/>
                </a:lnTo>
                <a:lnTo>
                  <a:pt x="12386" y="8979"/>
                </a:lnTo>
                <a:lnTo>
                  <a:pt x="12215" y="8808"/>
                </a:lnTo>
                <a:lnTo>
                  <a:pt x="12021" y="8662"/>
                </a:lnTo>
                <a:lnTo>
                  <a:pt x="11777" y="8565"/>
                </a:lnTo>
                <a:lnTo>
                  <a:pt x="11510" y="8468"/>
                </a:lnTo>
                <a:lnTo>
                  <a:pt x="11218" y="8443"/>
                </a:lnTo>
                <a:lnTo>
                  <a:pt x="10926" y="8443"/>
                </a:lnTo>
                <a:lnTo>
                  <a:pt x="10634" y="8492"/>
                </a:lnTo>
                <a:lnTo>
                  <a:pt x="10366" y="8589"/>
                </a:lnTo>
                <a:lnTo>
                  <a:pt x="10098" y="8687"/>
                </a:lnTo>
                <a:lnTo>
                  <a:pt x="9855" y="8833"/>
                </a:lnTo>
                <a:lnTo>
                  <a:pt x="9612" y="9027"/>
                </a:lnTo>
                <a:lnTo>
                  <a:pt x="9393" y="9198"/>
                </a:lnTo>
                <a:lnTo>
                  <a:pt x="9198" y="9392"/>
                </a:lnTo>
                <a:lnTo>
                  <a:pt x="9028" y="9611"/>
                </a:lnTo>
                <a:lnTo>
                  <a:pt x="8906" y="9855"/>
                </a:lnTo>
                <a:lnTo>
                  <a:pt x="8784" y="10122"/>
                </a:lnTo>
                <a:lnTo>
                  <a:pt x="8711" y="10366"/>
                </a:lnTo>
                <a:lnTo>
                  <a:pt x="8663" y="10633"/>
                </a:lnTo>
                <a:lnTo>
                  <a:pt x="8638" y="10925"/>
                </a:lnTo>
                <a:lnTo>
                  <a:pt x="8663" y="11193"/>
                </a:lnTo>
                <a:lnTo>
                  <a:pt x="8736" y="11461"/>
                </a:lnTo>
                <a:lnTo>
                  <a:pt x="8833" y="11680"/>
                </a:lnTo>
                <a:lnTo>
                  <a:pt x="8955" y="11874"/>
                </a:lnTo>
                <a:lnTo>
                  <a:pt x="9101" y="12045"/>
                </a:lnTo>
                <a:lnTo>
                  <a:pt x="9295" y="12191"/>
                </a:lnTo>
                <a:lnTo>
                  <a:pt x="9514" y="12312"/>
                </a:lnTo>
                <a:lnTo>
                  <a:pt x="9733" y="12409"/>
                </a:lnTo>
                <a:lnTo>
                  <a:pt x="10001" y="12507"/>
                </a:lnTo>
                <a:lnTo>
                  <a:pt x="10220" y="12580"/>
                </a:lnTo>
                <a:lnTo>
                  <a:pt x="10463" y="12677"/>
                </a:lnTo>
                <a:lnTo>
                  <a:pt x="10658" y="12799"/>
                </a:lnTo>
                <a:lnTo>
                  <a:pt x="10731" y="12872"/>
                </a:lnTo>
                <a:lnTo>
                  <a:pt x="10804" y="12969"/>
                </a:lnTo>
                <a:lnTo>
                  <a:pt x="10780" y="12969"/>
                </a:lnTo>
                <a:lnTo>
                  <a:pt x="10536" y="12920"/>
                </a:lnTo>
                <a:lnTo>
                  <a:pt x="10317" y="12872"/>
                </a:lnTo>
                <a:lnTo>
                  <a:pt x="10098" y="12847"/>
                </a:lnTo>
                <a:lnTo>
                  <a:pt x="9855" y="12847"/>
                </a:lnTo>
                <a:lnTo>
                  <a:pt x="9831" y="12872"/>
                </a:lnTo>
                <a:lnTo>
                  <a:pt x="9831" y="12896"/>
                </a:lnTo>
                <a:lnTo>
                  <a:pt x="9831" y="12920"/>
                </a:lnTo>
                <a:lnTo>
                  <a:pt x="9831" y="12945"/>
                </a:lnTo>
                <a:lnTo>
                  <a:pt x="10293" y="13139"/>
                </a:lnTo>
                <a:lnTo>
                  <a:pt x="10609" y="13285"/>
                </a:lnTo>
                <a:lnTo>
                  <a:pt x="10780" y="13334"/>
                </a:lnTo>
                <a:lnTo>
                  <a:pt x="10926" y="13358"/>
                </a:lnTo>
                <a:lnTo>
                  <a:pt x="10901" y="13504"/>
                </a:lnTo>
                <a:lnTo>
                  <a:pt x="10877" y="13650"/>
                </a:lnTo>
                <a:lnTo>
                  <a:pt x="10634" y="13602"/>
                </a:lnTo>
                <a:lnTo>
                  <a:pt x="10366" y="13577"/>
                </a:lnTo>
                <a:lnTo>
                  <a:pt x="10098" y="13504"/>
                </a:lnTo>
                <a:lnTo>
                  <a:pt x="9879" y="13383"/>
                </a:lnTo>
                <a:lnTo>
                  <a:pt x="9855" y="13407"/>
                </a:lnTo>
                <a:lnTo>
                  <a:pt x="9831" y="13431"/>
                </a:lnTo>
                <a:lnTo>
                  <a:pt x="10025" y="13650"/>
                </a:lnTo>
                <a:lnTo>
                  <a:pt x="10123" y="13748"/>
                </a:lnTo>
                <a:lnTo>
                  <a:pt x="10269" y="13821"/>
                </a:lnTo>
                <a:lnTo>
                  <a:pt x="10512" y="13918"/>
                </a:lnTo>
                <a:lnTo>
                  <a:pt x="10780" y="13991"/>
                </a:lnTo>
                <a:lnTo>
                  <a:pt x="10609" y="14283"/>
                </a:lnTo>
                <a:lnTo>
                  <a:pt x="9952" y="14113"/>
                </a:lnTo>
                <a:lnTo>
                  <a:pt x="9490" y="13967"/>
                </a:lnTo>
                <a:lnTo>
                  <a:pt x="9271" y="13894"/>
                </a:lnTo>
                <a:lnTo>
                  <a:pt x="9028" y="13845"/>
                </a:lnTo>
                <a:lnTo>
                  <a:pt x="9003" y="13869"/>
                </a:lnTo>
                <a:lnTo>
                  <a:pt x="8979" y="13869"/>
                </a:lnTo>
                <a:lnTo>
                  <a:pt x="8955" y="13918"/>
                </a:lnTo>
                <a:lnTo>
                  <a:pt x="8979" y="13942"/>
                </a:lnTo>
                <a:lnTo>
                  <a:pt x="9271" y="14137"/>
                </a:lnTo>
                <a:lnTo>
                  <a:pt x="9587" y="14356"/>
                </a:lnTo>
                <a:lnTo>
                  <a:pt x="9952" y="14526"/>
                </a:lnTo>
                <a:lnTo>
                  <a:pt x="10147" y="14599"/>
                </a:lnTo>
                <a:lnTo>
                  <a:pt x="10317" y="14648"/>
                </a:lnTo>
                <a:lnTo>
                  <a:pt x="10074" y="14916"/>
                </a:lnTo>
                <a:lnTo>
                  <a:pt x="9855" y="14867"/>
                </a:lnTo>
                <a:lnTo>
                  <a:pt x="9685" y="14867"/>
                </a:lnTo>
                <a:lnTo>
                  <a:pt x="9393" y="14818"/>
                </a:lnTo>
                <a:lnTo>
                  <a:pt x="9101" y="14721"/>
                </a:lnTo>
                <a:lnTo>
                  <a:pt x="8809" y="14599"/>
                </a:lnTo>
                <a:lnTo>
                  <a:pt x="8541" y="14429"/>
                </a:lnTo>
                <a:lnTo>
                  <a:pt x="8517" y="14429"/>
                </a:lnTo>
                <a:lnTo>
                  <a:pt x="8517" y="14453"/>
                </a:lnTo>
                <a:lnTo>
                  <a:pt x="8565" y="14624"/>
                </a:lnTo>
                <a:lnTo>
                  <a:pt x="8687" y="14770"/>
                </a:lnTo>
                <a:lnTo>
                  <a:pt x="8809" y="14891"/>
                </a:lnTo>
                <a:lnTo>
                  <a:pt x="8955" y="14989"/>
                </a:lnTo>
                <a:lnTo>
                  <a:pt x="9125" y="15086"/>
                </a:lnTo>
                <a:lnTo>
                  <a:pt x="9295" y="15159"/>
                </a:lnTo>
                <a:lnTo>
                  <a:pt x="9490" y="15208"/>
                </a:lnTo>
                <a:lnTo>
                  <a:pt x="9660" y="15232"/>
                </a:lnTo>
                <a:lnTo>
                  <a:pt x="9320" y="15500"/>
                </a:lnTo>
                <a:lnTo>
                  <a:pt x="9271" y="15451"/>
                </a:lnTo>
                <a:lnTo>
                  <a:pt x="9125" y="15354"/>
                </a:lnTo>
                <a:lnTo>
                  <a:pt x="8955" y="15281"/>
                </a:lnTo>
                <a:lnTo>
                  <a:pt x="8590" y="15135"/>
                </a:lnTo>
                <a:lnTo>
                  <a:pt x="8298" y="14989"/>
                </a:lnTo>
                <a:lnTo>
                  <a:pt x="8152" y="14940"/>
                </a:lnTo>
                <a:lnTo>
                  <a:pt x="8030" y="14867"/>
                </a:lnTo>
                <a:lnTo>
                  <a:pt x="8006" y="14867"/>
                </a:lnTo>
                <a:lnTo>
                  <a:pt x="7981" y="14891"/>
                </a:lnTo>
                <a:lnTo>
                  <a:pt x="7957" y="14989"/>
                </a:lnTo>
                <a:lnTo>
                  <a:pt x="7981" y="15062"/>
                </a:lnTo>
                <a:lnTo>
                  <a:pt x="8006" y="15135"/>
                </a:lnTo>
                <a:lnTo>
                  <a:pt x="8054" y="15208"/>
                </a:lnTo>
                <a:lnTo>
                  <a:pt x="8152" y="15329"/>
                </a:lnTo>
                <a:lnTo>
                  <a:pt x="8298" y="15427"/>
                </a:lnTo>
                <a:lnTo>
                  <a:pt x="8590" y="15597"/>
                </a:lnTo>
                <a:lnTo>
                  <a:pt x="8930" y="15767"/>
                </a:lnTo>
                <a:lnTo>
                  <a:pt x="8614" y="15986"/>
                </a:lnTo>
                <a:lnTo>
                  <a:pt x="8322" y="15792"/>
                </a:lnTo>
                <a:lnTo>
                  <a:pt x="8054" y="15597"/>
                </a:lnTo>
                <a:lnTo>
                  <a:pt x="7762" y="15402"/>
                </a:lnTo>
                <a:lnTo>
                  <a:pt x="7470" y="15183"/>
                </a:lnTo>
                <a:lnTo>
                  <a:pt x="7203" y="14916"/>
                </a:lnTo>
                <a:lnTo>
                  <a:pt x="6935" y="14599"/>
                </a:lnTo>
                <a:lnTo>
                  <a:pt x="6667" y="14307"/>
                </a:lnTo>
                <a:lnTo>
                  <a:pt x="6375" y="14040"/>
                </a:lnTo>
                <a:lnTo>
                  <a:pt x="6229" y="13942"/>
                </a:lnTo>
                <a:lnTo>
                  <a:pt x="6083" y="13845"/>
                </a:lnTo>
                <a:lnTo>
                  <a:pt x="5937" y="13772"/>
                </a:lnTo>
                <a:lnTo>
                  <a:pt x="5767" y="13699"/>
                </a:lnTo>
                <a:lnTo>
                  <a:pt x="5597" y="13650"/>
                </a:lnTo>
                <a:lnTo>
                  <a:pt x="5427" y="13626"/>
                </a:lnTo>
                <a:lnTo>
                  <a:pt x="5256" y="13626"/>
                </a:lnTo>
                <a:lnTo>
                  <a:pt x="5086" y="13650"/>
                </a:lnTo>
                <a:lnTo>
                  <a:pt x="4916" y="13529"/>
                </a:lnTo>
                <a:lnTo>
                  <a:pt x="4843" y="13456"/>
                </a:lnTo>
                <a:lnTo>
                  <a:pt x="4745" y="13383"/>
                </a:lnTo>
                <a:lnTo>
                  <a:pt x="4697" y="13407"/>
                </a:lnTo>
                <a:lnTo>
                  <a:pt x="4672" y="13456"/>
                </a:lnTo>
                <a:lnTo>
                  <a:pt x="4697" y="13529"/>
                </a:lnTo>
                <a:lnTo>
                  <a:pt x="4721" y="13602"/>
                </a:lnTo>
                <a:lnTo>
                  <a:pt x="4843" y="13772"/>
                </a:lnTo>
                <a:lnTo>
                  <a:pt x="4818" y="13772"/>
                </a:lnTo>
                <a:lnTo>
                  <a:pt x="4697" y="13869"/>
                </a:lnTo>
                <a:lnTo>
                  <a:pt x="4502" y="13748"/>
                </a:lnTo>
                <a:lnTo>
                  <a:pt x="4380" y="13723"/>
                </a:lnTo>
                <a:lnTo>
                  <a:pt x="4283" y="13699"/>
                </a:lnTo>
                <a:lnTo>
                  <a:pt x="4259" y="13723"/>
                </a:lnTo>
                <a:lnTo>
                  <a:pt x="4259" y="13748"/>
                </a:lnTo>
                <a:lnTo>
                  <a:pt x="4356" y="13918"/>
                </a:lnTo>
                <a:lnTo>
                  <a:pt x="4478" y="14088"/>
                </a:lnTo>
                <a:lnTo>
                  <a:pt x="4356" y="14234"/>
                </a:lnTo>
                <a:lnTo>
                  <a:pt x="4259" y="14405"/>
                </a:lnTo>
                <a:lnTo>
                  <a:pt x="4161" y="14307"/>
                </a:lnTo>
                <a:lnTo>
                  <a:pt x="4064" y="14186"/>
                </a:lnTo>
                <a:lnTo>
                  <a:pt x="3918" y="13942"/>
                </a:lnTo>
                <a:lnTo>
                  <a:pt x="3894" y="13942"/>
                </a:lnTo>
                <a:lnTo>
                  <a:pt x="3869" y="13967"/>
                </a:lnTo>
                <a:lnTo>
                  <a:pt x="3869" y="14186"/>
                </a:lnTo>
                <a:lnTo>
                  <a:pt x="3894" y="14380"/>
                </a:lnTo>
                <a:lnTo>
                  <a:pt x="3967" y="14575"/>
                </a:lnTo>
                <a:lnTo>
                  <a:pt x="4015" y="14648"/>
                </a:lnTo>
                <a:lnTo>
                  <a:pt x="4088" y="14721"/>
                </a:lnTo>
                <a:lnTo>
                  <a:pt x="3821" y="15329"/>
                </a:lnTo>
                <a:lnTo>
                  <a:pt x="3772" y="15281"/>
                </a:lnTo>
                <a:lnTo>
                  <a:pt x="3699" y="15110"/>
                </a:lnTo>
                <a:lnTo>
                  <a:pt x="3650" y="14916"/>
                </a:lnTo>
                <a:lnTo>
                  <a:pt x="3602" y="14794"/>
                </a:lnTo>
                <a:lnTo>
                  <a:pt x="3553" y="14672"/>
                </a:lnTo>
                <a:lnTo>
                  <a:pt x="3456" y="14551"/>
                </a:lnTo>
                <a:lnTo>
                  <a:pt x="3407" y="14526"/>
                </a:lnTo>
                <a:lnTo>
                  <a:pt x="3358" y="14478"/>
                </a:lnTo>
                <a:lnTo>
                  <a:pt x="3334" y="14502"/>
                </a:lnTo>
                <a:lnTo>
                  <a:pt x="3310" y="14526"/>
                </a:lnTo>
                <a:lnTo>
                  <a:pt x="3285" y="14794"/>
                </a:lnTo>
                <a:lnTo>
                  <a:pt x="3310" y="15013"/>
                </a:lnTo>
                <a:lnTo>
                  <a:pt x="3334" y="15208"/>
                </a:lnTo>
                <a:lnTo>
                  <a:pt x="3358" y="15354"/>
                </a:lnTo>
                <a:lnTo>
                  <a:pt x="3431" y="15475"/>
                </a:lnTo>
                <a:lnTo>
                  <a:pt x="3504" y="15597"/>
                </a:lnTo>
                <a:lnTo>
                  <a:pt x="3626" y="15694"/>
                </a:lnTo>
                <a:lnTo>
                  <a:pt x="3480" y="15865"/>
                </a:lnTo>
                <a:lnTo>
                  <a:pt x="3334" y="16035"/>
                </a:lnTo>
                <a:lnTo>
                  <a:pt x="3358" y="15986"/>
                </a:lnTo>
                <a:lnTo>
                  <a:pt x="3358" y="15913"/>
                </a:lnTo>
                <a:lnTo>
                  <a:pt x="3358" y="15865"/>
                </a:lnTo>
                <a:lnTo>
                  <a:pt x="3334" y="15816"/>
                </a:lnTo>
                <a:lnTo>
                  <a:pt x="3188" y="15621"/>
                </a:lnTo>
                <a:lnTo>
                  <a:pt x="3091" y="15402"/>
                </a:lnTo>
                <a:lnTo>
                  <a:pt x="2920" y="14940"/>
                </a:lnTo>
                <a:lnTo>
                  <a:pt x="2896" y="14916"/>
                </a:lnTo>
                <a:lnTo>
                  <a:pt x="2872" y="14916"/>
                </a:lnTo>
                <a:lnTo>
                  <a:pt x="2847" y="14940"/>
                </a:lnTo>
                <a:lnTo>
                  <a:pt x="2823" y="15232"/>
                </a:lnTo>
                <a:lnTo>
                  <a:pt x="2823" y="15378"/>
                </a:lnTo>
                <a:lnTo>
                  <a:pt x="2823" y="15524"/>
                </a:lnTo>
                <a:lnTo>
                  <a:pt x="2872" y="15670"/>
                </a:lnTo>
                <a:lnTo>
                  <a:pt x="2896" y="15792"/>
                </a:lnTo>
                <a:lnTo>
                  <a:pt x="2969" y="15938"/>
                </a:lnTo>
                <a:lnTo>
                  <a:pt x="3066" y="16059"/>
                </a:lnTo>
                <a:lnTo>
                  <a:pt x="3164" y="16108"/>
                </a:lnTo>
                <a:lnTo>
                  <a:pt x="3237" y="16108"/>
                </a:lnTo>
                <a:lnTo>
                  <a:pt x="3115" y="16181"/>
                </a:lnTo>
                <a:lnTo>
                  <a:pt x="2993" y="16230"/>
                </a:lnTo>
                <a:lnTo>
                  <a:pt x="2872" y="16254"/>
                </a:lnTo>
                <a:lnTo>
                  <a:pt x="2726" y="16278"/>
                </a:lnTo>
                <a:lnTo>
                  <a:pt x="2774" y="16181"/>
                </a:lnTo>
                <a:lnTo>
                  <a:pt x="2750" y="16132"/>
                </a:lnTo>
                <a:lnTo>
                  <a:pt x="2750" y="16084"/>
                </a:lnTo>
                <a:lnTo>
                  <a:pt x="2555" y="15646"/>
                </a:lnTo>
                <a:lnTo>
                  <a:pt x="2458" y="15427"/>
                </a:lnTo>
                <a:lnTo>
                  <a:pt x="2336" y="15232"/>
                </a:lnTo>
                <a:lnTo>
                  <a:pt x="2312" y="15208"/>
                </a:lnTo>
                <a:lnTo>
                  <a:pt x="2263" y="15232"/>
                </a:lnTo>
                <a:lnTo>
                  <a:pt x="2190" y="15354"/>
                </a:lnTo>
                <a:lnTo>
                  <a:pt x="2166" y="15500"/>
                </a:lnTo>
                <a:lnTo>
                  <a:pt x="2166" y="15621"/>
                </a:lnTo>
                <a:lnTo>
                  <a:pt x="2190" y="15767"/>
                </a:lnTo>
                <a:lnTo>
                  <a:pt x="2263" y="16035"/>
                </a:lnTo>
                <a:lnTo>
                  <a:pt x="2385" y="16278"/>
                </a:lnTo>
                <a:lnTo>
                  <a:pt x="2166" y="16230"/>
                </a:lnTo>
                <a:lnTo>
                  <a:pt x="1971" y="16132"/>
                </a:lnTo>
                <a:lnTo>
                  <a:pt x="1971" y="16059"/>
                </a:lnTo>
                <a:lnTo>
                  <a:pt x="1874" y="15573"/>
                </a:lnTo>
                <a:lnTo>
                  <a:pt x="1850" y="15475"/>
                </a:lnTo>
                <a:lnTo>
                  <a:pt x="1777" y="15402"/>
                </a:lnTo>
                <a:lnTo>
                  <a:pt x="1704" y="15329"/>
                </a:lnTo>
                <a:lnTo>
                  <a:pt x="1606" y="15305"/>
                </a:lnTo>
                <a:lnTo>
                  <a:pt x="1558" y="15305"/>
                </a:lnTo>
                <a:lnTo>
                  <a:pt x="1533" y="15354"/>
                </a:lnTo>
                <a:lnTo>
                  <a:pt x="1509" y="15451"/>
                </a:lnTo>
                <a:lnTo>
                  <a:pt x="1485" y="15548"/>
                </a:lnTo>
                <a:lnTo>
                  <a:pt x="1509" y="15767"/>
                </a:lnTo>
                <a:lnTo>
                  <a:pt x="1509" y="15792"/>
                </a:lnTo>
                <a:lnTo>
                  <a:pt x="1387" y="15646"/>
                </a:lnTo>
                <a:lnTo>
                  <a:pt x="1266" y="15500"/>
                </a:lnTo>
                <a:lnTo>
                  <a:pt x="1144" y="15329"/>
                </a:lnTo>
                <a:lnTo>
                  <a:pt x="1047" y="15135"/>
                </a:lnTo>
                <a:lnTo>
                  <a:pt x="876" y="14770"/>
                </a:lnTo>
                <a:lnTo>
                  <a:pt x="779" y="14405"/>
                </a:lnTo>
                <a:lnTo>
                  <a:pt x="730" y="14234"/>
                </a:lnTo>
                <a:lnTo>
                  <a:pt x="706" y="14040"/>
                </a:lnTo>
                <a:lnTo>
                  <a:pt x="706" y="13869"/>
                </a:lnTo>
                <a:lnTo>
                  <a:pt x="730" y="13699"/>
                </a:lnTo>
                <a:lnTo>
                  <a:pt x="779" y="13529"/>
                </a:lnTo>
                <a:lnTo>
                  <a:pt x="828" y="13358"/>
                </a:lnTo>
                <a:lnTo>
                  <a:pt x="925" y="13212"/>
                </a:lnTo>
                <a:lnTo>
                  <a:pt x="1047" y="13066"/>
                </a:lnTo>
                <a:lnTo>
                  <a:pt x="1168" y="12969"/>
                </a:lnTo>
                <a:lnTo>
                  <a:pt x="1314" y="12872"/>
                </a:lnTo>
                <a:lnTo>
                  <a:pt x="1606" y="12726"/>
                </a:lnTo>
                <a:lnTo>
                  <a:pt x="1923" y="12580"/>
                </a:lnTo>
                <a:lnTo>
                  <a:pt x="2239" y="12458"/>
                </a:lnTo>
                <a:lnTo>
                  <a:pt x="2507" y="12288"/>
                </a:lnTo>
                <a:lnTo>
                  <a:pt x="2726" y="12118"/>
                </a:lnTo>
                <a:lnTo>
                  <a:pt x="2896" y="11899"/>
                </a:lnTo>
                <a:lnTo>
                  <a:pt x="2945" y="11777"/>
                </a:lnTo>
                <a:lnTo>
                  <a:pt x="2993" y="11680"/>
                </a:lnTo>
                <a:lnTo>
                  <a:pt x="3018" y="11558"/>
                </a:lnTo>
                <a:lnTo>
                  <a:pt x="3042" y="11436"/>
                </a:lnTo>
                <a:lnTo>
                  <a:pt x="3042" y="11315"/>
                </a:lnTo>
                <a:lnTo>
                  <a:pt x="3018" y="11193"/>
                </a:lnTo>
                <a:lnTo>
                  <a:pt x="2969" y="11047"/>
                </a:lnTo>
                <a:lnTo>
                  <a:pt x="2896" y="10925"/>
                </a:lnTo>
                <a:lnTo>
                  <a:pt x="2823" y="10804"/>
                </a:lnTo>
                <a:lnTo>
                  <a:pt x="2701" y="10682"/>
                </a:lnTo>
                <a:lnTo>
                  <a:pt x="2361" y="10341"/>
                </a:lnTo>
                <a:lnTo>
                  <a:pt x="1996" y="10025"/>
                </a:lnTo>
                <a:lnTo>
                  <a:pt x="1655" y="9709"/>
                </a:lnTo>
                <a:lnTo>
                  <a:pt x="1290" y="9392"/>
                </a:lnTo>
                <a:lnTo>
                  <a:pt x="1095" y="9149"/>
                </a:lnTo>
                <a:lnTo>
                  <a:pt x="901" y="8906"/>
                </a:lnTo>
                <a:lnTo>
                  <a:pt x="706" y="8662"/>
                </a:lnTo>
                <a:lnTo>
                  <a:pt x="487" y="8443"/>
                </a:lnTo>
                <a:lnTo>
                  <a:pt x="925" y="7932"/>
                </a:lnTo>
                <a:lnTo>
                  <a:pt x="1363" y="7397"/>
                </a:lnTo>
                <a:lnTo>
                  <a:pt x="1777" y="6886"/>
                </a:lnTo>
                <a:lnTo>
                  <a:pt x="2239" y="6375"/>
                </a:lnTo>
                <a:lnTo>
                  <a:pt x="2458" y="6156"/>
                </a:lnTo>
                <a:lnTo>
                  <a:pt x="2604" y="6059"/>
                </a:lnTo>
                <a:lnTo>
                  <a:pt x="2750" y="5961"/>
                </a:lnTo>
                <a:lnTo>
                  <a:pt x="2896" y="5888"/>
                </a:lnTo>
                <a:lnTo>
                  <a:pt x="3042" y="5840"/>
                </a:lnTo>
                <a:lnTo>
                  <a:pt x="3212" y="5815"/>
                </a:lnTo>
                <a:lnTo>
                  <a:pt x="3358" y="5815"/>
                </a:lnTo>
                <a:lnTo>
                  <a:pt x="3456" y="5864"/>
                </a:lnTo>
                <a:lnTo>
                  <a:pt x="3529" y="5888"/>
                </a:lnTo>
                <a:lnTo>
                  <a:pt x="3675" y="6010"/>
                </a:lnTo>
                <a:lnTo>
                  <a:pt x="3796" y="6156"/>
                </a:lnTo>
                <a:lnTo>
                  <a:pt x="3894" y="6326"/>
                </a:lnTo>
                <a:lnTo>
                  <a:pt x="4113" y="6667"/>
                </a:lnTo>
                <a:lnTo>
                  <a:pt x="4307" y="7032"/>
                </a:lnTo>
                <a:lnTo>
                  <a:pt x="4502" y="7373"/>
                </a:lnTo>
                <a:lnTo>
                  <a:pt x="4624" y="7543"/>
                </a:lnTo>
                <a:lnTo>
                  <a:pt x="4745" y="7713"/>
                </a:lnTo>
                <a:lnTo>
                  <a:pt x="4916" y="7859"/>
                </a:lnTo>
                <a:lnTo>
                  <a:pt x="5110" y="7981"/>
                </a:lnTo>
                <a:lnTo>
                  <a:pt x="5305" y="8054"/>
                </a:lnTo>
                <a:lnTo>
                  <a:pt x="5500" y="8103"/>
                </a:lnTo>
                <a:lnTo>
                  <a:pt x="5913" y="8103"/>
                </a:lnTo>
                <a:lnTo>
                  <a:pt x="6132" y="8054"/>
                </a:lnTo>
                <a:lnTo>
                  <a:pt x="6351" y="7981"/>
                </a:lnTo>
                <a:lnTo>
                  <a:pt x="6643" y="7859"/>
                </a:lnTo>
                <a:lnTo>
                  <a:pt x="6935" y="7713"/>
                </a:lnTo>
                <a:lnTo>
                  <a:pt x="7227" y="7519"/>
                </a:lnTo>
                <a:lnTo>
                  <a:pt x="7470" y="7324"/>
                </a:lnTo>
                <a:lnTo>
                  <a:pt x="7689" y="7105"/>
                </a:lnTo>
                <a:lnTo>
                  <a:pt x="7884" y="6837"/>
                </a:lnTo>
                <a:lnTo>
                  <a:pt x="8054" y="6570"/>
                </a:lnTo>
                <a:lnTo>
                  <a:pt x="8176" y="6253"/>
                </a:lnTo>
                <a:lnTo>
                  <a:pt x="8249" y="5937"/>
                </a:lnTo>
                <a:lnTo>
                  <a:pt x="8273" y="5645"/>
                </a:lnTo>
                <a:lnTo>
                  <a:pt x="8225" y="5353"/>
                </a:lnTo>
                <a:lnTo>
                  <a:pt x="8127" y="5110"/>
                </a:lnTo>
                <a:lnTo>
                  <a:pt x="7981" y="4866"/>
                </a:lnTo>
                <a:lnTo>
                  <a:pt x="7787" y="4672"/>
                </a:lnTo>
                <a:lnTo>
                  <a:pt x="7568" y="4501"/>
                </a:lnTo>
                <a:lnTo>
                  <a:pt x="7276" y="4355"/>
                </a:lnTo>
                <a:lnTo>
                  <a:pt x="7008" y="4234"/>
                </a:lnTo>
                <a:lnTo>
                  <a:pt x="6716" y="4137"/>
                </a:lnTo>
                <a:lnTo>
                  <a:pt x="6424" y="4039"/>
                </a:lnTo>
                <a:lnTo>
                  <a:pt x="6156" y="3918"/>
                </a:lnTo>
                <a:lnTo>
                  <a:pt x="6059" y="3845"/>
                </a:lnTo>
                <a:lnTo>
                  <a:pt x="5986" y="3772"/>
                </a:lnTo>
                <a:lnTo>
                  <a:pt x="5913" y="3699"/>
                </a:lnTo>
                <a:lnTo>
                  <a:pt x="5864" y="3626"/>
                </a:lnTo>
                <a:lnTo>
                  <a:pt x="5816" y="3455"/>
                </a:lnTo>
                <a:lnTo>
                  <a:pt x="5791" y="3261"/>
                </a:lnTo>
                <a:lnTo>
                  <a:pt x="5816" y="3066"/>
                </a:lnTo>
                <a:lnTo>
                  <a:pt x="5864" y="2896"/>
                </a:lnTo>
                <a:lnTo>
                  <a:pt x="5962" y="2701"/>
                </a:lnTo>
                <a:lnTo>
                  <a:pt x="6059" y="2531"/>
                </a:lnTo>
                <a:lnTo>
                  <a:pt x="6302" y="2214"/>
                </a:lnTo>
                <a:lnTo>
                  <a:pt x="6594" y="1898"/>
                </a:lnTo>
                <a:lnTo>
                  <a:pt x="6911" y="1630"/>
                </a:lnTo>
                <a:lnTo>
                  <a:pt x="7227" y="1363"/>
                </a:lnTo>
                <a:lnTo>
                  <a:pt x="7592" y="1119"/>
                </a:lnTo>
                <a:lnTo>
                  <a:pt x="7957" y="900"/>
                </a:lnTo>
                <a:lnTo>
                  <a:pt x="8322" y="706"/>
                </a:lnTo>
                <a:lnTo>
                  <a:pt x="8687" y="511"/>
                </a:lnTo>
                <a:close/>
                <a:moveTo>
                  <a:pt x="8590" y="0"/>
                </a:moveTo>
                <a:lnTo>
                  <a:pt x="8541" y="24"/>
                </a:lnTo>
                <a:lnTo>
                  <a:pt x="8176" y="219"/>
                </a:lnTo>
                <a:lnTo>
                  <a:pt x="7811" y="414"/>
                </a:lnTo>
                <a:lnTo>
                  <a:pt x="7470" y="608"/>
                </a:lnTo>
                <a:lnTo>
                  <a:pt x="7130" y="827"/>
                </a:lnTo>
                <a:lnTo>
                  <a:pt x="6813" y="1071"/>
                </a:lnTo>
                <a:lnTo>
                  <a:pt x="6497" y="1314"/>
                </a:lnTo>
                <a:lnTo>
                  <a:pt x="6205" y="1606"/>
                </a:lnTo>
                <a:lnTo>
                  <a:pt x="5913" y="1874"/>
                </a:lnTo>
                <a:lnTo>
                  <a:pt x="5694" y="2117"/>
                </a:lnTo>
                <a:lnTo>
                  <a:pt x="5524" y="2360"/>
                </a:lnTo>
                <a:lnTo>
                  <a:pt x="5378" y="2628"/>
                </a:lnTo>
                <a:lnTo>
                  <a:pt x="5281" y="2920"/>
                </a:lnTo>
                <a:lnTo>
                  <a:pt x="5256" y="3066"/>
                </a:lnTo>
                <a:lnTo>
                  <a:pt x="5232" y="3212"/>
                </a:lnTo>
                <a:lnTo>
                  <a:pt x="5232" y="3382"/>
                </a:lnTo>
                <a:lnTo>
                  <a:pt x="5256" y="3528"/>
                </a:lnTo>
                <a:lnTo>
                  <a:pt x="5281" y="3650"/>
                </a:lnTo>
                <a:lnTo>
                  <a:pt x="5354" y="3796"/>
                </a:lnTo>
                <a:lnTo>
                  <a:pt x="5427" y="3942"/>
                </a:lnTo>
                <a:lnTo>
                  <a:pt x="5524" y="4064"/>
                </a:lnTo>
                <a:lnTo>
                  <a:pt x="5645" y="4185"/>
                </a:lnTo>
                <a:lnTo>
                  <a:pt x="5767" y="4283"/>
                </a:lnTo>
                <a:lnTo>
                  <a:pt x="6035" y="4428"/>
                </a:lnTo>
                <a:lnTo>
                  <a:pt x="6327" y="4550"/>
                </a:lnTo>
                <a:lnTo>
                  <a:pt x="6643" y="4647"/>
                </a:lnTo>
                <a:lnTo>
                  <a:pt x="6935" y="4745"/>
                </a:lnTo>
                <a:lnTo>
                  <a:pt x="7203" y="4891"/>
                </a:lnTo>
                <a:lnTo>
                  <a:pt x="7349" y="4964"/>
                </a:lnTo>
                <a:lnTo>
                  <a:pt x="7446" y="5061"/>
                </a:lnTo>
                <a:lnTo>
                  <a:pt x="7543" y="5158"/>
                </a:lnTo>
                <a:lnTo>
                  <a:pt x="7641" y="5280"/>
                </a:lnTo>
                <a:lnTo>
                  <a:pt x="7689" y="5377"/>
                </a:lnTo>
                <a:lnTo>
                  <a:pt x="7714" y="5475"/>
                </a:lnTo>
                <a:lnTo>
                  <a:pt x="7738" y="5669"/>
                </a:lnTo>
                <a:lnTo>
                  <a:pt x="7714" y="5864"/>
                </a:lnTo>
                <a:lnTo>
                  <a:pt x="7665" y="6083"/>
                </a:lnTo>
                <a:lnTo>
                  <a:pt x="7592" y="6278"/>
                </a:lnTo>
                <a:lnTo>
                  <a:pt x="7495" y="6472"/>
                </a:lnTo>
                <a:lnTo>
                  <a:pt x="7373" y="6643"/>
                </a:lnTo>
                <a:lnTo>
                  <a:pt x="7251" y="6789"/>
                </a:lnTo>
                <a:lnTo>
                  <a:pt x="7105" y="6910"/>
                </a:lnTo>
                <a:lnTo>
                  <a:pt x="6959" y="7056"/>
                </a:lnTo>
                <a:lnTo>
                  <a:pt x="6789" y="7154"/>
                </a:lnTo>
                <a:lnTo>
                  <a:pt x="6619" y="7275"/>
                </a:lnTo>
                <a:lnTo>
                  <a:pt x="6254" y="7446"/>
                </a:lnTo>
                <a:lnTo>
                  <a:pt x="5864" y="7567"/>
                </a:lnTo>
                <a:lnTo>
                  <a:pt x="5767" y="7592"/>
                </a:lnTo>
                <a:lnTo>
                  <a:pt x="5645" y="7592"/>
                </a:lnTo>
                <a:lnTo>
                  <a:pt x="5548" y="7567"/>
                </a:lnTo>
                <a:lnTo>
                  <a:pt x="5451" y="7543"/>
                </a:lnTo>
                <a:lnTo>
                  <a:pt x="5281" y="7446"/>
                </a:lnTo>
                <a:lnTo>
                  <a:pt x="5135" y="7300"/>
                </a:lnTo>
                <a:lnTo>
                  <a:pt x="4989" y="7154"/>
                </a:lnTo>
                <a:lnTo>
                  <a:pt x="4891" y="6959"/>
                </a:lnTo>
                <a:lnTo>
                  <a:pt x="4672" y="6594"/>
                </a:lnTo>
                <a:lnTo>
                  <a:pt x="4502" y="6253"/>
                </a:lnTo>
                <a:lnTo>
                  <a:pt x="4283" y="5888"/>
                </a:lnTo>
                <a:lnTo>
                  <a:pt x="4161" y="5742"/>
                </a:lnTo>
                <a:lnTo>
                  <a:pt x="4040" y="5596"/>
                </a:lnTo>
                <a:lnTo>
                  <a:pt x="3869" y="5475"/>
                </a:lnTo>
                <a:lnTo>
                  <a:pt x="3699" y="5377"/>
                </a:lnTo>
                <a:lnTo>
                  <a:pt x="3577" y="5304"/>
                </a:lnTo>
                <a:lnTo>
                  <a:pt x="3456" y="5280"/>
                </a:lnTo>
                <a:lnTo>
                  <a:pt x="3334" y="5256"/>
                </a:lnTo>
                <a:lnTo>
                  <a:pt x="3188" y="5256"/>
                </a:lnTo>
                <a:lnTo>
                  <a:pt x="2945" y="5304"/>
                </a:lnTo>
                <a:lnTo>
                  <a:pt x="2701" y="5377"/>
                </a:lnTo>
                <a:lnTo>
                  <a:pt x="2458" y="5499"/>
                </a:lnTo>
                <a:lnTo>
                  <a:pt x="2239" y="5645"/>
                </a:lnTo>
                <a:lnTo>
                  <a:pt x="2044" y="5815"/>
                </a:lnTo>
                <a:lnTo>
                  <a:pt x="1850" y="5986"/>
                </a:lnTo>
                <a:lnTo>
                  <a:pt x="1606" y="6229"/>
                </a:lnTo>
                <a:lnTo>
                  <a:pt x="1387" y="6521"/>
                </a:lnTo>
                <a:lnTo>
                  <a:pt x="998" y="7081"/>
                </a:lnTo>
                <a:lnTo>
                  <a:pt x="730" y="7397"/>
                </a:lnTo>
                <a:lnTo>
                  <a:pt x="487" y="7713"/>
                </a:lnTo>
                <a:lnTo>
                  <a:pt x="244" y="8030"/>
                </a:lnTo>
                <a:lnTo>
                  <a:pt x="25" y="8395"/>
                </a:lnTo>
                <a:lnTo>
                  <a:pt x="0" y="8492"/>
                </a:lnTo>
                <a:lnTo>
                  <a:pt x="25" y="8565"/>
                </a:lnTo>
                <a:lnTo>
                  <a:pt x="98" y="8638"/>
                </a:lnTo>
                <a:lnTo>
                  <a:pt x="171" y="8662"/>
                </a:lnTo>
                <a:lnTo>
                  <a:pt x="341" y="8906"/>
                </a:lnTo>
                <a:lnTo>
                  <a:pt x="487" y="9149"/>
                </a:lnTo>
                <a:lnTo>
                  <a:pt x="730" y="9441"/>
                </a:lnTo>
                <a:lnTo>
                  <a:pt x="974" y="9709"/>
                </a:lnTo>
                <a:lnTo>
                  <a:pt x="1290" y="10049"/>
                </a:lnTo>
                <a:lnTo>
                  <a:pt x="1655" y="10390"/>
                </a:lnTo>
                <a:lnTo>
                  <a:pt x="2361" y="10998"/>
                </a:lnTo>
                <a:lnTo>
                  <a:pt x="2458" y="11120"/>
                </a:lnTo>
                <a:lnTo>
                  <a:pt x="2531" y="11217"/>
                </a:lnTo>
                <a:lnTo>
                  <a:pt x="2580" y="11290"/>
                </a:lnTo>
                <a:lnTo>
                  <a:pt x="2580" y="11388"/>
                </a:lnTo>
                <a:lnTo>
                  <a:pt x="2580" y="11485"/>
                </a:lnTo>
                <a:lnTo>
                  <a:pt x="2531" y="11582"/>
                </a:lnTo>
                <a:lnTo>
                  <a:pt x="2482" y="11655"/>
                </a:lnTo>
                <a:lnTo>
                  <a:pt x="2409" y="11728"/>
                </a:lnTo>
                <a:lnTo>
                  <a:pt x="2239" y="11874"/>
                </a:lnTo>
                <a:lnTo>
                  <a:pt x="2044" y="11996"/>
                </a:lnTo>
                <a:lnTo>
                  <a:pt x="1655" y="12191"/>
                </a:lnTo>
                <a:lnTo>
                  <a:pt x="1387" y="12312"/>
                </a:lnTo>
                <a:lnTo>
                  <a:pt x="1095" y="12458"/>
                </a:lnTo>
                <a:lnTo>
                  <a:pt x="852" y="12604"/>
                </a:lnTo>
                <a:lnTo>
                  <a:pt x="609" y="12799"/>
                </a:lnTo>
                <a:lnTo>
                  <a:pt x="511" y="12920"/>
                </a:lnTo>
                <a:lnTo>
                  <a:pt x="438" y="13042"/>
                </a:lnTo>
                <a:lnTo>
                  <a:pt x="365" y="13164"/>
                </a:lnTo>
                <a:lnTo>
                  <a:pt x="317" y="13285"/>
                </a:lnTo>
                <a:lnTo>
                  <a:pt x="244" y="13577"/>
                </a:lnTo>
                <a:lnTo>
                  <a:pt x="219" y="13869"/>
                </a:lnTo>
                <a:lnTo>
                  <a:pt x="244" y="14161"/>
                </a:lnTo>
                <a:lnTo>
                  <a:pt x="268" y="14453"/>
                </a:lnTo>
                <a:lnTo>
                  <a:pt x="341" y="14745"/>
                </a:lnTo>
                <a:lnTo>
                  <a:pt x="438" y="15013"/>
                </a:lnTo>
                <a:lnTo>
                  <a:pt x="536" y="15281"/>
                </a:lnTo>
                <a:lnTo>
                  <a:pt x="682" y="15524"/>
                </a:lnTo>
                <a:lnTo>
                  <a:pt x="852" y="15767"/>
                </a:lnTo>
                <a:lnTo>
                  <a:pt x="1022" y="16011"/>
                </a:lnTo>
                <a:lnTo>
                  <a:pt x="1241" y="16205"/>
                </a:lnTo>
                <a:lnTo>
                  <a:pt x="1460" y="16400"/>
                </a:lnTo>
                <a:lnTo>
                  <a:pt x="1704" y="16546"/>
                </a:lnTo>
                <a:lnTo>
                  <a:pt x="1971" y="16668"/>
                </a:lnTo>
                <a:lnTo>
                  <a:pt x="2190" y="16741"/>
                </a:lnTo>
                <a:lnTo>
                  <a:pt x="2434" y="16765"/>
                </a:lnTo>
                <a:lnTo>
                  <a:pt x="2653" y="16789"/>
                </a:lnTo>
                <a:lnTo>
                  <a:pt x="2896" y="16765"/>
                </a:lnTo>
                <a:lnTo>
                  <a:pt x="3115" y="16716"/>
                </a:lnTo>
                <a:lnTo>
                  <a:pt x="3334" y="16643"/>
                </a:lnTo>
                <a:lnTo>
                  <a:pt x="3529" y="16522"/>
                </a:lnTo>
                <a:lnTo>
                  <a:pt x="3723" y="16351"/>
                </a:lnTo>
                <a:lnTo>
                  <a:pt x="3869" y="16205"/>
                </a:lnTo>
                <a:lnTo>
                  <a:pt x="3991" y="16035"/>
                </a:lnTo>
                <a:lnTo>
                  <a:pt x="4113" y="15840"/>
                </a:lnTo>
                <a:lnTo>
                  <a:pt x="4210" y="15646"/>
                </a:lnTo>
                <a:lnTo>
                  <a:pt x="4405" y="15256"/>
                </a:lnTo>
                <a:lnTo>
                  <a:pt x="4575" y="14867"/>
                </a:lnTo>
                <a:lnTo>
                  <a:pt x="4697" y="14648"/>
                </a:lnTo>
                <a:lnTo>
                  <a:pt x="4818" y="14478"/>
                </a:lnTo>
                <a:lnTo>
                  <a:pt x="4940" y="14332"/>
                </a:lnTo>
                <a:lnTo>
                  <a:pt x="5086" y="14234"/>
                </a:lnTo>
                <a:lnTo>
                  <a:pt x="5232" y="14161"/>
                </a:lnTo>
                <a:lnTo>
                  <a:pt x="5402" y="14137"/>
                </a:lnTo>
                <a:lnTo>
                  <a:pt x="5621" y="14186"/>
                </a:lnTo>
                <a:lnTo>
                  <a:pt x="5840" y="14259"/>
                </a:lnTo>
                <a:lnTo>
                  <a:pt x="6010" y="14380"/>
                </a:lnTo>
                <a:lnTo>
                  <a:pt x="6181" y="14502"/>
                </a:lnTo>
                <a:lnTo>
                  <a:pt x="6327" y="14648"/>
                </a:lnTo>
                <a:lnTo>
                  <a:pt x="6473" y="14818"/>
                </a:lnTo>
                <a:lnTo>
                  <a:pt x="6740" y="15135"/>
                </a:lnTo>
                <a:lnTo>
                  <a:pt x="7032" y="15451"/>
                </a:lnTo>
                <a:lnTo>
                  <a:pt x="7154" y="15597"/>
                </a:lnTo>
                <a:lnTo>
                  <a:pt x="7324" y="15719"/>
                </a:lnTo>
                <a:lnTo>
                  <a:pt x="7641" y="15938"/>
                </a:lnTo>
                <a:lnTo>
                  <a:pt x="7957" y="16157"/>
                </a:lnTo>
                <a:lnTo>
                  <a:pt x="8273" y="16400"/>
                </a:lnTo>
                <a:lnTo>
                  <a:pt x="8298" y="16473"/>
                </a:lnTo>
                <a:lnTo>
                  <a:pt x="8346" y="16522"/>
                </a:lnTo>
                <a:lnTo>
                  <a:pt x="8395" y="16546"/>
                </a:lnTo>
                <a:lnTo>
                  <a:pt x="8468" y="16546"/>
                </a:lnTo>
                <a:lnTo>
                  <a:pt x="8784" y="16424"/>
                </a:lnTo>
                <a:lnTo>
                  <a:pt x="9052" y="16254"/>
                </a:lnTo>
                <a:lnTo>
                  <a:pt x="9587" y="15889"/>
                </a:lnTo>
                <a:lnTo>
                  <a:pt x="9879" y="15670"/>
                </a:lnTo>
                <a:lnTo>
                  <a:pt x="10147" y="15475"/>
                </a:lnTo>
                <a:lnTo>
                  <a:pt x="10390" y="15256"/>
                </a:lnTo>
                <a:lnTo>
                  <a:pt x="10634" y="15013"/>
                </a:lnTo>
                <a:lnTo>
                  <a:pt x="10828" y="14794"/>
                </a:lnTo>
                <a:lnTo>
                  <a:pt x="10999" y="14575"/>
                </a:lnTo>
                <a:lnTo>
                  <a:pt x="11145" y="14332"/>
                </a:lnTo>
                <a:lnTo>
                  <a:pt x="11242" y="14088"/>
                </a:lnTo>
                <a:lnTo>
                  <a:pt x="11339" y="13821"/>
                </a:lnTo>
                <a:lnTo>
                  <a:pt x="11388" y="13553"/>
                </a:lnTo>
                <a:lnTo>
                  <a:pt x="11388" y="13261"/>
                </a:lnTo>
                <a:lnTo>
                  <a:pt x="11339" y="12993"/>
                </a:lnTo>
                <a:lnTo>
                  <a:pt x="11315" y="12847"/>
                </a:lnTo>
                <a:lnTo>
                  <a:pt x="11242" y="12726"/>
                </a:lnTo>
                <a:lnTo>
                  <a:pt x="11169" y="12628"/>
                </a:lnTo>
                <a:lnTo>
                  <a:pt x="11096" y="12531"/>
                </a:lnTo>
                <a:lnTo>
                  <a:pt x="10877" y="12361"/>
                </a:lnTo>
                <a:lnTo>
                  <a:pt x="10658" y="12239"/>
                </a:lnTo>
                <a:lnTo>
                  <a:pt x="10390" y="12118"/>
                </a:lnTo>
                <a:lnTo>
                  <a:pt x="10147" y="12045"/>
                </a:lnTo>
                <a:lnTo>
                  <a:pt x="9879" y="11947"/>
                </a:lnTo>
                <a:lnTo>
                  <a:pt x="9636" y="11850"/>
                </a:lnTo>
                <a:lnTo>
                  <a:pt x="9466" y="11753"/>
                </a:lnTo>
                <a:lnTo>
                  <a:pt x="9320" y="11631"/>
                </a:lnTo>
                <a:lnTo>
                  <a:pt x="9222" y="11485"/>
                </a:lnTo>
                <a:lnTo>
                  <a:pt x="9149" y="11315"/>
                </a:lnTo>
                <a:lnTo>
                  <a:pt x="9125" y="11169"/>
                </a:lnTo>
                <a:lnTo>
                  <a:pt x="9101" y="10974"/>
                </a:lnTo>
                <a:lnTo>
                  <a:pt x="9125" y="10804"/>
                </a:lnTo>
                <a:lnTo>
                  <a:pt x="9149" y="10633"/>
                </a:lnTo>
                <a:lnTo>
                  <a:pt x="9198" y="10439"/>
                </a:lnTo>
                <a:lnTo>
                  <a:pt x="9271" y="10268"/>
                </a:lnTo>
                <a:lnTo>
                  <a:pt x="9466" y="9903"/>
                </a:lnTo>
                <a:lnTo>
                  <a:pt x="9685" y="9611"/>
                </a:lnTo>
                <a:lnTo>
                  <a:pt x="9928" y="9368"/>
                </a:lnTo>
                <a:lnTo>
                  <a:pt x="10074" y="9246"/>
                </a:lnTo>
                <a:lnTo>
                  <a:pt x="10244" y="9149"/>
                </a:lnTo>
                <a:lnTo>
                  <a:pt x="10415" y="9076"/>
                </a:lnTo>
                <a:lnTo>
                  <a:pt x="10609" y="9003"/>
                </a:lnTo>
                <a:lnTo>
                  <a:pt x="10804" y="8954"/>
                </a:lnTo>
                <a:lnTo>
                  <a:pt x="10999" y="8930"/>
                </a:lnTo>
                <a:lnTo>
                  <a:pt x="11193" y="8930"/>
                </a:lnTo>
                <a:lnTo>
                  <a:pt x="11388" y="8954"/>
                </a:lnTo>
                <a:lnTo>
                  <a:pt x="11583" y="8979"/>
                </a:lnTo>
                <a:lnTo>
                  <a:pt x="11729" y="9052"/>
                </a:lnTo>
                <a:lnTo>
                  <a:pt x="11875" y="9149"/>
                </a:lnTo>
                <a:lnTo>
                  <a:pt x="11996" y="9271"/>
                </a:lnTo>
                <a:lnTo>
                  <a:pt x="12118" y="9417"/>
                </a:lnTo>
                <a:lnTo>
                  <a:pt x="12215" y="9563"/>
                </a:lnTo>
                <a:lnTo>
                  <a:pt x="12361" y="9903"/>
                </a:lnTo>
                <a:lnTo>
                  <a:pt x="12580" y="10390"/>
                </a:lnTo>
                <a:lnTo>
                  <a:pt x="12702" y="10633"/>
                </a:lnTo>
                <a:lnTo>
                  <a:pt x="12824" y="10828"/>
                </a:lnTo>
                <a:lnTo>
                  <a:pt x="12994" y="11023"/>
                </a:lnTo>
                <a:lnTo>
                  <a:pt x="13189" y="11169"/>
                </a:lnTo>
                <a:lnTo>
                  <a:pt x="13310" y="11217"/>
                </a:lnTo>
                <a:lnTo>
                  <a:pt x="13432" y="11266"/>
                </a:lnTo>
                <a:lnTo>
                  <a:pt x="13554" y="11290"/>
                </a:lnTo>
                <a:lnTo>
                  <a:pt x="13724" y="11315"/>
                </a:lnTo>
                <a:lnTo>
                  <a:pt x="13870" y="11315"/>
                </a:lnTo>
                <a:lnTo>
                  <a:pt x="14016" y="11290"/>
                </a:lnTo>
                <a:lnTo>
                  <a:pt x="14186" y="11266"/>
                </a:lnTo>
                <a:lnTo>
                  <a:pt x="14332" y="11217"/>
                </a:lnTo>
                <a:lnTo>
                  <a:pt x="14600" y="11071"/>
                </a:lnTo>
                <a:lnTo>
                  <a:pt x="14867" y="10877"/>
                </a:lnTo>
                <a:lnTo>
                  <a:pt x="15111" y="10682"/>
                </a:lnTo>
                <a:lnTo>
                  <a:pt x="15330" y="10439"/>
                </a:lnTo>
                <a:lnTo>
                  <a:pt x="15549" y="10195"/>
                </a:lnTo>
                <a:lnTo>
                  <a:pt x="15719" y="9952"/>
                </a:lnTo>
                <a:lnTo>
                  <a:pt x="16352" y="9027"/>
                </a:lnTo>
                <a:lnTo>
                  <a:pt x="16473" y="8833"/>
                </a:lnTo>
                <a:lnTo>
                  <a:pt x="16619" y="8614"/>
                </a:lnTo>
                <a:lnTo>
                  <a:pt x="16692" y="8395"/>
                </a:lnTo>
                <a:lnTo>
                  <a:pt x="16717" y="8273"/>
                </a:lnTo>
                <a:lnTo>
                  <a:pt x="16717" y="8151"/>
                </a:lnTo>
                <a:lnTo>
                  <a:pt x="16717" y="8127"/>
                </a:lnTo>
                <a:lnTo>
                  <a:pt x="16717" y="8078"/>
                </a:lnTo>
                <a:lnTo>
                  <a:pt x="16717" y="8005"/>
                </a:lnTo>
                <a:lnTo>
                  <a:pt x="16692" y="7957"/>
                </a:lnTo>
                <a:lnTo>
                  <a:pt x="16644" y="7908"/>
                </a:lnTo>
                <a:lnTo>
                  <a:pt x="16327" y="7640"/>
                </a:lnTo>
                <a:lnTo>
                  <a:pt x="16011" y="7348"/>
                </a:lnTo>
                <a:lnTo>
                  <a:pt x="15451" y="6740"/>
                </a:lnTo>
                <a:lnTo>
                  <a:pt x="15232" y="6521"/>
                </a:lnTo>
                <a:lnTo>
                  <a:pt x="14989" y="6302"/>
                </a:lnTo>
                <a:lnTo>
                  <a:pt x="14527" y="5888"/>
                </a:lnTo>
                <a:lnTo>
                  <a:pt x="14381" y="5742"/>
                </a:lnTo>
                <a:lnTo>
                  <a:pt x="14283" y="5572"/>
                </a:lnTo>
                <a:lnTo>
                  <a:pt x="14210" y="5402"/>
                </a:lnTo>
                <a:lnTo>
                  <a:pt x="14162" y="5231"/>
                </a:lnTo>
                <a:lnTo>
                  <a:pt x="14162" y="5061"/>
                </a:lnTo>
                <a:lnTo>
                  <a:pt x="14186" y="4866"/>
                </a:lnTo>
                <a:lnTo>
                  <a:pt x="14259" y="4696"/>
                </a:lnTo>
                <a:lnTo>
                  <a:pt x="14381" y="4526"/>
                </a:lnTo>
                <a:lnTo>
                  <a:pt x="14478" y="4428"/>
                </a:lnTo>
                <a:lnTo>
                  <a:pt x="14600" y="4355"/>
                </a:lnTo>
                <a:lnTo>
                  <a:pt x="14746" y="4283"/>
                </a:lnTo>
                <a:lnTo>
                  <a:pt x="14892" y="4234"/>
                </a:lnTo>
                <a:lnTo>
                  <a:pt x="15476" y="4039"/>
                </a:lnTo>
                <a:lnTo>
                  <a:pt x="15719" y="3942"/>
                </a:lnTo>
                <a:lnTo>
                  <a:pt x="15938" y="3820"/>
                </a:lnTo>
                <a:lnTo>
                  <a:pt x="16108" y="3674"/>
                </a:lnTo>
                <a:lnTo>
                  <a:pt x="16230" y="3504"/>
                </a:lnTo>
                <a:lnTo>
                  <a:pt x="16352" y="3334"/>
                </a:lnTo>
                <a:lnTo>
                  <a:pt x="16425" y="3139"/>
                </a:lnTo>
                <a:lnTo>
                  <a:pt x="16473" y="2920"/>
                </a:lnTo>
                <a:lnTo>
                  <a:pt x="16498" y="2701"/>
                </a:lnTo>
                <a:lnTo>
                  <a:pt x="16522" y="2482"/>
                </a:lnTo>
                <a:lnTo>
                  <a:pt x="16498" y="2263"/>
                </a:lnTo>
                <a:lnTo>
                  <a:pt x="16449" y="2044"/>
                </a:lnTo>
                <a:lnTo>
                  <a:pt x="16376" y="1825"/>
                </a:lnTo>
                <a:lnTo>
                  <a:pt x="16303" y="1606"/>
                </a:lnTo>
                <a:lnTo>
                  <a:pt x="16206" y="1387"/>
                </a:lnTo>
                <a:lnTo>
                  <a:pt x="16084" y="1192"/>
                </a:lnTo>
                <a:lnTo>
                  <a:pt x="15938" y="998"/>
                </a:lnTo>
                <a:lnTo>
                  <a:pt x="15768" y="779"/>
                </a:lnTo>
                <a:lnTo>
                  <a:pt x="15573" y="608"/>
                </a:lnTo>
                <a:lnTo>
                  <a:pt x="15354" y="462"/>
                </a:lnTo>
                <a:lnTo>
                  <a:pt x="15111" y="341"/>
                </a:lnTo>
                <a:lnTo>
                  <a:pt x="14892" y="268"/>
                </a:lnTo>
                <a:lnTo>
                  <a:pt x="14648" y="195"/>
                </a:lnTo>
                <a:lnTo>
                  <a:pt x="14137" y="195"/>
                </a:lnTo>
                <a:lnTo>
                  <a:pt x="13894" y="219"/>
                </a:lnTo>
                <a:lnTo>
                  <a:pt x="13675" y="292"/>
                </a:lnTo>
                <a:lnTo>
                  <a:pt x="13432" y="389"/>
                </a:lnTo>
                <a:lnTo>
                  <a:pt x="13213" y="535"/>
                </a:lnTo>
                <a:lnTo>
                  <a:pt x="13018" y="681"/>
                </a:lnTo>
                <a:lnTo>
                  <a:pt x="12848" y="876"/>
                </a:lnTo>
                <a:lnTo>
                  <a:pt x="12702" y="1095"/>
                </a:lnTo>
                <a:lnTo>
                  <a:pt x="12580" y="1338"/>
                </a:lnTo>
                <a:lnTo>
                  <a:pt x="12459" y="1630"/>
                </a:lnTo>
                <a:lnTo>
                  <a:pt x="12337" y="1898"/>
                </a:lnTo>
                <a:lnTo>
                  <a:pt x="12191" y="2166"/>
                </a:lnTo>
                <a:lnTo>
                  <a:pt x="12118" y="2287"/>
                </a:lnTo>
                <a:lnTo>
                  <a:pt x="12021" y="2385"/>
                </a:lnTo>
                <a:lnTo>
                  <a:pt x="11850" y="2531"/>
                </a:lnTo>
                <a:lnTo>
                  <a:pt x="11680" y="2579"/>
                </a:lnTo>
                <a:lnTo>
                  <a:pt x="11510" y="2604"/>
                </a:lnTo>
                <a:lnTo>
                  <a:pt x="11339" y="2579"/>
                </a:lnTo>
                <a:lnTo>
                  <a:pt x="11169" y="2506"/>
                </a:lnTo>
                <a:lnTo>
                  <a:pt x="10999" y="2433"/>
                </a:lnTo>
                <a:lnTo>
                  <a:pt x="10853" y="2312"/>
                </a:lnTo>
                <a:lnTo>
                  <a:pt x="10707" y="2190"/>
                </a:lnTo>
                <a:lnTo>
                  <a:pt x="10488" y="1947"/>
                </a:lnTo>
                <a:lnTo>
                  <a:pt x="10269" y="1679"/>
                </a:lnTo>
                <a:lnTo>
                  <a:pt x="9855" y="1168"/>
                </a:lnTo>
                <a:lnTo>
                  <a:pt x="9636" y="900"/>
                </a:lnTo>
                <a:lnTo>
                  <a:pt x="9417" y="657"/>
                </a:lnTo>
                <a:lnTo>
                  <a:pt x="9174" y="414"/>
                </a:lnTo>
                <a:lnTo>
                  <a:pt x="8906" y="219"/>
                </a:lnTo>
                <a:lnTo>
                  <a:pt x="8857" y="122"/>
                </a:lnTo>
                <a:lnTo>
                  <a:pt x="8784" y="24"/>
                </a:lnTo>
                <a:lnTo>
                  <a:pt x="86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44"/>
          <p:cNvSpPr/>
          <p:nvPr/>
        </p:nvSpPr>
        <p:spPr>
          <a:xfrm>
            <a:off x="8626235" y="543217"/>
            <a:ext cx="179355" cy="189925"/>
          </a:xfrm>
          <a:custGeom>
            <a:avLst/>
            <a:gdLst/>
            <a:ahLst/>
            <a:cxnLst/>
            <a:rect l="l" t="t" r="r" b="b"/>
            <a:pathLst>
              <a:path w="15695" h="16620" extrusionOk="0">
                <a:moveTo>
                  <a:pt x="7786" y="755"/>
                </a:moveTo>
                <a:lnTo>
                  <a:pt x="7567" y="780"/>
                </a:lnTo>
                <a:lnTo>
                  <a:pt x="7324" y="804"/>
                </a:lnTo>
                <a:lnTo>
                  <a:pt x="7105" y="877"/>
                </a:lnTo>
                <a:lnTo>
                  <a:pt x="6910" y="999"/>
                </a:lnTo>
                <a:lnTo>
                  <a:pt x="6813" y="1072"/>
                </a:lnTo>
                <a:lnTo>
                  <a:pt x="6740" y="1145"/>
                </a:lnTo>
                <a:lnTo>
                  <a:pt x="6691" y="1242"/>
                </a:lnTo>
                <a:lnTo>
                  <a:pt x="6643" y="1364"/>
                </a:lnTo>
                <a:lnTo>
                  <a:pt x="6667" y="1388"/>
                </a:lnTo>
                <a:lnTo>
                  <a:pt x="6691" y="1412"/>
                </a:lnTo>
                <a:lnTo>
                  <a:pt x="6740" y="1388"/>
                </a:lnTo>
                <a:lnTo>
                  <a:pt x="6764" y="1412"/>
                </a:lnTo>
                <a:lnTo>
                  <a:pt x="6716" y="1461"/>
                </a:lnTo>
                <a:lnTo>
                  <a:pt x="6691" y="1510"/>
                </a:lnTo>
                <a:lnTo>
                  <a:pt x="6691" y="1680"/>
                </a:lnTo>
                <a:lnTo>
                  <a:pt x="6716" y="1826"/>
                </a:lnTo>
                <a:lnTo>
                  <a:pt x="6764" y="1996"/>
                </a:lnTo>
                <a:lnTo>
                  <a:pt x="6813" y="2166"/>
                </a:lnTo>
                <a:lnTo>
                  <a:pt x="6886" y="2312"/>
                </a:lnTo>
                <a:lnTo>
                  <a:pt x="7008" y="2434"/>
                </a:lnTo>
                <a:lnTo>
                  <a:pt x="7129" y="2556"/>
                </a:lnTo>
                <a:lnTo>
                  <a:pt x="7251" y="2629"/>
                </a:lnTo>
                <a:lnTo>
                  <a:pt x="7300" y="2629"/>
                </a:lnTo>
                <a:lnTo>
                  <a:pt x="7324" y="2604"/>
                </a:lnTo>
                <a:lnTo>
                  <a:pt x="7324" y="2580"/>
                </a:lnTo>
                <a:lnTo>
                  <a:pt x="7324" y="2556"/>
                </a:lnTo>
                <a:lnTo>
                  <a:pt x="7056" y="2069"/>
                </a:lnTo>
                <a:lnTo>
                  <a:pt x="6983" y="1826"/>
                </a:lnTo>
                <a:lnTo>
                  <a:pt x="6910" y="1583"/>
                </a:lnTo>
                <a:lnTo>
                  <a:pt x="7202" y="1874"/>
                </a:lnTo>
                <a:lnTo>
                  <a:pt x="7543" y="2142"/>
                </a:lnTo>
                <a:lnTo>
                  <a:pt x="7884" y="2385"/>
                </a:lnTo>
                <a:lnTo>
                  <a:pt x="8273" y="2580"/>
                </a:lnTo>
                <a:lnTo>
                  <a:pt x="8468" y="2677"/>
                </a:lnTo>
                <a:lnTo>
                  <a:pt x="8662" y="2726"/>
                </a:lnTo>
                <a:lnTo>
                  <a:pt x="8857" y="2775"/>
                </a:lnTo>
                <a:lnTo>
                  <a:pt x="9076" y="2823"/>
                </a:lnTo>
                <a:lnTo>
                  <a:pt x="9490" y="2823"/>
                </a:lnTo>
                <a:lnTo>
                  <a:pt x="9709" y="2799"/>
                </a:lnTo>
                <a:lnTo>
                  <a:pt x="9928" y="2750"/>
                </a:lnTo>
                <a:lnTo>
                  <a:pt x="9952" y="2726"/>
                </a:lnTo>
                <a:lnTo>
                  <a:pt x="9976" y="2677"/>
                </a:lnTo>
                <a:lnTo>
                  <a:pt x="9952" y="2629"/>
                </a:lnTo>
                <a:lnTo>
                  <a:pt x="9928" y="2604"/>
                </a:lnTo>
                <a:lnTo>
                  <a:pt x="9538" y="2531"/>
                </a:lnTo>
                <a:lnTo>
                  <a:pt x="9173" y="2458"/>
                </a:lnTo>
                <a:lnTo>
                  <a:pt x="8784" y="2410"/>
                </a:lnTo>
                <a:lnTo>
                  <a:pt x="8419" y="2312"/>
                </a:lnTo>
                <a:lnTo>
                  <a:pt x="8224" y="2239"/>
                </a:lnTo>
                <a:lnTo>
                  <a:pt x="8054" y="2142"/>
                </a:lnTo>
                <a:lnTo>
                  <a:pt x="7689" y="1947"/>
                </a:lnTo>
                <a:lnTo>
                  <a:pt x="7348" y="1728"/>
                </a:lnTo>
                <a:lnTo>
                  <a:pt x="7008" y="1510"/>
                </a:lnTo>
                <a:lnTo>
                  <a:pt x="7251" y="1583"/>
                </a:lnTo>
                <a:lnTo>
                  <a:pt x="7494" y="1631"/>
                </a:lnTo>
                <a:lnTo>
                  <a:pt x="7981" y="1753"/>
                </a:lnTo>
                <a:lnTo>
                  <a:pt x="8297" y="1826"/>
                </a:lnTo>
                <a:lnTo>
                  <a:pt x="8638" y="1923"/>
                </a:lnTo>
                <a:lnTo>
                  <a:pt x="8954" y="1947"/>
                </a:lnTo>
                <a:lnTo>
                  <a:pt x="9125" y="1947"/>
                </a:lnTo>
                <a:lnTo>
                  <a:pt x="9295" y="1923"/>
                </a:lnTo>
                <a:lnTo>
                  <a:pt x="9344" y="1899"/>
                </a:lnTo>
                <a:lnTo>
                  <a:pt x="9344" y="1850"/>
                </a:lnTo>
                <a:lnTo>
                  <a:pt x="9344" y="1826"/>
                </a:lnTo>
                <a:lnTo>
                  <a:pt x="9319" y="1777"/>
                </a:lnTo>
                <a:lnTo>
                  <a:pt x="9027" y="1655"/>
                </a:lnTo>
                <a:lnTo>
                  <a:pt x="8711" y="1558"/>
                </a:lnTo>
                <a:lnTo>
                  <a:pt x="8078" y="1437"/>
                </a:lnTo>
                <a:lnTo>
                  <a:pt x="7567" y="1315"/>
                </a:lnTo>
                <a:lnTo>
                  <a:pt x="7300" y="1266"/>
                </a:lnTo>
                <a:lnTo>
                  <a:pt x="7032" y="1266"/>
                </a:lnTo>
                <a:lnTo>
                  <a:pt x="7251" y="1145"/>
                </a:lnTo>
                <a:lnTo>
                  <a:pt x="7470" y="1072"/>
                </a:lnTo>
                <a:lnTo>
                  <a:pt x="7738" y="1047"/>
                </a:lnTo>
                <a:lnTo>
                  <a:pt x="8005" y="1072"/>
                </a:lnTo>
                <a:lnTo>
                  <a:pt x="8273" y="1120"/>
                </a:lnTo>
                <a:lnTo>
                  <a:pt x="8541" y="1193"/>
                </a:lnTo>
                <a:lnTo>
                  <a:pt x="8760" y="1266"/>
                </a:lnTo>
                <a:lnTo>
                  <a:pt x="8954" y="1339"/>
                </a:lnTo>
                <a:lnTo>
                  <a:pt x="9368" y="1558"/>
                </a:lnTo>
                <a:lnTo>
                  <a:pt x="9806" y="1753"/>
                </a:lnTo>
                <a:lnTo>
                  <a:pt x="10001" y="1826"/>
                </a:lnTo>
                <a:lnTo>
                  <a:pt x="10220" y="1874"/>
                </a:lnTo>
                <a:lnTo>
                  <a:pt x="10268" y="1850"/>
                </a:lnTo>
                <a:lnTo>
                  <a:pt x="10293" y="1826"/>
                </a:lnTo>
                <a:lnTo>
                  <a:pt x="10317" y="1801"/>
                </a:lnTo>
                <a:lnTo>
                  <a:pt x="10293" y="1753"/>
                </a:lnTo>
                <a:lnTo>
                  <a:pt x="10098" y="1558"/>
                </a:lnTo>
                <a:lnTo>
                  <a:pt x="9879" y="1388"/>
                </a:lnTo>
                <a:lnTo>
                  <a:pt x="9611" y="1242"/>
                </a:lnTo>
                <a:lnTo>
                  <a:pt x="9344" y="1120"/>
                </a:lnTo>
                <a:lnTo>
                  <a:pt x="9052" y="1023"/>
                </a:lnTo>
                <a:lnTo>
                  <a:pt x="8760" y="926"/>
                </a:lnTo>
                <a:lnTo>
                  <a:pt x="8224" y="804"/>
                </a:lnTo>
                <a:lnTo>
                  <a:pt x="8030" y="755"/>
                </a:lnTo>
                <a:close/>
                <a:moveTo>
                  <a:pt x="5888" y="1996"/>
                </a:moveTo>
                <a:lnTo>
                  <a:pt x="5864" y="2020"/>
                </a:lnTo>
                <a:lnTo>
                  <a:pt x="5694" y="2142"/>
                </a:lnTo>
                <a:lnTo>
                  <a:pt x="5523" y="2264"/>
                </a:lnTo>
                <a:lnTo>
                  <a:pt x="5207" y="2556"/>
                </a:lnTo>
                <a:lnTo>
                  <a:pt x="4891" y="2823"/>
                </a:lnTo>
                <a:lnTo>
                  <a:pt x="4745" y="2969"/>
                </a:lnTo>
                <a:lnTo>
                  <a:pt x="4623" y="3140"/>
                </a:lnTo>
                <a:lnTo>
                  <a:pt x="4623" y="3188"/>
                </a:lnTo>
                <a:lnTo>
                  <a:pt x="4647" y="3213"/>
                </a:lnTo>
                <a:lnTo>
                  <a:pt x="4842" y="3115"/>
                </a:lnTo>
                <a:lnTo>
                  <a:pt x="4988" y="3018"/>
                </a:lnTo>
                <a:lnTo>
                  <a:pt x="5280" y="2775"/>
                </a:lnTo>
                <a:lnTo>
                  <a:pt x="5645" y="2458"/>
                </a:lnTo>
                <a:lnTo>
                  <a:pt x="5986" y="2166"/>
                </a:lnTo>
                <a:lnTo>
                  <a:pt x="6010" y="2093"/>
                </a:lnTo>
                <a:lnTo>
                  <a:pt x="5986" y="2045"/>
                </a:lnTo>
                <a:lnTo>
                  <a:pt x="5937" y="1996"/>
                </a:lnTo>
                <a:close/>
                <a:moveTo>
                  <a:pt x="6107" y="5622"/>
                </a:moveTo>
                <a:lnTo>
                  <a:pt x="6059" y="5646"/>
                </a:lnTo>
                <a:lnTo>
                  <a:pt x="6010" y="5670"/>
                </a:lnTo>
                <a:lnTo>
                  <a:pt x="5961" y="5719"/>
                </a:lnTo>
                <a:lnTo>
                  <a:pt x="5888" y="5768"/>
                </a:lnTo>
                <a:lnTo>
                  <a:pt x="5815" y="5816"/>
                </a:lnTo>
                <a:lnTo>
                  <a:pt x="5767" y="5889"/>
                </a:lnTo>
                <a:lnTo>
                  <a:pt x="5718" y="5987"/>
                </a:lnTo>
                <a:lnTo>
                  <a:pt x="5669" y="6157"/>
                </a:lnTo>
                <a:lnTo>
                  <a:pt x="5669" y="6327"/>
                </a:lnTo>
                <a:lnTo>
                  <a:pt x="5669" y="6425"/>
                </a:lnTo>
                <a:lnTo>
                  <a:pt x="5718" y="6546"/>
                </a:lnTo>
                <a:lnTo>
                  <a:pt x="5767" y="6644"/>
                </a:lnTo>
                <a:lnTo>
                  <a:pt x="5815" y="6717"/>
                </a:lnTo>
                <a:lnTo>
                  <a:pt x="5888" y="6790"/>
                </a:lnTo>
                <a:lnTo>
                  <a:pt x="5986" y="6863"/>
                </a:lnTo>
                <a:lnTo>
                  <a:pt x="6083" y="6911"/>
                </a:lnTo>
                <a:lnTo>
                  <a:pt x="6180" y="6936"/>
                </a:lnTo>
                <a:lnTo>
                  <a:pt x="6326" y="6936"/>
                </a:lnTo>
                <a:lnTo>
                  <a:pt x="6399" y="6911"/>
                </a:lnTo>
                <a:lnTo>
                  <a:pt x="6448" y="6863"/>
                </a:lnTo>
                <a:lnTo>
                  <a:pt x="6570" y="6717"/>
                </a:lnTo>
                <a:lnTo>
                  <a:pt x="6643" y="6546"/>
                </a:lnTo>
                <a:lnTo>
                  <a:pt x="6667" y="6352"/>
                </a:lnTo>
                <a:lnTo>
                  <a:pt x="6667" y="6157"/>
                </a:lnTo>
                <a:lnTo>
                  <a:pt x="6618" y="5962"/>
                </a:lnTo>
                <a:lnTo>
                  <a:pt x="6594" y="5889"/>
                </a:lnTo>
                <a:lnTo>
                  <a:pt x="6521" y="5792"/>
                </a:lnTo>
                <a:lnTo>
                  <a:pt x="6472" y="5719"/>
                </a:lnTo>
                <a:lnTo>
                  <a:pt x="6375" y="5670"/>
                </a:lnTo>
                <a:lnTo>
                  <a:pt x="6302" y="5622"/>
                </a:lnTo>
                <a:close/>
                <a:moveTo>
                  <a:pt x="9368" y="5622"/>
                </a:moveTo>
                <a:lnTo>
                  <a:pt x="9319" y="5646"/>
                </a:lnTo>
                <a:lnTo>
                  <a:pt x="9271" y="5670"/>
                </a:lnTo>
                <a:lnTo>
                  <a:pt x="9222" y="5719"/>
                </a:lnTo>
                <a:lnTo>
                  <a:pt x="9149" y="5768"/>
                </a:lnTo>
                <a:lnTo>
                  <a:pt x="9076" y="5816"/>
                </a:lnTo>
                <a:lnTo>
                  <a:pt x="9027" y="5889"/>
                </a:lnTo>
                <a:lnTo>
                  <a:pt x="8979" y="5987"/>
                </a:lnTo>
                <a:lnTo>
                  <a:pt x="8930" y="6157"/>
                </a:lnTo>
                <a:lnTo>
                  <a:pt x="8930" y="6327"/>
                </a:lnTo>
                <a:lnTo>
                  <a:pt x="8930" y="6425"/>
                </a:lnTo>
                <a:lnTo>
                  <a:pt x="8979" y="6546"/>
                </a:lnTo>
                <a:lnTo>
                  <a:pt x="9027" y="6644"/>
                </a:lnTo>
                <a:lnTo>
                  <a:pt x="9076" y="6717"/>
                </a:lnTo>
                <a:lnTo>
                  <a:pt x="9149" y="6790"/>
                </a:lnTo>
                <a:lnTo>
                  <a:pt x="9246" y="6863"/>
                </a:lnTo>
                <a:lnTo>
                  <a:pt x="9344" y="6911"/>
                </a:lnTo>
                <a:lnTo>
                  <a:pt x="9441" y="6936"/>
                </a:lnTo>
                <a:lnTo>
                  <a:pt x="9587" y="6936"/>
                </a:lnTo>
                <a:lnTo>
                  <a:pt x="9660" y="6911"/>
                </a:lnTo>
                <a:lnTo>
                  <a:pt x="9709" y="6863"/>
                </a:lnTo>
                <a:lnTo>
                  <a:pt x="9830" y="6717"/>
                </a:lnTo>
                <a:lnTo>
                  <a:pt x="9903" y="6546"/>
                </a:lnTo>
                <a:lnTo>
                  <a:pt x="9928" y="6352"/>
                </a:lnTo>
                <a:lnTo>
                  <a:pt x="9928" y="6157"/>
                </a:lnTo>
                <a:lnTo>
                  <a:pt x="9879" y="5962"/>
                </a:lnTo>
                <a:lnTo>
                  <a:pt x="9855" y="5889"/>
                </a:lnTo>
                <a:lnTo>
                  <a:pt x="9782" y="5792"/>
                </a:lnTo>
                <a:lnTo>
                  <a:pt x="9733" y="5719"/>
                </a:lnTo>
                <a:lnTo>
                  <a:pt x="9636" y="5670"/>
                </a:lnTo>
                <a:lnTo>
                  <a:pt x="9563" y="5622"/>
                </a:lnTo>
                <a:close/>
                <a:moveTo>
                  <a:pt x="7786" y="6765"/>
                </a:moveTo>
                <a:lnTo>
                  <a:pt x="7738" y="6814"/>
                </a:lnTo>
                <a:lnTo>
                  <a:pt x="7713" y="6863"/>
                </a:lnTo>
                <a:lnTo>
                  <a:pt x="7713" y="7082"/>
                </a:lnTo>
                <a:lnTo>
                  <a:pt x="7738" y="7301"/>
                </a:lnTo>
                <a:lnTo>
                  <a:pt x="7738" y="7520"/>
                </a:lnTo>
                <a:lnTo>
                  <a:pt x="7762" y="7739"/>
                </a:lnTo>
                <a:lnTo>
                  <a:pt x="7786" y="7787"/>
                </a:lnTo>
                <a:lnTo>
                  <a:pt x="7811" y="7812"/>
                </a:lnTo>
                <a:lnTo>
                  <a:pt x="7908" y="7860"/>
                </a:lnTo>
                <a:lnTo>
                  <a:pt x="7957" y="7836"/>
                </a:lnTo>
                <a:lnTo>
                  <a:pt x="8005" y="7836"/>
                </a:lnTo>
                <a:lnTo>
                  <a:pt x="8030" y="7787"/>
                </a:lnTo>
                <a:lnTo>
                  <a:pt x="8054" y="7739"/>
                </a:lnTo>
                <a:lnTo>
                  <a:pt x="8054" y="7641"/>
                </a:lnTo>
                <a:lnTo>
                  <a:pt x="8054" y="7520"/>
                </a:lnTo>
                <a:lnTo>
                  <a:pt x="8030" y="7301"/>
                </a:lnTo>
                <a:lnTo>
                  <a:pt x="7981" y="7057"/>
                </a:lnTo>
                <a:lnTo>
                  <a:pt x="7957" y="6936"/>
                </a:lnTo>
                <a:lnTo>
                  <a:pt x="7884" y="6814"/>
                </a:lnTo>
                <a:lnTo>
                  <a:pt x="7835" y="6765"/>
                </a:lnTo>
                <a:close/>
                <a:moveTo>
                  <a:pt x="8589" y="8274"/>
                </a:moveTo>
                <a:lnTo>
                  <a:pt x="8249" y="8371"/>
                </a:lnTo>
                <a:lnTo>
                  <a:pt x="7932" y="8444"/>
                </a:lnTo>
                <a:lnTo>
                  <a:pt x="7592" y="8469"/>
                </a:lnTo>
                <a:lnTo>
                  <a:pt x="7421" y="8469"/>
                </a:lnTo>
                <a:lnTo>
                  <a:pt x="7251" y="8444"/>
                </a:lnTo>
                <a:lnTo>
                  <a:pt x="7202" y="8469"/>
                </a:lnTo>
                <a:lnTo>
                  <a:pt x="7178" y="8469"/>
                </a:lnTo>
                <a:lnTo>
                  <a:pt x="7154" y="8517"/>
                </a:lnTo>
                <a:lnTo>
                  <a:pt x="7178" y="8542"/>
                </a:lnTo>
                <a:lnTo>
                  <a:pt x="7227" y="8639"/>
                </a:lnTo>
                <a:lnTo>
                  <a:pt x="7300" y="8688"/>
                </a:lnTo>
                <a:lnTo>
                  <a:pt x="7373" y="8761"/>
                </a:lnTo>
                <a:lnTo>
                  <a:pt x="7470" y="8785"/>
                </a:lnTo>
                <a:lnTo>
                  <a:pt x="7665" y="8834"/>
                </a:lnTo>
                <a:lnTo>
                  <a:pt x="7908" y="8834"/>
                </a:lnTo>
                <a:lnTo>
                  <a:pt x="8127" y="8809"/>
                </a:lnTo>
                <a:lnTo>
                  <a:pt x="8370" y="8761"/>
                </a:lnTo>
                <a:lnTo>
                  <a:pt x="8565" y="8712"/>
                </a:lnTo>
                <a:lnTo>
                  <a:pt x="8735" y="8639"/>
                </a:lnTo>
                <a:lnTo>
                  <a:pt x="8808" y="8590"/>
                </a:lnTo>
                <a:lnTo>
                  <a:pt x="8833" y="8542"/>
                </a:lnTo>
                <a:lnTo>
                  <a:pt x="8833" y="8469"/>
                </a:lnTo>
                <a:lnTo>
                  <a:pt x="8833" y="8396"/>
                </a:lnTo>
                <a:lnTo>
                  <a:pt x="8784" y="8347"/>
                </a:lnTo>
                <a:lnTo>
                  <a:pt x="8735" y="8298"/>
                </a:lnTo>
                <a:lnTo>
                  <a:pt x="8662" y="8274"/>
                </a:lnTo>
                <a:close/>
                <a:moveTo>
                  <a:pt x="6618" y="9928"/>
                </a:moveTo>
                <a:lnTo>
                  <a:pt x="6862" y="10026"/>
                </a:lnTo>
                <a:lnTo>
                  <a:pt x="7105" y="10099"/>
                </a:lnTo>
                <a:lnTo>
                  <a:pt x="7373" y="10172"/>
                </a:lnTo>
                <a:lnTo>
                  <a:pt x="7616" y="10220"/>
                </a:lnTo>
                <a:lnTo>
                  <a:pt x="7859" y="10245"/>
                </a:lnTo>
                <a:lnTo>
                  <a:pt x="8127" y="10269"/>
                </a:lnTo>
                <a:lnTo>
                  <a:pt x="8370" y="10245"/>
                </a:lnTo>
                <a:lnTo>
                  <a:pt x="8614" y="10220"/>
                </a:lnTo>
                <a:lnTo>
                  <a:pt x="8833" y="10172"/>
                </a:lnTo>
                <a:lnTo>
                  <a:pt x="9052" y="10123"/>
                </a:lnTo>
                <a:lnTo>
                  <a:pt x="9027" y="10366"/>
                </a:lnTo>
                <a:lnTo>
                  <a:pt x="8735" y="10391"/>
                </a:lnTo>
                <a:lnTo>
                  <a:pt x="8443" y="10415"/>
                </a:lnTo>
                <a:lnTo>
                  <a:pt x="8419" y="10415"/>
                </a:lnTo>
                <a:lnTo>
                  <a:pt x="8151" y="10391"/>
                </a:lnTo>
                <a:lnTo>
                  <a:pt x="8005" y="10391"/>
                </a:lnTo>
                <a:lnTo>
                  <a:pt x="7859" y="10415"/>
                </a:lnTo>
                <a:lnTo>
                  <a:pt x="7859" y="10439"/>
                </a:lnTo>
                <a:lnTo>
                  <a:pt x="7835" y="10464"/>
                </a:lnTo>
                <a:lnTo>
                  <a:pt x="7835" y="10512"/>
                </a:lnTo>
                <a:lnTo>
                  <a:pt x="7884" y="10585"/>
                </a:lnTo>
                <a:lnTo>
                  <a:pt x="7932" y="10610"/>
                </a:lnTo>
                <a:lnTo>
                  <a:pt x="8078" y="10683"/>
                </a:lnTo>
                <a:lnTo>
                  <a:pt x="8224" y="10707"/>
                </a:lnTo>
                <a:lnTo>
                  <a:pt x="8346" y="10731"/>
                </a:lnTo>
                <a:lnTo>
                  <a:pt x="8687" y="10731"/>
                </a:lnTo>
                <a:lnTo>
                  <a:pt x="8857" y="10707"/>
                </a:lnTo>
                <a:lnTo>
                  <a:pt x="9027" y="10683"/>
                </a:lnTo>
                <a:lnTo>
                  <a:pt x="9027" y="10804"/>
                </a:lnTo>
                <a:lnTo>
                  <a:pt x="8687" y="10853"/>
                </a:lnTo>
                <a:lnTo>
                  <a:pt x="8541" y="10877"/>
                </a:lnTo>
                <a:lnTo>
                  <a:pt x="8370" y="10902"/>
                </a:lnTo>
                <a:lnTo>
                  <a:pt x="7932" y="10902"/>
                </a:lnTo>
                <a:lnTo>
                  <a:pt x="7786" y="10950"/>
                </a:lnTo>
                <a:lnTo>
                  <a:pt x="7762" y="10999"/>
                </a:lnTo>
                <a:lnTo>
                  <a:pt x="7786" y="11023"/>
                </a:lnTo>
                <a:lnTo>
                  <a:pt x="7884" y="11121"/>
                </a:lnTo>
                <a:lnTo>
                  <a:pt x="8030" y="11194"/>
                </a:lnTo>
                <a:lnTo>
                  <a:pt x="8200" y="11242"/>
                </a:lnTo>
                <a:lnTo>
                  <a:pt x="8589" y="11242"/>
                </a:lnTo>
                <a:lnTo>
                  <a:pt x="8760" y="11218"/>
                </a:lnTo>
                <a:lnTo>
                  <a:pt x="8930" y="11194"/>
                </a:lnTo>
                <a:lnTo>
                  <a:pt x="9076" y="11121"/>
                </a:lnTo>
                <a:lnTo>
                  <a:pt x="9125" y="11218"/>
                </a:lnTo>
                <a:lnTo>
                  <a:pt x="8954" y="11291"/>
                </a:lnTo>
                <a:lnTo>
                  <a:pt x="8760" y="11340"/>
                </a:lnTo>
                <a:lnTo>
                  <a:pt x="8151" y="11461"/>
                </a:lnTo>
                <a:lnTo>
                  <a:pt x="8127" y="11461"/>
                </a:lnTo>
                <a:lnTo>
                  <a:pt x="8127" y="11486"/>
                </a:lnTo>
                <a:lnTo>
                  <a:pt x="8151" y="11510"/>
                </a:lnTo>
                <a:lnTo>
                  <a:pt x="8346" y="11583"/>
                </a:lnTo>
                <a:lnTo>
                  <a:pt x="8589" y="11607"/>
                </a:lnTo>
                <a:lnTo>
                  <a:pt x="8370" y="11656"/>
                </a:lnTo>
                <a:lnTo>
                  <a:pt x="8151" y="11680"/>
                </a:lnTo>
                <a:lnTo>
                  <a:pt x="7932" y="11680"/>
                </a:lnTo>
                <a:lnTo>
                  <a:pt x="7713" y="11656"/>
                </a:lnTo>
                <a:lnTo>
                  <a:pt x="7421" y="11632"/>
                </a:lnTo>
                <a:lnTo>
                  <a:pt x="7129" y="11559"/>
                </a:lnTo>
                <a:lnTo>
                  <a:pt x="6862" y="11461"/>
                </a:lnTo>
                <a:lnTo>
                  <a:pt x="6740" y="11388"/>
                </a:lnTo>
                <a:lnTo>
                  <a:pt x="6618" y="11291"/>
                </a:lnTo>
                <a:lnTo>
                  <a:pt x="6594" y="11242"/>
                </a:lnTo>
                <a:lnTo>
                  <a:pt x="6667" y="11194"/>
                </a:lnTo>
                <a:lnTo>
                  <a:pt x="6716" y="11121"/>
                </a:lnTo>
                <a:lnTo>
                  <a:pt x="6716" y="11023"/>
                </a:lnTo>
                <a:lnTo>
                  <a:pt x="6716" y="10950"/>
                </a:lnTo>
                <a:lnTo>
                  <a:pt x="6667" y="10804"/>
                </a:lnTo>
                <a:lnTo>
                  <a:pt x="6618" y="10610"/>
                </a:lnTo>
                <a:lnTo>
                  <a:pt x="6594" y="10415"/>
                </a:lnTo>
                <a:lnTo>
                  <a:pt x="6594" y="10245"/>
                </a:lnTo>
                <a:lnTo>
                  <a:pt x="6618" y="10074"/>
                </a:lnTo>
                <a:lnTo>
                  <a:pt x="6643" y="9977"/>
                </a:lnTo>
                <a:lnTo>
                  <a:pt x="6643" y="9953"/>
                </a:lnTo>
                <a:lnTo>
                  <a:pt x="6618" y="10001"/>
                </a:lnTo>
                <a:lnTo>
                  <a:pt x="6618" y="9928"/>
                </a:lnTo>
                <a:close/>
                <a:moveTo>
                  <a:pt x="9636" y="11218"/>
                </a:moveTo>
                <a:lnTo>
                  <a:pt x="9782" y="11291"/>
                </a:lnTo>
                <a:lnTo>
                  <a:pt x="9928" y="11364"/>
                </a:lnTo>
                <a:lnTo>
                  <a:pt x="9855" y="11510"/>
                </a:lnTo>
                <a:lnTo>
                  <a:pt x="9757" y="11632"/>
                </a:lnTo>
                <a:lnTo>
                  <a:pt x="9636" y="11778"/>
                </a:lnTo>
                <a:lnTo>
                  <a:pt x="9514" y="11875"/>
                </a:lnTo>
                <a:lnTo>
                  <a:pt x="9246" y="12070"/>
                </a:lnTo>
                <a:lnTo>
                  <a:pt x="8930" y="12240"/>
                </a:lnTo>
                <a:lnTo>
                  <a:pt x="8589" y="12362"/>
                </a:lnTo>
                <a:lnTo>
                  <a:pt x="8249" y="12435"/>
                </a:lnTo>
                <a:lnTo>
                  <a:pt x="7908" y="12483"/>
                </a:lnTo>
                <a:lnTo>
                  <a:pt x="7592" y="12508"/>
                </a:lnTo>
                <a:lnTo>
                  <a:pt x="7227" y="12508"/>
                </a:lnTo>
                <a:lnTo>
                  <a:pt x="6886" y="12459"/>
                </a:lnTo>
                <a:lnTo>
                  <a:pt x="6521" y="12362"/>
                </a:lnTo>
                <a:lnTo>
                  <a:pt x="6375" y="12289"/>
                </a:lnTo>
                <a:lnTo>
                  <a:pt x="6205" y="12216"/>
                </a:lnTo>
                <a:lnTo>
                  <a:pt x="6083" y="12118"/>
                </a:lnTo>
                <a:lnTo>
                  <a:pt x="5986" y="12021"/>
                </a:lnTo>
                <a:lnTo>
                  <a:pt x="5888" y="11924"/>
                </a:lnTo>
                <a:lnTo>
                  <a:pt x="5815" y="11826"/>
                </a:lnTo>
                <a:lnTo>
                  <a:pt x="5694" y="11583"/>
                </a:lnTo>
                <a:lnTo>
                  <a:pt x="5572" y="11315"/>
                </a:lnTo>
                <a:lnTo>
                  <a:pt x="5645" y="11291"/>
                </a:lnTo>
                <a:lnTo>
                  <a:pt x="5840" y="11267"/>
                </a:lnTo>
                <a:lnTo>
                  <a:pt x="6107" y="11242"/>
                </a:lnTo>
                <a:lnTo>
                  <a:pt x="6180" y="11364"/>
                </a:lnTo>
                <a:lnTo>
                  <a:pt x="6278" y="11486"/>
                </a:lnTo>
                <a:lnTo>
                  <a:pt x="6448" y="11656"/>
                </a:lnTo>
                <a:lnTo>
                  <a:pt x="6594" y="11753"/>
                </a:lnTo>
                <a:lnTo>
                  <a:pt x="6764" y="11851"/>
                </a:lnTo>
                <a:lnTo>
                  <a:pt x="7105" y="11972"/>
                </a:lnTo>
                <a:lnTo>
                  <a:pt x="7446" y="12045"/>
                </a:lnTo>
                <a:lnTo>
                  <a:pt x="7811" y="12094"/>
                </a:lnTo>
                <a:lnTo>
                  <a:pt x="8151" y="12094"/>
                </a:lnTo>
                <a:lnTo>
                  <a:pt x="8492" y="12070"/>
                </a:lnTo>
                <a:lnTo>
                  <a:pt x="8833" y="11972"/>
                </a:lnTo>
                <a:lnTo>
                  <a:pt x="9003" y="11924"/>
                </a:lnTo>
                <a:lnTo>
                  <a:pt x="9173" y="11851"/>
                </a:lnTo>
                <a:lnTo>
                  <a:pt x="9295" y="11753"/>
                </a:lnTo>
                <a:lnTo>
                  <a:pt x="9441" y="11607"/>
                </a:lnTo>
                <a:lnTo>
                  <a:pt x="9563" y="11461"/>
                </a:lnTo>
                <a:lnTo>
                  <a:pt x="9587" y="11364"/>
                </a:lnTo>
                <a:lnTo>
                  <a:pt x="9611" y="11291"/>
                </a:lnTo>
                <a:lnTo>
                  <a:pt x="9636" y="11218"/>
                </a:lnTo>
                <a:close/>
                <a:moveTo>
                  <a:pt x="5231" y="11437"/>
                </a:moveTo>
                <a:lnTo>
                  <a:pt x="5231" y="11583"/>
                </a:lnTo>
                <a:lnTo>
                  <a:pt x="5280" y="11729"/>
                </a:lnTo>
                <a:lnTo>
                  <a:pt x="5329" y="11875"/>
                </a:lnTo>
                <a:lnTo>
                  <a:pt x="5402" y="12021"/>
                </a:lnTo>
                <a:lnTo>
                  <a:pt x="5596" y="12264"/>
                </a:lnTo>
                <a:lnTo>
                  <a:pt x="5815" y="12459"/>
                </a:lnTo>
                <a:lnTo>
                  <a:pt x="6010" y="12581"/>
                </a:lnTo>
                <a:lnTo>
                  <a:pt x="6205" y="12702"/>
                </a:lnTo>
                <a:lnTo>
                  <a:pt x="6399" y="12775"/>
                </a:lnTo>
                <a:lnTo>
                  <a:pt x="6618" y="12848"/>
                </a:lnTo>
                <a:lnTo>
                  <a:pt x="6837" y="12897"/>
                </a:lnTo>
                <a:lnTo>
                  <a:pt x="7056" y="12946"/>
                </a:lnTo>
                <a:lnTo>
                  <a:pt x="7494" y="12970"/>
                </a:lnTo>
                <a:lnTo>
                  <a:pt x="7908" y="12946"/>
                </a:lnTo>
                <a:lnTo>
                  <a:pt x="8322" y="12897"/>
                </a:lnTo>
                <a:lnTo>
                  <a:pt x="8760" y="12775"/>
                </a:lnTo>
                <a:lnTo>
                  <a:pt x="9149" y="12629"/>
                </a:lnTo>
                <a:lnTo>
                  <a:pt x="9344" y="12532"/>
                </a:lnTo>
                <a:lnTo>
                  <a:pt x="9538" y="12410"/>
                </a:lnTo>
                <a:lnTo>
                  <a:pt x="9709" y="12289"/>
                </a:lnTo>
                <a:lnTo>
                  <a:pt x="9879" y="12143"/>
                </a:lnTo>
                <a:lnTo>
                  <a:pt x="10025" y="11997"/>
                </a:lnTo>
                <a:lnTo>
                  <a:pt x="10147" y="11851"/>
                </a:lnTo>
                <a:lnTo>
                  <a:pt x="10268" y="11656"/>
                </a:lnTo>
                <a:lnTo>
                  <a:pt x="10366" y="11486"/>
                </a:lnTo>
                <a:lnTo>
                  <a:pt x="10950" y="11583"/>
                </a:lnTo>
                <a:lnTo>
                  <a:pt x="10974" y="11583"/>
                </a:lnTo>
                <a:lnTo>
                  <a:pt x="10828" y="11680"/>
                </a:lnTo>
                <a:lnTo>
                  <a:pt x="10658" y="11778"/>
                </a:lnTo>
                <a:lnTo>
                  <a:pt x="10512" y="11899"/>
                </a:lnTo>
                <a:lnTo>
                  <a:pt x="10366" y="12045"/>
                </a:lnTo>
                <a:lnTo>
                  <a:pt x="10317" y="12118"/>
                </a:lnTo>
                <a:lnTo>
                  <a:pt x="10293" y="12216"/>
                </a:lnTo>
                <a:lnTo>
                  <a:pt x="10439" y="12167"/>
                </a:lnTo>
                <a:lnTo>
                  <a:pt x="10585" y="12094"/>
                </a:lnTo>
                <a:lnTo>
                  <a:pt x="10852" y="11924"/>
                </a:lnTo>
                <a:lnTo>
                  <a:pt x="11193" y="11778"/>
                </a:lnTo>
                <a:lnTo>
                  <a:pt x="11315" y="11753"/>
                </a:lnTo>
                <a:lnTo>
                  <a:pt x="11436" y="11705"/>
                </a:lnTo>
                <a:lnTo>
                  <a:pt x="11461" y="11680"/>
                </a:lnTo>
                <a:lnTo>
                  <a:pt x="12020" y="11851"/>
                </a:lnTo>
                <a:lnTo>
                  <a:pt x="11728" y="11948"/>
                </a:lnTo>
                <a:lnTo>
                  <a:pt x="11436" y="12070"/>
                </a:lnTo>
                <a:lnTo>
                  <a:pt x="11144" y="12191"/>
                </a:lnTo>
                <a:lnTo>
                  <a:pt x="10877" y="12362"/>
                </a:lnTo>
                <a:lnTo>
                  <a:pt x="10633" y="12532"/>
                </a:lnTo>
                <a:lnTo>
                  <a:pt x="10609" y="12556"/>
                </a:lnTo>
                <a:lnTo>
                  <a:pt x="10633" y="12581"/>
                </a:lnTo>
                <a:lnTo>
                  <a:pt x="11144" y="12386"/>
                </a:lnTo>
                <a:lnTo>
                  <a:pt x="11655" y="12216"/>
                </a:lnTo>
                <a:lnTo>
                  <a:pt x="11874" y="12167"/>
                </a:lnTo>
                <a:lnTo>
                  <a:pt x="12093" y="12118"/>
                </a:lnTo>
                <a:lnTo>
                  <a:pt x="12312" y="12094"/>
                </a:lnTo>
                <a:lnTo>
                  <a:pt x="12531" y="12021"/>
                </a:lnTo>
                <a:lnTo>
                  <a:pt x="12969" y="12216"/>
                </a:lnTo>
                <a:lnTo>
                  <a:pt x="12726" y="12289"/>
                </a:lnTo>
                <a:lnTo>
                  <a:pt x="12507" y="12386"/>
                </a:lnTo>
                <a:lnTo>
                  <a:pt x="11874" y="12654"/>
                </a:lnTo>
                <a:lnTo>
                  <a:pt x="11582" y="12800"/>
                </a:lnTo>
                <a:lnTo>
                  <a:pt x="11266" y="12897"/>
                </a:lnTo>
                <a:lnTo>
                  <a:pt x="11242" y="12921"/>
                </a:lnTo>
                <a:lnTo>
                  <a:pt x="11217" y="12946"/>
                </a:lnTo>
                <a:lnTo>
                  <a:pt x="11242" y="12970"/>
                </a:lnTo>
                <a:lnTo>
                  <a:pt x="11266" y="12994"/>
                </a:lnTo>
                <a:lnTo>
                  <a:pt x="11850" y="12873"/>
                </a:lnTo>
                <a:lnTo>
                  <a:pt x="12458" y="12727"/>
                </a:lnTo>
                <a:lnTo>
                  <a:pt x="12677" y="12678"/>
                </a:lnTo>
                <a:lnTo>
                  <a:pt x="12920" y="12629"/>
                </a:lnTo>
                <a:lnTo>
                  <a:pt x="13164" y="12556"/>
                </a:lnTo>
                <a:lnTo>
                  <a:pt x="13285" y="12508"/>
                </a:lnTo>
                <a:lnTo>
                  <a:pt x="13383" y="12459"/>
                </a:lnTo>
                <a:lnTo>
                  <a:pt x="13626" y="12629"/>
                </a:lnTo>
                <a:lnTo>
                  <a:pt x="13869" y="12824"/>
                </a:lnTo>
                <a:lnTo>
                  <a:pt x="13602" y="12873"/>
                </a:lnTo>
                <a:lnTo>
                  <a:pt x="12847" y="13067"/>
                </a:lnTo>
                <a:lnTo>
                  <a:pt x="12482" y="13165"/>
                </a:lnTo>
                <a:lnTo>
                  <a:pt x="12142" y="13286"/>
                </a:lnTo>
                <a:lnTo>
                  <a:pt x="12093" y="13335"/>
                </a:lnTo>
                <a:lnTo>
                  <a:pt x="12117" y="13359"/>
                </a:lnTo>
                <a:lnTo>
                  <a:pt x="12263" y="13408"/>
                </a:lnTo>
                <a:lnTo>
                  <a:pt x="12409" y="13432"/>
                </a:lnTo>
                <a:lnTo>
                  <a:pt x="12531" y="13457"/>
                </a:lnTo>
                <a:lnTo>
                  <a:pt x="12677" y="13432"/>
                </a:lnTo>
                <a:lnTo>
                  <a:pt x="12969" y="13408"/>
                </a:lnTo>
                <a:lnTo>
                  <a:pt x="13237" y="13335"/>
                </a:lnTo>
                <a:lnTo>
                  <a:pt x="13675" y="13238"/>
                </a:lnTo>
                <a:lnTo>
                  <a:pt x="13869" y="13189"/>
                </a:lnTo>
                <a:lnTo>
                  <a:pt x="14088" y="13165"/>
                </a:lnTo>
                <a:lnTo>
                  <a:pt x="14186" y="13140"/>
                </a:lnTo>
                <a:lnTo>
                  <a:pt x="14356" y="13335"/>
                </a:lnTo>
                <a:lnTo>
                  <a:pt x="14502" y="13530"/>
                </a:lnTo>
                <a:lnTo>
                  <a:pt x="14186" y="13554"/>
                </a:lnTo>
                <a:lnTo>
                  <a:pt x="13845" y="13578"/>
                </a:lnTo>
                <a:lnTo>
                  <a:pt x="13529" y="13627"/>
                </a:lnTo>
                <a:lnTo>
                  <a:pt x="13212" y="13676"/>
                </a:lnTo>
                <a:lnTo>
                  <a:pt x="13042" y="13724"/>
                </a:lnTo>
                <a:lnTo>
                  <a:pt x="12896" y="13773"/>
                </a:lnTo>
                <a:lnTo>
                  <a:pt x="12872" y="13797"/>
                </a:lnTo>
                <a:lnTo>
                  <a:pt x="12872" y="13822"/>
                </a:lnTo>
                <a:lnTo>
                  <a:pt x="12896" y="13846"/>
                </a:lnTo>
                <a:lnTo>
                  <a:pt x="12896" y="13870"/>
                </a:lnTo>
                <a:lnTo>
                  <a:pt x="13188" y="13919"/>
                </a:lnTo>
                <a:lnTo>
                  <a:pt x="13456" y="13943"/>
                </a:lnTo>
                <a:lnTo>
                  <a:pt x="13991" y="13919"/>
                </a:lnTo>
                <a:lnTo>
                  <a:pt x="14745" y="13919"/>
                </a:lnTo>
                <a:lnTo>
                  <a:pt x="14916" y="14284"/>
                </a:lnTo>
                <a:lnTo>
                  <a:pt x="14405" y="14308"/>
                </a:lnTo>
                <a:lnTo>
                  <a:pt x="13821" y="14308"/>
                </a:lnTo>
                <a:lnTo>
                  <a:pt x="13529" y="14333"/>
                </a:lnTo>
                <a:lnTo>
                  <a:pt x="13383" y="14357"/>
                </a:lnTo>
                <a:lnTo>
                  <a:pt x="13237" y="14381"/>
                </a:lnTo>
                <a:lnTo>
                  <a:pt x="13212" y="14406"/>
                </a:lnTo>
                <a:lnTo>
                  <a:pt x="13188" y="14454"/>
                </a:lnTo>
                <a:lnTo>
                  <a:pt x="13212" y="14503"/>
                </a:lnTo>
                <a:lnTo>
                  <a:pt x="13237" y="14527"/>
                </a:lnTo>
                <a:lnTo>
                  <a:pt x="13529" y="14600"/>
                </a:lnTo>
                <a:lnTo>
                  <a:pt x="13821" y="14625"/>
                </a:lnTo>
                <a:lnTo>
                  <a:pt x="14721" y="14625"/>
                </a:lnTo>
                <a:lnTo>
                  <a:pt x="15037" y="14600"/>
                </a:lnTo>
                <a:lnTo>
                  <a:pt x="15110" y="14868"/>
                </a:lnTo>
                <a:lnTo>
                  <a:pt x="15159" y="15136"/>
                </a:lnTo>
                <a:lnTo>
                  <a:pt x="14989" y="15087"/>
                </a:lnTo>
                <a:lnTo>
                  <a:pt x="14818" y="15087"/>
                </a:lnTo>
                <a:lnTo>
                  <a:pt x="14453" y="15063"/>
                </a:lnTo>
                <a:lnTo>
                  <a:pt x="14234" y="15063"/>
                </a:lnTo>
                <a:lnTo>
                  <a:pt x="13991" y="15087"/>
                </a:lnTo>
                <a:lnTo>
                  <a:pt x="13772" y="15111"/>
                </a:lnTo>
                <a:lnTo>
                  <a:pt x="13529" y="15184"/>
                </a:lnTo>
                <a:lnTo>
                  <a:pt x="13504" y="15209"/>
                </a:lnTo>
                <a:lnTo>
                  <a:pt x="13504" y="15233"/>
                </a:lnTo>
                <a:lnTo>
                  <a:pt x="13504" y="15282"/>
                </a:lnTo>
                <a:lnTo>
                  <a:pt x="13553" y="15282"/>
                </a:lnTo>
                <a:lnTo>
                  <a:pt x="14015" y="15306"/>
                </a:lnTo>
                <a:lnTo>
                  <a:pt x="14453" y="15330"/>
                </a:lnTo>
                <a:lnTo>
                  <a:pt x="14843" y="15355"/>
                </a:lnTo>
                <a:lnTo>
                  <a:pt x="15013" y="15355"/>
                </a:lnTo>
                <a:lnTo>
                  <a:pt x="15183" y="15330"/>
                </a:lnTo>
                <a:lnTo>
                  <a:pt x="15183" y="15330"/>
                </a:lnTo>
                <a:lnTo>
                  <a:pt x="15086" y="15355"/>
                </a:lnTo>
                <a:lnTo>
                  <a:pt x="14794" y="15452"/>
                </a:lnTo>
                <a:lnTo>
                  <a:pt x="14502" y="15549"/>
                </a:lnTo>
                <a:lnTo>
                  <a:pt x="13918" y="15671"/>
                </a:lnTo>
                <a:lnTo>
                  <a:pt x="13310" y="15768"/>
                </a:lnTo>
                <a:lnTo>
                  <a:pt x="12701" y="15841"/>
                </a:lnTo>
                <a:lnTo>
                  <a:pt x="12677" y="15720"/>
                </a:lnTo>
                <a:lnTo>
                  <a:pt x="12653" y="15525"/>
                </a:lnTo>
                <a:lnTo>
                  <a:pt x="12628" y="15428"/>
                </a:lnTo>
                <a:lnTo>
                  <a:pt x="12555" y="15330"/>
                </a:lnTo>
                <a:lnTo>
                  <a:pt x="12482" y="15257"/>
                </a:lnTo>
                <a:lnTo>
                  <a:pt x="12385" y="15233"/>
                </a:lnTo>
                <a:lnTo>
                  <a:pt x="12288" y="15257"/>
                </a:lnTo>
                <a:lnTo>
                  <a:pt x="12215" y="15330"/>
                </a:lnTo>
                <a:lnTo>
                  <a:pt x="12166" y="15428"/>
                </a:lnTo>
                <a:lnTo>
                  <a:pt x="12142" y="15525"/>
                </a:lnTo>
                <a:lnTo>
                  <a:pt x="12142" y="15720"/>
                </a:lnTo>
                <a:lnTo>
                  <a:pt x="12142" y="15890"/>
                </a:lnTo>
                <a:lnTo>
                  <a:pt x="11801" y="15939"/>
                </a:lnTo>
                <a:lnTo>
                  <a:pt x="11290" y="15987"/>
                </a:lnTo>
                <a:lnTo>
                  <a:pt x="10755" y="16036"/>
                </a:lnTo>
                <a:lnTo>
                  <a:pt x="9709" y="16085"/>
                </a:lnTo>
                <a:lnTo>
                  <a:pt x="7592" y="16085"/>
                </a:lnTo>
                <a:lnTo>
                  <a:pt x="6521" y="16060"/>
                </a:lnTo>
                <a:lnTo>
                  <a:pt x="5475" y="16012"/>
                </a:lnTo>
                <a:lnTo>
                  <a:pt x="4428" y="15939"/>
                </a:lnTo>
                <a:lnTo>
                  <a:pt x="3382" y="15841"/>
                </a:lnTo>
                <a:lnTo>
                  <a:pt x="3236" y="15817"/>
                </a:lnTo>
                <a:lnTo>
                  <a:pt x="3236" y="15768"/>
                </a:lnTo>
                <a:lnTo>
                  <a:pt x="3236" y="15671"/>
                </a:lnTo>
                <a:lnTo>
                  <a:pt x="3212" y="15622"/>
                </a:lnTo>
                <a:lnTo>
                  <a:pt x="3212" y="15574"/>
                </a:lnTo>
                <a:lnTo>
                  <a:pt x="3236" y="15403"/>
                </a:lnTo>
                <a:lnTo>
                  <a:pt x="3236" y="15306"/>
                </a:lnTo>
                <a:lnTo>
                  <a:pt x="3212" y="15209"/>
                </a:lnTo>
                <a:lnTo>
                  <a:pt x="3163" y="15136"/>
                </a:lnTo>
                <a:lnTo>
                  <a:pt x="3090" y="15087"/>
                </a:lnTo>
                <a:lnTo>
                  <a:pt x="3017" y="15087"/>
                </a:lnTo>
                <a:lnTo>
                  <a:pt x="2920" y="15111"/>
                </a:lnTo>
                <a:lnTo>
                  <a:pt x="2823" y="15209"/>
                </a:lnTo>
                <a:lnTo>
                  <a:pt x="2750" y="15330"/>
                </a:lnTo>
                <a:lnTo>
                  <a:pt x="2725" y="15452"/>
                </a:lnTo>
                <a:lnTo>
                  <a:pt x="2701" y="15598"/>
                </a:lnTo>
                <a:lnTo>
                  <a:pt x="2701" y="15695"/>
                </a:lnTo>
                <a:lnTo>
                  <a:pt x="2141" y="15525"/>
                </a:lnTo>
                <a:lnTo>
                  <a:pt x="1582" y="15355"/>
                </a:lnTo>
                <a:lnTo>
                  <a:pt x="1314" y="15282"/>
                </a:lnTo>
                <a:lnTo>
                  <a:pt x="1046" y="15257"/>
                </a:lnTo>
                <a:lnTo>
                  <a:pt x="754" y="15233"/>
                </a:lnTo>
                <a:lnTo>
                  <a:pt x="487" y="15257"/>
                </a:lnTo>
                <a:lnTo>
                  <a:pt x="462" y="15038"/>
                </a:lnTo>
                <a:lnTo>
                  <a:pt x="487" y="14844"/>
                </a:lnTo>
                <a:lnTo>
                  <a:pt x="511" y="14625"/>
                </a:lnTo>
                <a:lnTo>
                  <a:pt x="584" y="14430"/>
                </a:lnTo>
                <a:lnTo>
                  <a:pt x="657" y="14235"/>
                </a:lnTo>
                <a:lnTo>
                  <a:pt x="754" y="14041"/>
                </a:lnTo>
                <a:lnTo>
                  <a:pt x="852" y="13870"/>
                </a:lnTo>
                <a:lnTo>
                  <a:pt x="973" y="13676"/>
                </a:lnTo>
                <a:lnTo>
                  <a:pt x="1241" y="13359"/>
                </a:lnTo>
                <a:lnTo>
                  <a:pt x="1557" y="13043"/>
                </a:lnTo>
                <a:lnTo>
                  <a:pt x="1874" y="12775"/>
                </a:lnTo>
                <a:lnTo>
                  <a:pt x="2190" y="12532"/>
                </a:lnTo>
                <a:lnTo>
                  <a:pt x="2409" y="12386"/>
                </a:lnTo>
                <a:lnTo>
                  <a:pt x="2604" y="12289"/>
                </a:lnTo>
                <a:lnTo>
                  <a:pt x="3042" y="12070"/>
                </a:lnTo>
                <a:lnTo>
                  <a:pt x="3480" y="11924"/>
                </a:lnTo>
                <a:lnTo>
                  <a:pt x="3942" y="11778"/>
                </a:lnTo>
                <a:lnTo>
                  <a:pt x="4234" y="11680"/>
                </a:lnTo>
                <a:lnTo>
                  <a:pt x="4574" y="11607"/>
                </a:lnTo>
                <a:lnTo>
                  <a:pt x="5231" y="11437"/>
                </a:lnTo>
                <a:close/>
                <a:moveTo>
                  <a:pt x="8200" y="1"/>
                </a:moveTo>
                <a:lnTo>
                  <a:pt x="7811" y="50"/>
                </a:lnTo>
                <a:lnTo>
                  <a:pt x="7470" y="123"/>
                </a:lnTo>
                <a:lnTo>
                  <a:pt x="7154" y="244"/>
                </a:lnTo>
                <a:lnTo>
                  <a:pt x="6667" y="463"/>
                </a:lnTo>
                <a:lnTo>
                  <a:pt x="6424" y="609"/>
                </a:lnTo>
                <a:lnTo>
                  <a:pt x="6278" y="731"/>
                </a:lnTo>
                <a:lnTo>
                  <a:pt x="6205" y="804"/>
                </a:lnTo>
                <a:lnTo>
                  <a:pt x="6180" y="853"/>
                </a:lnTo>
                <a:lnTo>
                  <a:pt x="6205" y="926"/>
                </a:lnTo>
                <a:lnTo>
                  <a:pt x="6253" y="974"/>
                </a:lnTo>
                <a:lnTo>
                  <a:pt x="6302" y="999"/>
                </a:lnTo>
                <a:lnTo>
                  <a:pt x="6472" y="999"/>
                </a:lnTo>
                <a:lnTo>
                  <a:pt x="6594" y="950"/>
                </a:lnTo>
                <a:lnTo>
                  <a:pt x="6716" y="877"/>
                </a:lnTo>
                <a:lnTo>
                  <a:pt x="7178" y="682"/>
                </a:lnTo>
                <a:lnTo>
                  <a:pt x="7421" y="585"/>
                </a:lnTo>
                <a:lnTo>
                  <a:pt x="7665" y="488"/>
                </a:lnTo>
                <a:lnTo>
                  <a:pt x="8005" y="439"/>
                </a:lnTo>
                <a:lnTo>
                  <a:pt x="8346" y="415"/>
                </a:lnTo>
                <a:lnTo>
                  <a:pt x="8735" y="439"/>
                </a:lnTo>
                <a:lnTo>
                  <a:pt x="9125" y="488"/>
                </a:lnTo>
                <a:lnTo>
                  <a:pt x="9490" y="585"/>
                </a:lnTo>
                <a:lnTo>
                  <a:pt x="9855" y="707"/>
                </a:lnTo>
                <a:lnTo>
                  <a:pt x="10195" y="828"/>
                </a:lnTo>
                <a:lnTo>
                  <a:pt x="10487" y="974"/>
                </a:lnTo>
                <a:lnTo>
                  <a:pt x="10706" y="1096"/>
                </a:lnTo>
                <a:lnTo>
                  <a:pt x="10877" y="1242"/>
                </a:lnTo>
                <a:lnTo>
                  <a:pt x="11023" y="1412"/>
                </a:lnTo>
                <a:lnTo>
                  <a:pt x="11169" y="1583"/>
                </a:lnTo>
                <a:lnTo>
                  <a:pt x="11290" y="1801"/>
                </a:lnTo>
                <a:lnTo>
                  <a:pt x="11388" y="1996"/>
                </a:lnTo>
                <a:lnTo>
                  <a:pt x="11485" y="2215"/>
                </a:lnTo>
                <a:lnTo>
                  <a:pt x="11558" y="2458"/>
                </a:lnTo>
                <a:lnTo>
                  <a:pt x="11655" y="2921"/>
                </a:lnTo>
                <a:lnTo>
                  <a:pt x="11728" y="3407"/>
                </a:lnTo>
                <a:lnTo>
                  <a:pt x="11753" y="3894"/>
                </a:lnTo>
                <a:lnTo>
                  <a:pt x="11753" y="4356"/>
                </a:lnTo>
                <a:lnTo>
                  <a:pt x="11217" y="4356"/>
                </a:lnTo>
                <a:lnTo>
                  <a:pt x="10974" y="4332"/>
                </a:lnTo>
                <a:lnTo>
                  <a:pt x="10731" y="4259"/>
                </a:lnTo>
                <a:lnTo>
                  <a:pt x="10487" y="4210"/>
                </a:lnTo>
                <a:lnTo>
                  <a:pt x="10244" y="4113"/>
                </a:lnTo>
                <a:lnTo>
                  <a:pt x="9782" y="3918"/>
                </a:lnTo>
                <a:lnTo>
                  <a:pt x="9319" y="3675"/>
                </a:lnTo>
                <a:lnTo>
                  <a:pt x="8881" y="3432"/>
                </a:lnTo>
                <a:lnTo>
                  <a:pt x="8419" y="3164"/>
                </a:lnTo>
                <a:lnTo>
                  <a:pt x="7981" y="2921"/>
                </a:lnTo>
                <a:lnTo>
                  <a:pt x="7908" y="2896"/>
                </a:lnTo>
                <a:lnTo>
                  <a:pt x="7835" y="2896"/>
                </a:lnTo>
                <a:lnTo>
                  <a:pt x="7786" y="2921"/>
                </a:lnTo>
                <a:lnTo>
                  <a:pt x="7738" y="2945"/>
                </a:lnTo>
                <a:lnTo>
                  <a:pt x="7689" y="2994"/>
                </a:lnTo>
                <a:lnTo>
                  <a:pt x="7665" y="3042"/>
                </a:lnTo>
                <a:lnTo>
                  <a:pt x="7640" y="3115"/>
                </a:lnTo>
                <a:lnTo>
                  <a:pt x="7640" y="3164"/>
                </a:lnTo>
                <a:lnTo>
                  <a:pt x="7713" y="3529"/>
                </a:lnTo>
                <a:lnTo>
                  <a:pt x="7786" y="3894"/>
                </a:lnTo>
                <a:lnTo>
                  <a:pt x="7640" y="3797"/>
                </a:lnTo>
                <a:lnTo>
                  <a:pt x="7494" y="3699"/>
                </a:lnTo>
                <a:lnTo>
                  <a:pt x="7202" y="3432"/>
                </a:lnTo>
                <a:lnTo>
                  <a:pt x="6959" y="3140"/>
                </a:lnTo>
                <a:lnTo>
                  <a:pt x="6740" y="2799"/>
                </a:lnTo>
                <a:lnTo>
                  <a:pt x="6545" y="2458"/>
                </a:lnTo>
                <a:lnTo>
                  <a:pt x="6424" y="2118"/>
                </a:lnTo>
                <a:lnTo>
                  <a:pt x="6399" y="1947"/>
                </a:lnTo>
                <a:lnTo>
                  <a:pt x="6375" y="1777"/>
                </a:lnTo>
                <a:lnTo>
                  <a:pt x="6375" y="1607"/>
                </a:lnTo>
                <a:lnTo>
                  <a:pt x="6399" y="1461"/>
                </a:lnTo>
                <a:lnTo>
                  <a:pt x="6399" y="1388"/>
                </a:lnTo>
                <a:lnTo>
                  <a:pt x="6399" y="1339"/>
                </a:lnTo>
                <a:lnTo>
                  <a:pt x="6351" y="1291"/>
                </a:lnTo>
                <a:lnTo>
                  <a:pt x="6302" y="1266"/>
                </a:lnTo>
                <a:lnTo>
                  <a:pt x="6205" y="1266"/>
                </a:lnTo>
                <a:lnTo>
                  <a:pt x="6156" y="1291"/>
                </a:lnTo>
                <a:lnTo>
                  <a:pt x="6107" y="1339"/>
                </a:lnTo>
                <a:lnTo>
                  <a:pt x="6034" y="1485"/>
                </a:lnTo>
                <a:lnTo>
                  <a:pt x="6010" y="1655"/>
                </a:lnTo>
                <a:lnTo>
                  <a:pt x="5815" y="1680"/>
                </a:lnTo>
                <a:lnTo>
                  <a:pt x="5645" y="1728"/>
                </a:lnTo>
                <a:lnTo>
                  <a:pt x="5475" y="1826"/>
                </a:lnTo>
                <a:lnTo>
                  <a:pt x="5304" y="1923"/>
                </a:lnTo>
                <a:lnTo>
                  <a:pt x="5085" y="2069"/>
                </a:lnTo>
                <a:lnTo>
                  <a:pt x="4891" y="2215"/>
                </a:lnTo>
                <a:lnTo>
                  <a:pt x="4720" y="2337"/>
                </a:lnTo>
                <a:lnTo>
                  <a:pt x="4647" y="2410"/>
                </a:lnTo>
                <a:lnTo>
                  <a:pt x="4599" y="2507"/>
                </a:lnTo>
                <a:lnTo>
                  <a:pt x="4574" y="2531"/>
                </a:lnTo>
                <a:lnTo>
                  <a:pt x="4599" y="2556"/>
                </a:lnTo>
                <a:lnTo>
                  <a:pt x="4623" y="2580"/>
                </a:lnTo>
                <a:lnTo>
                  <a:pt x="4647" y="2604"/>
                </a:lnTo>
                <a:lnTo>
                  <a:pt x="4745" y="2580"/>
                </a:lnTo>
                <a:lnTo>
                  <a:pt x="4818" y="2556"/>
                </a:lnTo>
                <a:lnTo>
                  <a:pt x="4988" y="2458"/>
                </a:lnTo>
                <a:lnTo>
                  <a:pt x="5280" y="2239"/>
                </a:lnTo>
                <a:lnTo>
                  <a:pt x="5621" y="1996"/>
                </a:lnTo>
                <a:lnTo>
                  <a:pt x="5986" y="1801"/>
                </a:lnTo>
                <a:lnTo>
                  <a:pt x="5986" y="1996"/>
                </a:lnTo>
                <a:lnTo>
                  <a:pt x="6034" y="2166"/>
                </a:lnTo>
                <a:lnTo>
                  <a:pt x="6083" y="2337"/>
                </a:lnTo>
                <a:lnTo>
                  <a:pt x="6156" y="2531"/>
                </a:lnTo>
                <a:lnTo>
                  <a:pt x="6302" y="2872"/>
                </a:lnTo>
                <a:lnTo>
                  <a:pt x="6472" y="3164"/>
                </a:lnTo>
                <a:lnTo>
                  <a:pt x="6618" y="3359"/>
                </a:lnTo>
                <a:lnTo>
                  <a:pt x="6764" y="3578"/>
                </a:lnTo>
                <a:lnTo>
                  <a:pt x="6959" y="3772"/>
                </a:lnTo>
                <a:lnTo>
                  <a:pt x="7129" y="3967"/>
                </a:lnTo>
                <a:lnTo>
                  <a:pt x="7348" y="4137"/>
                </a:lnTo>
                <a:lnTo>
                  <a:pt x="7567" y="4283"/>
                </a:lnTo>
                <a:lnTo>
                  <a:pt x="7811" y="4381"/>
                </a:lnTo>
                <a:lnTo>
                  <a:pt x="8054" y="4454"/>
                </a:lnTo>
                <a:lnTo>
                  <a:pt x="8151" y="4454"/>
                </a:lnTo>
                <a:lnTo>
                  <a:pt x="8249" y="4381"/>
                </a:lnTo>
                <a:lnTo>
                  <a:pt x="8297" y="4356"/>
                </a:lnTo>
                <a:lnTo>
                  <a:pt x="8322" y="4308"/>
                </a:lnTo>
                <a:lnTo>
                  <a:pt x="8322" y="4235"/>
                </a:lnTo>
                <a:lnTo>
                  <a:pt x="8322" y="4186"/>
                </a:lnTo>
                <a:lnTo>
                  <a:pt x="8151" y="3505"/>
                </a:lnTo>
                <a:lnTo>
                  <a:pt x="8151" y="3505"/>
                </a:lnTo>
                <a:lnTo>
                  <a:pt x="8881" y="3918"/>
                </a:lnTo>
                <a:lnTo>
                  <a:pt x="9587" y="4283"/>
                </a:lnTo>
                <a:lnTo>
                  <a:pt x="9952" y="4429"/>
                </a:lnTo>
                <a:lnTo>
                  <a:pt x="10317" y="4575"/>
                </a:lnTo>
                <a:lnTo>
                  <a:pt x="10682" y="4697"/>
                </a:lnTo>
                <a:lnTo>
                  <a:pt x="11071" y="4746"/>
                </a:lnTo>
                <a:lnTo>
                  <a:pt x="11169" y="4940"/>
                </a:lnTo>
                <a:lnTo>
                  <a:pt x="11242" y="5111"/>
                </a:lnTo>
                <a:lnTo>
                  <a:pt x="11266" y="5281"/>
                </a:lnTo>
                <a:lnTo>
                  <a:pt x="11266" y="5451"/>
                </a:lnTo>
                <a:lnTo>
                  <a:pt x="11242" y="5792"/>
                </a:lnTo>
                <a:lnTo>
                  <a:pt x="11266" y="5865"/>
                </a:lnTo>
                <a:lnTo>
                  <a:pt x="11315" y="5938"/>
                </a:lnTo>
                <a:lnTo>
                  <a:pt x="11363" y="5987"/>
                </a:lnTo>
                <a:lnTo>
                  <a:pt x="11509" y="5987"/>
                </a:lnTo>
                <a:lnTo>
                  <a:pt x="11582" y="5962"/>
                </a:lnTo>
                <a:lnTo>
                  <a:pt x="11631" y="5914"/>
                </a:lnTo>
                <a:lnTo>
                  <a:pt x="11655" y="5841"/>
                </a:lnTo>
                <a:lnTo>
                  <a:pt x="11704" y="5622"/>
                </a:lnTo>
                <a:lnTo>
                  <a:pt x="11704" y="5354"/>
                </a:lnTo>
                <a:lnTo>
                  <a:pt x="11680" y="5135"/>
                </a:lnTo>
                <a:lnTo>
                  <a:pt x="11607" y="4892"/>
                </a:lnTo>
                <a:lnTo>
                  <a:pt x="11558" y="4794"/>
                </a:lnTo>
                <a:lnTo>
                  <a:pt x="11680" y="4770"/>
                </a:lnTo>
                <a:lnTo>
                  <a:pt x="11801" y="4940"/>
                </a:lnTo>
                <a:lnTo>
                  <a:pt x="11923" y="5111"/>
                </a:lnTo>
                <a:lnTo>
                  <a:pt x="11996" y="5305"/>
                </a:lnTo>
                <a:lnTo>
                  <a:pt x="12044" y="5500"/>
                </a:lnTo>
                <a:lnTo>
                  <a:pt x="12069" y="5695"/>
                </a:lnTo>
                <a:lnTo>
                  <a:pt x="12093" y="5889"/>
                </a:lnTo>
                <a:lnTo>
                  <a:pt x="12069" y="6108"/>
                </a:lnTo>
                <a:lnTo>
                  <a:pt x="12044" y="6303"/>
                </a:lnTo>
                <a:lnTo>
                  <a:pt x="11996" y="6522"/>
                </a:lnTo>
                <a:lnTo>
                  <a:pt x="11899" y="6692"/>
                </a:lnTo>
                <a:lnTo>
                  <a:pt x="11801" y="6887"/>
                </a:lnTo>
                <a:lnTo>
                  <a:pt x="11655" y="7033"/>
                </a:lnTo>
                <a:lnTo>
                  <a:pt x="11631" y="7082"/>
                </a:lnTo>
                <a:lnTo>
                  <a:pt x="11631" y="6936"/>
                </a:lnTo>
                <a:lnTo>
                  <a:pt x="11631" y="6814"/>
                </a:lnTo>
                <a:lnTo>
                  <a:pt x="11582" y="6717"/>
                </a:lnTo>
                <a:lnTo>
                  <a:pt x="11509" y="6619"/>
                </a:lnTo>
                <a:lnTo>
                  <a:pt x="11436" y="6571"/>
                </a:lnTo>
                <a:lnTo>
                  <a:pt x="11290" y="6571"/>
                </a:lnTo>
                <a:lnTo>
                  <a:pt x="11242" y="6619"/>
                </a:lnTo>
                <a:lnTo>
                  <a:pt x="11193" y="6668"/>
                </a:lnTo>
                <a:lnTo>
                  <a:pt x="11169" y="6717"/>
                </a:lnTo>
                <a:lnTo>
                  <a:pt x="11169" y="6790"/>
                </a:lnTo>
                <a:lnTo>
                  <a:pt x="11193" y="6863"/>
                </a:lnTo>
                <a:lnTo>
                  <a:pt x="11169" y="6838"/>
                </a:lnTo>
                <a:lnTo>
                  <a:pt x="11144" y="6863"/>
                </a:lnTo>
                <a:lnTo>
                  <a:pt x="11144" y="6984"/>
                </a:lnTo>
                <a:lnTo>
                  <a:pt x="11071" y="7228"/>
                </a:lnTo>
                <a:lnTo>
                  <a:pt x="10974" y="7447"/>
                </a:lnTo>
                <a:lnTo>
                  <a:pt x="10755" y="7933"/>
                </a:lnTo>
                <a:lnTo>
                  <a:pt x="10487" y="8396"/>
                </a:lnTo>
                <a:lnTo>
                  <a:pt x="10317" y="8663"/>
                </a:lnTo>
                <a:lnTo>
                  <a:pt x="10098" y="8907"/>
                </a:lnTo>
                <a:lnTo>
                  <a:pt x="9879" y="9126"/>
                </a:lnTo>
                <a:lnTo>
                  <a:pt x="9611" y="9320"/>
                </a:lnTo>
                <a:lnTo>
                  <a:pt x="9344" y="9491"/>
                </a:lnTo>
                <a:lnTo>
                  <a:pt x="9052" y="9637"/>
                </a:lnTo>
                <a:lnTo>
                  <a:pt x="8735" y="9734"/>
                </a:lnTo>
                <a:lnTo>
                  <a:pt x="8419" y="9782"/>
                </a:lnTo>
                <a:lnTo>
                  <a:pt x="8078" y="9807"/>
                </a:lnTo>
                <a:lnTo>
                  <a:pt x="7738" y="9782"/>
                </a:lnTo>
                <a:lnTo>
                  <a:pt x="7397" y="9709"/>
                </a:lnTo>
                <a:lnTo>
                  <a:pt x="7056" y="9612"/>
                </a:lnTo>
                <a:lnTo>
                  <a:pt x="6716" y="9466"/>
                </a:lnTo>
                <a:lnTo>
                  <a:pt x="6424" y="9296"/>
                </a:lnTo>
                <a:lnTo>
                  <a:pt x="6107" y="9126"/>
                </a:lnTo>
                <a:lnTo>
                  <a:pt x="5840" y="8907"/>
                </a:lnTo>
                <a:lnTo>
                  <a:pt x="5596" y="8712"/>
                </a:lnTo>
                <a:lnTo>
                  <a:pt x="5377" y="8469"/>
                </a:lnTo>
                <a:lnTo>
                  <a:pt x="5158" y="8225"/>
                </a:lnTo>
                <a:lnTo>
                  <a:pt x="4988" y="7958"/>
                </a:lnTo>
                <a:lnTo>
                  <a:pt x="4891" y="7787"/>
                </a:lnTo>
                <a:lnTo>
                  <a:pt x="4818" y="7641"/>
                </a:lnTo>
                <a:lnTo>
                  <a:pt x="4696" y="7301"/>
                </a:lnTo>
                <a:lnTo>
                  <a:pt x="4599" y="6960"/>
                </a:lnTo>
                <a:lnTo>
                  <a:pt x="4477" y="6644"/>
                </a:lnTo>
                <a:lnTo>
                  <a:pt x="4428" y="6571"/>
                </a:lnTo>
                <a:lnTo>
                  <a:pt x="4355" y="6546"/>
                </a:lnTo>
                <a:lnTo>
                  <a:pt x="4282" y="6571"/>
                </a:lnTo>
                <a:lnTo>
                  <a:pt x="4258" y="6595"/>
                </a:lnTo>
                <a:lnTo>
                  <a:pt x="4234" y="6644"/>
                </a:lnTo>
                <a:lnTo>
                  <a:pt x="4209" y="6936"/>
                </a:lnTo>
                <a:lnTo>
                  <a:pt x="4234" y="7228"/>
                </a:lnTo>
                <a:lnTo>
                  <a:pt x="4088" y="7130"/>
                </a:lnTo>
                <a:lnTo>
                  <a:pt x="3966" y="7033"/>
                </a:lnTo>
                <a:lnTo>
                  <a:pt x="3845" y="6911"/>
                </a:lnTo>
                <a:lnTo>
                  <a:pt x="3772" y="6790"/>
                </a:lnTo>
                <a:lnTo>
                  <a:pt x="3699" y="6644"/>
                </a:lnTo>
                <a:lnTo>
                  <a:pt x="3650" y="6473"/>
                </a:lnTo>
                <a:lnTo>
                  <a:pt x="3577" y="6133"/>
                </a:lnTo>
                <a:lnTo>
                  <a:pt x="3553" y="5816"/>
                </a:lnTo>
                <a:lnTo>
                  <a:pt x="3577" y="5670"/>
                </a:lnTo>
                <a:lnTo>
                  <a:pt x="3601" y="5524"/>
                </a:lnTo>
                <a:lnTo>
                  <a:pt x="3650" y="5378"/>
                </a:lnTo>
                <a:lnTo>
                  <a:pt x="3699" y="5232"/>
                </a:lnTo>
                <a:lnTo>
                  <a:pt x="3772" y="5111"/>
                </a:lnTo>
                <a:lnTo>
                  <a:pt x="3893" y="5013"/>
                </a:lnTo>
                <a:lnTo>
                  <a:pt x="3942" y="5013"/>
                </a:lnTo>
                <a:lnTo>
                  <a:pt x="3918" y="5208"/>
                </a:lnTo>
                <a:lnTo>
                  <a:pt x="3942" y="5403"/>
                </a:lnTo>
                <a:lnTo>
                  <a:pt x="3966" y="5476"/>
                </a:lnTo>
                <a:lnTo>
                  <a:pt x="4015" y="5549"/>
                </a:lnTo>
                <a:lnTo>
                  <a:pt x="4063" y="5622"/>
                </a:lnTo>
                <a:lnTo>
                  <a:pt x="4136" y="5670"/>
                </a:lnTo>
                <a:lnTo>
                  <a:pt x="4209" y="5695"/>
                </a:lnTo>
                <a:lnTo>
                  <a:pt x="4258" y="5670"/>
                </a:lnTo>
                <a:lnTo>
                  <a:pt x="4307" y="5646"/>
                </a:lnTo>
                <a:lnTo>
                  <a:pt x="4355" y="5597"/>
                </a:lnTo>
                <a:lnTo>
                  <a:pt x="4355" y="5476"/>
                </a:lnTo>
                <a:lnTo>
                  <a:pt x="4355" y="5403"/>
                </a:lnTo>
                <a:lnTo>
                  <a:pt x="4307" y="5208"/>
                </a:lnTo>
                <a:lnTo>
                  <a:pt x="4331" y="5086"/>
                </a:lnTo>
                <a:lnTo>
                  <a:pt x="4355" y="4965"/>
                </a:lnTo>
                <a:lnTo>
                  <a:pt x="4453" y="4746"/>
                </a:lnTo>
                <a:lnTo>
                  <a:pt x="4550" y="4575"/>
                </a:lnTo>
                <a:lnTo>
                  <a:pt x="4647" y="4405"/>
                </a:lnTo>
                <a:lnTo>
                  <a:pt x="5085" y="4016"/>
                </a:lnTo>
                <a:lnTo>
                  <a:pt x="5377" y="3748"/>
                </a:lnTo>
                <a:lnTo>
                  <a:pt x="5669" y="3432"/>
                </a:lnTo>
                <a:lnTo>
                  <a:pt x="5791" y="3237"/>
                </a:lnTo>
                <a:lnTo>
                  <a:pt x="5888" y="3067"/>
                </a:lnTo>
                <a:lnTo>
                  <a:pt x="5961" y="2872"/>
                </a:lnTo>
                <a:lnTo>
                  <a:pt x="6010" y="2677"/>
                </a:lnTo>
                <a:lnTo>
                  <a:pt x="5986" y="2629"/>
                </a:lnTo>
                <a:lnTo>
                  <a:pt x="5937" y="2604"/>
                </a:lnTo>
                <a:lnTo>
                  <a:pt x="5888" y="2604"/>
                </a:lnTo>
                <a:lnTo>
                  <a:pt x="5864" y="2629"/>
                </a:lnTo>
                <a:lnTo>
                  <a:pt x="5718" y="2750"/>
                </a:lnTo>
                <a:lnTo>
                  <a:pt x="5596" y="2921"/>
                </a:lnTo>
                <a:lnTo>
                  <a:pt x="5377" y="3237"/>
                </a:lnTo>
                <a:lnTo>
                  <a:pt x="5110" y="3505"/>
                </a:lnTo>
                <a:lnTo>
                  <a:pt x="4818" y="3772"/>
                </a:lnTo>
                <a:lnTo>
                  <a:pt x="4647" y="3894"/>
                </a:lnTo>
                <a:lnTo>
                  <a:pt x="4453" y="4040"/>
                </a:lnTo>
                <a:lnTo>
                  <a:pt x="4063" y="4332"/>
                </a:lnTo>
                <a:lnTo>
                  <a:pt x="4112" y="3894"/>
                </a:lnTo>
                <a:lnTo>
                  <a:pt x="4209" y="3456"/>
                </a:lnTo>
                <a:lnTo>
                  <a:pt x="4331" y="3042"/>
                </a:lnTo>
                <a:lnTo>
                  <a:pt x="4477" y="2629"/>
                </a:lnTo>
                <a:lnTo>
                  <a:pt x="4599" y="2337"/>
                </a:lnTo>
                <a:lnTo>
                  <a:pt x="4769" y="2045"/>
                </a:lnTo>
                <a:lnTo>
                  <a:pt x="4939" y="1777"/>
                </a:lnTo>
                <a:lnTo>
                  <a:pt x="5158" y="1558"/>
                </a:lnTo>
                <a:lnTo>
                  <a:pt x="5256" y="1485"/>
                </a:lnTo>
                <a:lnTo>
                  <a:pt x="5377" y="1412"/>
                </a:lnTo>
                <a:lnTo>
                  <a:pt x="5596" y="1364"/>
                </a:lnTo>
                <a:lnTo>
                  <a:pt x="5815" y="1315"/>
                </a:lnTo>
                <a:lnTo>
                  <a:pt x="5913" y="1291"/>
                </a:lnTo>
                <a:lnTo>
                  <a:pt x="6034" y="1242"/>
                </a:lnTo>
                <a:lnTo>
                  <a:pt x="6034" y="1218"/>
                </a:lnTo>
                <a:lnTo>
                  <a:pt x="6034" y="1193"/>
                </a:lnTo>
                <a:lnTo>
                  <a:pt x="5961" y="1096"/>
                </a:lnTo>
                <a:lnTo>
                  <a:pt x="5888" y="1023"/>
                </a:lnTo>
                <a:lnTo>
                  <a:pt x="5767" y="974"/>
                </a:lnTo>
                <a:lnTo>
                  <a:pt x="5523" y="974"/>
                </a:lnTo>
                <a:lnTo>
                  <a:pt x="5402" y="999"/>
                </a:lnTo>
                <a:lnTo>
                  <a:pt x="5183" y="1072"/>
                </a:lnTo>
                <a:lnTo>
                  <a:pt x="5037" y="1145"/>
                </a:lnTo>
                <a:lnTo>
                  <a:pt x="4915" y="1242"/>
                </a:lnTo>
                <a:lnTo>
                  <a:pt x="4793" y="1364"/>
                </a:lnTo>
                <a:lnTo>
                  <a:pt x="4672" y="1485"/>
                </a:lnTo>
                <a:lnTo>
                  <a:pt x="4477" y="1728"/>
                </a:lnTo>
                <a:lnTo>
                  <a:pt x="4307" y="2020"/>
                </a:lnTo>
                <a:lnTo>
                  <a:pt x="4161" y="2312"/>
                </a:lnTo>
                <a:lnTo>
                  <a:pt x="4015" y="2653"/>
                </a:lnTo>
                <a:lnTo>
                  <a:pt x="3893" y="3018"/>
                </a:lnTo>
                <a:lnTo>
                  <a:pt x="3772" y="3359"/>
                </a:lnTo>
                <a:lnTo>
                  <a:pt x="3699" y="3724"/>
                </a:lnTo>
                <a:lnTo>
                  <a:pt x="3650" y="4113"/>
                </a:lnTo>
                <a:lnTo>
                  <a:pt x="3650" y="4454"/>
                </a:lnTo>
                <a:lnTo>
                  <a:pt x="3674" y="4819"/>
                </a:lnTo>
                <a:lnTo>
                  <a:pt x="3553" y="4892"/>
                </a:lnTo>
                <a:lnTo>
                  <a:pt x="3455" y="5038"/>
                </a:lnTo>
                <a:lnTo>
                  <a:pt x="3382" y="5184"/>
                </a:lnTo>
                <a:lnTo>
                  <a:pt x="3334" y="5378"/>
                </a:lnTo>
                <a:lnTo>
                  <a:pt x="3236" y="5719"/>
                </a:lnTo>
                <a:lnTo>
                  <a:pt x="3212" y="5962"/>
                </a:lnTo>
                <a:lnTo>
                  <a:pt x="3236" y="6230"/>
                </a:lnTo>
                <a:lnTo>
                  <a:pt x="3285" y="6522"/>
                </a:lnTo>
                <a:lnTo>
                  <a:pt x="3358" y="6814"/>
                </a:lnTo>
                <a:lnTo>
                  <a:pt x="3480" y="7082"/>
                </a:lnTo>
                <a:lnTo>
                  <a:pt x="3626" y="7325"/>
                </a:lnTo>
                <a:lnTo>
                  <a:pt x="3723" y="7422"/>
                </a:lnTo>
                <a:lnTo>
                  <a:pt x="3845" y="7520"/>
                </a:lnTo>
                <a:lnTo>
                  <a:pt x="3942" y="7593"/>
                </a:lnTo>
                <a:lnTo>
                  <a:pt x="4063" y="7641"/>
                </a:lnTo>
                <a:lnTo>
                  <a:pt x="4209" y="7690"/>
                </a:lnTo>
                <a:lnTo>
                  <a:pt x="4355" y="7690"/>
                </a:lnTo>
                <a:lnTo>
                  <a:pt x="4477" y="7933"/>
                </a:lnTo>
                <a:lnTo>
                  <a:pt x="4599" y="8177"/>
                </a:lnTo>
                <a:lnTo>
                  <a:pt x="4745" y="8396"/>
                </a:lnTo>
                <a:lnTo>
                  <a:pt x="4915" y="8615"/>
                </a:lnTo>
                <a:lnTo>
                  <a:pt x="5085" y="8809"/>
                </a:lnTo>
                <a:lnTo>
                  <a:pt x="5256" y="8980"/>
                </a:lnTo>
                <a:lnTo>
                  <a:pt x="5645" y="9320"/>
                </a:lnTo>
                <a:lnTo>
                  <a:pt x="6010" y="9588"/>
                </a:lnTo>
                <a:lnTo>
                  <a:pt x="6424" y="9831"/>
                </a:lnTo>
                <a:lnTo>
                  <a:pt x="6351" y="9855"/>
                </a:lnTo>
                <a:lnTo>
                  <a:pt x="6278" y="9928"/>
                </a:lnTo>
                <a:lnTo>
                  <a:pt x="6253" y="10001"/>
                </a:lnTo>
                <a:lnTo>
                  <a:pt x="6205" y="10074"/>
                </a:lnTo>
                <a:lnTo>
                  <a:pt x="6180" y="10269"/>
                </a:lnTo>
                <a:lnTo>
                  <a:pt x="6156" y="10464"/>
                </a:lnTo>
                <a:lnTo>
                  <a:pt x="6156" y="10610"/>
                </a:lnTo>
                <a:lnTo>
                  <a:pt x="6180" y="10804"/>
                </a:lnTo>
                <a:lnTo>
                  <a:pt x="6010" y="10829"/>
                </a:lnTo>
                <a:lnTo>
                  <a:pt x="5864" y="10853"/>
                </a:lnTo>
                <a:lnTo>
                  <a:pt x="5596" y="10902"/>
                </a:lnTo>
                <a:lnTo>
                  <a:pt x="5231" y="10975"/>
                </a:lnTo>
                <a:lnTo>
                  <a:pt x="4866" y="11072"/>
                </a:lnTo>
                <a:lnTo>
                  <a:pt x="4161" y="11242"/>
                </a:lnTo>
                <a:lnTo>
                  <a:pt x="3480" y="11437"/>
                </a:lnTo>
                <a:lnTo>
                  <a:pt x="2993" y="11632"/>
                </a:lnTo>
                <a:lnTo>
                  <a:pt x="2531" y="11826"/>
                </a:lnTo>
                <a:lnTo>
                  <a:pt x="2068" y="12070"/>
                </a:lnTo>
                <a:lnTo>
                  <a:pt x="1655" y="12362"/>
                </a:lnTo>
                <a:lnTo>
                  <a:pt x="1314" y="12654"/>
                </a:lnTo>
                <a:lnTo>
                  <a:pt x="973" y="12970"/>
                </a:lnTo>
                <a:lnTo>
                  <a:pt x="681" y="13335"/>
                </a:lnTo>
                <a:lnTo>
                  <a:pt x="414" y="13700"/>
                </a:lnTo>
                <a:lnTo>
                  <a:pt x="316" y="13919"/>
                </a:lnTo>
                <a:lnTo>
                  <a:pt x="219" y="14114"/>
                </a:lnTo>
                <a:lnTo>
                  <a:pt x="122" y="14333"/>
                </a:lnTo>
                <a:lnTo>
                  <a:pt x="73" y="14552"/>
                </a:lnTo>
                <a:lnTo>
                  <a:pt x="24" y="14771"/>
                </a:lnTo>
                <a:lnTo>
                  <a:pt x="0" y="14990"/>
                </a:lnTo>
                <a:lnTo>
                  <a:pt x="24" y="15209"/>
                </a:lnTo>
                <a:lnTo>
                  <a:pt x="49" y="15428"/>
                </a:lnTo>
                <a:lnTo>
                  <a:pt x="73" y="15525"/>
                </a:lnTo>
                <a:lnTo>
                  <a:pt x="122" y="15574"/>
                </a:lnTo>
                <a:lnTo>
                  <a:pt x="170" y="15598"/>
                </a:lnTo>
                <a:lnTo>
                  <a:pt x="243" y="15598"/>
                </a:lnTo>
                <a:lnTo>
                  <a:pt x="316" y="15671"/>
                </a:lnTo>
                <a:lnTo>
                  <a:pt x="414" y="15695"/>
                </a:lnTo>
                <a:lnTo>
                  <a:pt x="803" y="15720"/>
                </a:lnTo>
                <a:lnTo>
                  <a:pt x="1217" y="15793"/>
                </a:lnTo>
                <a:lnTo>
                  <a:pt x="1606" y="15890"/>
                </a:lnTo>
                <a:lnTo>
                  <a:pt x="1995" y="15987"/>
                </a:lnTo>
                <a:lnTo>
                  <a:pt x="2774" y="16231"/>
                </a:lnTo>
                <a:lnTo>
                  <a:pt x="3163" y="16328"/>
                </a:lnTo>
                <a:lnTo>
                  <a:pt x="3553" y="16401"/>
                </a:lnTo>
                <a:lnTo>
                  <a:pt x="4599" y="16498"/>
                </a:lnTo>
                <a:lnTo>
                  <a:pt x="5669" y="16547"/>
                </a:lnTo>
                <a:lnTo>
                  <a:pt x="6716" y="16596"/>
                </a:lnTo>
                <a:lnTo>
                  <a:pt x="7762" y="16620"/>
                </a:lnTo>
                <a:lnTo>
                  <a:pt x="9879" y="16620"/>
                </a:lnTo>
                <a:lnTo>
                  <a:pt x="10950" y="16547"/>
                </a:lnTo>
                <a:lnTo>
                  <a:pt x="11996" y="16450"/>
                </a:lnTo>
                <a:lnTo>
                  <a:pt x="12823" y="16352"/>
                </a:lnTo>
                <a:lnTo>
                  <a:pt x="13626" y="16255"/>
                </a:lnTo>
                <a:lnTo>
                  <a:pt x="14040" y="16206"/>
                </a:lnTo>
                <a:lnTo>
                  <a:pt x="14453" y="16109"/>
                </a:lnTo>
                <a:lnTo>
                  <a:pt x="14843" y="16012"/>
                </a:lnTo>
                <a:lnTo>
                  <a:pt x="15232" y="15890"/>
                </a:lnTo>
                <a:lnTo>
                  <a:pt x="15305" y="15841"/>
                </a:lnTo>
                <a:lnTo>
                  <a:pt x="15378" y="15768"/>
                </a:lnTo>
                <a:lnTo>
                  <a:pt x="15402" y="15695"/>
                </a:lnTo>
                <a:lnTo>
                  <a:pt x="15427" y="15622"/>
                </a:lnTo>
                <a:lnTo>
                  <a:pt x="15524" y="15622"/>
                </a:lnTo>
                <a:lnTo>
                  <a:pt x="15621" y="15574"/>
                </a:lnTo>
                <a:lnTo>
                  <a:pt x="15670" y="15549"/>
                </a:lnTo>
                <a:lnTo>
                  <a:pt x="15694" y="15501"/>
                </a:lnTo>
                <a:lnTo>
                  <a:pt x="15694" y="15452"/>
                </a:lnTo>
                <a:lnTo>
                  <a:pt x="15694" y="15379"/>
                </a:lnTo>
                <a:lnTo>
                  <a:pt x="15646" y="14965"/>
                </a:lnTo>
                <a:lnTo>
                  <a:pt x="15548" y="14576"/>
                </a:lnTo>
                <a:lnTo>
                  <a:pt x="15427" y="14187"/>
                </a:lnTo>
                <a:lnTo>
                  <a:pt x="15256" y="13822"/>
                </a:lnTo>
                <a:lnTo>
                  <a:pt x="15281" y="13822"/>
                </a:lnTo>
                <a:lnTo>
                  <a:pt x="15329" y="13797"/>
                </a:lnTo>
                <a:lnTo>
                  <a:pt x="15354" y="13724"/>
                </a:lnTo>
                <a:lnTo>
                  <a:pt x="15354" y="13676"/>
                </a:lnTo>
                <a:lnTo>
                  <a:pt x="15305" y="13627"/>
                </a:lnTo>
                <a:lnTo>
                  <a:pt x="15110" y="13554"/>
                </a:lnTo>
                <a:lnTo>
                  <a:pt x="14989" y="13359"/>
                </a:lnTo>
                <a:lnTo>
                  <a:pt x="14843" y="13140"/>
                </a:lnTo>
                <a:lnTo>
                  <a:pt x="14502" y="12751"/>
                </a:lnTo>
                <a:lnTo>
                  <a:pt x="14113" y="12386"/>
                </a:lnTo>
                <a:lnTo>
                  <a:pt x="13699" y="12070"/>
                </a:lnTo>
                <a:lnTo>
                  <a:pt x="13456" y="11924"/>
                </a:lnTo>
                <a:lnTo>
                  <a:pt x="13237" y="11778"/>
                </a:lnTo>
                <a:lnTo>
                  <a:pt x="12726" y="11559"/>
                </a:lnTo>
                <a:lnTo>
                  <a:pt x="12215" y="11388"/>
                </a:lnTo>
                <a:lnTo>
                  <a:pt x="11680" y="11242"/>
                </a:lnTo>
                <a:lnTo>
                  <a:pt x="11071" y="11121"/>
                </a:lnTo>
                <a:lnTo>
                  <a:pt x="10463" y="11023"/>
                </a:lnTo>
                <a:lnTo>
                  <a:pt x="10341" y="10999"/>
                </a:lnTo>
                <a:lnTo>
                  <a:pt x="10244" y="10975"/>
                </a:lnTo>
                <a:lnTo>
                  <a:pt x="9879" y="10902"/>
                </a:lnTo>
                <a:lnTo>
                  <a:pt x="9684" y="10877"/>
                </a:lnTo>
                <a:lnTo>
                  <a:pt x="9490" y="10877"/>
                </a:lnTo>
                <a:lnTo>
                  <a:pt x="9490" y="10780"/>
                </a:lnTo>
                <a:lnTo>
                  <a:pt x="9490" y="10658"/>
                </a:lnTo>
                <a:lnTo>
                  <a:pt x="9490" y="10415"/>
                </a:lnTo>
                <a:lnTo>
                  <a:pt x="9490" y="10172"/>
                </a:lnTo>
                <a:lnTo>
                  <a:pt x="9465" y="10050"/>
                </a:lnTo>
                <a:lnTo>
                  <a:pt x="9441" y="9977"/>
                </a:lnTo>
                <a:lnTo>
                  <a:pt x="9660" y="9831"/>
                </a:lnTo>
                <a:lnTo>
                  <a:pt x="9879" y="9709"/>
                </a:lnTo>
                <a:lnTo>
                  <a:pt x="10098" y="9539"/>
                </a:lnTo>
                <a:lnTo>
                  <a:pt x="10293" y="9369"/>
                </a:lnTo>
                <a:lnTo>
                  <a:pt x="10463" y="9174"/>
                </a:lnTo>
                <a:lnTo>
                  <a:pt x="10633" y="8980"/>
                </a:lnTo>
                <a:lnTo>
                  <a:pt x="10804" y="8761"/>
                </a:lnTo>
                <a:lnTo>
                  <a:pt x="10950" y="8542"/>
                </a:lnTo>
                <a:lnTo>
                  <a:pt x="11193" y="8128"/>
                </a:lnTo>
                <a:lnTo>
                  <a:pt x="11363" y="7812"/>
                </a:lnTo>
                <a:lnTo>
                  <a:pt x="11509" y="7495"/>
                </a:lnTo>
                <a:lnTo>
                  <a:pt x="11582" y="7495"/>
                </a:lnTo>
                <a:lnTo>
                  <a:pt x="11655" y="7471"/>
                </a:lnTo>
                <a:lnTo>
                  <a:pt x="11801" y="7398"/>
                </a:lnTo>
                <a:lnTo>
                  <a:pt x="11947" y="7252"/>
                </a:lnTo>
                <a:lnTo>
                  <a:pt x="12093" y="7082"/>
                </a:lnTo>
                <a:lnTo>
                  <a:pt x="12215" y="6887"/>
                </a:lnTo>
                <a:lnTo>
                  <a:pt x="12288" y="6717"/>
                </a:lnTo>
                <a:lnTo>
                  <a:pt x="12409" y="6425"/>
                </a:lnTo>
                <a:lnTo>
                  <a:pt x="12458" y="6206"/>
                </a:lnTo>
                <a:lnTo>
                  <a:pt x="12482" y="5987"/>
                </a:lnTo>
                <a:lnTo>
                  <a:pt x="12482" y="5768"/>
                </a:lnTo>
                <a:lnTo>
                  <a:pt x="12458" y="5549"/>
                </a:lnTo>
                <a:lnTo>
                  <a:pt x="12434" y="5330"/>
                </a:lnTo>
                <a:lnTo>
                  <a:pt x="12361" y="5111"/>
                </a:lnTo>
                <a:lnTo>
                  <a:pt x="12263" y="4916"/>
                </a:lnTo>
                <a:lnTo>
                  <a:pt x="12142" y="4721"/>
                </a:lnTo>
                <a:lnTo>
                  <a:pt x="12190" y="4697"/>
                </a:lnTo>
                <a:lnTo>
                  <a:pt x="12239" y="4648"/>
                </a:lnTo>
                <a:lnTo>
                  <a:pt x="12263" y="4551"/>
                </a:lnTo>
                <a:lnTo>
                  <a:pt x="12239" y="4454"/>
                </a:lnTo>
                <a:lnTo>
                  <a:pt x="12166" y="4356"/>
                </a:lnTo>
                <a:lnTo>
                  <a:pt x="12166" y="3797"/>
                </a:lnTo>
                <a:lnTo>
                  <a:pt x="12142" y="3237"/>
                </a:lnTo>
                <a:lnTo>
                  <a:pt x="12093" y="2969"/>
                </a:lnTo>
                <a:lnTo>
                  <a:pt x="12044" y="2677"/>
                </a:lnTo>
                <a:lnTo>
                  <a:pt x="11971" y="2410"/>
                </a:lnTo>
                <a:lnTo>
                  <a:pt x="11899" y="2142"/>
                </a:lnTo>
                <a:lnTo>
                  <a:pt x="11801" y="1874"/>
                </a:lnTo>
                <a:lnTo>
                  <a:pt x="11680" y="1631"/>
                </a:lnTo>
                <a:lnTo>
                  <a:pt x="11534" y="1412"/>
                </a:lnTo>
                <a:lnTo>
                  <a:pt x="11363" y="1193"/>
                </a:lnTo>
                <a:lnTo>
                  <a:pt x="11193" y="974"/>
                </a:lnTo>
                <a:lnTo>
                  <a:pt x="10974" y="804"/>
                </a:lnTo>
                <a:lnTo>
                  <a:pt x="10755" y="634"/>
                </a:lnTo>
                <a:lnTo>
                  <a:pt x="10487" y="488"/>
                </a:lnTo>
                <a:lnTo>
                  <a:pt x="10171" y="342"/>
                </a:lnTo>
                <a:lnTo>
                  <a:pt x="9782" y="220"/>
                </a:lnTo>
                <a:lnTo>
                  <a:pt x="9417" y="123"/>
                </a:lnTo>
                <a:lnTo>
                  <a:pt x="9003" y="50"/>
                </a:lnTo>
                <a:lnTo>
                  <a:pt x="8589" y="25"/>
                </a:lnTo>
                <a:lnTo>
                  <a:pt x="82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44"/>
          <p:cNvSpPr/>
          <p:nvPr/>
        </p:nvSpPr>
        <p:spPr>
          <a:xfrm>
            <a:off x="8598149" y="3732570"/>
            <a:ext cx="207443" cy="152946"/>
          </a:xfrm>
          <a:custGeom>
            <a:avLst/>
            <a:gdLst/>
            <a:ahLst/>
            <a:cxnLst/>
            <a:rect l="l" t="t" r="r" b="b"/>
            <a:pathLst>
              <a:path w="18153" h="13384" extrusionOk="0">
                <a:moveTo>
                  <a:pt x="15865" y="1752"/>
                </a:moveTo>
                <a:lnTo>
                  <a:pt x="15962" y="1801"/>
                </a:lnTo>
                <a:lnTo>
                  <a:pt x="16230" y="1801"/>
                </a:lnTo>
                <a:lnTo>
                  <a:pt x="16279" y="1825"/>
                </a:lnTo>
                <a:lnTo>
                  <a:pt x="16303" y="1850"/>
                </a:lnTo>
                <a:lnTo>
                  <a:pt x="16327" y="1923"/>
                </a:lnTo>
                <a:lnTo>
                  <a:pt x="16303" y="1971"/>
                </a:lnTo>
                <a:lnTo>
                  <a:pt x="16279" y="2117"/>
                </a:lnTo>
                <a:lnTo>
                  <a:pt x="16230" y="2190"/>
                </a:lnTo>
                <a:lnTo>
                  <a:pt x="16157" y="2288"/>
                </a:lnTo>
                <a:lnTo>
                  <a:pt x="16084" y="2336"/>
                </a:lnTo>
                <a:lnTo>
                  <a:pt x="16011" y="2361"/>
                </a:lnTo>
                <a:lnTo>
                  <a:pt x="15938" y="2336"/>
                </a:lnTo>
                <a:lnTo>
                  <a:pt x="15865" y="2239"/>
                </a:lnTo>
                <a:lnTo>
                  <a:pt x="15792" y="2142"/>
                </a:lnTo>
                <a:lnTo>
                  <a:pt x="15768" y="2020"/>
                </a:lnTo>
                <a:lnTo>
                  <a:pt x="15768" y="1923"/>
                </a:lnTo>
                <a:lnTo>
                  <a:pt x="15841" y="1801"/>
                </a:lnTo>
                <a:lnTo>
                  <a:pt x="15865" y="1752"/>
                </a:lnTo>
                <a:close/>
                <a:moveTo>
                  <a:pt x="10925" y="4015"/>
                </a:moveTo>
                <a:lnTo>
                  <a:pt x="11023" y="4039"/>
                </a:lnTo>
                <a:lnTo>
                  <a:pt x="11071" y="4064"/>
                </a:lnTo>
                <a:lnTo>
                  <a:pt x="11096" y="4064"/>
                </a:lnTo>
                <a:lnTo>
                  <a:pt x="11096" y="4088"/>
                </a:lnTo>
                <a:lnTo>
                  <a:pt x="11120" y="4112"/>
                </a:lnTo>
                <a:lnTo>
                  <a:pt x="11120" y="4137"/>
                </a:lnTo>
                <a:lnTo>
                  <a:pt x="11120" y="4185"/>
                </a:lnTo>
                <a:lnTo>
                  <a:pt x="11120" y="4210"/>
                </a:lnTo>
                <a:lnTo>
                  <a:pt x="11096" y="4283"/>
                </a:lnTo>
                <a:lnTo>
                  <a:pt x="11023" y="4380"/>
                </a:lnTo>
                <a:lnTo>
                  <a:pt x="10998" y="4429"/>
                </a:lnTo>
                <a:lnTo>
                  <a:pt x="10950" y="4477"/>
                </a:lnTo>
                <a:lnTo>
                  <a:pt x="10901" y="4477"/>
                </a:lnTo>
                <a:lnTo>
                  <a:pt x="10901" y="4453"/>
                </a:lnTo>
                <a:lnTo>
                  <a:pt x="10877" y="4453"/>
                </a:lnTo>
                <a:lnTo>
                  <a:pt x="10828" y="4380"/>
                </a:lnTo>
                <a:lnTo>
                  <a:pt x="10779" y="4307"/>
                </a:lnTo>
                <a:lnTo>
                  <a:pt x="10779" y="4234"/>
                </a:lnTo>
                <a:lnTo>
                  <a:pt x="10779" y="4137"/>
                </a:lnTo>
                <a:lnTo>
                  <a:pt x="10828" y="4064"/>
                </a:lnTo>
                <a:lnTo>
                  <a:pt x="10901" y="4015"/>
                </a:lnTo>
                <a:close/>
                <a:moveTo>
                  <a:pt x="12507" y="5159"/>
                </a:moveTo>
                <a:lnTo>
                  <a:pt x="12580" y="5183"/>
                </a:lnTo>
                <a:lnTo>
                  <a:pt x="12629" y="5256"/>
                </a:lnTo>
                <a:lnTo>
                  <a:pt x="12677" y="5329"/>
                </a:lnTo>
                <a:lnTo>
                  <a:pt x="12677" y="5451"/>
                </a:lnTo>
                <a:lnTo>
                  <a:pt x="12653" y="5548"/>
                </a:lnTo>
                <a:lnTo>
                  <a:pt x="12604" y="5645"/>
                </a:lnTo>
                <a:lnTo>
                  <a:pt x="12556" y="5743"/>
                </a:lnTo>
                <a:lnTo>
                  <a:pt x="12507" y="5767"/>
                </a:lnTo>
                <a:lnTo>
                  <a:pt x="12458" y="5791"/>
                </a:lnTo>
                <a:lnTo>
                  <a:pt x="12337" y="5767"/>
                </a:lnTo>
                <a:lnTo>
                  <a:pt x="12239" y="5718"/>
                </a:lnTo>
                <a:lnTo>
                  <a:pt x="12166" y="5645"/>
                </a:lnTo>
                <a:lnTo>
                  <a:pt x="12142" y="5572"/>
                </a:lnTo>
                <a:lnTo>
                  <a:pt x="12142" y="5499"/>
                </a:lnTo>
                <a:lnTo>
                  <a:pt x="12166" y="5426"/>
                </a:lnTo>
                <a:lnTo>
                  <a:pt x="12191" y="5353"/>
                </a:lnTo>
                <a:lnTo>
                  <a:pt x="12264" y="5329"/>
                </a:lnTo>
                <a:lnTo>
                  <a:pt x="12312" y="5305"/>
                </a:lnTo>
                <a:lnTo>
                  <a:pt x="12337" y="5256"/>
                </a:lnTo>
                <a:lnTo>
                  <a:pt x="12361" y="5183"/>
                </a:lnTo>
                <a:lnTo>
                  <a:pt x="12410" y="5159"/>
                </a:lnTo>
                <a:close/>
                <a:moveTo>
                  <a:pt x="5499" y="6229"/>
                </a:moveTo>
                <a:lnTo>
                  <a:pt x="5597" y="6302"/>
                </a:lnTo>
                <a:lnTo>
                  <a:pt x="5694" y="6351"/>
                </a:lnTo>
                <a:lnTo>
                  <a:pt x="5743" y="6424"/>
                </a:lnTo>
                <a:lnTo>
                  <a:pt x="5767" y="6546"/>
                </a:lnTo>
                <a:lnTo>
                  <a:pt x="5743" y="6643"/>
                </a:lnTo>
                <a:lnTo>
                  <a:pt x="5670" y="6740"/>
                </a:lnTo>
                <a:lnTo>
                  <a:pt x="5621" y="6813"/>
                </a:lnTo>
                <a:lnTo>
                  <a:pt x="5524" y="6838"/>
                </a:lnTo>
                <a:lnTo>
                  <a:pt x="5475" y="6862"/>
                </a:lnTo>
                <a:lnTo>
                  <a:pt x="5426" y="6862"/>
                </a:lnTo>
                <a:lnTo>
                  <a:pt x="5329" y="6789"/>
                </a:lnTo>
                <a:lnTo>
                  <a:pt x="5280" y="6716"/>
                </a:lnTo>
                <a:lnTo>
                  <a:pt x="5280" y="6643"/>
                </a:lnTo>
                <a:lnTo>
                  <a:pt x="5280" y="6594"/>
                </a:lnTo>
                <a:lnTo>
                  <a:pt x="5305" y="6497"/>
                </a:lnTo>
                <a:lnTo>
                  <a:pt x="5353" y="6400"/>
                </a:lnTo>
                <a:lnTo>
                  <a:pt x="5475" y="6254"/>
                </a:lnTo>
                <a:lnTo>
                  <a:pt x="5499" y="6229"/>
                </a:lnTo>
                <a:close/>
                <a:moveTo>
                  <a:pt x="7568" y="7470"/>
                </a:moveTo>
                <a:lnTo>
                  <a:pt x="7616" y="7519"/>
                </a:lnTo>
                <a:lnTo>
                  <a:pt x="7689" y="7519"/>
                </a:lnTo>
                <a:lnTo>
                  <a:pt x="7835" y="7543"/>
                </a:lnTo>
                <a:lnTo>
                  <a:pt x="7908" y="7568"/>
                </a:lnTo>
                <a:lnTo>
                  <a:pt x="7957" y="7592"/>
                </a:lnTo>
                <a:lnTo>
                  <a:pt x="7957" y="7616"/>
                </a:lnTo>
                <a:lnTo>
                  <a:pt x="7957" y="7641"/>
                </a:lnTo>
                <a:lnTo>
                  <a:pt x="7957" y="7665"/>
                </a:lnTo>
                <a:lnTo>
                  <a:pt x="7908" y="7714"/>
                </a:lnTo>
                <a:lnTo>
                  <a:pt x="7908" y="7738"/>
                </a:lnTo>
                <a:lnTo>
                  <a:pt x="7811" y="7811"/>
                </a:lnTo>
                <a:lnTo>
                  <a:pt x="7787" y="7835"/>
                </a:lnTo>
                <a:lnTo>
                  <a:pt x="7714" y="7884"/>
                </a:lnTo>
                <a:lnTo>
                  <a:pt x="7641" y="7884"/>
                </a:lnTo>
                <a:lnTo>
                  <a:pt x="7641" y="7908"/>
                </a:lnTo>
                <a:lnTo>
                  <a:pt x="7592" y="7908"/>
                </a:lnTo>
                <a:lnTo>
                  <a:pt x="7543" y="7884"/>
                </a:lnTo>
                <a:lnTo>
                  <a:pt x="7519" y="7884"/>
                </a:lnTo>
                <a:lnTo>
                  <a:pt x="7495" y="7860"/>
                </a:lnTo>
                <a:lnTo>
                  <a:pt x="7495" y="7835"/>
                </a:lnTo>
                <a:lnTo>
                  <a:pt x="7470" y="7811"/>
                </a:lnTo>
                <a:lnTo>
                  <a:pt x="7422" y="7689"/>
                </a:lnTo>
                <a:lnTo>
                  <a:pt x="7397" y="7616"/>
                </a:lnTo>
                <a:lnTo>
                  <a:pt x="7422" y="7543"/>
                </a:lnTo>
                <a:lnTo>
                  <a:pt x="7495" y="7519"/>
                </a:lnTo>
                <a:lnTo>
                  <a:pt x="7568" y="7470"/>
                </a:lnTo>
                <a:close/>
                <a:moveTo>
                  <a:pt x="16011" y="1363"/>
                </a:moveTo>
                <a:lnTo>
                  <a:pt x="15889" y="1387"/>
                </a:lnTo>
                <a:lnTo>
                  <a:pt x="15768" y="1436"/>
                </a:lnTo>
                <a:lnTo>
                  <a:pt x="15646" y="1509"/>
                </a:lnTo>
                <a:lnTo>
                  <a:pt x="15573" y="1582"/>
                </a:lnTo>
                <a:lnTo>
                  <a:pt x="15500" y="1655"/>
                </a:lnTo>
                <a:lnTo>
                  <a:pt x="15476" y="1752"/>
                </a:lnTo>
                <a:lnTo>
                  <a:pt x="15427" y="1825"/>
                </a:lnTo>
                <a:lnTo>
                  <a:pt x="15403" y="2020"/>
                </a:lnTo>
                <a:lnTo>
                  <a:pt x="15451" y="2215"/>
                </a:lnTo>
                <a:lnTo>
                  <a:pt x="15500" y="2361"/>
                </a:lnTo>
                <a:lnTo>
                  <a:pt x="15330" y="2458"/>
                </a:lnTo>
                <a:lnTo>
                  <a:pt x="15159" y="2579"/>
                </a:lnTo>
                <a:lnTo>
                  <a:pt x="14989" y="2725"/>
                </a:lnTo>
                <a:lnTo>
                  <a:pt x="14843" y="2896"/>
                </a:lnTo>
                <a:lnTo>
                  <a:pt x="14283" y="3528"/>
                </a:lnTo>
                <a:lnTo>
                  <a:pt x="13918" y="3893"/>
                </a:lnTo>
                <a:lnTo>
                  <a:pt x="13529" y="4234"/>
                </a:lnTo>
                <a:lnTo>
                  <a:pt x="13140" y="4599"/>
                </a:lnTo>
                <a:lnTo>
                  <a:pt x="12775" y="4964"/>
                </a:lnTo>
                <a:lnTo>
                  <a:pt x="12677" y="4891"/>
                </a:lnTo>
                <a:lnTo>
                  <a:pt x="12556" y="4842"/>
                </a:lnTo>
                <a:lnTo>
                  <a:pt x="12507" y="4842"/>
                </a:lnTo>
                <a:lnTo>
                  <a:pt x="12434" y="4818"/>
                </a:lnTo>
                <a:lnTo>
                  <a:pt x="12264" y="4818"/>
                </a:lnTo>
                <a:lnTo>
                  <a:pt x="12191" y="4867"/>
                </a:lnTo>
                <a:lnTo>
                  <a:pt x="12020" y="4696"/>
                </a:lnTo>
                <a:lnTo>
                  <a:pt x="11826" y="4502"/>
                </a:lnTo>
                <a:lnTo>
                  <a:pt x="11655" y="4331"/>
                </a:lnTo>
                <a:lnTo>
                  <a:pt x="11582" y="4307"/>
                </a:lnTo>
                <a:lnTo>
                  <a:pt x="11582" y="4161"/>
                </a:lnTo>
                <a:lnTo>
                  <a:pt x="11582" y="4039"/>
                </a:lnTo>
                <a:lnTo>
                  <a:pt x="11534" y="3918"/>
                </a:lnTo>
                <a:lnTo>
                  <a:pt x="11485" y="3820"/>
                </a:lnTo>
                <a:lnTo>
                  <a:pt x="11388" y="3723"/>
                </a:lnTo>
                <a:lnTo>
                  <a:pt x="11242" y="3626"/>
                </a:lnTo>
                <a:lnTo>
                  <a:pt x="11169" y="3577"/>
                </a:lnTo>
                <a:lnTo>
                  <a:pt x="11120" y="3528"/>
                </a:lnTo>
                <a:lnTo>
                  <a:pt x="11047" y="3504"/>
                </a:lnTo>
                <a:lnTo>
                  <a:pt x="10974" y="3504"/>
                </a:lnTo>
                <a:lnTo>
                  <a:pt x="10828" y="3528"/>
                </a:lnTo>
                <a:lnTo>
                  <a:pt x="10682" y="3601"/>
                </a:lnTo>
                <a:lnTo>
                  <a:pt x="10536" y="3723"/>
                </a:lnTo>
                <a:lnTo>
                  <a:pt x="10439" y="3869"/>
                </a:lnTo>
                <a:lnTo>
                  <a:pt x="10341" y="4039"/>
                </a:lnTo>
                <a:lnTo>
                  <a:pt x="10317" y="4234"/>
                </a:lnTo>
                <a:lnTo>
                  <a:pt x="10317" y="4380"/>
                </a:lnTo>
                <a:lnTo>
                  <a:pt x="10171" y="4477"/>
                </a:lnTo>
                <a:lnTo>
                  <a:pt x="10025" y="4575"/>
                </a:lnTo>
                <a:lnTo>
                  <a:pt x="9879" y="4721"/>
                </a:lnTo>
                <a:lnTo>
                  <a:pt x="9733" y="4867"/>
                </a:lnTo>
                <a:lnTo>
                  <a:pt x="9490" y="5159"/>
                </a:lnTo>
                <a:lnTo>
                  <a:pt x="9319" y="5402"/>
                </a:lnTo>
                <a:lnTo>
                  <a:pt x="8954" y="5864"/>
                </a:lnTo>
                <a:lnTo>
                  <a:pt x="8614" y="6375"/>
                </a:lnTo>
                <a:lnTo>
                  <a:pt x="8298" y="6789"/>
                </a:lnTo>
                <a:lnTo>
                  <a:pt x="8152" y="7008"/>
                </a:lnTo>
                <a:lnTo>
                  <a:pt x="8030" y="7227"/>
                </a:lnTo>
                <a:lnTo>
                  <a:pt x="7908" y="7203"/>
                </a:lnTo>
                <a:lnTo>
                  <a:pt x="7787" y="7178"/>
                </a:lnTo>
                <a:lnTo>
                  <a:pt x="7738" y="7154"/>
                </a:lnTo>
                <a:lnTo>
                  <a:pt x="7616" y="7130"/>
                </a:lnTo>
                <a:lnTo>
                  <a:pt x="7470" y="7130"/>
                </a:lnTo>
                <a:lnTo>
                  <a:pt x="7349" y="7178"/>
                </a:lnTo>
                <a:lnTo>
                  <a:pt x="7227" y="7251"/>
                </a:lnTo>
                <a:lnTo>
                  <a:pt x="7178" y="7203"/>
                </a:lnTo>
                <a:lnTo>
                  <a:pt x="6935" y="7081"/>
                </a:lnTo>
                <a:lnTo>
                  <a:pt x="6692" y="6935"/>
                </a:lnTo>
                <a:lnTo>
                  <a:pt x="6448" y="6765"/>
                </a:lnTo>
                <a:lnTo>
                  <a:pt x="6327" y="6716"/>
                </a:lnTo>
                <a:lnTo>
                  <a:pt x="6205" y="6667"/>
                </a:lnTo>
                <a:lnTo>
                  <a:pt x="6229" y="6546"/>
                </a:lnTo>
                <a:lnTo>
                  <a:pt x="6205" y="6424"/>
                </a:lnTo>
                <a:lnTo>
                  <a:pt x="6181" y="6278"/>
                </a:lnTo>
                <a:lnTo>
                  <a:pt x="6132" y="6181"/>
                </a:lnTo>
                <a:lnTo>
                  <a:pt x="6059" y="6059"/>
                </a:lnTo>
                <a:lnTo>
                  <a:pt x="5986" y="5962"/>
                </a:lnTo>
                <a:lnTo>
                  <a:pt x="5889" y="5889"/>
                </a:lnTo>
                <a:lnTo>
                  <a:pt x="5767" y="5840"/>
                </a:lnTo>
                <a:lnTo>
                  <a:pt x="5694" y="5816"/>
                </a:lnTo>
                <a:lnTo>
                  <a:pt x="5621" y="5791"/>
                </a:lnTo>
                <a:lnTo>
                  <a:pt x="5475" y="5791"/>
                </a:lnTo>
                <a:lnTo>
                  <a:pt x="5329" y="5840"/>
                </a:lnTo>
                <a:lnTo>
                  <a:pt x="5207" y="5913"/>
                </a:lnTo>
                <a:lnTo>
                  <a:pt x="5086" y="6010"/>
                </a:lnTo>
                <a:lnTo>
                  <a:pt x="4964" y="6156"/>
                </a:lnTo>
                <a:lnTo>
                  <a:pt x="4891" y="6302"/>
                </a:lnTo>
                <a:lnTo>
                  <a:pt x="4818" y="6473"/>
                </a:lnTo>
                <a:lnTo>
                  <a:pt x="4818" y="6570"/>
                </a:lnTo>
                <a:lnTo>
                  <a:pt x="4818" y="6692"/>
                </a:lnTo>
                <a:lnTo>
                  <a:pt x="4769" y="6716"/>
                </a:lnTo>
                <a:lnTo>
                  <a:pt x="3918" y="7714"/>
                </a:lnTo>
                <a:lnTo>
                  <a:pt x="3504" y="8225"/>
                </a:lnTo>
                <a:lnTo>
                  <a:pt x="3090" y="8760"/>
                </a:lnTo>
                <a:lnTo>
                  <a:pt x="2677" y="9271"/>
                </a:lnTo>
                <a:lnTo>
                  <a:pt x="2214" y="9782"/>
                </a:lnTo>
                <a:lnTo>
                  <a:pt x="2044" y="9952"/>
                </a:lnTo>
                <a:lnTo>
                  <a:pt x="1874" y="10147"/>
                </a:lnTo>
                <a:lnTo>
                  <a:pt x="1801" y="10244"/>
                </a:lnTo>
                <a:lnTo>
                  <a:pt x="1752" y="10366"/>
                </a:lnTo>
                <a:lnTo>
                  <a:pt x="1703" y="10488"/>
                </a:lnTo>
                <a:lnTo>
                  <a:pt x="1703" y="10609"/>
                </a:lnTo>
                <a:lnTo>
                  <a:pt x="1728" y="10682"/>
                </a:lnTo>
                <a:lnTo>
                  <a:pt x="1776" y="10731"/>
                </a:lnTo>
                <a:lnTo>
                  <a:pt x="1849" y="10755"/>
                </a:lnTo>
                <a:lnTo>
                  <a:pt x="1922" y="10731"/>
                </a:lnTo>
                <a:lnTo>
                  <a:pt x="2020" y="10682"/>
                </a:lnTo>
                <a:lnTo>
                  <a:pt x="2117" y="10633"/>
                </a:lnTo>
                <a:lnTo>
                  <a:pt x="2263" y="10463"/>
                </a:lnTo>
                <a:lnTo>
                  <a:pt x="2579" y="10123"/>
                </a:lnTo>
                <a:lnTo>
                  <a:pt x="2969" y="9733"/>
                </a:lnTo>
                <a:lnTo>
                  <a:pt x="3163" y="9514"/>
                </a:lnTo>
                <a:lnTo>
                  <a:pt x="3334" y="9295"/>
                </a:lnTo>
                <a:lnTo>
                  <a:pt x="3747" y="8760"/>
                </a:lnTo>
                <a:lnTo>
                  <a:pt x="4185" y="8225"/>
                </a:lnTo>
                <a:lnTo>
                  <a:pt x="4648" y="7714"/>
                </a:lnTo>
                <a:lnTo>
                  <a:pt x="5086" y="7203"/>
                </a:lnTo>
                <a:lnTo>
                  <a:pt x="5159" y="7251"/>
                </a:lnTo>
                <a:lnTo>
                  <a:pt x="5280" y="7300"/>
                </a:lnTo>
                <a:lnTo>
                  <a:pt x="5378" y="7324"/>
                </a:lnTo>
                <a:lnTo>
                  <a:pt x="5499" y="7324"/>
                </a:lnTo>
                <a:lnTo>
                  <a:pt x="5645" y="7300"/>
                </a:lnTo>
                <a:lnTo>
                  <a:pt x="5791" y="7251"/>
                </a:lnTo>
                <a:lnTo>
                  <a:pt x="5913" y="7154"/>
                </a:lnTo>
                <a:lnTo>
                  <a:pt x="6010" y="7057"/>
                </a:lnTo>
                <a:lnTo>
                  <a:pt x="6205" y="7178"/>
                </a:lnTo>
                <a:lnTo>
                  <a:pt x="6400" y="7300"/>
                </a:lnTo>
                <a:lnTo>
                  <a:pt x="6716" y="7519"/>
                </a:lnTo>
                <a:lnTo>
                  <a:pt x="6862" y="7616"/>
                </a:lnTo>
                <a:lnTo>
                  <a:pt x="7032" y="7689"/>
                </a:lnTo>
                <a:lnTo>
                  <a:pt x="7057" y="7811"/>
                </a:lnTo>
                <a:lnTo>
                  <a:pt x="7105" y="7933"/>
                </a:lnTo>
                <a:lnTo>
                  <a:pt x="7154" y="8030"/>
                </a:lnTo>
                <a:lnTo>
                  <a:pt x="7227" y="8127"/>
                </a:lnTo>
                <a:lnTo>
                  <a:pt x="7324" y="8176"/>
                </a:lnTo>
                <a:lnTo>
                  <a:pt x="7397" y="8225"/>
                </a:lnTo>
                <a:lnTo>
                  <a:pt x="7495" y="8273"/>
                </a:lnTo>
                <a:lnTo>
                  <a:pt x="7714" y="8273"/>
                </a:lnTo>
                <a:lnTo>
                  <a:pt x="7835" y="8225"/>
                </a:lnTo>
                <a:lnTo>
                  <a:pt x="8006" y="8127"/>
                </a:lnTo>
                <a:lnTo>
                  <a:pt x="8152" y="8006"/>
                </a:lnTo>
                <a:lnTo>
                  <a:pt x="8225" y="7908"/>
                </a:lnTo>
                <a:lnTo>
                  <a:pt x="8273" y="7835"/>
                </a:lnTo>
                <a:lnTo>
                  <a:pt x="8298" y="7738"/>
                </a:lnTo>
                <a:lnTo>
                  <a:pt x="8322" y="7641"/>
                </a:lnTo>
                <a:lnTo>
                  <a:pt x="8322" y="7543"/>
                </a:lnTo>
                <a:lnTo>
                  <a:pt x="8298" y="7470"/>
                </a:lnTo>
                <a:lnTo>
                  <a:pt x="8468" y="7300"/>
                </a:lnTo>
                <a:lnTo>
                  <a:pt x="8614" y="7130"/>
                </a:lnTo>
                <a:lnTo>
                  <a:pt x="8906" y="6740"/>
                </a:lnTo>
                <a:lnTo>
                  <a:pt x="9173" y="6327"/>
                </a:lnTo>
                <a:lnTo>
                  <a:pt x="9417" y="5962"/>
                </a:lnTo>
                <a:lnTo>
                  <a:pt x="9782" y="5499"/>
                </a:lnTo>
                <a:lnTo>
                  <a:pt x="10195" y="5086"/>
                </a:lnTo>
                <a:lnTo>
                  <a:pt x="10268" y="5013"/>
                </a:lnTo>
                <a:lnTo>
                  <a:pt x="10366" y="4940"/>
                </a:lnTo>
                <a:lnTo>
                  <a:pt x="10585" y="4818"/>
                </a:lnTo>
                <a:lnTo>
                  <a:pt x="10706" y="4891"/>
                </a:lnTo>
                <a:lnTo>
                  <a:pt x="10828" y="4915"/>
                </a:lnTo>
                <a:lnTo>
                  <a:pt x="10950" y="4940"/>
                </a:lnTo>
                <a:lnTo>
                  <a:pt x="11096" y="4915"/>
                </a:lnTo>
                <a:lnTo>
                  <a:pt x="11193" y="4867"/>
                </a:lnTo>
                <a:lnTo>
                  <a:pt x="11266" y="4794"/>
                </a:lnTo>
                <a:lnTo>
                  <a:pt x="11363" y="4721"/>
                </a:lnTo>
                <a:lnTo>
                  <a:pt x="11436" y="4648"/>
                </a:lnTo>
                <a:lnTo>
                  <a:pt x="11704" y="4964"/>
                </a:lnTo>
                <a:lnTo>
                  <a:pt x="11874" y="5183"/>
                </a:lnTo>
                <a:lnTo>
                  <a:pt x="11801" y="5305"/>
                </a:lnTo>
                <a:lnTo>
                  <a:pt x="11777" y="5426"/>
                </a:lnTo>
                <a:lnTo>
                  <a:pt x="11753" y="5548"/>
                </a:lnTo>
                <a:lnTo>
                  <a:pt x="11777" y="5694"/>
                </a:lnTo>
                <a:lnTo>
                  <a:pt x="11826" y="5816"/>
                </a:lnTo>
                <a:lnTo>
                  <a:pt x="11899" y="5913"/>
                </a:lnTo>
                <a:lnTo>
                  <a:pt x="12020" y="6010"/>
                </a:lnTo>
                <a:lnTo>
                  <a:pt x="12142" y="6059"/>
                </a:lnTo>
                <a:lnTo>
                  <a:pt x="12264" y="6108"/>
                </a:lnTo>
                <a:lnTo>
                  <a:pt x="12410" y="6108"/>
                </a:lnTo>
                <a:lnTo>
                  <a:pt x="12531" y="6083"/>
                </a:lnTo>
                <a:lnTo>
                  <a:pt x="12653" y="6035"/>
                </a:lnTo>
                <a:lnTo>
                  <a:pt x="12726" y="5986"/>
                </a:lnTo>
                <a:lnTo>
                  <a:pt x="12799" y="5913"/>
                </a:lnTo>
                <a:lnTo>
                  <a:pt x="12872" y="5840"/>
                </a:lnTo>
                <a:lnTo>
                  <a:pt x="12921" y="5743"/>
                </a:lnTo>
                <a:lnTo>
                  <a:pt x="12969" y="5548"/>
                </a:lnTo>
                <a:lnTo>
                  <a:pt x="12969" y="5329"/>
                </a:lnTo>
                <a:lnTo>
                  <a:pt x="12969" y="5280"/>
                </a:lnTo>
                <a:lnTo>
                  <a:pt x="13042" y="5256"/>
                </a:lnTo>
                <a:lnTo>
                  <a:pt x="13383" y="4915"/>
                </a:lnTo>
                <a:lnTo>
                  <a:pt x="13748" y="4575"/>
                </a:lnTo>
                <a:lnTo>
                  <a:pt x="14454" y="3942"/>
                </a:lnTo>
                <a:lnTo>
                  <a:pt x="15111" y="3309"/>
                </a:lnTo>
                <a:lnTo>
                  <a:pt x="15768" y="2677"/>
                </a:lnTo>
                <a:lnTo>
                  <a:pt x="15792" y="2652"/>
                </a:lnTo>
                <a:lnTo>
                  <a:pt x="15914" y="2701"/>
                </a:lnTo>
                <a:lnTo>
                  <a:pt x="16157" y="2701"/>
                </a:lnTo>
                <a:lnTo>
                  <a:pt x="16279" y="2652"/>
                </a:lnTo>
                <a:lnTo>
                  <a:pt x="16376" y="2579"/>
                </a:lnTo>
                <a:lnTo>
                  <a:pt x="16449" y="2506"/>
                </a:lnTo>
                <a:lnTo>
                  <a:pt x="16522" y="2409"/>
                </a:lnTo>
                <a:lnTo>
                  <a:pt x="16595" y="2312"/>
                </a:lnTo>
                <a:lnTo>
                  <a:pt x="16643" y="2215"/>
                </a:lnTo>
                <a:lnTo>
                  <a:pt x="16668" y="2093"/>
                </a:lnTo>
                <a:lnTo>
                  <a:pt x="16692" y="1996"/>
                </a:lnTo>
                <a:lnTo>
                  <a:pt x="16692" y="1874"/>
                </a:lnTo>
                <a:lnTo>
                  <a:pt x="16668" y="1777"/>
                </a:lnTo>
                <a:lnTo>
                  <a:pt x="16643" y="1679"/>
                </a:lnTo>
                <a:lnTo>
                  <a:pt x="16570" y="1606"/>
                </a:lnTo>
                <a:lnTo>
                  <a:pt x="16522" y="1533"/>
                </a:lnTo>
                <a:lnTo>
                  <a:pt x="16424" y="1460"/>
                </a:lnTo>
                <a:lnTo>
                  <a:pt x="16352" y="1436"/>
                </a:lnTo>
                <a:lnTo>
                  <a:pt x="16254" y="1412"/>
                </a:lnTo>
                <a:lnTo>
                  <a:pt x="16157" y="1387"/>
                </a:lnTo>
                <a:lnTo>
                  <a:pt x="16011" y="1363"/>
                </a:lnTo>
                <a:close/>
                <a:moveTo>
                  <a:pt x="195" y="0"/>
                </a:moveTo>
                <a:lnTo>
                  <a:pt x="146" y="49"/>
                </a:lnTo>
                <a:lnTo>
                  <a:pt x="98" y="73"/>
                </a:lnTo>
                <a:lnTo>
                  <a:pt x="49" y="195"/>
                </a:lnTo>
                <a:lnTo>
                  <a:pt x="0" y="317"/>
                </a:lnTo>
                <a:lnTo>
                  <a:pt x="0" y="438"/>
                </a:lnTo>
                <a:lnTo>
                  <a:pt x="0" y="584"/>
                </a:lnTo>
                <a:lnTo>
                  <a:pt x="25" y="876"/>
                </a:lnTo>
                <a:lnTo>
                  <a:pt x="49" y="1120"/>
                </a:lnTo>
                <a:lnTo>
                  <a:pt x="49" y="1947"/>
                </a:lnTo>
                <a:lnTo>
                  <a:pt x="25" y="2774"/>
                </a:lnTo>
                <a:lnTo>
                  <a:pt x="49" y="3601"/>
                </a:lnTo>
                <a:lnTo>
                  <a:pt x="25" y="4429"/>
                </a:lnTo>
                <a:lnTo>
                  <a:pt x="0" y="6108"/>
                </a:lnTo>
                <a:lnTo>
                  <a:pt x="0" y="6984"/>
                </a:lnTo>
                <a:lnTo>
                  <a:pt x="0" y="7860"/>
                </a:lnTo>
                <a:lnTo>
                  <a:pt x="73" y="9587"/>
                </a:lnTo>
                <a:lnTo>
                  <a:pt x="146" y="11315"/>
                </a:lnTo>
                <a:lnTo>
                  <a:pt x="171" y="12191"/>
                </a:lnTo>
                <a:lnTo>
                  <a:pt x="171" y="13067"/>
                </a:lnTo>
                <a:lnTo>
                  <a:pt x="195" y="13188"/>
                </a:lnTo>
                <a:lnTo>
                  <a:pt x="268" y="13261"/>
                </a:lnTo>
                <a:lnTo>
                  <a:pt x="317" y="13310"/>
                </a:lnTo>
                <a:lnTo>
                  <a:pt x="390" y="13310"/>
                </a:lnTo>
                <a:lnTo>
                  <a:pt x="900" y="13383"/>
                </a:lnTo>
                <a:lnTo>
                  <a:pt x="1898" y="13383"/>
                </a:lnTo>
                <a:lnTo>
                  <a:pt x="2409" y="13334"/>
                </a:lnTo>
                <a:lnTo>
                  <a:pt x="3431" y="13261"/>
                </a:lnTo>
                <a:lnTo>
                  <a:pt x="3942" y="13213"/>
                </a:lnTo>
                <a:lnTo>
                  <a:pt x="4453" y="13188"/>
                </a:lnTo>
                <a:lnTo>
                  <a:pt x="10025" y="13188"/>
                </a:lnTo>
                <a:lnTo>
                  <a:pt x="11169" y="13164"/>
                </a:lnTo>
                <a:lnTo>
                  <a:pt x="13432" y="13091"/>
                </a:lnTo>
                <a:lnTo>
                  <a:pt x="14575" y="13067"/>
                </a:lnTo>
                <a:lnTo>
                  <a:pt x="16741" y="13067"/>
                </a:lnTo>
                <a:lnTo>
                  <a:pt x="17276" y="13091"/>
                </a:lnTo>
                <a:lnTo>
                  <a:pt x="17544" y="13140"/>
                </a:lnTo>
                <a:lnTo>
                  <a:pt x="17811" y="13164"/>
                </a:lnTo>
                <a:lnTo>
                  <a:pt x="17933" y="13164"/>
                </a:lnTo>
                <a:lnTo>
                  <a:pt x="18030" y="13115"/>
                </a:lnTo>
                <a:lnTo>
                  <a:pt x="18103" y="13042"/>
                </a:lnTo>
                <a:lnTo>
                  <a:pt x="18152" y="12945"/>
                </a:lnTo>
                <a:lnTo>
                  <a:pt x="18152" y="12848"/>
                </a:lnTo>
                <a:lnTo>
                  <a:pt x="18128" y="12750"/>
                </a:lnTo>
                <a:lnTo>
                  <a:pt x="18055" y="12677"/>
                </a:lnTo>
                <a:lnTo>
                  <a:pt x="17957" y="12629"/>
                </a:lnTo>
                <a:lnTo>
                  <a:pt x="17495" y="12556"/>
                </a:lnTo>
                <a:lnTo>
                  <a:pt x="17008" y="12531"/>
                </a:lnTo>
                <a:lnTo>
                  <a:pt x="16084" y="12507"/>
                </a:lnTo>
                <a:lnTo>
                  <a:pt x="14940" y="12483"/>
                </a:lnTo>
                <a:lnTo>
                  <a:pt x="13821" y="12507"/>
                </a:lnTo>
                <a:lnTo>
                  <a:pt x="11534" y="12580"/>
                </a:lnTo>
                <a:lnTo>
                  <a:pt x="10414" y="12604"/>
                </a:lnTo>
                <a:lnTo>
                  <a:pt x="9271" y="12629"/>
                </a:lnTo>
                <a:lnTo>
                  <a:pt x="7032" y="12604"/>
                </a:lnTo>
                <a:lnTo>
                  <a:pt x="5913" y="12604"/>
                </a:lnTo>
                <a:lnTo>
                  <a:pt x="4818" y="12629"/>
                </a:lnTo>
                <a:lnTo>
                  <a:pt x="3796" y="12677"/>
                </a:lnTo>
                <a:lnTo>
                  <a:pt x="2774" y="12726"/>
                </a:lnTo>
                <a:lnTo>
                  <a:pt x="1752" y="12799"/>
                </a:lnTo>
                <a:lnTo>
                  <a:pt x="730" y="12848"/>
                </a:lnTo>
                <a:lnTo>
                  <a:pt x="681" y="11169"/>
                </a:lnTo>
                <a:lnTo>
                  <a:pt x="608" y="9490"/>
                </a:lnTo>
                <a:lnTo>
                  <a:pt x="535" y="7787"/>
                </a:lnTo>
                <a:lnTo>
                  <a:pt x="535" y="6959"/>
                </a:lnTo>
                <a:lnTo>
                  <a:pt x="535" y="6108"/>
                </a:lnTo>
                <a:lnTo>
                  <a:pt x="560" y="4356"/>
                </a:lnTo>
                <a:lnTo>
                  <a:pt x="560" y="2579"/>
                </a:lnTo>
                <a:lnTo>
                  <a:pt x="560" y="1752"/>
                </a:lnTo>
                <a:lnTo>
                  <a:pt x="584" y="1363"/>
                </a:lnTo>
                <a:lnTo>
                  <a:pt x="584" y="949"/>
                </a:lnTo>
                <a:lnTo>
                  <a:pt x="560" y="706"/>
                </a:lnTo>
                <a:lnTo>
                  <a:pt x="535" y="438"/>
                </a:lnTo>
                <a:lnTo>
                  <a:pt x="511" y="317"/>
                </a:lnTo>
                <a:lnTo>
                  <a:pt x="463" y="219"/>
                </a:lnTo>
                <a:lnTo>
                  <a:pt x="390" y="98"/>
                </a:lnTo>
                <a:lnTo>
                  <a:pt x="317" y="25"/>
                </a:lnTo>
                <a:lnTo>
                  <a:pt x="2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44"/>
          <p:cNvSpPr/>
          <p:nvPr/>
        </p:nvSpPr>
        <p:spPr>
          <a:xfrm>
            <a:off x="3443920" y="543312"/>
            <a:ext cx="189925" cy="190199"/>
          </a:xfrm>
          <a:custGeom>
            <a:avLst/>
            <a:gdLst/>
            <a:ahLst/>
            <a:cxnLst/>
            <a:rect l="l" t="t" r="r" b="b"/>
            <a:pathLst>
              <a:path w="16620" h="16644" extrusionOk="0">
                <a:moveTo>
                  <a:pt x="11437" y="5767"/>
                </a:moveTo>
                <a:lnTo>
                  <a:pt x="11753" y="6132"/>
                </a:lnTo>
                <a:lnTo>
                  <a:pt x="12094" y="6522"/>
                </a:lnTo>
                <a:lnTo>
                  <a:pt x="11510" y="7179"/>
                </a:lnTo>
                <a:lnTo>
                  <a:pt x="11291" y="7008"/>
                </a:lnTo>
                <a:lnTo>
                  <a:pt x="11096" y="6862"/>
                </a:lnTo>
                <a:lnTo>
                  <a:pt x="10877" y="6668"/>
                </a:lnTo>
                <a:lnTo>
                  <a:pt x="10756" y="6570"/>
                </a:lnTo>
                <a:lnTo>
                  <a:pt x="10610" y="6497"/>
                </a:lnTo>
                <a:lnTo>
                  <a:pt x="10926" y="6230"/>
                </a:lnTo>
                <a:lnTo>
                  <a:pt x="10975" y="6303"/>
                </a:lnTo>
                <a:lnTo>
                  <a:pt x="11048" y="6400"/>
                </a:lnTo>
                <a:lnTo>
                  <a:pt x="11194" y="6546"/>
                </a:lnTo>
                <a:lnTo>
                  <a:pt x="11388" y="6789"/>
                </a:lnTo>
                <a:lnTo>
                  <a:pt x="11486" y="6887"/>
                </a:lnTo>
                <a:lnTo>
                  <a:pt x="11632" y="6960"/>
                </a:lnTo>
                <a:lnTo>
                  <a:pt x="11680" y="6960"/>
                </a:lnTo>
                <a:lnTo>
                  <a:pt x="11705" y="6911"/>
                </a:lnTo>
                <a:lnTo>
                  <a:pt x="11680" y="6765"/>
                </a:lnTo>
                <a:lnTo>
                  <a:pt x="11632" y="6619"/>
                </a:lnTo>
                <a:lnTo>
                  <a:pt x="11534" y="6522"/>
                </a:lnTo>
                <a:lnTo>
                  <a:pt x="11437" y="6400"/>
                </a:lnTo>
                <a:lnTo>
                  <a:pt x="11291" y="6205"/>
                </a:lnTo>
                <a:lnTo>
                  <a:pt x="11218" y="6108"/>
                </a:lnTo>
                <a:lnTo>
                  <a:pt x="11121" y="6059"/>
                </a:lnTo>
                <a:lnTo>
                  <a:pt x="11437" y="5767"/>
                </a:lnTo>
                <a:close/>
                <a:moveTo>
                  <a:pt x="10464" y="6643"/>
                </a:moveTo>
                <a:lnTo>
                  <a:pt x="10537" y="6765"/>
                </a:lnTo>
                <a:lnTo>
                  <a:pt x="10634" y="6887"/>
                </a:lnTo>
                <a:lnTo>
                  <a:pt x="10853" y="7106"/>
                </a:lnTo>
                <a:lnTo>
                  <a:pt x="11048" y="7300"/>
                </a:lnTo>
                <a:lnTo>
                  <a:pt x="11242" y="7495"/>
                </a:lnTo>
                <a:lnTo>
                  <a:pt x="11121" y="7641"/>
                </a:lnTo>
                <a:lnTo>
                  <a:pt x="10902" y="7446"/>
                </a:lnTo>
                <a:lnTo>
                  <a:pt x="10658" y="7276"/>
                </a:lnTo>
                <a:lnTo>
                  <a:pt x="10440" y="7057"/>
                </a:lnTo>
                <a:lnTo>
                  <a:pt x="10318" y="6960"/>
                </a:lnTo>
                <a:lnTo>
                  <a:pt x="10172" y="6887"/>
                </a:lnTo>
                <a:lnTo>
                  <a:pt x="10464" y="6643"/>
                </a:lnTo>
                <a:close/>
                <a:moveTo>
                  <a:pt x="10075" y="6984"/>
                </a:moveTo>
                <a:lnTo>
                  <a:pt x="10075" y="7057"/>
                </a:lnTo>
                <a:lnTo>
                  <a:pt x="10123" y="7130"/>
                </a:lnTo>
                <a:lnTo>
                  <a:pt x="10196" y="7276"/>
                </a:lnTo>
                <a:lnTo>
                  <a:pt x="10318" y="7398"/>
                </a:lnTo>
                <a:lnTo>
                  <a:pt x="10415" y="7519"/>
                </a:lnTo>
                <a:lnTo>
                  <a:pt x="10658" y="7714"/>
                </a:lnTo>
                <a:lnTo>
                  <a:pt x="10780" y="7811"/>
                </a:lnTo>
                <a:lnTo>
                  <a:pt x="10926" y="7909"/>
                </a:lnTo>
                <a:lnTo>
                  <a:pt x="10683" y="8176"/>
                </a:lnTo>
                <a:lnTo>
                  <a:pt x="10585" y="8055"/>
                </a:lnTo>
                <a:lnTo>
                  <a:pt x="10488" y="7957"/>
                </a:lnTo>
                <a:lnTo>
                  <a:pt x="10269" y="7787"/>
                </a:lnTo>
                <a:lnTo>
                  <a:pt x="10002" y="7519"/>
                </a:lnTo>
                <a:lnTo>
                  <a:pt x="9734" y="7276"/>
                </a:lnTo>
                <a:lnTo>
                  <a:pt x="10075" y="6984"/>
                </a:lnTo>
                <a:close/>
                <a:moveTo>
                  <a:pt x="9515" y="7495"/>
                </a:moveTo>
                <a:lnTo>
                  <a:pt x="9612" y="7617"/>
                </a:lnTo>
                <a:lnTo>
                  <a:pt x="9710" y="7738"/>
                </a:lnTo>
                <a:lnTo>
                  <a:pt x="9953" y="7957"/>
                </a:lnTo>
                <a:lnTo>
                  <a:pt x="10172" y="8201"/>
                </a:lnTo>
                <a:lnTo>
                  <a:pt x="10318" y="8347"/>
                </a:lnTo>
                <a:lnTo>
                  <a:pt x="10464" y="8444"/>
                </a:lnTo>
                <a:lnTo>
                  <a:pt x="10172" y="8809"/>
                </a:lnTo>
                <a:lnTo>
                  <a:pt x="9904" y="8468"/>
                </a:lnTo>
                <a:lnTo>
                  <a:pt x="9661" y="8176"/>
                </a:lnTo>
                <a:lnTo>
                  <a:pt x="9466" y="7933"/>
                </a:lnTo>
                <a:lnTo>
                  <a:pt x="9369" y="7811"/>
                </a:lnTo>
                <a:lnTo>
                  <a:pt x="9272" y="7714"/>
                </a:lnTo>
                <a:lnTo>
                  <a:pt x="9515" y="7495"/>
                </a:lnTo>
                <a:close/>
                <a:moveTo>
                  <a:pt x="9004" y="7933"/>
                </a:moveTo>
                <a:lnTo>
                  <a:pt x="9126" y="8128"/>
                </a:lnTo>
                <a:lnTo>
                  <a:pt x="9272" y="8298"/>
                </a:lnTo>
                <a:lnTo>
                  <a:pt x="9564" y="8663"/>
                </a:lnTo>
                <a:lnTo>
                  <a:pt x="9880" y="9028"/>
                </a:lnTo>
                <a:lnTo>
                  <a:pt x="9904" y="9077"/>
                </a:lnTo>
                <a:lnTo>
                  <a:pt x="9856" y="9125"/>
                </a:lnTo>
                <a:lnTo>
                  <a:pt x="9734" y="9271"/>
                </a:lnTo>
                <a:lnTo>
                  <a:pt x="9710" y="9198"/>
                </a:lnTo>
                <a:lnTo>
                  <a:pt x="9442" y="8858"/>
                </a:lnTo>
                <a:lnTo>
                  <a:pt x="9126" y="8517"/>
                </a:lnTo>
                <a:lnTo>
                  <a:pt x="8955" y="8322"/>
                </a:lnTo>
                <a:lnTo>
                  <a:pt x="8785" y="8152"/>
                </a:lnTo>
                <a:lnTo>
                  <a:pt x="9004" y="7933"/>
                </a:lnTo>
                <a:close/>
                <a:moveTo>
                  <a:pt x="8517" y="8371"/>
                </a:moveTo>
                <a:lnTo>
                  <a:pt x="8663" y="8590"/>
                </a:lnTo>
                <a:lnTo>
                  <a:pt x="8809" y="8785"/>
                </a:lnTo>
                <a:lnTo>
                  <a:pt x="9101" y="9150"/>
                </a:lnTo>
                <a:lnTo>
                  <a:pt x="9272" y="9320"/>
                </a:lnTo>
                <a:lnTo>
                  <a:pt x="9442" y="9466"/>
                </a:lnTo>
                <a:lnTo>
                  <a:pt x="9515" y="9490"/>
                </a:lnTo>
                <a:lnTo>
                  <a:pt x="9199" y="9806"/>
                </a:lnTo>
                <a:lnTo>
                  <a:pt x="9174" y="9709"/>
                </a:lnTo>
                <a:lnTo>
                  <a:pt x="9150" y="9612"/>
                </a:lnTo>
                <a:lnTo>
                  <a:pt x="9053" y="9442"/>
                </a:lnTo>
                <a:lnTo>
                  <a:pt x="8931" y="9271"/>
                </a:lnTo>
                <a:lnTo>
                  <a:pt x="8785" y="9125"/>
                </a:lnTo>
                <a:lnTo>
                  <a:pt x="8590" y="8833"/>
                </a:lnTo>
                <a:lnTo>
                  <a:pt x="8444" y="8663"/>
                </a:lnTo>
                <a:lnTo>
                  <a:pt x="8323" y="8541"/>
                </a:lnTo>
                <a:lnTo>
                  <a:pt x="8517" y="8371"/>
                </a:lnTo>
                <a:close/>
                <a:moveTo>
                  <a:pt x="5476" y="7787"/>
                </a:moveTo>
                <a:lnTo>
                  <a:pt x="5622" y="7982"/>
                </a:lnTo>
                <a:lnTo>
                  <a:pt x="5816" y="8176"/>
                </a:lnTo>
                <a:lnTo>
                  <a:pt x="6133" y="8444"/>
                </a:lnTo>
                <a:lnTo>
                  <a:pt x="6449" y="8736"/>
                </a:lnTo>
                <a:lnTo>
                  <a:pt x="6790" y="8979"/>
                </a:lnTo>
                <a:lnTo>
                  <a:pt x="6984" y="9125"/>
                </a:lnTo>
                <a:lnTo>
                  <a:pt x="7057" y="9174"/>
                </a:lnTo>
                <a:lnTo>
                  <a:pt x="7155" y="9198"/>
                </a:lnTo>
                <a:lnTo>
                  <a:pt x="7155" y="9247"/>
                </a:lnTo>
                <a:lnTo>
                  <a:pt x="7179" y="9296"/>
                </a:lnTo>
                <a:lnTo>
                  <a:pt x="7301" y="9296"/>
                </a:lnTo>
                <a:lnTo>
                  <a:pt x="7398" y="9271"/>
                </a:lnTo>
                <a:lnTo>
                  <a:pt x="7568" y="9198"/>
                </a:lnTo>
                <a:lnTo>
                  <a:pt x="7617" y="9344"/>
                </a:lnTo>
                <a:lnTo>
                  <a:pt x="7690" y="9490"/>
                </a:lnTo>
                <a:lnTo>
                  <a:pt x="7885" y="9758"/>
                </a:lnTo>
                <a:lnTo>
                  <a:pt x="8006" y="9952"/>
                </a:lnTo>
                <a:lnTo>
                  <a:pt x="8177" y="10098"/>
                </a:lnTo>
                <a:lnTo>
                  <a:pt x="8250" y="10171"/>
                </a:lnTo>
                <a:lnTo>
                  <a:pt x="8347" y="10220"/>
                </a:lnTo>
                <a:lnTo>
                  <a:pt x="8469" y="10269"/>
                </a:lnTo>
                <a:lnTo>
                  <a:pt x="8566" y="10293"/>
                </a:lnTo>
                <a:lnTo>
                  <a:pt x="8615" y="10269"/>
                </a:lnTo>
                <a:lnTo>
                  <a:pt x="8615" y="10244"/>
                </a:lnTo>
                <a:lnTo>
                  <a:pt x="8542" y="10074"/>
                </a:lnTo>
                <a:lnTo>
                  <a:pt x="8420" y="9904"/>
                </a:lnTo>
                <a:lnTo>
                  <a:pt x="8177" y="9636"/>
                </a:lnTo>
                <a:lnTo>
                  <a:pt x="8055" y="9490"/>
                </a:lnTo>
                <a:lnTo>
                  <a:pt x="7982" y="9344"/>
                </a:lnTo>
                <a:lnTo>
                  <a:pt x="7885" y="9174"/>
                </a:lnTo>
                <a:lnTo>
                  <a:pt x="7763" y="9052"/>
                </a:lnTo>
                <a:lnTo>
                  <a:pt x="8079" y="8760"/>
                </a:lnTo>
                <a:lnTo>
                  <a:pt x="8128" y="8906"/>
                </a:lnTo>
                <a:lnTo>
                  <a:pt x="8225" y="9028"/>
                </a:lnTo>
                <a:lnTo>
                  <a:pt x="8420" y="9271"/>
                </a:lnTo>
                <a:lnTo>
                  <a:pt x="8542" y="9466"/>
                </a:lnTo>
                <a:lnTo>
                  <a:pt x="8688" y="9661"/>
                </a:lnTo>
                <a:lnTo>
                  <a:pt x="8785" y="9758"/>
                </a:lnTo>
                <a:lnTo>
                  <a:pt x="8882" y="9831"/>
                </a:lnTo>
                <a:lnTo>
                  <a:pt x="8980" y="9879"/>
                </a:lnTo>
                <a:lnTo>
                  <a:pt x="9077" y="9928"/>
                </a:lnTo>
                <a:lnTo>
                  <a:pt x="8615" y="10366"/>
                </a:lnTo>
                <a:lnTo>
                  <a:pt x="8250" y="10682"/>
                </a:lnTo>
                <a:lnTo>
                  <a:pt x="8225" y="10634"/>
                </a:lnTo>
                <a:lnTo>
                  <a:pt x="8201" y="10585"/>
                </a:lnTo>
                <a:lnTo>
                  <a:pt x="8031" y="10366"/>
                </a:lnTo>
                <a:lnTo>
                  <a:pt x="7812" y="10171"/>
                </a:lnTo>
                <a:lnTo>
                  <a:pt x="7374" y="9782"/>
                </a:lnTo>
                <a:lnTo>
                  <a:pt x="6960" y="9393"/>
                </a:lnTo>
                <a:lnTo>
                  <a:pt x="6546" y="9004"/>
                </a:lnTo>
                <a:lnTo>
                  <a:pt x="5670" y="8225"/>
                </a:lnTo>
                <a:lnTo>
                  <a:pt x="5500" y="8079"/>
                </a:lnTo>
                <a:lnTo>
                  <a:pt x="5330" y="7933"/>
                </a:lnTo>
                <a:lnTo>
                  <a:pt x="5476" y="7787"/>
                </a:lnTo>
                <a:close/>
                <a:moveTo>
                  <a:pt x="5062" y="8152"/>
                </a:moveTo>
                <a:lnTo>
                  <a:pt x="5232" y="8322"/>
                </a:lnTo>
                <a:lnTo>
                  <a:pt x="5403" y="8493"/>
                </a:lnTo>
                <a:lnTo>
                  <a:pt x="6279" y="9271"/>
                </a:lnTo>
                <a:lnTo>
                  <a:pt x="6692" y="9636"/>
                </a:lnTo>
                <a:lnTo>
                  <a:pt x="7155" y="10025"/>
                </a:lnTo>
                <a:lnTo>
                  <a:pt x="7374" y="10220"/>
                </a:lnTo>
                <a:lnTo>
                  <a:pt x="7593" y="10415"/>
                </a:lnTo>
                <a:lnTo>
                  <a:pt x="7812" y="10609"/>
                </a:lnTo>
                <a:lnTo>
                  <a:pt x="8055" y="10780"/>
                </a:lnTo>
                <a:lnTo>
                  <a:pt x="8104" y="10804"/>
                </a:lnTo>
                <a:lnTo>
                  <a:pt x="7982" y="10901"/>
                </a:lnTo>
                <a:lnTo>
                  <a:pt x="6254" y="9466"/>
                </a:lnTo>
                <a:lnTo>
                  <a:pt x="5597" y="8882"/>
                </a:lnTo>
                <a:lnTo>
                  <a:pt x="5232" y="8590"/>
                </a:lnTo>
                <a:lnTo>
                  <a:pt x="5062" y="8468"/>
                </a:lnTo>
                <a:lnTo>
                  <a:pt x="4867" y="8347"/>
                </a:lnTo>
                <a:lnTo>
                  <a:pt x="5038" y="8176"/>
                </a:lnTo>
                <a:lnTo>
                  <a:pt x="5062" y="8152"/>
                </a:lnTo>
                <a:close/>
                <a:moveTo>
                  <a:pt x="4746" y="8493"/>
                </a:moveTo>
                <a:lnTo>
                  <a:pt x="4867" y="8663"/>
                </a:lnTo>
                <a:lnTo>
                  <a:pt x="5038" y="8809"/>
                </a:lnTo>
                <a:lnTo>
                  <a:pt x="5378" y="9101"/>
                </a:lnTo>
                <a:lnTo>
                  <a:pt x="6060" y="9636"/>
                </a:lnTo>
                <a:lnTo>
                  <a:pt x="7787" y="11072"/>
                </a:lnTo>
                <a:lnTo>
                  <a:pt x="7617" y="11218"/>
                </a:lnTo>
                <a:lnTo>
                  <a:pt x="7398" y="11047"/>
                </a:lnTo>
                <a:lnTo>
                  <a:pt x="7155" y="10877"/>
                </a:lnTo>
                <a:lnTo>
                  <a:pt x="6911" y="10707"/>
                </a:lnTo>
                <a:lnTo>
                  <a:pt x="6668" y="10536"/>
                </a:lnTo>
                <a:lnTo>
                  <a:pt x="6181" y="10123"/>
                </a:lnTo>
                <a:lnTo>
                  <a:pt x="5719" y="9709"/>
                </a:lnTo>
                <a:lnTo>
                  <a:pt x="5281" y="9247"/>
                </a:lnTo>
                <a:lnTo>
                  <a:pt x="4867" y="8760"/>
                </a:lnTo>
                <a:lnTo>
                  <a:pt x="4770" y="8663"/>
                </a:lnTo>
                <a:lnTo>
                  <a:pt x="4673" y="8566"/>
                </a:lnTo>
                <a:lnTo>
                  <a:pt x="4746" y="8493"/>
                </a:lnTo>
                <a:close/>
                <a:moveTo>
                  <a:pt x="11437" y="5256"/>
                </a:moveTo>
                <a:lnTo>
                  <a:pt x="11364" y="5281"/>
                </a:lnTo>
                <a:lnTo>
                  <a:pt x="11315" y="5305"/>
                </a:lnTo>
                <a:lnTo>
                  <a:pt x="11218" y="5354"/>
                </a:lnTo>
                <a:lnTo>
                  <a:pt x="10075" y="6376"/>
                </a:lnTo>
                <a:lnTo>
                  <a:pt x="8931" y="7422"/>
                </a:lnTo>
                <a:lnTo>
                  <a:pt x="8347" y="7933"/>
                </a:lnTo>
                <a:lnTo>
                  <a:pt x="7787" y="8468"/>
                </a:lnTo>
                <a:lnTo>
                  <a:pt x="7544" y="8663"/>
                </a:lnTo>
                <a:lnTo>
                  <a:pt x="7325" y="8882"/>
                </a:lnTo>
                <a:lnTo>
                  <a:pt x="7228" y="8785"/>
                </a:lnTo>
                <a:lnTo>
                  <a:pt x="7106" y="8712"/>
                </a:lnTo>
                <a:lnTo>
                  <a:pt x="6717" y="8395"/>
                </a:lnTo>
                <a:lnTo>
                  <a:pt x="6327" y="8079"/>
                </a:lnTo>
                <a:lnTo>
                  <a:pt x="6011" y="7763"/>
                </a:lnTo>
                <a:lnTo>
                  <a:pt x="5768" y="7568"/>
                </a:lnTo>
                <a:lnTo>
                  <a:pt x="5670" y="7495"/>
                </a:lnTo>
                <a:lnTo>
                  <a:pt x="5573" y="7446"/>
                </a:lnTo>
                <a:lnTo>
                  <a:pt x="5524" y="7422"/>
                </a:lnTo>
                <a:lnTo>
                  <a:pt x="5427" y="7373"/>
                </a:lnTo>
                <a:lnTo>
                  <a:pt x="5330" y="7373"/>
                </a:lnTo>
                <a:lnTo>
                  <a:pt x="5232" y="7398"/>
                </a:lnTo>
                <a:lnTo>
                  <a:pt x="5135" y="7446"/>
                </a:lnTo>
                <a:lnTo>
                  <a:pt x="4940" y="7568"/>
                </a:lnTo>
                <a:lnTo>
                  <a:pt x="4794" y="7690"/>
                </a:lnTo>
                <a:lnTo>
                  <a:pt x="4575" y="7860"/>
                </a:lnTo>
                <a:lnTo>
                  <a:pt x="4381" y="8030"/>
                </a:lnTo>
                <a:lnTo>
                  <a:pt x="4283" y="8152"/>
                </a:lnTo>
                <a:lnTo>
                  <a:pt x="4210" y="8249"/>
                </a:lnTo>
                <a:lnTo>
                  <a:pt x="4162" y="8371"/>
                </a:lnTo>
                <a:lnTo>
                  <a:pt x="4137" y="8493"/>
                </a:lnTo>
                <a:lnTo>
                  <a:pt x="4162" y="8566"/>
                </a:lnTo>
                <a:lnTo>
                  <a:pt x="4210" y="8639"/>
                </a:lnTo>
                <a:lnTo>
                  <a:pt x="4259" y="8687"/>
                </a:lnTo>
                <a:lnTo>
                  <a:pt x="4332" y="8712"/>
                </a:lnTo>
                <a:lnTo>
                  <a:pt x="4356" y="8809"/>
                </a:lnTo>
                <a:lnTo>
                  <a:pt x="4405" y="8906"/>
                </a:lnTo>
                <a:lnTo>
                  <a:pt x="4478" y="9028"/>
                </a:lnTo>
                <a:lnTo>
                  <a:pt x="4551" y="9150"/>
                </a:lnTo>
                <a:lnTo>
                  <a:pt x="4721" y="9344"/>
                </a:lnTo>
                <a:lnTo>
                  <a:pt x="4940" y="9588"/>
                </a:lnTo>
                <a:lnTo>
                  <a:pt x="5135" y="9831"/>
                </a:lnTo>
                <a:lnTo>
                  <a:pt x="5597" y="10269"/>
                </a:lnTo>
                <a:lnTo>
                  <a:pt x="5987" y="10634"/>
                </a:lnTo>
                <a:lnTo>
                  <a:pt x="6425" y="10999"/>
                </a:lnTo>
                <a:lnTo>
                  <a:pt x="6668" y="11169"/>
                </a:lnTo>
                <a:lnTo>
                  <a:pt x="6887" y="11315"/>
                </a:lnTo>
                <a:lnTo>
                  <a:pt x="7130" y="11461"/>
                </a:lnTo>
                <a:lnTo>
                  <a:pt x="7374" y="11583"/>
                </a:lnTo>
                <a:lnTo>
                  <a:pt x="7349" y="11607"/>
                </a:lnTo>
                <a:lnTo>
                  <a:pt x="7349" y="11680"/>
                </a:lnTo>
                <a:lnTo>
                  <a:pt x="7374" y="11753"/>
                </a:lnTo>
                <a:lnTo>
                  <a:pt x="7422" y="11777"/>
                </a:lnTo>
                <a:lnTo>
                  <a:pt x="7495" y="11777"/>
                </a:lnTo>
                <a:lnTo>
                  <a:pt x="7666" y="11729"/>
                </a:lnTo>
                <a:lnTo>
                  <a:pt x="7836" y="11631"/>
                </a:lnTo>
                <a:lnTo>
                  <a:pt x="7982" y="11534"/>
                </a:lnTo>
                <a:lnTo>
                  <a:pt x="8128" y="11412"/>
                </a:lnTo>
                <a:lnTo>
                  <a:pt x="8420" y="11145"/>
                </a:lnTo>
                <a:lnTo>
                  <a:pt x="8663" y="10901"/>
                </a:lnTo>
                <a:lnTo>
                  <a:pt x="9369" y="10244"/>
                </a:lnTo>
                <a:lnTo>
                  <a:pt x="10050" y="9563"/>
                </a:lnTo>
                <a:lnTo>
                  <a:pt x="10658" y="8955"/>
                </a:lnTo>
                <a:lnTo>
                  <a:pt x="11291" y="8298"/>
                </a:lnTo>
                <a:lnTo>
                  <a:pt x="11875" y="7617"/>
                </a:lnTo>
                <a:lnTo>
                  <a:pt x="12143" y="7276"/>
                </a:lnTo>
                <a:lnTo>
                  <a:pt x="12410" y="6911"/>
                </a:lnTo>
                <a:lnTo>
                  <a:pt x="12483" y="6960"/>
                </a:lnTo>
                <a:lnTo>
                  <a:pt x="12556" y="6984"/>
                </a:lnTo>
                <a:lnTo>
                  <a:pt x="12654" y="6984"/>
                </a:lnTo>
                <a:lnTo>
                  <a:pt x="12727" y="6935"/>
                </a:lnTo>
                <a:lnTo>
                  <a:pt x="12775" y="6887"/>
                </a:lnTo>
                <a:lnTo>
                  <a:pt x="12824" y="6814"/>
                </a:lnTo>
                <a:lnTo>
                  <a:pt x="12824" y="6741"/>
                </a:lnTo>
                <a:lnTo>
                  <a:pt x="12775" y="6643"/>
                </a:lnTo>
                <a:lnTo>
                  <a:pt x="12532" y="6327"/>
                </a:lnTo>
                <a:lnTo>
                  <a:pt x="12240" y="6011"/>
                </a:lnTo>
                <a:lnTo>
                  <a:pt x="11924" y="5646"/>
                </a:lnTo>
                <a:lnTo>
                  <a:pt x="11778" y="5475"/>
                </a:lnTo>
                <a:lnTo>
                  <a:pt x="11583" y="5305"/>
                </a:lnTo>
                <a:lnTo>
                  <a:pt x="11510" y="5256"/>
                </a:lnTo>
                <a:close/>
                <a:moveTo>
                  <a:pt x="8104" y="439"/>
                </a:moveTo>
                <a:lnTo>
                  <a:pt x="8371" y="487"/>
                </a:lnTo>
                <a:lnTo>
                  <a:pt x="8663" y="536"/>
                </a:lnTo>
                <a:lnTo>
                  <a:pt x="9247" y="585"/>
                </a:lnTo>
                <a:lnTo>
                  <a:pt x="9588" y="633"/>
                </a:lnTo>
                <a:lnTo>
                  <a:pt x="9904" y="706"/>
                </a:lnTo>
                <a:lnTo>
                  <a:pt x="10537" y="877"/>
                </a:lnTo>
                <a:lnTo>
                  <a:pt x="10877" y="998"/>
                </a:lnTo>
                <a:lnTo>
                  <a:pt x="11218" y="1120"/>
                </a:lnTo>
                <a:lnTo>
                  <a:pt x="11559" y="1266"/>
                </a:lnTo>
                <a:lnTo>
                  <a:pt x="11875" y="1412"/>
                </a:lnTo>
                <a:lnTo>
                  <a:pt x="12191" y="1582"/>
                </a:lnTo>
                <a:lnTo>
                  <a:pt x="12508" y="1752"/>
                </a:lnTo>
                <a:lnTo>
                  <a:pt x="13116" y="2166"/>
                </a:lnTo>
                <a:lnTo>
                  <a:pt x="13408" y="2385"/>
                </a:lnTo>
                <a:lnTo>
                  <a:pt x="13700" y="2628"/>
                </a:lnTo>
                <a:lnTo>
                  <a:pt x="13968" y="2896"/>
                </a:lnTo>
                <a:lnTo>
                  <a:pt x="14235" y="3188"/>
                </a:lnTo>
                <a:lnTo>
                  <a:pt x="14479" y="3456"/>
                </a:lnTo>
                <a:lnTo>
                  <a:pt x="14698" y="3772"/>
                </a:lnTo>
                <a:lnTo>
                  <a:pt x="14917" y="4088"/>
                </a:lnTo>
                <a:lnTo>
                  <a:pt x="15111" y="4405"/>
                </a:lnTo>
                <a:lnTo>
                  <a:pt x="15282" y="4745"/>
                </a:lnTo>
                <a:lnTo>
                  <a:pt x="15452" y="5086"/>
                </a:lnTo>
                <a:lnTo>
                  <a:pt x="15574" y="5427"/>
                </a:lnTo>
                <a:lnTo>
                  <a:pt x="15720" y="5792"/>
                </a:lnTo>
                <a:lnTo>
                  <a:pt x="15817" y="6157"/>
                </a:lnTo>
                <a:lnTo>
                  <a:pt x="15914" y="6522"/>
                </a:lnTo>
                <a:lnTo>
                  <a:pt x="15987" y="6887"/>
                </a:lnTo>
                <a:lnTo>
                  <a:pt x="16036" y="7276"/>
                </a:lnTo>
                <a:lnTo>
                  <a:pt x="16109" y="8079"/>
                </a:lnTo>
                <a:lnTo>
                  <a:pt x="16109" y="8468"/>
                </a:lnTo>
                <a:lnTo>
                  <a:pt x="16109" y="8858"/>
                </a:lnTo>
                <a:lnTo>
                  <a:pt x="16085" y="9271"/>
                </a:lnTo>
                <a:lnTo>
                  <a:pt x="16060" y="9661"/>
                </a:lnTo>
                <a:lnTo>
                  <a:pt x="15987" y="10050"/>
                </a:lnTo>
                <a:lnTo>
                  <a:pt x="15914" y="10439"/>
                </a:lnTo>
                <a:lnTo>
                  <a:pt x="15817" y="10828"/>
                </a:lnTo>
                <a:lnTo>
                  <a:pt x="15695" y="11193"/>
                </a:lnTo>
                <a:lnTo>
                  <a:pt x="15549" y="11558"/>
                </a:lnTo>
                <a:lnTo>
                  <a:pt x="15379" y="11899"/>
                </a:lnTo>
                <a:lnTo>
                  <a:pt x="15184" y="12240"/>
                </a:lnTo>
                <a:lnTo>
                  <a:pt x="14965" y="12580"/>
                </a:lnTo>
                <a:lnTo>
                  <a:pt x="14722" y="12872"/>
                </a:lnTo>
                <a:lnTo>
                  <a:pt x="14430" y="13189"/>
                </a:lnTo>
                <a:lnTo>
                  <a:pt x="14138" y="13456"/>
                </a:lnTo>
                <a:lnTo>
                  <a:pt x="13846" y="13700"/>
                </a:lnTo>
                <a:lnTo>
                  <a:pt x="13530" y="13943"/>
                </a:lnTo>
                <a:lnTo>
                  <a:pt x="13213" y="14186"/>
                </a:lnTo>
                <a:lnTo>
                  <a:pt x="12532" y="14624"/>
                </a:lnTo>
                <a:lnTo>
                  <a:pt x="11851" y="15014"/>
                </a:lnTo>
                <a:lnTo>
                  <a:pt x="11510" y="15184"/>
                </a:lnTo>
                <a:lnTo>
                  <a:pt x="11145" y="15330"/>
                </a:lnTo>
                <a:lnTo>
                  <a:pt x="10415" y="15622"/>
                </a:lnTo>
                <a:lnTo>
                  <a:pt x="10050" y="15744"/>
                </a:lnTo>
                <a:lnTo>
                  <a:pt x="9685" y="15841"/>
                </a:lnTo>
                <a:lnTo>
                  <a:pt x="9320" y="15963"/>
                </a:lnTo>
                <a:lnTo>
                  <a:pt x="8980" y="16109"/>
                </a:lnTo>
                <a:lnTo>
                  <a:pt x="8907" y="16157"/>
                </a:lnTo>
                <a:lnTo>
                  <a:pt x="8882" y="16230"/>
                </a:lnTo>
                <a:lnTo>
                  <a:pt x="8104" y="16230"/>
                </a:lnTo>
                <a:lnTo>
                  <a:pt x="7739" y="16206"/>
                </a:lnTo>
                <a:lnTo>
                  <a:pt x="7349" y="16157"/>
                </a:lnTo>
                <a:lnTo>
                  <a:pt x="6984" y="16109"/>
                </a:lnTo>
                <a:lnTo>
                  <a:pt x="6619" y="16011"/>
                </a:lnTo>
                <a:lnTo>
                  <a:pt x="6254" y="15914"/>
                </a:lnTo>
                <a:lnTo>
                  <a:pt x="5889" y="15817"/>
                </a:lnTo>
                <a:lnTo>
                  <a:pt x="5524" y="15695"/>
                </a:lnTo>
                <a:lnTo>
                  <a:pt x="5184" y="15549"/>
                </a:lnTo>
                <a:lnTo>
                  <a:pt x="4843" y="15379"/>
                </a:lnTo>
                <a:lnTo>
                  <a:pt x="4502" y="15208"/>
                </a:lnTo>
                <a:lnTo>
                  <a:pt x="4162" y="15014"/>
                </a:lnTo>
                <a:lnTo>
                  <a:pt x="3845" y="14795"/>
                </a:lnTo>
                <a:lnTo>
                  <a:pt x="3553" y="14576"/>
                </a:lnTo>
                <a:lnTo>
                  <a:pt x="3237" y="14357"/>
                </a:lnTo>
                <a:lnTo>
                  <a:pt x="2921" y="14065"/>
                </a:lnTo>
                <a:lnTo>
                  <a:pt x="2629" y="13797"/>
                </a:lnTo>
                <a:lnTo>
                  <a:pt x="2361" y="13481"/>
                </a:lnTo>
                <a:lnTo>
                  <a:pt x="2094" y="13164"/>
                </a:lnTo>
                <a:lnTo>
                  <a:pt x="1850" y="12824"/>
                </a:lnTo>
                <a:lnTo>
                  <a:pt x="1631" y="12483"/>
                </a:lnTo>
                <a:lnTo>
                  <a:pt x="1437" y="12142"/>
                </a:lnTo>
                <a:lnTo>
                  <a:pt x="1242" y="11777"/>
                </a:lnTo>
                <a:lnTo>
                  <a:pt x="1096" y="11412"/>
                </a:lnTo>
                <a:lnTo>
                  <a:pt x="950" y="11023"/>
                </a:lnTo>
                <a:lnTo>
                  <a:pt x="804" y="10634"/>
                </a:lnTo>
                <a:lnTo>
                  <a:pt x="707" y="10244"/>
                </a:lnTo>
                <a:lnTo>
                  <a:pt x="609" y="9831"/>
                </a:lnTo>
                <a:lnTo>
                  <a:pt x="561" y="9442"/>
                </a:lnTo>
                <a:lnTo>
                  <a:pt x="512" y="9028"/>
                </a:lnTo>
                <a:lnTo>
                  <a:pt x="463" y="8614"/>
                </a:lnTo>
                <a:lnTo>
                  <a:pt x="463" y="8201"/>
                </a:lnTo>
                <a:lnTo>
                  <a:pt x="488" y="7787"/>
                </a:lnTo>
                <a:lnTo>
                  <a:pt x="512" y="7373"/>
                </a:lnTo>
                <a:lnTo>
                  <a:pt x="585" y="6960"/>
                </a:lnTo>
                <a:lnTo>
                  <a:pt x="658" y="6570"/>
                </a:lnTo>
                <a:lnTo>
                  <a:pt x="755" y="6181"/>
                </a:lnTo>
                <a:lnTo>
                  <a:pt x="877" y="5792"/>
                </a:lnTo>
                <a:lnTo>
                  <a:pt x="1023" y="5402"/>
                </a:lnTo>
                <a:lnTo>
                  <a:pt x="1169" y="5037"/>
                </a:lnTo>
                <a:lnTo>
                  <a:pt x="1364" y="4672"/>
                </a:lnTo>
                <a:lnTo>
                  <a:pt x="1558" y="4307"/>
                </a:lnTo>
                <a:lnTo>
                  <a:pt x="1777" y="3967"/>
                </a:lnTo>
                <a:lnTo>
                  <a:pt x="1996" y="3626"/>
                </a:lnTo>
                <a:lnTo>
                  <a:pt x="2264" y="3310"/>
                </a:lnTo>
                <a:lnTo>
                  <a:pt x="2532" y="2993"/>
                </a:lnTo>
                <a:lnTo>
                  <a:pt x="2823" y="2701"/>
                </a:lnTo>
                <a:lnTo>
                  <a:pt x="3115" y="2434"/>
                </a:lnTo>
                <a:lnTo>
                  <a:pt x="3432" y="2190"/>
                </a:lnTo>
                <a:lnTo>
                  <a:pt x="3748" y="1947"/>
                </a:lnTo>
                <a:lnTo>
                  <a:pt x="4089" y="1728"/>
                </a:lnTo>
                <a:lnTo>
                  <a:pt x="4429" y="1509"/>
                </a:lnTo>
                <a:lnTo>
                  <a:pt x="4794" y="1339"/>
                </a:lnTo>
                <a:lnTo>
                  <a:pt x="5159" y="1169"/>
                </a:lnTo>
                <a:lnTo>
                  <a:pt x="5524" y="998"/>
                </a:lnTo>
                <a:lnTo>
                  <a:pt x="5865" y="877"/>
                </a:lnTo>
                <a:lnTo>
                  <a:pt x="6206" y="779"/>
                </a:lnTo>
                <a:lnTo>
                  <a:pt x="6911" y="609"/>
                </a:lnTo>
                <a:lnTo>
                  <a:pt x="7203" y="560"/>
                </a:lnTo>
                <a:lnTo>
                  <a:pt x="7520" y="536"/>
                </a:lnTo>
                <a:lnTo>
                  <a:pt x="7812" y="487"/>
                </a:lnTo>
                <a:lnTo>
                  <a:pt x="8104" y="439"/>
                </a:lnTo>
                <a:close/>
                <a:moveTo>
                  <a:pt x="7690" y="1"/>
                </a:moveTo>
                <a:lnTo>
                  <a:pt x="7374" y="25"/>
                </a:lnTo>
                <a:lnTo>
                  <a:pt x="7057" y="74"/>
                </a:lnTo>
                <a:lnTo>
                  <a:pt x="6644" y="147"/>
                </a:lnTo>
                <a:lnTo>
                  <a:pt x="6206" y="244"/>
                </a:lnTo>
                <a:lnTo>
                  <a:pt x="5792" y="366"/>
                </a:lnTo>
                <a:lnTo>
                  <a:pt x="5403" y="512"/>
                </a:lnTo>
                <a:lnTo>
                  <a:pt x="5013" y="682"/>
                </a:lnTo>
                <a:lnTo>
                  <a:pt x="4624" y="852"/>
                </a:lnTo>
                <a:lnTo>
                  <a:pt x="4259" y="1047"/>
                </a:lnTo>
                <a:lnTo>
                  <a:pt x="3918" y="1266"/>
                </a:lnTo>
                <a:lnTo>
                  <a:pt x="3578" y="1485"/>
                </a:lnTo>
                <a:lnTo>
                  <a:pt x="3237" y="1752"/>
                </a:lnTo>
                <a:lnTo>
                  <a:pt x="2921" y="1996"/>
                </a:lnTo>
                <a:lnTo>
                  <a:pt x="2604" y="2288"/>
                </a:lnTo>
                <a:lnTo>
                  <a:pt x="2288" y="2580"/>
                </a:lnTo>
                <a:lnTo>
                  <a:pt x="1996" y="2896"/>
                </a:lnTo>
                <a:lnTo>
                  <a:pt x="1704" y="3237"/>
                </a:lnTo>
                <a:lnTo>
                  <a:pt x="1461" y="3577"/>
                </a:lnTo>
                <a:lnTo>
                  <a:pt x="1218" y="3942"/>
                </a:lnTo>
                <a:lnTo>
                  <a:pt x="999" y="4307"/>
                </a:lnTo>
                <a:lnTo>
                  <a:pt x="804" y="4697"/>
                </a:lnTo>
                <a:lnTo>
                  <a:pt x="634" y="5086"/>
                </a:lnTo>
                <a:lnTo>
                  <a:pt x="488" y="5500"/>
                </a:lnTo>
                <a:lnTo>
                  <a:pt x="342" y="5889"/>
                </a:lnTo>
                <a:lnTo>
                  <a:pt x="244" y="6303"/>
                </a:lnTo>
                <a:lnTo>
                  <a:pt x="147" y="6741"/>
                </a:lnTo>
                <a:lnTo>
                  <a:pt x="74" y="7154"/>
                </a:lnTo>
                <a:lnTo>
                  <a:pt x="25" y="7592"/>
                </a:lnTo>
                <a:lnTo>
                  <a:pt x="1" y="8030"/>
                </a:lnTo>
                <a:lnTo>
                  <a:pt x="1" y="8468"/>
                </a:lnTo>
                <a:lnTo>
                  <a:pt x="1" y="8906"/>
                </a:lnTo>
                <a:lnTo>
                  <a:pt x="50" y="9344"/>
                </a:lnTo>
                <a:lnTo>
                  <a:pt x="98" y="9782"/>
                </a:lnTo>
                <a:lnTo>
                  <a:pt x="196" y="10196"/>
                </a:lnTo>
                <a:lnTo>
                  <a:pt x="293" y="10609"/>
                </a:lnTo>
                <a:lnTo>
                  <a:pt x="439" y="11023"/>
                </a:lnTo>
                <a:lnTo>
                  <a:pt x="585" y="11412"/>
                </a:lnTo>
                <a:lnTo>
                  <a:pt x="755" y="11802"/>
                </a:lnTo>
                <a:lnTo>
                  <a:pt x="926" y="12167"/>
                </a:lnTo>
                <a:lnTo>
                  <a:pt x="1145" y="12532"/>
                </a:lnTo>
                <a:lnTo>
                  <a:pt x="1364" y="12897"/>
                </a:lnTo>
                <a:lnTo>
                  <a:pt x="1607" y="13237"/>
                </a:lnTo>
                <a:lnTo>
                  <a:pt x="1875" y="13578"/>
                </a:lnTo>
                <a:lnTo>
                  <a:pt x="2142" y="13870"/>
                </a:lnTo>
                <a:lnTo>
                  <a:pt x="2434" y="14186"/>
                </a:lnTo>
                <a:lnTo>
                  <a:pt x="2726" y="14478"/>
                </a:lnTo>
                <a:lnTo>
                  <a:pt x="3067" y="14746"/>
                </a:lnTo>
                <a:lnTo>
                  <a:pt x="3383" y="14989"/>
                </a:lnTo>
                <a:lnTo>
                  <a:pt x="3724" y="15233"/>
                </a:lnTo>
                <a:lnTo>
                  <a:pt x="4089" y="15452"/>
                </a:lnTo>
                <a:lnTo>
                  <a:pt x="4454" y="15671"/>
                </a:lnTo>
                <a:lnTo>
                  <a:pt x="4819" y="15841"/>
                </a:lnTo>
                <a:lnTo>
                  <a:pt x="5208" y="16011"/>
                </a:lnTo>
                <a:lnTo>
                  <a:pt x="5597" y="16182"/>
                </a:lnTo>
                <a:lnTo>
                  <a:pt x="6011" y="16303"/>
                </a:lnTo>
                <a:lnTo>
                  <a:pt x="6425" y="16401"/>
                </a:lnTo>
                <a:lnTo>
                  <a:pt x="6838" y="16498"/>
                </a:lnTo>
                <a:lnTo>
                  <a:pt x="7252" y="16571"/>
                </a:lnTo>
                <a:lnTo>
                  <a:pt x="7690" y="16620"/>
                </a:lnTo>
                <a:lnTo>
                  <a:pt x="8128" y="16644"/>
                </a:lnTo>
                <a:lnTo>
                  <a:pt x="8566" y="16644"/>
                </a:lnTo>
                <a:lnTo>
                  <a:pt x="9004" y="16620"/>
                </a:lnTo>
                <a:lnTo>
                  <a:pt x="9101" y="16571"/>
                </a:lnTo>
                <a:lnTo>
                  <a:pt x="9174" y="16522"/>
                </a:lnTo>
                <a:lnTo>
                  <a:pt x="9539" y="16498"/>
                </a:lnTo>
                <a:lnTo>
                  <a:pt x="9929" y="16425"/>
                </a:lnTo>
                <a:lnTo>
                  <a:pt x="10318" y="16303"/>
                </a:lnTo>
                <a:lnTo>
                  <a:pt x="10707" y="16182"/>
                </a:lnTo>
                <a:lnTo>
                  <a:pt x="11072" y="16011"/>
                </a:lnTo>
                <a:lnTo>
                  <a:pt x="11437" y="15841"/>
                </a:lnTo>
                <a:lnTo>
                  <a:pt x="12143" y="15500"/>
                </a:lnTo>
                <a:lnTo>
                  <a:pt x="12508" y="15306"/>
                </a:lnTo>
                <a:lnTo>
                  <a:pt x="12848" y="15087"/>
                </a:lnTo>
                <a:lnTo>
                  <a:pt x="13213" y="14868"/>
                </a:lnTo>
                <a:lnTo>
                  <a:pt x="13554" y="14624"/>
                </a:lnTo>
                <a:lnTo>
                  <a:pt x="13895" y="14381"/>
                </a:lnTo>
                <a:lnTo>
                  <a:pt x="14211" y="14138"/>
                </a:lnTo>
                <a:lnTo>
                  <a:pt x="14527" y="13846"/>
                </a:lnTo>
                <a:lnTo>
                  <a:pt x="14819" y="13578"/>
                </a:lnTo>
                <a:lnTo>
                  <a:pt x="15111" y="13262"/>
                </a:lnTo>
                <a:lnTo>
                  <a:pt x="15379" y="12945"/>
                </a:lnTo>
                <a:lnTo>
                  <a:pt x="15598" y="12605"/>
                </a:lnTo>
                <a:lnTo>
                  <a:pt x="15817" y="12240"/>
                </a:lnTo>
                <a:lnTo>
                  <a:pt x="15987" y="11875"/>
                </a:lnTo>
                <a:lnTo>
                  <a:pt x="16158" y="11485"/>
                </a:lnTo>
                <a:lnTo>
                  <a:pt x="16279" y="11096"/>
                </a:lnTo>
                <a:lnTo>
                  <a:pt x="16401" y="10682"/>
                </a:lnTo>
                <a:lnTo>
                  <a:pt x="16474" y="10269"/>
                </a:lnTo>
                <a:lnTo>
                  <a:pt x="16547" y="9855"/>
                </a:lnTo>
                <a:lnTo>
                  <a:pt x="16596" y="9442"/>
                </a:lnTo>
                <a:lnTo>
                  <a:pt x="16620" y="9028"/>
                </a:lnTo>
                <a:lnTo>
                  <a:pt x="16620" y="8614"/>
                </a:lnTo>
                <a:lnTo>
                  <a:pt x="16596" y="8176"/>
                </a:lnTo>
                <a:lnTo>
                  <a:pt x="16571" y="7787"/>
                </a:lnTo>
                <a:lnTo>
                  <a:pt x="16523" y="7373"/>
                </a:lnTo>
                <a:lnTo>
                  <a:pt x="16450" y="6960"/>
                </a:lnTo>
                <a:lnTo>
                  <a:pt x="16377" y="6570"/>
                </a:lnTo>
                <a:lnTo>
                  <a:pt x="16279" y="6181"/>
                </a:lnTo>
                <a:lnTo>
                  <a:pt x="16158" y="5792"/>
                </a:lnTo>
                <a:lnTo>
                  <a:pt x="16036" y="5402"/>
                </a:lnTo>
                <a:lnTo>
                  <a:pt x="15890" y="5037"/>
                </a:lnTo>
                <a:lnTo>
                  <a:pt x="15720" y="4672"/>
                </a:lnTo>
                <a:lnTo>
                  <a:pt x="15549" y="4332"/>
                </a:lnTo>
                <a:lnTo>
                  <a:pt x="15355" y="3991"/>
                </a:lnTo>
                <a:lnTo>
                  <a:pt x="15136" y="3650"/>
                </a:lnTo>
                <a:lnTo>
                  <a:pt x="14917" y="3334"/>
                </a:lnTo>
                <a:lnTo>
                  <a:pt x="14649" y="3018"/>
                </a:lnTo>
                <a:lnTo>
                  <a:pt x="14406" y="2701"/>
                </a:lnTo>
                <a:lnTo>
                  <a:pt x="14114" y="2434"/>
                </a:lnTo>
                <a:lnTo>
                  <a:pt x="13822" y="2142"/>
                </a:lnTo>
                <a:lnTo>
                  <a:pt x="13505" y="1874"/>
                </a:lnTo>
                <a:lnTo>
                  <a:pt x="13213" y="1680"/>
                </a:lnTo>
                <a:lnTo>
                  <a:pt x="12897" y="1461"/>
                </a:lnTo>
                <a:lnTo>
                  <a:pt x="12605" y="1266"/>
                </a:lnTo>
                <a:lnTo>
                  <a:pt x="12289" y="1096"/>
                </a:lnTo>
                <a:lnTo>
                  <a:pt x="11632" y="779"/>
                </a:lnTo>
                <a:lnTo>
                  <a:pt x="10950" y="536"/>
                </a:lnTo>
                <a:lnTo>
                  <a:pt x="10561" y="414"/>
                </a:lnTo>
                <a:lnTo>
                  <a:pt x="10172" y="293"/>
                </a:lnTo>
                <a:lnTo>
                  <a:pt x="9783" y="220"/>
                </a:lnTo>
                <a:lnTo>
                  <a:pt x="9369" y="147"/>
                </a:lnTo>
                <a:lnTo>
                  <a:pt x="8834" y="74"/>
                </a:lnTo>
                <a:lnTo>
                  <a:pt x="8542" y="49"/>
                </a:lnTo>
                <a:lnTo>
                  <a:pt x="8274" y="74"/>
                </a:lnTo>
                <a:lnTo>
                  <a:pt x="8128" y="25"/>
                </a:lnTo>
                <a:lnTo>
                  <a:pt x="79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44"/>
          <p:cNvSpPr/>
          <p:nvPr/>
        </p:nvSpPr>
        <p:spPr>
          <a:xfrm>
            <a:off x="5137800" y="543229"/>
            <a:ext cx="219945" cy="226904"/>
          </a:xfrm>
          <a:custGeom>
            <a:avLst/>
            <a:gdLst/>
            <a:ahLst/>
            <a:cxnLst/>
            <a:rect l="l" t="t" r="r" b="b"/>
            <a:pathLst>
              <a:path w="19247" h="19856" extrusionOk="0">
                <a:moveTo>
                  <a:pt x="12531" y="585"/>
                </a:moveTo>
                <a:lnTo>
                  <a:pt x="12799" y="609"/>
                </a:lnTo>
                <a:lnTo>
                  <a:pt x="13066" y="658"/>
                </a:lnTo>
                <a:lnTo>
                  <a:pt x="13334" y="755"/>
                </a:lnTo>
                <a:lnTo>
                  <a:pt x="13577" y="877"/>
                </a:lnTo>
                <a:lnTo>
                  <a:pt x="13796" y="1022"/>
                </a:lnTo>
                <a:lnTo>
                  <a:pt x="13967" y="1168"/>
                </a:lnTo>
                <a:lnTo>
                  <a:pt x="14137" y="1363"/>
                </a:lnTo>
                <a:lnTo>
                  <a:pt x="14283" y="1558"/>
                </a:lnTo>
                <a:lnTo>
                  <a:pt x="14380" y="1777"/>
                </a:lnTo>
                <a:lnTo>
                  <a:pt x="14478" y="1996"/>
                </a:lnTo>
                <a:lnTo>
                  <a:pt x="14526" y="2239"/>
                </a:lnTo>
                <a:lnTo>
                  <a:pt x="14551" y="2482"/>
                </a:lnTo>
                <a:lnTo>
                  <a:pt x="14551" y="2750"/>
                </a:lnTo>
                <a:lnTo>
                  <a:pt x="14478" y="3018"/>
                </a:lnTo>
                <a:lnTo>
                  <a:pt x="14380" y="3285"/>
                </a:lnTo>
                <a:lnTo>
                  <a:pt x="14234" y="3529"/>
                </a:lnTo>
                <a:lnTo>
                  <a:pt x="14088" y="3748"/>
                </a:lnTo>
                <a:lnTo>
                  <a:pt x="13894" y="3967"/>
                </a:lnTo>
                <a:lnTo>
                  <a:pt x="13529" y="4356"/>
                </a:lnTo>
                <a:lnTo>
                  <a:pt x="13261" y="4575"/>
                </a:lnTo>
                <a:lnTo>
                  <a:pt x="12993" y="4794"/>
                </a:lnTo>
                <a:lnTo>
                  <a:pt x="12702" y="4989"/>
                </a:lnTo>
                <a:lnTo>
                  <a:pt x="12410" y="5159"/>
                </a:lnTo>
                <a:lnTo>
                  <a:pt x="12118" y="5329"/>
                </a:lnTo>
                <a:lnTo>
                  <a:pt x="11801" y="5475"/>
                </a:lnTo>
                <a:lnTo>
                  <a:pt x="11509" y="5597"/>
                </a:lnTo>
                <a:lnTo>
                  <a:pt x="11169" y="5719"/>
                </a:lnTo>
                <a:lnTo>
                  <a:pt x="11509" y="5524"/>
                </a:lnTo>
                <a:lnTo>
                  <a:pt x="11801" y="5305"/>
                </a:lnTo>
                <a:lnTo>
                  <a:pt x="12093" y="5062"/>
                </a:lnTo>
                <a:lnTo>
                  <a:pt x="12361" y="4794"/>
                </a:lnTo>
                <a:lnTo>
                  <a:pt x="12531" y="4575"/>
                </a:lnTo>
                <a:lnTo>
                  <a:pt x="12702" y="4332"/>
                </a:lnTo>
                <a:lnTo>
                  <a:pt x="12847" y="4064"/>
                </a:lnTo>
                <a:lnTo>
                  <a:pt x="12945" y="3772"/>
                </a:lnTo>
                <a:lnTo>
                  <a:pt x="12993" y="3626"/>
                </a:lnTo>
                <a:lnTo>
                  <a:pt x="12993" y="3480"/>
                </a:lnTo>
                <a:lnTo>
                  <a:pt x="12993" y="3358"/>
                </a:lnTo>
                <a:lnTo>
                  <a:pt x="12993" y="3212"/>
                </a:lnTo>
                <a:lnTo>
                  <a:pt x="12945" y="3066"/>
                </a:lnTo>
                <a:lnTo>
                  <a:pt x="12872" y="2945"/>
                </a:lnTo>
                <a:lnTo>
                  <a:pt x="12774" y="2823"/>
                </a:lnTo>
                <a:lnTo>
                  <a:pt x="12653" y="2726"/>
                </a:lnTo>
                <a:lnTo>
                  <a:pt x="12531" y="2653"/>
                </a:lnTo>
                <a:lnTo>
                  <a:pt x="12410" y="2580"/>
                </a:lnTo>
                <a:lnTo>
                  <a:pt x="12264" y="2531"/>
                </a:lnTo>
                <a:lnTo>
                  <a:pt x="12142" y="2482"/>
                </a:lnTo>
                <a:lnTo>
                  <a:pt x="12020" y="2482"/>
                </a:lnTo>
                <a:lnTo>
                  <a:pt x="11899" y="2458"/>
                </a:lnTo>
                <a:lnTo>
                  <a:pt x="11655" y="2507"/>
                </a:lnTo>
                <a:lnTo>
                  <a:pt x="11412" y="2604"/>
                </a:lnTo>
                <a:lnTo>
                  <a:pt x="11169" y="2726"/>
                </a:lnTo>
                <a:lnTo>
                  <a:pt x="10950" y="2920"/>
                </a:lnTo>
                <a:lnTo>
                  <a:pt x="10755" y="3115"/>
                </a:lnTo>
                <a:lnTo>
                  <a:pt x="10560" y="3358"/>
                </a:lnTo>
                <a:lnTo>
                  <a:pt x="10390" y="3626"/>
                </a:lnTo>
                <a:lnTo>
                  <a:pt x="10220" y="3918"/>
                </a:lnTo>
                <a:lnTo>
                  <a:pt x="10098" y="4210"/>
                </a:lnTo>
                <a:lnTo>
                  <a:pt x="9976" y="4526"/>
                </a:lnTo>
                <a:lnTo>
                  <a:pt x="9879" y="4818"/>
                </a:lnTo>
                <a:lnTo>
                  <a:pt x="9806" y="5135"/>
                </a:lnTo>
                <a:lnTo>
                  <a:pt x="9782" y="5427"/>
                </a:lnTo>
                <a:lnTo>
                  <a:pt x="9684" y="4964"/>
                </a:lnTo>
                <a:lnTo>
                  <a:pt x="9636" y="4526"/>
                </a:lnTo>
                <a:lnTo>
                  <a:pt x="9611" y="4234"/>
                </a:lnTo>
                <a:lnTo>
                  <a:pt x="9611" y="3942"/>
                </a:lnTo>
                <a:lnTo>
                  <a:pt x="9636" y="3675"/>
                </a:lnTo>
                <a:lnTo>
                  <a:pt x="9660" y="3383"/>
                </a:lnTo>
                <a:lnTo>
                  <a:pt x="9709" y="3115"/>
                </a:lnTo>
                <a:lnTo>
                  <a:pt x="9782" y="2823"/>
                </a:lnTo>
                <a:lnTo>
                  <a:pt x="9879" y="2555"/>
                </a:lnTo>
                <a:lnTo>
                  <a:pt x="10001" y="2288"/>
                </a:lnTo>
                <a:lnTo>
                  <a:pt x="10122" y="2044"/>
                </a:lnTo>
                <a:lnTo>
                  <a:pt x="10268" y="1825"/>
                </a:lnTo>
                <a:lnTo>
                  <a:pt x="10439" y="1606"/>
                </a:lnTo>
                <a:lnTo>
                  <a:pt x="10633" y="1412"/>
                </a:lnTo>
                <a:lnTo>
                  <a:pt x="10828" y="1241"/>
                </a:lnTo>
                <a:lnTo>
                  <a:pt x="11047" y="1071"/>
                </a:lnTo>
                <a:lnTo>
                  <a:pt x="11266" y="925"/>
                </a:lnTo>
                <a:lnTo>
                  <a:pt x="11509" y="804"/>
                </a:lnTo>
                <a:lnTo>
                  <a:pt x="11753" y="706"/>
                </a:lnTo>
                <a:lnTo>
                  <a:pt x="12020" y="633"/>
                </a:lnTo>
                <a:lnTo>
                  <a:pt x="12264" y="609"/>
                </a:lnTo>
                <a:lnTo>
                  <a:pt x="12531" y="585"/>
                </a:lnTo>
                <a:close/>
                <a:moveTo>
                  <a:pt x="7300" y="3626"/>
                </a:moveTo>
                <a:lnTo>
                  <a:pt x="7470" y="3675"/>
                </a:lnTo>
                <a:lnTo>
                  <a:pt x="7616" y="3723"/>
                </a:lnTo>
                <a:lnTo>
                  <a:pt x="7762" y="3796"/>
                </a:lnTo>
                <a:lnTo>
                  <a:pt x="7859" y="3869"/>
                </a:lnTo>
                <a:lnTo>
                  <a:pt x="7981" y="3967"/>
                </a:lnTo>
                <a:lnTo>
                  <a:pt x="8176" y="4186"/>
                </a:lnTo>
                <a:lnTo>
                  <a:pt x="8346" y="4405"/>
                </a:lnTo>
                <a:lnTo>
                  <a:pt x="8492" y="4648"/>
                </a:lnTo>
                <a:lnTo>
                  <a:pt x="8638" y="4916"/>
                </a:lnTo>
                <a:lnTo>
                  <a:pt x="8784" y="5183"/>
                </a:lnTo>
                <a:lnTo>
                  <a:pt x="8930" y="5475"/>
                </a:lnTo>
                <a:lnTo>
                  <a:pt x="9076" y="5743"/>
                </a:lnTo>
                <a:lnTo>
                  <a:pt x="8735" y="5646"/>
                </a:lnTo>
                <a:lnTo>
                  <a:pt x="8395" y="5524"/>
                </a:lnTo>
                <a:lnTo>
                  <a:pt x="8054" y="5378"/>
                </a:lnTo>
                <a:lnTo>
                  <a:pt x="7762" y="5208"/>
                </a:lnTo>
                <a:lnTo>
                  <a:pt x="7470" y="5013"/>
                </a:lnTo>
                <a:lnTo>
                  <a:pt x="7178" y="4794"/>
                </a:lnTo>
                <a:lnTo>
                  <a:pt x="6935" y="4502"/>
                </a:lnTo>
                <a:lnTo>
                  <a:pt x="6716" y="4210"/>
                </a:lnTo>
                <a:lnTo>
                  <a:pt x="6643" y="4064"/>
                </a:lnTo>
                <a:lnTo>
                  <a:pt x="6643" y="3942"/>
                </a:lnTo>
                <a:lnTo>
                  <a:pt x="6667" y="3845"/>
                </a:lnTo>
                <a:lnTo>
                  <a:pt x="6740" y="3772"/>
                </a:lnTo>
                <a:lnTo>
                  <a:pt x="6837" y="3723"/>
                </a:lnTo>
                <a:lnTo>
                  <a:pt x="6935" y="3675"/>
                </a:lnTo>
                <a:lnTo>
                  <a:pt x="7129" y="3626"/>
                </a:lnTo>
                <a:close/>
                <a:moveTo>
                  <a:pt x="11972" y="2847"/>
                </a:moveTo>
                <a:lnTo>
                  <a:pt x="12166" y="2872"/>
                </a:lnTo>
                <a:lnTo>
                  <a:pt x="12361" y="2945"/>
                </a:lnTo>
                <a:lnTo>
                  <a:pt x="12434" y="2993"/>
                </a:lnTo>
                <a:lnTo>
                  <a:pt x="12507" y="3066"/>
                </a:lnTo>
                <a:lnTo>
                  <a:pt x="12556" y="3139"/>
                </a:lnTo>
                <a:lnTo>
                  <a:pt x="12604" y="3237"/>
                </a:lnTo>
                <a:lnTo>
                  <a:pt x="12629" y="3334"/>
                </a:lnTo>
                <a:lnTo>
                  <a:pt x="12653" y="3456"/>
                </a:lnTo>
                <a:lnTo>
                  <a:pt x="12653" y="3626"/>
                </a:lnTo>
                <a:lnTo>
                  <a:pt x="12629" y="3772"/>
                </a:lnTo>
                <a:lnTo>
                  <a:pt x="12580" y="3918"/>
                </a:lnTo>
                <a:lnTo>
                  <a:pt x="12531" y="4064"/>
                </a:lnTo>
                <a:lnTo>
                  <a:pt x="12434" y="4186"/>
                </a:lnTo>
                <a:lnTo>
                  <a:pt x="12337" y="4332"/>
                </a:lnTo>
                <a:lnTo>
                  <a:pt x="12118" y="4599"/>
                </a:lnTo>
                <a:lnTo>
                  <a:pt x="11850" y="4818"/>
                </a:lnTo>
                <a:lnTo>
                  <a:pt x="11582" y="5037"/>
                </a:lnTo>
                <a:lnTo>
                  <a:pt x="11315" y="5208"/>
                </a:lnTo>
                <a:lnTo>
                  <a:pt x="11071" y="5354"/>
                </a:lnTo>
                <a:lnTo>
                  <a:pt x="10828" y="5475"/>
                </a:lnTo>
                <a:lnTo>
                  <a:pt x="10585" y="5573"/>
                </a:lnTo>
                <a:lnTo>
                  <a:pt x="10317" y="5646"/>
                </a:lnTo>
                <a:lnTo>
                  <a:pt x="10074" y="5743"/>
                </a:lnTo>
                <a:lnTo>
                  <a:pt x="10098" y="5451"/>
                </a:lnTo>
                <a:lnTo>
                  <a:pt x="10122" y="5135"/>
                </a:lnTo>
                <a:lnTo>
                  <a:pt x="10195" y="4843"/>
                </a:lnTo>
                <a:lnTo>
                  <a:pt x="10293" y="4551"/>
                </a:lnTo>
                <a:lnTo>
                  <a:pt x="10414" y="4283"/>
                </a:lnTo>
                <a:lnTo>
                  <a:pt x="10536" y="4015"/>
                </a:lnTo>
                <a:lnTo>
                  <a:pt x="10706" y="3748"/>
                </a:lnTo>
                <a:lnTo>
                  <a:pt x="10901" y="3480"/>
                </a:lnTo>
                <a:lnTo>
                  <a:pt x="11144" y="3237"/>
                </a:lnTo>
                <a:lnTo>
                  <a:pt x="11388" y="3042"/>
                </a:lnTo>
                <a:lnTo>
                  <a:pt x="11582" y="2920"/>
                </a:lnTo>
                <a:lnTo>
                  <a:pt x="11777" y="2872"/>
                </a:lnTo>
                <a:lnTo>
                  <a:pt x="11972" y="2847"/>
                </a:lnTo>
                <a:close/>
                <a:moveTo>
                  <a:pt x="5231" y="658"/>
                </a:moveTo>
                <a:lnTo>
                  <a:pt x="5499" y="682"/>
                </a:lnTo>
                <a:lnTo>
                  <a:pt x="5767" y="731"/>
                </a:lnTo>
                <a:lnTo>
                  <a:pt x="6034" y="779"/>
                </a:lnTo>
                <a:lnTo>
                  <a:pt x="6302" y="877"/>
                </a:lnTo>
                <a:lnTo>
                  <a:pt x="6545" y="1022"/>
                </a:lnTo>
                <a:lnTo>
                  <a:pt x="6789" y="1168"/>
                </a:lnTo>
                <a:lnTo>
                  <a:pt x="7032" y="1339"/>
                </a:lnTo>
                <a:lnTo>
                  <a:pt x="7251" y="1509"/>
                </a:lnTo>
                <a:lnTo>
                  <a:pt x="7446" y="1728"/>
                </a:lnTo>
                <a:lnTo>
                  <a:pt x="7640" y="1923"/>
                </a:lnTo>
                <a:lnTo>
                  <a:pt x="7811" y="2142"/>
                </a:lnTo>
                <a:lnTo>
                  <a:pt x="7957" y="2385"/>
                </a:lnTo>
                <a:lnTo>
                  <a:pt x="8103" y="2604"/>
                </a:lnTo>
                <a:lnTo>
                  <a:pt x="8370" y="3091"/>
                </a:lnTo>
                <a:lnTo>
                  <a:pt x="8589" y="3602"/>
                </a:lnTo>
                <a:lnTo>
                  <a:pt x="8760" y="4137"/>
                </a:lnTo>
                <a:lnTo>
                  <a:pt x="8857" y="4478"/>
                </a:lnTo>
                <a:lnTo>
                  <a:pt x="8735" y="4259"/>
                </a:lnTo>
                <a:lnTo>
                  <a:pt x="8589" y="4064"/>
                </a:lnTo>
                <a:lnTo>
                  <a:pt x="8419" y="3845"/>
                </a:lnTo>
                <a:lnTo>
                  <a:pt x="8249" y="3675"/>
                </a:lnTo>
                <a:lnTo>
                  <a:pt x="8054" y="3504"/>
                </a:lnTo>
                <a:lnTo>
                  <a:pt x="7811" y="3358"/>
                </a:lnTo>
                <a:lnTo>
                  <a:pt x="7543" y="3261"/>
                </a:lnTo>
                <a:lnTo>
                  <a:pt x="7275" y="3188"/>
                </a:lnTo>
                <a:lnTo>
                  <a:pt x="6862" y="3188"/>
                </a:lnTo>
                <a:lnTo>
                  <a:pt x="6716" y="3237"/>
                </a:lnTo>
                <a:lnTo>
                  <a:pt x="6618" y="3285"/>
                </a:lnTo>
                <a:lnTo>
                  <a:pt x="6497" y="3358"/>
                </a:lnTo>
                <a:lnTo>
                  <a:pt x="6399" y="3456"/>
                </a:lnTo>
                <a:lnTo>
                  <a:pt x="6326" y="3577"/>
                </a:lnTo>
                <a:lnTo>
                  <a:pt x="6253" y="3723"/>
                </a:lnTo>
                <a:lnTo>
                  <a:pt x="6229" y="3845"/>
                </a:lnTo>
                <a:lnTo>
                  <a:pt x="6205" y="3991"/>
                </a:lnTo>
                <a:lnTo>
                  <a:pt x="6229" y="4113"/>
                </a:lnTo>
                <a:lnTo>
                  <a:pt x="6253" y="4234"/>
                </a:lnTo>
                <a:lnTo>
                  <a:pt x="6302" y="4356"/>
                </a:lnTo>
                <a:lnTo>
                  <a:pt x="6424" y="4599"/>
                </a:lnTo>
                <a:lnTo>
                  <a:pt x="6594" y="4843"/>
                </a:lnTo>
                <a:lnTo>
                  <a:pt x="6813" y="5037"/>
                </a:lnTo>
                <a:lnTo>
                  <a:pt x="7008" y="5232"/>
                </a:lnTo>
                <a:lnTo>
                  <a:pt x="7227" y="5402"/>
                </a:lnTo>
                <a:lnTo>
                  <a:pt x="7567" y="5646"/>
                </a:lnTo>
                <a:lnTo>
                  <a:pt x="7957" y="5865"/>
                </a:lnTo>
                <a:lnTo>
                  <a:pt x="7227" y="5646"/>
                </a:lnTo>
                <a:lnTo>
                  <a:pt x="6886" y="5524"/>
                </a:lnTo>
                <a:lnTo>
                  <a:pt x="6545" y="5378"/>
                </a:lnTo>
                <a:lnTo>
                  <a:pt x="6180" y="5208"/>
                </a:lnTo>
                <a:lnTo>
                  <a:pt x="5864" y="5037"/>
                </a:lnTo>
                <a:lnTo>
                  <a:pt x="5523" y="4867"/>
                </a:lnTo>
                <a:lnTo>
                  <a:pt x="5207" y="4648"/>
                </a:lnTo>
                <a:lnTo>
                  <a:pt x="4988" y="4526"/>
                </a:lnTo>
                <a:lnTo>
                  <a:pt x="4793" y="4356"/>
                </a:lnTo>
                <a:lnTo>
                  <a:pt x="4599" y="4186"/>
                </a:lnTo>
                <a:lnTo>
                  <a:pt x="4404" y="3991"/>
                </a:lnTo>
                <a:lnTo>
                  <a:pt x="4234" y="3772"/>
                </a:lnTo>
                <a:lnTo>
                  <a:pt x="4064" y="3553"/>
                </a:lnTo>
                <a:lnTo>
                  <a:pt x="3918" y="3334"/>
                </a:lnTo>
                <a:lnTo>
                  <a:pt x="3796" y="3115"/>
                </a:lnTo>
                <a:lnTo>
                  <a:pt x="3699" y="2872"/>
                </a:lnTo>
                <a:lnTo>
                  <a:pt x="3626" y="2604"/>
                </a:lnTo>
                <a:lnTo>
                  <a:pt x="3577" y="2361"/>
                </a:lnTo>
                <a:lnTo>
                  <a:pt x="3577" y="2117"/>
                </a:lnTo>
                <a:lnTo>
                  <a:pt x="3626" y="1874"/>
                </a:lnTo>
                <a:lnTo>
                  <a:pt x="3699" y="1631"/>
                </a:lnTo>
                <a:lnTo>
                  <a:pt x="3820" y="1387"/>
                </a:lnTo>
                <a:lnTo>
                  <a:pt x="3991" y="1144"/>
                </a:lnTo>
                <a:lnTo>
                  <a:pt x="4088" y="1047"/>
                </a:lnTo>
                <a:lnTo>
                  <a:pt x="4210" y="950"/>
                </a:lnTo>
                <a:lnTo>
                  <a:pt x="4429" y="828"/>
                </a:lnTo>
                <a:lnTo>
                  <a:pt x="4696" y="731"/>
                </a:lnTo>
                <a:lnTo>
                  <a:pt x="4964" y="682"/>
                </a:lnTo>
                <a:lnTo>
                  <a:pt x="5231" y="658"/>
                </a:lnTo>
                <a:close/>
                <a:moveTo>
                  <a:pt x="17763" y="3553"/>
                </a:moveTo>
                <a:lnTo>
                  <a:pt x="17982" y="3602"/>
                </a:lnTo>
                <a:lnTo>
                  <a:pt x="18201" y="3650"/>
                </a:lnTo>
                <a:lnTo>
                  <a:pt x="18395" y="3723"/>
                </a:lnTo>
                <a:lnTo>
                  <a:pt x="18590" y="3845"/>
                </a:lnTo>
                <a:lnTo>
                  <a:pt x="18736" y="3991"/>
                </a:lnTo>
                <a:lnTo>
                  <a:pt x="18785" y="4088"/>
                </a:lnTo>
                <a:lnTo>
                  <a:pt x="18833" y="4210"/>
                </a:lnTo>
                <a:lnTo>
                  <a:pt x="18882" y="4307"/>
                </a:lnTo>
                <a:lnTo>
                  <a:pt x="18882" y="4405"/>
                </a:lnTo>
                <a:lnTo>
                  <a:pt x="18882" y="4624"/>
                </a:lnTo>
                <a:lnTo>
                  <a:pt x="18833" y="4818"/>
                </a:lnTo>
                <a:lnTo>
                  <a:pt x="18736" y="5013"/>
                </a:lnTo>
                <a:lnTo>
                  <a:pt x="18663" y="4794"/>
                </a:lnTo>
                <a:lnTo>
                  <a:pt x="18541" y="4624"/>
                </a:lnTo>
                <a:lnTo>
                  <a:pt x="18420" y="4478"/>
                </a:lnTo>
                <a:lnTo>
                  <a:pt x="18274" y="4356"/>
                </a:lnTo>
                <a:lnTo>
                  <a:pt x="18103" y="4259"/>
                </a:lnTo>
                <a:lnTo>
                  <a:pt x="17909" y="4186"/>
                </a:lnTo>
                <a:lnTo>
                  <a:pt x="17738" y="4113"/>
                </a:lnTo>
                <a:lnTo>
                  <a:pt x="17373" y="4015"/>
                </a:lnTo>
                <a:lnTo>
                  <a:pt x="17154" y="3967"/>
                </a:lnTo>
                <a:lnTo>
                  <a:pt x="16716" y="3967"/>
                </a:lnTo>
                <a:lnTo>
                  <a:pt x="16497" y="3991"/>
                </a:lnTo>
                <a:lnTo>
                  <a:pt x="16059" y="4064"/>
                </a:lnTo>
                <a:lnTo>
                  <a:pt x="15621" y="4186"/>
                </a:lnTo>
                <a:lnTo>
                  <a:pt x="15208" y="4356"/>
                </a:lnTo>
                <a:lnTo>
                  <a:pt x="14818" y="4551"/>
                </a:lnTo>
                <a:lnTo>
                  <a:pt x="14405" y="4770"/>
                </a:lnTo>
                <a:lnTo>
                  <a:pt x="14040" y="4989"/>
                </a:lnTo>
                <a:lnTo>
                  <a:pt x="13577" y="5256"/>
                </a:lnTo>
                <a:lnTo>
                  <a:pt x="13115" y="5524"/>
                </a:lnTo>
                <a:lnTo>
                  <a:pt x="12629" y="5767"/>
                </a:lnTo>
                <a:lnTo>
                  <a:pt x="12118" y="5986"/>
                </a:lnTo>
                <a:lnTo>
                  <a:pt x="12069" y="6011"/>
                </a:lnTo>
                <a:lnTo>
                  <a:pt x="12069" y="6011"/>
                </a:lnTo>
                <a:lnTo>
                  <a:pt x="12385" y="5840"/>
                </a:lnTo>
                <a:lnTo>
                  <a:pt x="12702" y="5670"/>
                </a:lnTo>
                <a:lnTo>
                  <a:pt x="13018" y="5475"/>
                </a:lnTo>
                <a:lnTo>
                  <a:pt x="13310" y="5256"/>
                </a:lnTo>
                <a:lnTo>
                  <a:pt x="13577" y="5037"/>
                </a:lnTo>
                <a:lnTo>
                  <a:pt x="13845" y="4794"/>
                </a:lnTo>
                <a:lnTo>
                  <a:pt x="14113" y="4551"/>
                </a:lnTo>
                <a:lnTo>
                  <a:pt x="14356" y="4307"/>
                </a:lnTo>
                <a:lnTo>
                  <a:pt x="14526" y="4283"/>
                </a:lnTo>
                <a:lnTo>
                  <a:pt x="14697" y="4234"/>
                </a:lnTo>
                <a:lnTo>
                  <a:pt x="15013" y="4137"/>
                </a:lnTo>
                <a:lnTo>
                  <a:pt x="15670" y="3869"/>
                </a:lnTo>
                <a:lnTo>
                  <a:pt x="16084" y="3748"/>
                </a:lnTo>
                <a:lnTo>
                  <a:pt x="16497" y="3650"/>
                </a:lnTo>
                <a:lnTo>
                  <a:pt x="16911" y="3577"/>
                </a:lnTo>
                <a:lnTo>
                  <a:pt x="17325" y="3553"/>
                </a:lnTo>
                <a:close/>
                <a:moveTo>
                  <a:pt x="1241" y="3261"/>
                </a:moveTo>
                <a:lnTo>
                  <a:pt x="1363" y="3480"/>
                </a:lnTo>
                <a:lnTo>
                  <a:pt x="1509" y="3699"/>
                </a:lnTo>
                <a:lnTo>
                  <a:pt x="1825" y="4064"/>
                </a:lnTo>
                <a:lnTo>
                  <a:pt x="2141" y="4405"/>
                </a:lnTo>
                <a:lnTo>
                  <a:pt x="2482" y="4697"/>
                </a:lnTo>
                <a:lnTo>
                  <a:pt x="2871" y="4964"/>
                </a:lnTo>
                <a:lnTo>
                  <a:pt x="3261" y="5208"/>
                </a:lnTo>
                <a:lnTo>
                  <a:pt x="3723" y="5427"/>
                </a:lnTo>
                <a:lnTo>
                  <a:pt x="4185" y="5621"/>
                </a:lnTo>
                <a:lnTo>
                  <a:pt x="4672" y="5767"/>
                </a:lnTo>
                <a:lnTo>
                  <a:pt x="5183" y="5889"/>
                </a:lnTo>
                <a:lnTo>
                  <a:pt x="5548" y="5962"/>
                </a:lnTo>
                <a:lnTo>
                  <a:pt x="5937" y="6035"/>
                </a:lnTo>
                <a:lnTo>
                  <a:pt x="6351" y="6084"/>
                </a:lnTo>
                <a:lnTo>
                  <a:pt x="6740" y="6084"/>
                </a:lnTo>
                <a:lnTo>
                  <a:pt x="7348" y="6278"/>
                </a:lnTo>
                <a:lnTo>
                  <a:pt x="7957" y="6449"/>
                </a:lnTo>
                <a:lnTo>
                  <a:pt x="7932" y="6473"/>
                </a:lnTo>
                <a:lnTo>
                  <a:pt x="6180" y="6400"/>
                </a:lnTo>
                <a:lnTo>
                  <a:pt x="5596" y="6376"/>
                </a:lnTo>
                <a:lnTo>
                  <a:pt x="4988" y="6327"/>
                </a:lnTo>
                <a:lnTo>
                  <a:pt x="4380" y="6278"/>
                </a:lnTo>
                <a:lnTo>
                  <a:pt x="3796" y="6278"/>
                </a:lnTo>
                <a:lnTo>
                  <a:pt x="3480" y="6205"/>
                </a:lnTo>
                <a:lnTo>
                  <a:pt x="3139" y="6108"/>
                </a:lnTo>
                <a:lnTo>
                  <a:pt x="2774" y="5962"/>
                </a:lnTo>
                <a:lnTo>
                  <a:pt x="2458" y="5792"/>
                </a:lnTo>
                <a:lnTo>
                  <a:pt x="2117" y="5597"/>
                </a:lnTo>
                <a:lnTo>
                  <a:pt x="1849" y="5402"/>
                </a:lnTo>
                <a:lnTo>
                  <a:pt x="1606" y="5208"/>
                </a:lnTo>
                <a:lnTo>
                  <a:pt x="1363" y="4989"/>
                </a:lnTo>
                <a:lnTo>
                  <a:pt x="1144" y="4745"/>
                </a:lnTo>
                <a:lnTo>
                  <a:pt x="949" y="4478"/>
                </a:lnTo>
                <a:lnTo>
                  <a:pt x="754" y="4210"/>
                </a:lnTo>
                <a:lnTo>
                  <a:pt x="608" y="3918"/>
                </a:lnTo>
                <a:lnTo>
                  <a:pt x="462" y="3626"/>
                </a:lnTo>
                <a:lnTo>
                  <a:pt x="973" y="3772"/>
                </a:lnTo>
                <a:lnTo>
                  <a:pt x="1046" y="3772"/>
                </a:lnTo>
                <a:lnTo>
                  <a:pt x="1119" y="3748"/>
                </a:lnTo>
                <a:lnTo>
                  <a:pt x="1144" y="3699"/>
                </a:lnTo>
                <a:lnTo>
                  <a:pt x="1168" y="3626"/>
                </a:lnTo>
                <a:lnTo>
                  <a:pt x="1241" y="3261"/>
                </a:lnTo>
                <a:close/>
                <a:moveTo>
                  <a:pt x="3796" y="6741"/>
                </a:moveTo>
                <a:lnTo>
                  <a:pt x="4039" y="6765"/>
                </a:lnTo>
                <a:lnTo>
                  <a:pt x="5937" y="6862"/>
                </a:lnTo>
                <a:lnTo>
                  <a:pt x="7835" y="6960"/>
                </a:lnTo>
                <a:lnTo>
                  <a:pt x="7811" y="7422"/>
                </a:lnTo>
                <a:lnTo>
                  <a:pt x="7786" y="7909"/>
                </a:lnTo>
                <a:lnTo>
                  <a:pt x="7738" y="9636"/>
                </a:lnTo>
                <a:lnTo>
                  <a:pt x="7713" y="10390"/>
                </a:lnTo>
                <a:lnTo>
                  <a:pt x="7008" y="10342"/>
                </a:lnTo>
                <a:lnTo>
                  <a:pt x="6278" y="10293"/>
                </a:lnTo>
                <a:lnTo>
                  <a:pt x="5572" y="10269"/>
                </a:lnTo>
                <a:lnTo>
                  <a:pt x="4064" y="10269"/>
                </a:lnTo>
                <a:lnTo>
                  <a:pt x="3309" y="10317"/>
                </a:lnTo>
                <a:lnTo>
                  <a:pt x="2823" y="10317"/>
                </a:lnTo>
                <a:lnTo>
                  <a:pt x="2579" y="10342"/>
                </a:lnTo>
                <a:lnTo>
                  <a:pt x="2360" y="10390"/>
                </a:lnTo>
                <a:lnTo>
                  <a:pt x="2360" y="9782"/>
                </a:lnTo>
                <a:lnTo>
                  <a:pt x="2360" y="9149"/>
                </a:lnTo>
                <a:lnTo>
                  <a:pt x="2385" y="8541"/>
                </a:lnTo>
                <a:lnTo>
                  <a:pt x="2458" y="7933"/>
                </a:lnTo>
                <a:lnTo>
                  <a:pt x="2482" y="7592"/>
                </a:lnTo>
                <a:lnTo>
                  <a:pt x="2531" y="7422"/>
                </a:lnTo>
                <a:lnTo>
                  <a:pt x="2579" y="7276"/>
                </a:lnTo>
                <a:lnTo>
                  <a:pt x="2652" y="7130"/>
                </a:lnTo>
                <a:lnTo>
                  <a:pt x="2750" y="7008"/>
                </a:lnTo>
                <a:lnTo>
                  <a:pt x="2896" y="6911"/>
                </a:lnTo>
                <a:lnTo>
                  <a:pt x="3042" y="6838"/>
                </a:lnTo>
                <a:lnTo>
                  <a:pt x="3285" y="6765"/>
                </a:lnTo>
                <a:lnTo>
                  <a:pt x="3553" y="6741"/>
                </a:lnTo>
                <a:close/>
                <a:moveTo>
                  <a:pt x="15378" y="6838"/>
                </a:moveTo>
                <a:lnTo>
                  <a:pt x="15621" y="6862"/>
                </a:lnTo>
                <a:lnTo>
                  <a:pt x="15865" y="6911"/>
                </a:lnTo>
                <a:lnTo>
                  <a:pt x="16035" y="6984"/>
                </a:lnTo>
                <a:lnTo>
                  <a:pt x="16157" y="7081"/>
                </a:lnTo>
                <a:lnTo>
                  <a:pt x="16254" y="7203"/>
                </a:lnTo>
                <a:lnTo>
                  <a:pt x="16327" y="7349"/>
                </a:lnTo>
                <a:lnTo>
                  <a:pt x="16376" y="7519"/>
                </a:lnTo>
                <a:lnTo>
                  <a:pt x="16400" y="7690"/>
                </a:lnTo>
                <a:lnTo>
                  <a:pt x="16424" y="8030"/>
                </a:lnTo>
                <a:lnTo>
                  <a:pt x="16400" y="8614"/>
                </a:lnTo>
                <a:lnTo>
                  <a:pt x="16400" y="9222"/>
                </a:lnTo>
                <a:lnTo>
                  <a:pt x="16400" y="9806"/>
                </a:lnTo>
                <a:lnTo>
                  <a:pt x="16424" y="10098"/>
                </a:lnTo>
                <a:lnTo>
                  <a:pt x="16449" y="10390"/>
                </a:lnTo>
                <a:lnTo>
                  <a:pt x="16084" y="10415"/>
                </a:lnTo>
                <a:lnTo>
                  <a:pt x="15986" y="10390"/>
                </a:lnTo>
                <a:lnTo>
                  <a:pt x="15889" y="10415"/>
                </a:lnTo>
                <a:lnTo>
                  <a:pt x="14818" y="10439"/>
                </a:lnTo>
                <a:lnTo>
                  <a:pt x="13723" y="10439"/>
                </a:lnTo>
                <a:lnTo>
                  <a:pt x="12215" y="10366"/>
                </a:lnTo>
                <a:lnTo>
                  <a:pt x="11680" y="10317"/>
                </a:lnTo>
                <a:lnTo>
                  <a:pt x="11436" y="10317"/>
                </a:lnTo>
                <a:lnTo>
                  <a:pt x="11290" y="10342"/>
                </a:lnTo>
                <a:lnTo>
                  <a:pt x="11193" y="10390"/>
                </a:lnTo>
                <a:lnTo>
                  <a:pt x="11193" y="9733"/>
                </a:lnTo>
                <a:lnTo>
                  <a:pt x="11169" y="8006"/>
                </a:lnTo>
                <a:lnTo>
                  <a:pt x="11193" y="7495"/>
                </a:lnTo>
                <a:lnTo>
                  <a:pt x="11193" y="7227"/>
                </a:lnTo>
                <a:lnTo>
                  <a:pt x="11169" y="6984"/>
                </a:lnTo>
                <a:lnTo>
                  <a:pt x="13018" y="6935"/>
                </a:lnTo>
                <a:lnTo>
                  <a:pt x="14867" y="6838"/>
                </a:lnTo>
                <a:close/>
                <a:moveTo>
                  <a:pt x="11193" y="10755"/>
                </a:moveTo>
                <a:lnTo>
                  <a:pt x="11315" y="10804"/>
                </a:lnTo>
                <a:lnTo>
                  <a:pt x="11436" y="10828"/>
                </a:lnTo>
                <a:lnTo>
                  <a:pt x="11193" y="11218"/>
                </a:lnTo>
                <a:lnTo>
                  <a:pt x="11193" y="10755"/>
                </a:lnTo>
                <a:close/>
                <a:moveTo>
                  <a:pt x="3626" y="10780"/>
                </a:moveTo>
                <a:lnTo>
                  <a:pt x="3358" y="10999"/>
                </a:lnTo>
                <a:lnTo>
                  <a:pt x="3139" y="11266"/>
                </a:lnTo>
                <a:lnTo>
                  <a:pt x="3115" y="11291"/>
                </a:lnTo>
                <a:lnTo>
                  <a:pt x="3115" y="10950"/>
                </a:lnTo>
                <a:lnTo>
                  <a:pt x="3090" y="10901"/>
                </a:lnTo>
                <a:lnTo>
                  <a:pt x="3066" y="10853"/>
                </a:lnTo>
                <a:lnTo>
                  <a:pt x="2993" y="10804"/>
                </a:lnTo>
                <a:lnTo>
                  <a:pt x="3115" y="10804"/>
                </a:lnTo>
                <a:lnTo>
                  <a:pt x="3626" y="10780"/>
                </a:lnTo>
                <a:close/>
                <a:moveTo>
                  <a:pt x="8297" y="6960"/>
                </a:moveTo>
                <a:lnTo>
                  <a:pt x="9465" y="6984"/>
                </a:lnTo>
                <a:lnTo>
                  <a:pt x="10731" y="6984"/>
                </a:lnTo>
                <a:lnTo>
                  <a:pt x="10706" y="7179"/>
                </a:lnTo>
                <a:lnTo>
                  <a:pt x="10706" y="7398"/>
                </a:lnTo>
                <a:lnTo>
                  <a:pt x="10706" y="7811"/>
                </a:lnTo>
                <a:lnTo>
                  <a:pt x="10706" y="9539"/>
                </a:lnTo>
                <a:lnTo>
                  <a:pt x="10682" y="12824"/>
                </a:lnTo>
                <a:lnTo>
                  <a:pt x="10658" y="19199"/>
                </a:lnTo>
                <a:lnTo>
                  <a:pt x="9782" y="19223"/>
                </a:lnTo>
                <a:lnTo>
                  <a:pt x="8151" y="19247"/>
                </a:lnTo>
                <a:lnTo>
                  <a:pt x="8151" y="17714"/>
                </a:lnTo>
                <a:lnTo>
                  <a:pt x="8151" y="16157"/>
                </a:lnTo>
                <a:lnTo>
                  <a:pt x="8176" y="13091"/>
                </a:lnTo>
                <a:lnTo>
                  <a:pt x="8249" y="9831"/>
                </a:lnTo>
                <a:lnTo>
                  <a:pt x="8273" y="8103"/>
                </a:lnTo>
                <a:lnTo>
                  <a:pt x="8297" y="7519"/>
                </a:lnTo>
                <a:lnTo>
                  <a:pt x="8297" y="6960"/>
                </a:lnTo>
                <a:close/>
                <a:moveTo>
                  <a:pt x="11753" y="10853"/>
                </a:moveTo>
                <a:lnTo>
                  <a:pt x="11996" y="10877"/>
                </a:lnTo>
                <a:lnTo>
                  <a:pt x="11801" y="11169"/>
                </a:lnTo>
                <a:lnTo>
                  <a:pt x="11607" y="11485"/>
                </a:lnTo>
                <a:lnTo>
                  <a:pt x="11412" y="11802"/>
                </a:lnTo>
                <a:lnTo>
                  <a:pt x="11339" y="11996"/>
                </a:lnTo>
                <a:lnTo>
                  <a:pt x="11315" y="12094"/>
                </a:lnTo>
                <a:lnTo>
                  <a:pt x="11315" y="12167"/>
                </a:lnTo>
                <a:lnTo>
                  <a:pt x="11339" y="12215"/>
                </a:lnTo>
                <a:lnTo>
                  <a:pt x="11363" y="12240"/>
                </a:lnTo>
                <a:lnTo>
                  <a:pt x="11388" y="12264"/>
                </a:lnTo>
                <a:lnTo>
                  <a:pt x="11436" y="12240"/>
                </a:lnTo>
                <a:lnTo>
                  <a:pt x="11509" y="12191"/>
                </a:lnTo>
                <a:lnTo>
                  <a:pt x="11582" y="12118"/>
                </a:lnTo>
                <a:lnTo>
                  <a:pt x="11680" y="11948"/>
                </a:lnTo>
                <a:lnTo>
                  <a:pt x="11850" y="11607"/>
                </a:lnTo>
                <a:lnTo>
                  <a:pt x="11996" y="11242"/>
                </a:lnTo>
                <a:lnTo>
                  <a:pt x="12142" y="10877"/>
                </a:lnTo>
                <a:lnTo>
                  <a:pt x="12434" y="10901"/>
                </a:lnTo>
                <a:lnTo>
                  <a:pt x="12142" y="11364"/>
                </a:lnTo>
                <a:lnTo>
                  <a:pt x="11972" y="11680"/>
                </a:lnTo>
                <a:lnTo>
                  <a:pt x="11899" y="11850"/>
                </a:lnTo>
                <a:lnTo>
                  <a:pt x="11899" y="11948"/>
                </a:lnTo>
                <a:lnTo>
                  <a:pt x="11899" y="12021"/>
                </a:lnTo>
                <a:lnTo>
                  <a:pt x="11923" y="12069"/>
                </a:lnTo>
                <a:lnTo>
                  <a:pt x="12020" y="12069"/>
                </a:lnTo>
                <a:lnTo>
                  <a:pt x="12093" y="12021"/>
                </a:lnTo>
                <a:lnTo>
                  <a:pt x="12142" y="11972"/>
                </a:lnTo>
                <a:lnTo>
                  <a:pt x="12239" y="11826"/>
                </a:lnTo>
                <a:lnTo>
                  <a:pt x="12385" y="11485"/>
                </a:lnTo>
                <a:lnTo>
                  <a:pt x="12507" y="11193"/>
                </a:lnTo>
                <a:lnTo>
                  <a:pt x="12604" y="10901"/>
                </a:lnTo>
                <a:lnTo>
                  <a:pt x="13115" y="10926"/>
                </a:lnTo>
                <a:lnTo>
                  <a:pt x="12872" y="11218"/>
                </a:lnTo>
                <a:lnTo>
                  <a:pt x="12629" y="11534"/>
                </a:lnTo>
                <a:lnTo>
                  <a:pt x="12410" y="11826"/>
                </a:lnTo>
                <a:lnTo>
                  <a:pt x="12337" y="11996"/>
                </a:lnTo>
                <a:lnTo>
                  <a:pt x="12312" y="12094"/>
                </a:lnTo>
                <a:lnTo>
                  <a:pt x="12312" y="12167"/>
                </a:lnTo>
                <a:lnTo>
                  <a:pt x="12337" y="12240"/>
                </a:lnTo>
                <a:lnTo>
                  <a:pt x="12410" y="12240"/>
                </a:lnTo>
                <a:lnTo>
                  <a:pt x="12483" y="12215"/>
                </a:lnTo>
                <a:lnTo>
                  <a:pt x="12556" y="12167"/>
                </a:lnTo>
                <a:lnTo>
                  <a:pt x="12653" y="12045"/>
                </a:lnTo>
                <a:lnTo>
                  <a:pt x="12799" y="11753"/>
                </a:lnTo>
                <a:lnTo>
                  <a:pt x="12993" y="11364"/>
                </a:lnTo>
                <a:lnTo>
                  <a:pt x="13188" y="10950"/>
                </a:lnTo>
                <a:lnTo>
                  <a:pt x="13188" y="10926"/>
                </a:lnTo>
                <a:lnTo>
                  <a:pt x="13796" y="10926"/>
                </a:lnTo>
                <a:lnTo>
                  <a:pt x="13650" y="11145"/>
                </a:lnTo>
                <a:lnTo>
                  <a:pt x="13504" y="11364"/>
                </a:lnTo>
                <a:lnTo>
                  <a:pt x="13261" y="11704"/>
                </a:lnTo>
                <a:lnTo>
                  <a:pt x="13164" y="11899"/>
                </a:lnTo>
                <a:lnTo>
                  <a:pt x="13091" y="12094"/>
                </a:lnTo>
                <a:lnTo>
                  <a:pt x="13091" y="12142"/>
                </a:lnTo>
                <a:lnTo>
                  <a:pt x="13115" y="12167"/>
                </a:lnTo>
                <a:lnTo>
                  <a:pt x="13164" y="12167"/>
                </a:lnTo>
                <a:lnTo>
                  <a:pt x="13188" y="12142"/>
                </a:lnTo>
                <a:lnTo>
                  <a:pt x="13334" y="12021"/>
                </a:lnTo>
                <a:lnTo>
                  <a:pt x="13431" y="11875"/>
                </a:lnTo>
                <a:lnTo>
                  <a:pt x="13626" y="11558"/>
                </a:lnTo>
                <a:lnTo>
                  <a:pt x="13821" y="11266"/>
                </a:lnTo>
                <a:lnTo>
                  <a:pt x="13918" y="11096"/>
                </a:lnTo>
                <a:lnTo>
                  <a:pt x="13991" y="10950"/>
                </a:lnTo>
                <a:lnTo>
                  <a:pt x="14259" y="10950"/>
                </a:lnTo>
                <a:lnTo>
                  <a:pt x="14064" y="11218"/>
                </a:lnTo>
                <a:lnTo>
                  <a:pt x="13796" y="11583"/>
                </a:lnTo>
                <a:lnTo>
                  <a:pt x="13675" y="11753"/>
                </a:lnTo>
                <a:lnTo>
                  <a:pt x="13626" y="11875"/>
                </a:lnTo>
                <a:lnTo>
                  <a:pt x="13602" y="11972"/>
                </a:lnTo>
                <a:lnTo>
                  <a:pt x="13626" y="11996"/>
                </a:lnTo>
                <a:lnTo>
                  <a:pt x="13626" y="12021"/>
                </a:lnTo>
                <a:lnTo>
                  <a:pt x="13675" y="12045"/>
                </a:lnTo>
                <a:lnTo>
                  <a:pt x="13699" y="12045"/>
                </a:lnTo>
                <a:lnTo>
                  <a:pt x="13845" y="11923"/>
                </a:lnTo>
                <a:lnTo>
                  <a:pt x="13942" y="11777"/>
                </a:lnTo>
                <a:lnTo>
                  <a:pt x="14137" y="11485"/>
                </a:lnTo>
                <a:lnTo>
                  <a:pt x="14307" y="11218"/>
                </a:lnTo>
                <a:lnTo>
                  <a:pt x="14453" y="10950"/>
                </a:lnTo>
                <a:lnTo>
                  <a:pt x="15086" y="10950"/>
                </a:lnTo>
                <a:lnTo>
                  <a:pt x="14697" y="11412"/>
                </a:lnTo>
                <a:lnTo>
                  <a:pt x="14405" y="11753"/>
                </a:lnTo>
                <a:lnTo>
                  <a:pt x="14259" y="11948"/>
                </a:lnTo>
                <a:lnTo>
                  <a:pt x="14210" y="12045"/>
                </a:lnTo>
                <a:lnTo>
                  <a:pt x="14161" y="12142"/>
                </a:lnTo>
                <a:lnTo>
                  <a:pt x="14161" y="12191"/>
                </a:lnTo>
                <a:lnTo>
                  <a:pt x="14210" y="12240"/>
                </a:lnTo>
                <a:lnTo>
                  <a:pt x="14283" y="12240"/>
                </a:lnTo>
                <a:lnTo>
                  <a:pt x="14380" y="12191"/>
                </a:lnTo>
                <a:lnTo>
                  <a:pt x="14453" y="12118"/>
                </a:lnTo>
                <a:lnTo>
                  <a:pt x="14624" y="11972"/>
                </a:lnTo>
                <a:lnTo>
                  <a:pt x="14867" y="11607"/>
                </a:lnTo>
                <a:lnTo>
                  <a:pt x="15062" y="11291"/>
                </a:lnTo>
                <a:lnTo>
                  <a:pt x="15208" y="10950"/>
                </a:lnTo>
                <a:lnTo>
                  <a:pt x="15597" y="10926"/>
                </a:lnTo>
                <a:lnTo>
                  <a:pt x="15597" y="10926"/>
                </a:lnTo>
                <a:lnTo>
                  <a:pt x="15183" y="11412"/>
                </a:lnTo>
                <a:lnTo>
                  <a:pt x="15013" y="11656"/>
                </a:lnTo>
                <a:lnTo>
                  <a:pt x="14940" y="11802"/>
                </a:lnTo>
                <a:lnTo>
                  <a:pt x="14891" y="11923"/>
                </a:lnTo>
                <a:lnTo>
                  <a:pt x="14891" y="11972"/>
                </a:lnTo>
                <a:lnTo>
                  <a:pt x="14891" y="11996"/>
                </a:lnTo>
                <a:lnTo>
                  <a:pt x="14940" y="11996"/>
                </a:lnTo>
                <a:lnTo>
                  <a:pt x="14964" y="11972"/>
                </a:lnTo>
                <a:lnTo>
                  <a:pt x="15086" y="11875"/>
                </a:lnTo>
                <a:lnTo>
                  <a:pt x="15183" y="11753"/>
                </a:lnTo>
                <a:lnTo>
                  <a:pt x="15378" y="11485"/>
                </a:lnTo>
                <a:lnTo>
                  <a:pt x="15694" y="10926"/>
                </a:lnTo>
                <a:lnTo>
                  <a:pt x="15743" y="10926"/>
                </a:lnTo>
                <a:lnTo>
                  <a:pt x="15743" y="11218"/>
                </a:lnTo>
                <a:lnTo>
                  <a:pt x="15573" y="11388"/>
                </a:lnTo>
                <a:lnTo>
                  <a:pt x="15427" y="11607"/>
                </a:lnTo>
                <a:lnTo>
                  <a:pt x="15354" y="11729"/>
                </a:lnTo>
                <a:lnTo>
                  <a:pt x="15256" y="11850"/>
                </a:lnTo>
                <a:lnTo>
                  <a:pt x="15208" y="11996"/>
                </a:lnTo>
                <a:lnTo>
                  <a:pt x="15208" y="12069"/>
                </a:lnTo>
                <a:lnTo>
                  <a:pt x="15232" y="12142"/>
                </a:lnTo>
                <a:lnTo>
                  <a:pt x="15256" y="12167"/>
                </a:lnTo>
                <a:lnTo>
                  <a:pt x="15305" y="12167"/>
                </a:lnTo>
                <a:lnTo>
                  <a:pt x="15402" y="12094"/>
                </a:lnTo>
                <a:lnTo>
                  <a:pt x="15475" y="11996"/>
                </a:lnTo>
                <a:lnTo>
                  <a:pt x="15573" y="11753"/>
                </a:lnTo>
                <a:lnTo>
                  <a:pt x="15767" y="11461"/>
                </a:lnTo>
                <a:lnTo>
                  <a:pt x="15792" y="14600"/>
                </a:lnTo>
                <a:lnTo>
                  <a:pt x="15816" y="16157"/>
                </a:lnTo>
                <a:lnTo>
                  <a:pt x="15816" y="17714"/>
                </a:lnTo>
                <a:lnTo>
                  <a:pt x="15792" y="18177"/>
                </a:lnTo>
                <a:lnTo>
                  <a:pt x="15792" y="18396"/>
                </a:lnTo>
                <a:lnTo>
                  <a:pt x="15743" y="18590"/>
                </a:lnTo>
                <a:lnTo>
                  <a:pt x="15670" y="18785"/>
                </a:lnTo>
                <a:lnTo>
                  <a:pt x="15548" y="18955"/>
                </a:lnTo>
                <a:lnTo>
                  <a:pt x="15475" y="19028"/>
                </a:lnTo>
                <a:lnTo>
                  <a:pt x="15402" y="19101"/>
                </a:lnTo>
                <a:lnTo>
                  <a:pt x="15281" y="19150"/>
                </a:lnTo>
                <a:lnTo>
                  <a:pt x="15183" y="19199"/>
                </a:lnTo>
                <a:lnTo>
                  <a:pt x="14964" y="19247"/>
                </a:lnTo>
                <a:lnTo>
                  <a:pt x="14770" y="19272"/>
                </a:lnTo>
                <a:lnTo>
                  <a:pt x="14332" y="19272"/>
                </a:lnTo>
                <a:lnTo>
                  <a:pt x="13869" y="19247"/>
                </a:lnTo>
                <a:lnTo>
                  <a:pt x="13456" y="19223"/>
                </a:lnTo>
                <a:lnTo>
                  <a:pt x="11169" y="19199"/>
                </a:lnTo>
                <a:lnTo>
                  <a:pt x="11193" y="16109"/>
                </a:lnTo>
                <a:lnTo>
                  <a:pt x="11193" y="13018"/>
                </a:lnTo>
                <a:lnTo>
                  <a:pt x="11193" y="11656"/>
                </a:lnTo>
                <a:lnTo>
                  <a:pt x="11266" y="11461"/>
                </a:lnTo>
                <a:lnTo>
                  <a:pt x="11388" y="11145"/>
                </a:lnTo>
                <a:lnTo>
                  <a:pt x="11509" y="10853"/>
                </a:lnTo>
                <a:close/>
                <a:moveTo>
                  <a:pt x="5621" y="10755"/>
                </a:moveTo>
                <a:lnTo>
                  <a:pt x="6059" y="10780"/>
                </a:lnTo>
                <a:lnTo>
                  <a:pt x="5961" y="10901"/>
                </a:lnTo>
                <a:lnTo>
                  <a:pt x="5864" y="11023"/>
                </a:lnTo>
                <a:lnTo>
                  <a:pt x="5694" y="11291"/>
                </a:lnTo>
                <a:lnTo>
                  <a:pt x="5499" y="11631"/>
                </a:lnTo>
                <a:lnTo>
                  <a:pt x="5426" y="11802"/>
                </a:lnTo>
                <a:lnTo>
                  <a:pt x="5426" y="11875"/>
                </a:lnTo>
                <a:lnTo>
                  <a:pt x="5426" y="11972"/>
                </a:lnTo>
                <a:lnTo>
                  <a:pt x="5475" y="12021"/>
                </a:lnTo>
                <a:lnTo>
                  <a:pt x="5523" y="12021"/>
                </a:lnTo>
                <a:lnTo>
                  <a:pt x="5596" y="11996"/>
                </a:lnTo>
                <a:lnTo>
                  <a:pt x="5669" y="11948"/>
                </a:lnTo>
                <a:lnTo>
                  <a:pt x="5791" y="11777"/>
                </a:lnTo>
                <a:lnTo>
                  <a:pt x="5961" y="11437"/>
                </a:lnTo>
                <a:lnTo>
                  <a:pt x="6107" y="11120"/>
                </a:lnTo>
                <a:lnTo>
                  <a:pt x="6180" y="10950"/>
                </a:lnTo>
                <a:lnTo>
                  <a:pt x="6229" y="10780"/>
                </a:lnTo>
                <a:lnTo>
                  <a:pt x="6667" y="10804"/>
                </a:lnTo>
                <a:lnTo>
                  <a:pt x="6448" y="11072"/>
                </a:lnTo>
                <a:lnTo>
                  <a:pt x="6278" y="11364"/>
                </a:lnTo>
                <a:lnTo>
                  <a:pt x="6205" y="11534"/>
                </a:lnTo>
                <a:lnTo>
                  <a:pt x="6156" y="11704"/>
                </a:lnTo>
                <a:lnTo>
                  <a:pt x="6107" y="11875"/>
                </a:lnTo>
                <a:lnTo>
                  <a:pt x="6107" y="11948"/>
                </a:lnTo>
                <a:lnTo>
                  <a:pt x="6132" y="12021"/>
                </a:lnTo>
                <a:lnTo>
                  <a:pt x="6156" y="12069"/>
                </a:lnTo>
                <a:lnTo>
                  <a:pt x="6253" y="12069"/>
                </a:lnTo>
                <a:lnTo>
                  <a:pt x="6326" y="11948"/>
                </a:lnTo>
                <a:lnTo>
                  <a:pt x="6375" y="11826"/>
                </a:lnTo>
                <a:lnTo>
                  <a:pt x="6448" y="11534"/>
                </a:lnTo>
                <a:lnTo>
                  <a:pt x="6594" y="11169"/>
                </a:lnTo>
                <a:lnTo>
                  <a:pt x="6764" y="10804"/>
                </a:lnTo>
                <a:lnTo>
                  <a:pt x="7129" y="10828"/>
                </a:lnTo>
                <a:lnTo>
                  <a:pt x="6813" y="11242"/>
                </a:lnTo>
                <a:lnTo>
                  <a:pt x="6545" y="11607"/>
                </a:lnTo>
                <a:lnTo>
                  <a:pt x="6424" y="11802"/>
                </a:lnTo>
                <a:lnTo>
                  <a:pt x="6399" y="11899"/>
                </a:lnTo>
                <a:lnTo>
                  <a:pt x="6375" y="11996"/>
                </a:lnTo>
                <a:lnTo>
                  <a:pt x="6399" y="12045"/>
                </a:lnTo>
                <a:lnTo>
                  <a:pt x="6424" y="12069"/>
                </a:lnTo>
                <a:lnTo>
                  <a:pt x="6472" y="12094"/>
                </a:lnTo>
                <a:lnTo>
                  <a:pt x="6521" y="12069"/>
                </a:lnTo>
                <a:lnTo>
                  <a:pt x="6594" y="12045"/>
                </a:lnTo>
                <a:lnTo>
                  <a:pt x="6667" y="11972"/>
                </a:lnTo>
                <a:lnTo>
                  <a:pt x="6789" y="11826"/>
                </a:lnTo>
                <a:lnTo>
                  <a:pt x="6983" y="11485"/>
                </a:lnTo>
                <a:lnTo>
                  <a:pt x="7178" y="11169"/>
                </a:lnTo>
                <a:lnTo>
                  <a:pt x="7348" y="10853"/>
                </a:lnTo>
                <a:lnTo>
                  <a:pt x="7640" y="10877"/>
                </a:lnTo>
                <a:lnTo>
                  <a:pt x="7470" y="11072"/>
                </a:lnTo>
                <a:lnTo>
                  <a:pt x="7324" y="11291"/>
                </a:lnTo>
                <a:lnTo>
                  <a:pt x="7227" y="11437"/>
                </a:lnTo>
                <a:lnTo>
                  <a:pt x="7129" y="11607"/>
                </a:lnTo>
                <a:lnTo>
                  <a:pt x="7056" y="11777"/>
                </a:lnTo>
                <a:lnTo>
                  <a:pt x="7056" y="11850"/>
                </a:lnTo>
                <a:lnTo>
                  <a:pt x="7056" y="11948"/>
                </a:lnTo>
                <a:lnTo>
                  <a:pt x="7081" y="11996"/>
                </a:lnTo>
                <a:lnTo>
                  <a:pt x="7154" y="11996"/>
                </a:lnTo>
                <a:lnTo>
                  <a:pt x="7227" y="11948"/>
                </a:lnTo>
                <a:lnTo>
                  <a:pt x="7275" y="11923"/>
                </a:lnTo>
                <a:lnTo>
                  <a:pt x="7373" y="11802"/>
                </a:lnTo>
                <a:lnTo>
                  <a:pt x="7519" y="11510"/>
                </a:lnTo>
                <a:lnTo>
                  <a:pt x="7616" y="11266"/>
                </a:lnTo>
                <a:lnTo>
                  <a:pt x="7713" y="11047"/>
                </a:lnTo>
                <a:lnTo>
                  <a:pt x="7713" y="11047"/>
                </a:lnTo>
                <a:lnTo>
                  <a:pt x="7689" y="11510"/>
                </a:lnTo>
                <a:lnTo>
                  <a:pt x="7543" y="11753"/>
                </a:lnTo>
                <a:lnTo>
                  <a:pt x="7397" y="11996"/>
                </a:lnTo>
                <a:lnTo>
                  <a:pt x="7373" y="12069"/>
                </a:lnTo>
                <a:lnTo>
                  <a:pt x="7397" y="12118"/>
                </a:lnTo>
                <a:lnTo>
                  <a:pt x="7421" y="12167"/>
                </a:lnTo>
                <a:lnTo>
                  <a:pt x="7470" y="12191"/>
                </a:lnTo>
                <a:lnTo>
                  <a:pt x="7567" y="12191"/>
                </a:lnTo>
                <a:lnTo>
                  <a:pt x="7616" y="12167"/>
                </a:lnTo>
                <a:lnTo>
                  <a:pt x="7640" y="12094"/>
                </a:lnTo>
                <a:lnTo>
                  <a:pt x="7689" y="11948"/>
                </a:lnTo>
                <a:lnTo>
                  <a:pt x="7665" y="12897"/>
                </a:lnTo>
                <a:lnTo>
                  <a:pt x="7665" y="14478"/>
                </a:lnTo>
                <a:lnTo>
                  <a:pt x="7665" y="16084"/>
                </a:lnTo>
                <a:lnTo>
                  <a:pt x="7713" y="19272"/>
                </a:lnTo>
                <a:lnTo>
                  <a:pt x="6083" y="19320"/>
                </a:lnTo>
                <a:lnTo>
                  <a:pt x="4356" y="19418"/>
                </a:lnTo>
                <a:lnTo>
                  <a:pt x="3918" y="19418"/>
                </a:lnTo>
                <a:lnTo>
                  <a:pt x="3723" y="19393"/>
                </a:lnTo>
                <a:lnTo>
                  <a:pt x="3528" y="19296"/>
                </a:lnTo>
                <a:lnTo>
                  <a:pt x="3431" y="19223"/>
                </a:lnTo>
                <a:lnTo>
                  <a:pt x="3358" y="19101"/>
                </a:lnTo>
                <a:lnTo>
                  <a:pt x="3309" y="18980"/>
                </a:lnTo>
                <a:lnTo>
                  <a:pt x="3285" y="18809"/>
                </a:lnTo>
                <a:lnTo>
                  <a:pt x="3285" y="18493"/>
                </a:lnTo>
                <a:lnTo>
                  <a:pt x="3285" y="18225"/>
                </a:lnTo>
                <a:lnTo>
                  <a:pt x="3236" y="15062"/>
                </a:lnTo>
                <a:lnTo>
                  <a:pt x="3139" y="11899"/>
                </a:lnTo>
                <a:lnTo>
                  <a:pt x="3236" y="11729"/>
                </a:lnTo>
                <a:lnTo>
                  <a:pt x="3309" y="11558"/>
                </a:lnTo>
                <a:lnTo>
                  <a:pt x="3553" y="11169"/>
                </a:lnTo>
                <a:lnTo>
                  <a:pt x="3796" y="10804"/>
                </a:lnTo>
                <a:lnTo>
                  <a:pt x="3796" y="10780"/>
                </a:lnTo>
                <a:lnTo>
                  <a:pt x="4088" y="10755"/>
                </a:lnTo>
                <a:lnTo>
                  <a:pt x="3942" y="10853"/>
                </a:lnTo>
                <a:lnTo>
                  <a:pt x="3820" y="10974"/>
                </a:lnTo>
                <a:lnTo>
                  <a:pt x="3699" y="11120"/>
                </a:lnTo>
                <a:lnTo>
                  <a:pt x="3577" y="11242"/>
                </a:lnTo>
                <a:lnTo>
                  <a:pt x="3455" y="11437"/>
                </a:lnTo>
                <a:lnTo>
                  <a:pt x="3309" y="11680"/>
                </a:lnTo>
                <a:lnTo>
                  <a:pt x="3236" y="11802"/>
                </a:lnTo>
                <a:lnTo>
                  <a:pt x="3212" y="11923"/>
                </a:lnTo>
                <a:lnTo>
                  <a:pt x="3212" y="12045"/>
                </a:lnTo>
                <a:lnTo>
                  <a:pt x="3261" y="12142"/>
                </a:lnTo>
                <a:lnTo>
                  <a:pt x="3309" y="12191"/>
                </a:lnTo>
                <a:lnTo>
                  <a:pt x="3358" y="12191"/>
                </a:lnTo>
                <a:lnTo>
                  <a:pt x="3455" y="12142"/>
                </a:lnTo>
                <a:lnTo>
                  <a:pt x="3504" y="12094"/>
                </a:lnTo>
                <a:lnTo>
                  <a:pt x="3626" y="11923"/>
                </a:lnTo>
                <a:lnTo>
                  <a:pt x="3796" y="11583"/>
                </a:lnTo>
                <a:lnTo>
                  <a:pt x="3918" y="11364"/>
                </a:lnTo>
                <a:lnTo>
                  <a:pt x="4064" y="11169"/>
                </a:lnTo>
                <a:lnTo>
                  <a:pt x="4234" y="10974"/>
                </a:lnTo>
                <a:lnTo>
                  <a:pt x="4356" y="10755"/>
                </a:lnTo>
                <a:lnTo>
                  <a:pt x="4745" y="10755"/>
                </a:lnTo>
                <a:lnTo>
                  <a:pt x="4526" y="10974"/>
                </a:lnTo>
                <a:lnTo>
                  <a:pt x="4331" y="11193"/>
                </a:lnTo>
                <a:lnTo>
                  <a:pt x="4185" y="11339"/>
                </a:lnTo>
                <a:lnTo>
                  <a:pt x="4064" y="11510"/>
                </a:lnTo>
                <a:lnTo>
                  <a:pt x="3966" y="11680"/>
                </a:lnTo>
                <a:lnTo>
                  <a:pt x="3942" y="11777"/>
                </a:lnTo>
                <a:lnTo>
                  <a:pt x="3918" y="11875"/>
                </a:lnTo>
                <a:lnTo>
                  <a:pt x="3942" y="11923"/>
                </a:lnTo>
                <a:lnTo>
                  <a:pt x="3991" y="11972"/>
                </a:lnTo>
                <a:lnTo>
                  <a:pt x="4039" y="12021"/>
                </a:lnTo>
                <a:lnTo>
                  <a:pt x="4112" y="11996"/>
                </a:lnTo>
                <a:lnTo>
                  <a:pt x="4210" y="11972"/>
                </a:lnTo>
                <a:lnTo>
                  <a:pt x="4283" y="11923"/>
                </a:lnTo>
                <a:lnTo>
                  <a:pt x="4429" y="11777"/>
                </a:lnTo>
                <a:lnTo>
                  <a:pt x="4526" y="11607"/>
                </a:lnTo>
                <a:lnTo>
                  <a:pt x="4648" y="11437"/>
                </a:lnTo>
                <a:lnTo>
                  <a:pt x="4842" y="11120"/>
                </a:lnTo>
                <a:lnTo>
                  <a:pt x="4939" y="10926"/>
                </a:lnTo>
                <a:lnTo>
                  <a:pt x="5012" y="10755"/>
                </a:lnTo>
                <a:lnTo>
                  <a:pt x="5475" y="10755"/>
                </a:lnTo>
                <a:lnTo>
                  <a:pt x="5061" y="11291"/>
                </a:lnTo>
                <a:lnTo>
                  <a:pt x="4842" y="11558"/>
                </a:lnTo>
                <a:lnTo>
                  <a:pt x="4745" y="11729"/>
                </a:lnTo>
                <a:lnTo>
                  <a:pt x="4721" y="11802"/>
                </a:lnTo>
                <a:lnTo>
                  <a:pt x="4721" y="11875"/>
                </a:lnTo>
                <a:lnTo>
                  <a:pt x="4721" y="11923"/>
                </a:lnTo>
                <a:lnTo>
                  <a:pt x="4769" y="11972"/>
                </a:lnTo>
                <a:lnTo>
                  <a:pt x="4842" y="11972"/>
                </a:lnTo>
                <a:lnTo>
                  <a:pt x="4915" y="11948"/>
                </a:lnTo>
                <a:lnTo>
                  <a:pt x="4988" y="11899"/>
                </a:lnTo>
                <a:lnTo>
                  <a:pt x="5134" y="11753"/>
                </a:lnTo>
                <a:lnTo>
                  <a:pt x="5231" y="11583"/>
                </a:lnTo>
                <a:lnTo>
                  <a:pt x="5304" y="11437"/>
                </a:lnTo>
                <a:lnTo>
                  <a:pt x="5475" y="11096"/>
                </a:lnTo>
                <a:lnTo>
                  <a:pt x="5621" y="10755"/>
                </a:lnTo>
                <a:close/>
                <a:moveTo>
                  <a:pt x="12458" y="1"/>
                </a:moveTo>
                <a:lnTo>
                  <a:pt x="12166" y="49"/>
                </a:lnTo>
                <a:lnTo>
                  <a:pt x="11874" y="98"/>
                </a:lnTo>
                <a:lnTo>
                  <a:pt x="11582" y="171"/>
                </a:lnTo>
                <a:lnTo>
                  <a:pt x="11315" y="293"/>
                </a:lnTo>
                <a:lnTo>
                  <a:pt x="11047" y="414"/>
                </a:lnTo>
                <a:lnTo>
                  <a:pt x="10779" y="585"/>
                </a:lnTo>
                <a:lnTo>
                  <a:pt x="10536" y="755"/>
                </a:lnTo>
                <a:lnTo>
                  <a:pt x="10317" y="950"/>
                </a:lnTo>
                <a:lnTo>
                  <a:pt x="10098" y="1144"/>
                </a:lnTo>
                <a:lnTo>
                  <a:pt x="9903" y="1363"/>
                </a:lnTo>
                <a:lnTo>
                  <a:pt x="9733" y="1606"/>
                </a:lnTo>
                <a:lnTo>
                  <a:pt x="9611" y="1825"/>
                </a:lnTo>
                <a:lnTo>
                  <a:pt x="9490" y="2069"/>
                </a:lnTo>
                <a:lnTo>
                  <a:pt x="9368" y="2288"/>
                </a:lnTo>
                <a:lnTo>
                  <a:pt x="9295" y="2531"/>
                </a:lnTo>
                <a:lnTo>
                  <a:pt x="9222" y="2799"/>
                </a:lnTo>
                <a:lnTo>
                  <a:pt x="9173" y="3042"/>
                </a:lnTo>
                <a:lnTo>
                  <a:pt x="9076" y="3553"/>
                </a:lnTo>
                <a:lnTo>
                  <a:pt x="9076" y="3504"/>
                </a:lnTo>
                <a:lnTo>
                  <a:pt x="8954" y="3188"/>
                </a:lnTo>
                <a:lnTo>
                  <a:pt x="8833" y="2896"/>
                </a:lnTo>
                <a:lnTo>
                  <a:pt x="8687" y="2604"/>
                </a:lnTo>
                <a:lnTo>
                  <a:pt x="8516" y="2312"/>
                </a:lnTo>
                <a:lnTo>
                  <a:pt x="8346" y="2044"/>
                </a:lnTo>
                <a:lnTo>
                  <a:pt x="8151" y="1777"/>
                </a:lnTo>
                <a:lnTo>
                  <a:pt x="7957" y="1533"/>
                </a:lnTo>
                <a:lnTo>
                  <a:pt x="7738" y="1290"/>
                </a:lnTo>
                <a:lnTo>
                  <a:pt x="7519" y="1095"/>
                </a:lnTo>
                <a:lnTo>
                  <a:pt x="7300" y="901"/>
                </a:lnTo>
                <a:lnTo>
                  <a:pt x="7081" y="755"/>
                </a:lnTo>
                <a:lnTo>
                  <a:pt x="6813" y="585"/>
                </a:lnTo>
                <a:lnTo>
                  <a:pt x="6570" y="463"/>
                </a:lnTo>
                <a:lnTo>
                  <a:pt x="6302" y="341"/>
                </a:lnTo>
                <a:lnTo>
                  <a:pt x="6010" y="268"/>
                </a:lnTo>
                <a:lnTo>
                  <a:pt x="5742" y="195"/>
                </a:lnTo>
                <a:lnTo>
                  <a:pt x="5450" y="147"/>
                </a:lnTo>
                <a:lnTo>
                  <a:pt x="5183" y="147"/>
                </a:lnTo>
                <a:lnTo>
                  <a:pt x="4891" y="171"/>
                </a:lnTo>
                <a:lnTo>
                  <a:pt x="4623" y="220"/>
                </a:lnTo>
                <a:lnTo>
                  <a:pt x="4356" y="293"/>
                </a:lnTo>
                <a:lnTo>
                  <a:pt x="4112" y="414"/>
                </a:lnTo>
                <a:lnTo>
                  <a:pt x="3869" y="585"/>
                </a:lnTo>
                <a:lnTo>
                  <a:pt x="3626" y="779"/>
                </a:lnTo>
                <a:lnTo>
                  <a:pt x="3431" y="998"/>
                </a:lnTo>
                <a:lnTo>
                  <a:pt x="3285" y="1241"/>
                </a:lnTo>
                <a:lnTo>
                  <a:pt x="3163" y="1485"/>
                </a:lnTo>
                <a:lnTo>
                  <a:pt x="3090" y="1728"/>
                </a:lnTo>
                <a:lnTo>
                  <a:pt x="3042" y="1996"/>
                </a:lnTo>
                <a:lnTo>
                  <a:pt x="3042" y="2263"/>
                </a:lnTo>
                <a:lnTo>
                  <a:pt x="3066" y="2531"/>
                </a:lnTo>
                <a:lnTo>
                  <a:pt x="3115" y="2799"/>
                </a:lnTo>
                <a:lnTo>
                  <a:pt x="3212" y="3066"/>
                </a:lnTo>
                <a:lnTo>
                  <a:pt x="3309" y="3334"/>
                </a:lnTo>
                <a:lnTo>
                  <a:pt x="3431" y="3577"/>
                </a:lnTo>
                <a:lnTo>
                  <a:pt x="3577" y="3821"/>
                </a:lnTo>
                <a:lnTo>
                  <a:pt x="3723" y="4064"/>
                </a:lnTo>
                <a:lnTo>
                  <a:pt x="3893" y="4283"/>
                </a:lnTo>
                <a:lnTo>
                  <a:pt x="4088" y="4478"/>
                </a:lnTo>
                <a:lnTo>
                  <a:pt x="4258" y="4648"/>
                </a:lnTo>
                <a:lnTo>
                  <a:pt x="4599" y="4916"/>
                </a:lnTo>
                <a:lnTo>
                  <a:pt x="4939" y="5159"/>
                </a:lnTo>
                <a:lnTo>
                  <a:pt x="5280" y="5402"/>
                </a:lnTo>
                <a:lnTo>
                  <a:pt x="5669" y="5597"/>
                </a:lnTo>
                <a:lnTo>
                  <a:pt x="5426" y="5573"/>
                </a:lnTo>
                <a:lnTo>
                  <a:pt x="4939" y="5475"/>
                </a:lnTo>
                <a:lnTo>
                  <a:pt x="4477" y="5354"/>
                </a:lnTo>
                <a:lnTo>
                  <a:pt x="4015" y="5183"/>
                </a:lnTo>
                <a:lnTo>
                  <a:pt x="3553" y="4989"/>
                </a:lnTo>
                <a:lnTo>
                  <a:pt x="3163" y="4770"/>
                </a:lnTo>
                <a:lnTo>
                  <a:pt x="2798" y="4526"/>
                </a:lnTo>
                <a:lnTo>
                  <a:pt x="2458" y="4259"/>
                </a:lnTo>
                <a:lnTo>
                  <a:pt x="2141" y="3967"/>
                </a:lnTo>
                <a:lnTo>
                  <a:pt x="1874" y="3650"/>
                </a:lnTo>
                <a:lnTo>
                  <a:pt x="1630" y="3285"/>
                </a:lnTo>
                <a:lnTo>
                  <a:pt x="1436" y="2969"/>
                </a:lnTo>
                <a:lnTo>
                  <a:pt x="1338" y="2799"/>
                </a:lnTo>
                <a:lnTo>
                  <a:pt x="1217" y="2653"/>
                </a:lnTo>
                <a:lnTo>
                  <a:pt x="1144" y="2653"/>
                </a:lnTo>
                <a:lnTo>
                  <a:pt x="1119" y="2677"/>
                </a:lnTo>
                <a:lnTo>
                  <a:pt x="1095" y="2701"/>
                </a:lnTo>
                <a:lnTo>
                  <a:pt x="1095" y="2774"/>
                </a:lnTo>
                <a:lnTo>
                  <a:pt x="998" y="2920"/>
                </a:lnTo>
                <a:lnTo>
                  <a:pt x="949" y="3091"/>
                </a:lnTo>
                <a:lnTo>
                  <a:pt x="925" y="3261"/>
                </a:lnTo>
                <a:lnTo>
                  <a:pt x="900" y="3431"/>
                </a:lnTo>
                <a:lnTo>
                  <a:pt x="219" y="3212"/>
                </a:lnTo>
                <a:lnTo>
                  <a:pt x="122" y="3212"/>
                </a:lnTo>
                <a:lnTo>
                  <a:pt x="49" y="3261"/>
                </a:lnTo>
                <a:lnTo>
                  <a:pt x="0" y="3334"/>
                </a:lnTo>
                <a:lnTo>
                  <a:pt x="0" y="3383"/>
                </a:lnTo>
                <a:lnTo>
                  <a:pt x="0" y="3431"/>
                </a:lnTo>
                <a:lnTo>
                  <a:pt x="146" y="3796"/>
                </a:lnTo>
                <a:lnTo>
                  <a:pt x="316" y="4137"/>
                </a:lnTo>
                <a:lnTo>
                  <a:pt x="511" y="4453"/>
                </a:lnTo>
                <a:lnTo>
                  <a:pt x="730" y="4770"/>
                </a:lnTo>
                <a:lnTo>
                  <a:pt x="973" y="5062"/>
                </a:lnTo>
                <a:lnTo>
                  <a:pt x="1241" y="5329"/>
                </a:lnTo>
                <a:lnTo>
                  <a:pt x="1533" y="5597"/>
                </a:lnTo>
                <a:lnTo>
                  <a:pt x="1825" y="5840"/>
                </a:lnTo>
                <a:lnTo>
                  <a:pt x="2068" y="6011"/>
                </a:lnTo>
                <a:lnTo>
                  <a:pt x="2336" y="6157"/>
                </a:lnTo>
                <a:lnTo>
                  <a:pt x="2579" y="6278"/>
                </a:lnTo>
                <a:lnTo>
                  <a:pt x="2871" y="6400"/>
                </a:lnTo>
                <a:lnTo>
                  <a:pt x="2701" y="6473"/>
                </a:lnTo>
                <a:lnTo>
                  <a:pt x="2555" y="6570"/>
                </a:lnTo>
                <a:lnTo>
                  <a:pt x="2409" y="6692"/>
                </a:lnTo>
                <a:lnTo>
                  <a:pt x="2312" y="6838"/>
                </a:lnTo>
                <a:lnTo>
                  <a:pt x="2214" y="6984"/>
                </a:lnTo>
                <a:lnTo>
                  <a:pt x="2141" y="7154"/>
                </a:lnTo>
                <a:lnTo>
                  <a:pt x="2068" y="7325"/>
                </a:lnTo>
                <a:lnTo>
                  <a:pt x="2044" y="7544"/>
                </a:lnTo>
                <a:lnTo>
                  <a:pt x="1971" y="8274"/>
                </a:lnTo>
                <a:lnTo>
                  <a:pt x="1922" y="9052"/>
                </a:lnTo>
                <a:lnTo>
                  <a:pt x="1947" y="9806"/>
                </a:lnTo>
                <a:lnTo>
                  <a:pt x="1971" y="10561"/>
                </a:lnTo>
                <a:lnTo>
                  <a:pt x="1995" y="10634"/>
                </a:lnTo>
                <a:lnTo>
                  <a:pt x="2020" y="10682"/>
                </a:lnTo>
                <a:lnTo>
                  <a:pt x="2044" y="10707"/>
                </a:lnTo>
                <a:lnTo>
                  <a:pt x="2093" y="10731"/>
                </a:lnTo>
                <a:lnTo>
                  <a:pt x="2287" y="10804"/>
                </a:lnTo>
                <a:lnTo>
                  <a:pt x="2482" y="10828"/>
                </a:lnTo>
                <a:lnTo>
                  <a:pt x="2677" y="10828"/>
                </a:lnTo>
                <a:lnTo>
                  <a:pt x="2871" y="10804"/>
                </a:lnTo>
                <a:lnTo>
                  <a:pt x="2823" y="10853"/>
                </a:lnTo>
                <a:lnTo>
                  <a:pt x="2798" y="10950"/>
                </a:lnTo>
                <a:lnTo>
                  <a:pt x="2823" y="14965"/>
                </a:lnTo>
                <a:lnTo>
                  <a:pt x="2847" y="17082"/>
                </a:lnTo>
                <a:lnTo>
                  <a:pt x="2823" y="18031"/>
                </a:lnTo>
                <a:lnTo>
                  <a:pt x="2823" y="18517"/>
                </a:lnTo>
                <a:lnTo>
                  <a:pt x="2847" y="18736"/>
                </a:lnTo>
                <a:lnTo>
                  <a:pt x="2871" y="18980"/>
                </a:lnTo>
                <a:lnTo>
                  <a:pt x="2944" y="19174"/>
                </a:lnTo>
                <a:lnTo>
                  <a:pt x="3017" y="19345"/>
                </a:lnTo>
                <a:lnTo>
                  <a:pt x="3115" y="19466"/>
                </a:lnTo>
                <a:lnTo>
                  <a:pt x="3236" y="19588"/>
                </a:lnTo>
                <a:lnTo>
                  <a:pt x="3358" y="19685"/>
                </a:lnTo>
                <a:lnTo>
                  <a:pt x="3528" y="19758"/>
                </a:lnTo>
                <a:lnTo>
                  <a:pt x="3674" y="19807"/>
                </a:lnTo>
                <a:lnTo>
                  <a:pt x="3845" y="19831"/>
                </a:lnTo>
                <a:lnTo>
                  <a:pt x="4234" y="19856"/>
                </a:lnTo>
                <a:lnTo>
                  <a:pt x="4599" y="19831"/>
                </a:lnTo>
                <a:lnTo>
                  <a:pt x="5304" y="19783"/>
                </a:lnTo>
                <a:lnTo>
                  <a:pt x="6521" y="19734"/>
                </a:lnTo>
                <a:lnTo>
                  <a:pt x="7738" y="19710"/>
                </a:lnTo>
                <a:lnTo>
                  <a:pt x="7762" y="19758"/>
                </a:lnTo>
                <a:lnTo>
                  <a:pt x="7811" y="19783"/>
                </a:lnTo>
                <a:lnTo>
                  <a:pt x="7884" y="19807"/>
                </a:lnTo>
                <a:lnTo>
                  <a:pt x="7932" y="19831"/>
                </a:lnTo>
                <a:lnTo>
                  <a:pt x="8005" y="19807"/>
                </a:lnTo>
                <a:lnTo>
                  <a:pt x="8054" y="19783"/>
                </a:lnTo>
                <a:lnTo>
                  <a:pt x="8103" y="19758"/>
                </a:lnTo>
                <a:lnTo>
                  <a:pt x="8151" y="19685"/>
                </a:lnTo>
                <a:lnTo>
                  <a:pt x="10682" y="19685"/>
                </a:lnTo>
                <a:lnTo>
                  <a:pt x="10731" y="19734"/>
                </a:lnTo>
                <a:lnTo>
                  <a:pt x="10779" y="19783"/>
                </a:lnTo>
                <a:lnTo>
                  <a:pt x="10852" y="19807"/>
                </a:lnTo>
                <a:lnTo>
                  <a:pt x="10925" y="19831"/>
                </a:lnTo>
                <a:lnTo>
                  <a:pt x="10998" y="19807"/>
                </a:lnTo>
                <a:lnTo>
                  <a:pt x="11071" y="19783"/>
                </a:lnTo>
                <a:lnTo>
                  <a:pt x="11120" y="19734"/>
                </a:lnTo>
                <a:lnTo>
                  <a:pt x="11169" y="19685"/>
                </a:lnTo>
                <a:lnTo>
                  <a:pt x="12507" y="19685"/>
                </a:lnTo>
                <a:lnTo>
                  <a:pt x="13845" y="19710"/>
                </a:lnTo>
                <a:lnTo>
                  <a:pt x="14551" y="19734"/>
                </a:lnTo>
                <a:lnTo>
                  <a:pt x="14916" y="19734"/>
                </a:lnTo>
                <a:lnTo>
                  <a:pt x="15256" y="19661"/>
                </a:lnTo>
                <a:lnTo>
                  <a:pt x="15427" y="19637"/>
                </a:lnTo>
                <a:lnTo>
                  <a:pt x="15573" y="19564"/>
                </a:lnTo>
                <a:lnTo>
                  <a:pt x="15719" y="19491"/>
                </a:lnTo>
                <a:lnTo>
                  <a:pt x="15840" y="19393"/>
                </a:lnTo>
                <a:lnTo>
                  <a:pt x="15962" y="19272"/>
                </a:lnTo>
                <a:lnTo>
                  <a:pt x="16059" y="19126"/>
                </a:lnTo>
                <a:lnTo>
                  <a:pt x="16132" y="18980"/>
                </a:lnTo>
                <a:lnTo>
                  <a:pt x="16205" y="18785"/>
                </a:lnTo>
                <a:lnTo>
                  <a:pt x="16230" y="18566"/>
                </a:lnTo>
                <a:lnTo>
                  <a:pt x="16254" y="18323"/>
                </a:lnTo>
                <a:lnTo>
                  <a:pt x="16254" y="17860"/>
                </a:lnTo>
                <a:lnTo>
                  <a:pt x="16230" y="17398"/>
                </a:lnTo>
                <a:lnTo>
                  <a:pt x="16205" y="16960"/>
                </a:lnTo>
                <a:lnTo>
                  <a:pt x="16205" y="14843"/>
                </a:lnTo>
                <a:lnTo>
                  <a:pt x="16230" y="10901"/>
                </a:lnTo>
                <a:lnTo>
                  <a:pt x="16789" y="10877"/>
                </a:lnTo>
                <a:lnTo>
                  <a:pt x="16862" y="10853"/>
                </a:lnTo>
                <a:lnTo>
                  <a:pt x="16935" y="10804"/>
                </a:lnTo>
                <a:lnTo>
                  <a:pt x="16984" y="10755"/>
                </a:lnTo>
                <a:lnTo>
                  <a:pt x="17008" y="10682"/>
                </a:lnTo>
                <a:lnTo>
                  <a:pt x="17008" y="10609"/>
                </a:lnTo>
                <a:lnTo>
                  <a:pt x="17008" y="10536"/>
                </a:lnTo>
                <a:lnTo>
                  <a:pt x="16960" y="10463"/>
                </a:lnTo>
                <a:lnTo>
                  <a:pt x="16911" y="10415"/>
                </a:lnTo>
                <a:lnTo>
                  <a:pt x="16935" y="10123"/>
                </a:lnTo>
                <a:lnTo>
                  <a:pt x="16935" y="9806"/>
                </a:lnTo>
                <a:lnTo>
                  <a:pt x="16911" y="9198"/>
                </a:lnTo>
                <a:lnTo>
                  <a:pt x="16911" y="8371"/>
                </a:lnTo>
                <a:lnTo>
                  <a:pt x="16911" y="7982"/>
                </a:lnTo>
                <a:lnTo>
                  <a:pt x="16887" y="7568"/>
                </a:lnTo>
                <a:lnTo>
                  <a:pt x="16838" y="7325"/>
                </a:lnTo>
                <a:lnTo>
                  <a:pt x="16765" y="7106"/>
                </a:lnTo>
                <a:lnTo>
                  <a:pt x="16643" y="6911"/>
                </a:lnTo>
                <a:lnTo>
                  <a:pt x="16522" y="6741"/>
                </a:lnTo>
                <a:lnTo>
                  <a:pt x="16327" y="6595"/>
                </a:lnTo>
                <a:lnTo>
                  <a:pt x="16132" y="6497"/>
                </a:lnTo>
                <a:lnTo>
                  <a:pt x="15913" y="6400"/>
                </a:lnTo>
                <a:lnTo>
                  <a:pt x="15670" y="6351"/>
                </a:lnTo>
                <a:lnTo>
                  <a:pt x="15329" y="6327"/>
                </a:lnTo>
                <a:lnTo>
                  <a:pt x="14964" y="6303"/>
                </a:lnTo>
                <a:lnTo>
                  <a:pt x="14210" y="6351"/>
                </a:lnTo>
                <a:lnTo>
                  <a:pt x="13480" y="6400"/>
                </a:lnTo>
                <a:lnTo>
                  <a:pt x="12750" y="6449"/>
                </a:lnTo>
                <a:lnTo>
                  <a:pt x="12191" y="6449"/>
                </a:lnTo>
                <a:lnTo>
                  <a:pt x="12458" y="6376"/>
                </a:lnTo>
                <a:lnTo>
                  <a:pt x="12702" y="6278"/>
                </a:lnTo>
                <a:lnTo>
                  <a:pt x="13212" y="6059"/>
                </a:lnTo>
                <a:lnTo>
                  <a:pt x="13675" y="5792"/>
                </a:lnTo>
                <a:lnTo>
                  <a:pt x="14137" y="5500"/>
                </a:lnTo>
                <a:lnTo>
                  <a:pt x="14697" y="5208"/>
                </a:lnTo>
                <a:lnTo>
                  <a:pt x="15232" y="4916"/>
                </a:lnTo>
                <a:lnTo>
                  <a:pt x="15524" y="4794"/>
                </a:lnTo>
                <a:lnTo>
                  <a:pt x="15792" y="4672"/>
                </a:lnTo>
                <a:lnTo>
                  <a:pt x="16084" y="4599"/>
                </a:lnTo>
                <a:lnTo>
                  <a:pt x="16400" y="4526"/>
                </a:lnTo>
                <a:lnTo>
                  <a:pt x="16741" y="4478"/>
                </a:lnTo>
                <a:lnTo>
                  <a:pt x="17081" y="4502"/>
                </a:lnTo>
                <a:lnTo>
                  <a:pt x="17422" y="4551"/>
                </a:lnTo>
                <a:lnTo>
                  <a:pt x="17763" y="4672"/>
                </a:lnTo>
                <a:lnTo>
                  <a:pt x="17933" y="4770"/>
                </a:lnTo>
                <a:lnTo>
                  <a:pt x="18079" y="4916"/>
                </a:lnTo>
                <a:lnTo>
                  <a:pt x="18201" y="5062"/>
                </a:lnTo>
                <a:lnTo>
                  <a:pt x="18274" y="5256"/>
                </a:lnTo>
                <a:lnTo>
                  <a:pt x="18298" y="5354"/>
                </a:lnTo>
                <a:lnTo>
                  <a:pt x="18298" y="5451"/>
                </a:lnTo>
                <a:lnTo>
                  <a:pt x="18298" y="5524"/>
                </a:lnTo>
                <a:lnTo>
                  <a:pt x="18249" y="5597"/>
                </a:lnTo>
                <a:lnTo>
                  <a:pt x="18225" y="5646"/>
                </a:lnTo>
                <a:lnTo>
                  <a:pt x="18152" y="5694"/>
                </a:lnTo>
                <a:lnTo>
                  <a:pt x="18030" y="5743"/>
                </a:lnTo>
                <a:lnTo>
                  <a:pt x="17909" y="5743"/>
                </a:lnTo>
                <a:lnTo>
                  <a:pt x="17836" y="5719"/>
                </a:lnTo>
                <a:lnTo>
                  <a:pt x="17787" y="5694"/>
                </a:lnTo>
                <a:lnTo>
                  <a:pt x="17738" y="5646"/>
                </a:lnTo>
                <a:lnTo>
                  <a:pt x="17690" y="5597"/>
                </a:lnTo>
                <a:lnTo>
                  <a:pt x="17665" y="5524"/>
                </a:lnTo>
                <a:lnTo>
                  <a:pt x="17665" y="5427"/>
                </a:lnTo>
                <a:lnTo>
                  <a:pt x="17641" y="5354"/>
                </a:lnTo>
                <a:lnTo>
                  <a:pt x="17617" y="5305"/>
                </a:lnTo>
                <a:lnTo>
                  <a:pt x="17568" y="5256"/>
                </a:lnTo>
                <a:lnTo>
                  <a:pt x="17495" y="5208"/>
                </a:lnTo>
                <a:lnTo>
                  <a:pt x="17422" y="5208"/>
                </a:lnTo>
                <a:lnTo>
                  <a:pt x="17373" y="5232"/>
                </a:lnTo>
                <a:lnTo>
                  <a:pt x="17300" y="5256"/>
                </a:lnTo>
                <a:lnTo>
                  <a:pt x="17252" y="5329"/>
                </a:lnTo>
                <a:lnTo>
                  <a:pt x="17203" y="5427"/>
                </a:lnTo>
                <a:lnTo>
                  <a:pt x="17179" y="5573"/>
                </a:lnTo>
                <a:lnTo>
                  <a:pt x="17179" y="5694"/>
                </a:lnTo>
                <a:lnTo>
                  <a:pt x="17203" y="5816"/>
                </a:lnTo>
                <a:lnTo>
                  <a:pt x="17227" y="5938"/>
                </a:lnTo>
                <a:lnTo>
                  <a:pt x="17300" y="6035"/>
                </a:lnTo>
                <a:lnTo>
                  <a:pt x="17373" y="6132"/>
                </a:lnTo>
                <a:lnTo>
                  <a:pt x="17495" y="6205"/>
                </a:lnTo>
                <a:lnTo>
                  <a:pt x="17641" y="6278"/>
                </a:lnTo>
                <a:lnTo>
                  <a:pt x="17787" y="6327"/>
                </a:lnTo>
                <a:lnTo>
                  <a:pt x="17933" y="6351"/>
                </a:lnTo>
                <a:lnTo>
                  <a:pt x="18079" y="6327"/>
                </a:lnTo>
                <a:lnTo>
                  <a:pt x="18201" y="6303"/>
                </a:lnTo>
                <a:lnTo>
                  <a:pt x="18347" y="6230"/>
                </a:lnTo>
                <a:lnTo>
                  <a:pt x="18468" y="6132"/>
                </a:lnTo>
                <a:lnTo>
                  <a:pt x="18590" y="6035"/>
                </a:lnTo>
                <a:lnTo>
                  <a:pt x="18712" y="5889"/>
                </a:lnTo>
                <a:lnTo>
                  <a:pt x="18785" y="5743"/>
                </a:lnTo>
                <a:lnTo>
                  <a:pt x="18882" y="5597"/>
                </a:lnTo>
                <a:lnTo>
                  <a:pt x="18979" y="5451"/>
                </a:lnTo>
                <a:lnTo>
                  <a:pt x="19077" y="5281"/>
                </a:lnTo>
                <a:lnTo>
                  <a:pt x="19150" y="5110"/>
                </a:lnTo>
                <a:lnTo>
                  <a:pt x="19198" y="4916"/>
                </a:lnTo>
                <a:lnTo>
                  <a:pt x="19223" y="4745"/>
                </a:lnTo>
                <a:lnTo>
                  <a:pt x="19247" y="4575"/>
                </a:lnTo>
                <a:lnTo>
                  <a:pt x="19247" y="4380"/>
                </a:lnTo>
                <a:lnTo>
                  <a:pt x="19223" y="4210"/>
                </a:lnTo>
                <a:lnTo>
                  <a:pt x="19174" y="4040"/>
                </a:lnTo>
                <a:lnTo>
                  <a:pt x="19101" y="3894"/>
                </a:lnTo>
                <a:lnTo>
                  <a:pt x="19028" y="3748"/>
                </a:lnTo>
                <a:lnTo>
                  <a:pt x="18906" y="3602"/>
                </a:lnTo>
                <a:lnTo>
                  <a:pt x="18760" y="3480"/>
                </a:lnTo>
                <a:lnTo>
                  <a:pt x="18614" y="3383"/>
                </a:lnTo>
                <a:lnTo>
                  <a:pt x="18420" y="3310"/>
                </a:lnTo>
                <a:lnTo>
                  <a:pt x="18176" y="3237"/>
                </a:lnTo>
                <a:lnTo>
                  <a:pt x="17933" y="3212"/>
                </a:lnTo>
                <a:lnTo>
                  <a:pt x="17690" y="3188"/>
                </a:lnTo>
                <a:lnTo>
                  <a:pt x="17179" y="3188"/>
                </a:lnTo>
                <a:lnTo>
                  <a:pt x="16935" y="3212"/>
                </a:lnTo>
                <a:lnTo>
                  <a:pt x="16424" y="3310"/>
                </a:lnTo>
                <a:lnTo>
                  <a:pt x="15986" y="3407"/>
                </a:lnTo>
                <a:lnTo>
                  <a:pt x="15548" y="3529"/>
                </a:lnTo>
                <a:lnTo>
                  <a:pt x="15086" y="3699"/>
                </a:lnTo>
                <a:lnTo>
                  <a:pt x="14867" y="3796"/>
                </a:lnTo>
                <a:lnTo>
                  <a:pt x="14648" y="3894"/>
                </a:lnTo>
                <a:lnTo>
                  <a:pt x="14794" y="3675"/>
                </a:lnTo>
                <a:lnTo>
                  <a:pt x="14891" y="3431"/>
                </a:lnTo>
                <a:lnTo>
                  <a:pt x="14964" y="3212"/>
                </a:lnTo>
                <a:lnTo>
                  <a:pt x="15037" y="2969"/>
                </a:lnTo>
                <a:lnTo>
                  <a:pt x="15062" y="2726"/>
                </a:lnTo>
                <a:lnTo>
                  <a:pt x="15086" y="2482"/>
                </a:lnTo>
                <a:lnTo>
                  <a:pt x="15062" y="2239"/>
                </a:lnTo>
                <a:lnTo>
                  <a:pt x="15037" y="1996"/>
                </a:lnTo>
                <a:lnTo>
                  <a:pt x="14964" y="1777"/>
                </a:lnTo>
                <a:lnTo>
                  <a:pt x="14867" y="1558"/>
                </a:lnTo>
                <a:lnTo>
                  <a:pt x="14770" y="1339"/>
                </a:lnTo>
                <a:lnTo>
                  <a:pt x="14648" y="1120"/>
                </a:lnTo>
                <a:lnTo>
                  <a:pt x="14478" y="925"/>
                </a:lnTo>
                <a:lnTo>
                  <a:pt x="14307" y="731"/>
                </a:lnTo>
                <a:lnTo>
                  <a:pt x="14088" y="560"/>
                </a:lnTo>
                <a:lnTo>
                  <a:pt x="13869" y="390"/>
                </a:lnTo>
                <a:lnTo>
                  <a:pt x="13602" y="244"/>
                </a:lnTo>
                <a:lnTo>
                  <a:pt x="13310" y="122"/>
                </a:lnTo>
                <a:lnTo>
                  <a:pt x="13018" y="49"/>
                </a:lnTo>
                <a:lnTo>
                  <a:pt x="12750" y="25"/>
                </a:lnTo>
                <a:lnTo>
                  <a:pt x="1245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 name="Picture 11">
            <a:extLst>
              <a:ext uri="{FF2B5EF4-FFF2-40B4-BE49-F238E27FC236}">
                <a16:creationId xmlns:a16="http://schemas.microsoft.com/office/drawing/2014/main" id="{80E528CE-6F9C-3C81-50E4-7C5631996A67}"/>
              </a:ext>
            </a:extLst>
          </p:cNvPr>
          <p:cNvPicPr>
            <a:picLocks noChangeAspect="1"/>
          </p:cNvPicPr>
          <p:nvPr/>
        </p:nvPicPr>
        <p:blipFill>
          <a:blip r:embed="rId3"/>
          <a:stretch>
            <a:fillRect/>
          </a:stretch>
        </p:blipFill>
        <p:spPr>
          <a:xfrm>
            <a:off x="195073" y="553029"/>
            <a:ext cx="8751328" cy="4456893"/>
          </a:xfrm>
          <a:prstGeom prst="rect">
            <a:avLst/>
          </a:prstGeom>
        </p:spPr>
      </p:pic>
    </p:spTree>
    <p:extLst>
      <p:ext uri="{BB962C8B-B14F-4D97-AF65-F5344CB8AC3E}">
        <p14:creationId xmlns:p14="http://schemas.microsoft.com/office/powerpoint/2010/main" val="2258566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9" name="TextBox 8">
            <a:extLst>
              <a:ext uri="{FF2B5EF4-FFF2-40B4-BE49-F238E27FC236}">
                <a16:creationId xmlns:a16="http://schemas.microsoft.com/office/drawing/2014/main" id="{3A1AFD6F-E28A-268A-F855-B686CC2EDCDF}"/>
              </a:ext>
            </a:extLst>
          </p:cNvPr>
          <p:cNvSpPr txBox="1"/>
          <p:nvPr/>
        </p:nvSpPr>
        <p:spPr>
          <a:xfrm>
            <a:off x="0" y="216677"/>
            <a:ext cx="9144000" cy="584775"/>
          </a:xfrm>
          <a:prstGeom prst="rect">
            <a:avLst/>
          </a:prstGeom>
          <a:noFill/>
        </p:spPr>
        <p:txBody>
          <a:bodyPr wrap="square" rtlCol="0">
            <a:spAutoFit/>
          </a:bodyPr>
          <a:lstStyle/>
          <a:p>
            <a:pPr algn="ctr"/>
            <a:r>
              <a:rPr lang="en-US" sz="3200" b="1" dirty="0">
                <a:solidFill>
                  <a:schemeClr val="accent2">
                    <a:lumMod val="75000"/>
                  </a:schemeClr>
                </a:solidFill>
                <a:latin typeface="Times New Roman" panose="02020603050405020304" pitchFamily="18" charset="0"/>
                <a:cs typeface="Times New Roman" panose="02020603050405020304" pitchFamily="18" charset="0"/>
              </a:rPr>
              <a:t>Natural Language Processing</a:t>
            </a:r>
            <a:endParaRPr lang="en-IN" sz="3200" b="1" dirty="0">
              <a:solidFill>
                <a:schemeClr val="accent2">
                  <a:lumMod val="75000"/>
                </a:schemeClr>
              </a:solidFill>
              <a:latin typeface="Times New Roman" panose="02020603050405020304" pitchFamily="18"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id="{CD67F7D5-75EB-A47B-9E56-EFC00F909C5C}"/>
              </a:ext>
            </a:extLst>
          </p:cNvPr>
          <p:cNvCxnSpPr>
            <a:cxnSpLocks/>
          </p:cNvCxnSpPr>
          <p:nvPr/>
        </p:nvCxnSpPr>
        <p:spPr>
          <a:xfrm flipV="1">
            <a:off x="90279" y="880326"/>
            <a:ext cx="9144000" cy="1"/>
          </a:xfrm>
          <a:prstGeom prst="line">
            <a:avLst/>
          </a:prstGeom>
          <a:ln>
            <a:solidFill>
              <a:schemeClr val="accent2"/>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38CBCB7-0E1E-2FF6-CE65-3B779C6B91EC}"/>
              </a:ext>
            </a:extLst>
          </p:cNvPr>
          <p:cNvSpPr txBox="1"/>
          <p:nvPr/>
        </p:nvSpPr>
        <p:spPr>
          <a:xfrm>
            <a:off x="571863" y="1038075"/>
            <a:ext cx="8180832" cy="3477875"/>
          </a:xfrm>
          <a:prstGeom prst="rect">
            <a:avLst/>
          </a:prstGeom>
          <a:noFill/>
        </p:spPr>
        <p:txBody>
          <a:bodyPr wrap="square" lIns="91440" tIns="45720" rIns="91440" bIns="45720" rtlCol="0" anchor="t">
            <a:spAutoFit/>
          </a:bodyPr>
          <a:lstStyle/>
          <a:p>
            <a:pPr marL="495300" indent="-342900">
              <a:buFont typeface="Arial" panose="020B0604020202020204" pitchFamily="34" charset="0"/>
              <a:buChar char="•"/>
            </a:pPr>
            <a:endParaRPr lang="en-IN" sz="2000" dirty="0">
              <a:solidFill>
                <a:schemeClr val="tx1">
                  <a:lumMod val="50000"/>
                </a:schemeClr>
              </a:solidFill>
              <a:latin typeface="Times New Roman" panose="02020603050405020304" pitchFamily="18" charset="0"/>
              <a:ea typeface="Fira Sans Condensed Light"/>
              <a:cs typeface="Times New Roman" panose="02020603050405020304" pitchFamily="18" charset="0"/>
              <a:sym typeface="Fira Sans Condensed Light"/>
            </a:endParaRPr>
          </a:p>
          <a:p>
            <a:pPr marL="495300" indent="-342900">
              <a:buFont typeface="Arial" panose="020B0604020202020204" pitchFamily="34" charset="0"/>
              <a:buChar char="•"/>
            </a:pPr>
            <a:r>
              <a:rPr lang="en-IN" sz="2000" dirty="0">
                <a:solidFill>
                  <a:schemeClr val="tx1">
                    <a:lumMod val="50000"/>
                  </a:schemeClr>
                </a:solidFill>
                <a:latin typeface="Times New Roman" panose="02020603050405020304" pitchFamily="18" charset="0"/>
                <a:ea typeface="Fira Sans Condensed Light"/>
                <a:cs typeface="Times New Roman" panose="02020603050405020304" pitchFamily="18" charset="0"/>
                <a:sym typeface="Fira Sans Condensed Light"/>
              </a:rPr>
              <a:t>The essence of NLP lies in making computer understand the natural language.</a:t>
            </a:r>
          </a:p>
          <a:p>
            <a:pPr marL="152400"/>
            <a:endParaRPr lang="en-IN" sz="2000" dirty="0">
              <a:solidFill>
                <a:schemeClr val="tx1">
                  <a:lumMod val="50000"/>
                </a:schemeClr>
              </a:solidFill>
              <a:latin typeface="Times New Roman" panose="02020603050405020304" pitchFamily="18" charset="0"/>
              <a:ea typeface="Fira Sans Condensed Light"/>
              <a:cs typeface="Times New Roman" panose="02020603050405020304" pitchFamily="18" charset="0"/>
              <a:sym typeface="Fira Sans Condensed Light"/>
            </a:endParaRPr>
          </a:p>
          <a:p>
            <a:pPr marL="495300" indent="-342900">
              <a:buFont typeface="Arial" panose="020B0604020202020204" pitchFamily="34" charset="0"/>
              <a:buChar char="•"/>
            </a:pPr>
            <a:r>
              <a:rPr lang="en-US" sz="2000" b="0" i="0" dirty="0">
                <a:solidFill>
                  <a:schemeClr val="tx1">
                    <a:lumMod val="50000"/>
                  </a:schemeClr>
                </a:solidFill>
                <a:effectLst/>
                <a:latin typeface="Times New Roman" panose="02020603050405020304" pitchFamily="18" charset="0"/>
                <a:cs typeface="Times New Roman" panose="02020603050405020304" pitchFamily="18" charset="0"/>
              </a:rPr>
              <a:t>Computers can understand the structured form of data like spreadsheets and the tables , but human languages, texts, and it gets difficult for the computer to understand it, and there arises the need for NLP.</a:t>
            </a:r>
            <a:endParaRPr lang="en-IN" sz="2000" dirty="0">
              <a:solidFill>
                <a:schemeClr val="tx1">
                  <a:lumMod val="50000"/>
                </a:schemeClr>
              </a:solidFill>
              <a:latin typeface="Times New Roman" panose="02020603050405020304" pitchFamily="18" charset="0"/>
              <a:ea typeface="Fira Sans Condensed Light"/>
              <a:cs typeface="Times New Roman" panose="02020603050405020304" pitchFamily="18" charset="0"/>
              <a:sym typeface="Fira Sans Condensed Light"/>
            </a:endParaRPr>
          </a:p>
          <a:p>
            <a:pPr marL="495300" indent="-342900">
              <a:buFont typeface="Arial" panose="020B0604020202020204" pitchFamily="34" charset="0"/>
              <a:buChar char="•"/>
            </a:pPr>
            <a:endParaRPr lang="en-IN" sz="2000" dirty="0">
              <a:solidFill>
                <a:schemeClr val="tx1">
                  <a:lumMod val="50000"/>
                </a:schemeClr>
              </a:solidFill>
              <a:latin typeface="Times New Roman" panose="02020603050405020304" pitchFamily="18" charset="0"/>
              <a:ea typeface="Fira Sans Condensed Light"/>
              <a:cs typeface="Times New Roman" panose="02020603050405020304" pitchFamily="18" charset="0"/>
              <a:sym typeface="Fira Sans Condensed Light"/>
            </a:endParaRPr>
          </a:p>
          <a:p>
            <a:pPr marL="495300" indent="-342900">
              <a:buFont typeface="Arial" panose="020B0604020202020204" pitchFamily="34" charset="0"/>
              <a:buChar char="•"/>
            </a:pPr>
            <a:r>
              <a:rPr lang="en-US" sz="2000" b="0" i="0" dirty="0">
                <a:solidFill>
                  <a:schemeClr val="tx1">
                    <a:lumMod val="50000"/>
                  </a:schemeClr>
                </a:solidFill>
                <a:effectLst/>
                <a:latin typeface="Times New Roman" panose="02020603050405020304" pitchFamily="18" charset="0"/>
                <a:cs typeface="Times New Roman" panose="02020603050405020304" pitchFamily="18" charset="0"/>
              </a:rPr>
              <a:t>Computers can’t truly understand the human language. If we feed enough data and train a model properly, it can distinguish and try categorizing various parts of speech based on previously fed data and experiences.</a:t>
            </a:r>
            <a:endParaRPr lang="en-IN" sz="2000" dirty="0">
              <a:solidFill>
                <a:schemeClr val="tx1">
                  <a:lumMod val="50000"/>
                </a:schemeClr>
              </a:solidFill>
              <a:latin typeface="Times New Roman" panose="02020603050405020304" pitchFamily="18" charset="0"/>
              <a:ea typeface="Fira Sans Condensed Light"/>
              <a:cs typeface="Times New Roman" panose="02020603050405020304" pitchFamily="18" charset="0"/>
              <a:sym typeface="Fira Sans Condensed Light"/>
            </a:endParaRPr>
          </a:p>
        </p:txBody>
      </p:sp>
    </p:spTree>
    <p:extLst>
      <p:ext uri="{BB962C8B-B14F-4D97-AF65-F5344CB8AC3E}">
        <p14:creationId xmlns:p14="http://schemas.microsoft.com/office/powerpoint/2010/main" val="3375014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9" name="TextBox 8">
            <a:extLst>
              <a:ext uri="{FF2B5EF4-FFF2-40B4-BE49-F238E27FC236}">
                <a16:creationId xmlns:a16="http://schemas.microsoft.com/office/drawing/2014/main" id="{3A1AFD6F-E28A-268A-F855-B686CC2EDCDF}"/>
              </a:ext>
            </a:extLst>
          </p:cNvPr>
          <p:cNvSpPr txBox="1"/>
          <p:nvPr/>
        </p:nvSpPr>
        <p:spPr>
          <a:xfrm>
            <a:off x="0" y="216677"/>
            <a:ext cx="9144000" cy="584775"/>
          </a:xfrm>
          <a:prstGeom prst="rect">
            <a:avLst/>
          </a:prstGeom>
          <a:noFill/>
        </p:spPr>
        <p:txBody>
          <a:bodyPr wrap="square" rtlCol="0">
            <a:spAutoFit/>
          </a:bodyPr>
          <a:lstStyle/>
          <a:p>
            <a:pPr algn="ctr"/>
            <a:r>
              <a:rPr lang="en-US" sz="3200" b="1" dirty="0">
                <a:solidFill>
                  <a:schemeClr val="accent2">
                    <a:lumMod val="75000"/>
                  </a:schemeClr>
                </a:solidFill>
                <a:latin typeface="Times New Roman" panose="02020603050405020304" pitchFamily="18" charset="0"/>
                <a:cs typeface="Times New Roman" panose="02020603050405020304" pitchFamily="18" charset="0"/>
              </a:rPr>
              <a:t>Stages of performing NLP</a:t>
            </a:r>
            <a:endParaRPr lang="en-IN" sz="3200" b="1" dirty="0">
              <a:solidFill>
                <a:schemeClr val="accent2">
                  <a:lumMod val="75000"/>
                </a:schemeClr>
              </a:solidFill>
              <a:latin typeface="Times New Roman" panose="02020603050405020304" pitchFamily="18"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id="{CD67F7D5-75EB-A47B-9E56-EFC00F909C5C}"/>
              </a:ext>
            </a:extLst>
          </p:cNvPr>
          <p:cNvCxnSpPr>
            <a:cxnSpLocks/>
          </p:cNvCxnSpPr>
          <p:nvPr/>
        </p:nvCxnSpPr>
        <p:spPr>
          <a:xfrm flipV="1">
            <a:off x="90279" y="880326"/>
            <a:ext cx="9144000" cy="1"/>
          </a:xfrm>
          <a:prstGeom prst="line">
            <a:avLst/>
          </a:prstGeom>
          <a:ln>
            <a:solidFill>
              <a:schemeClr val="accent2"/>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8118B540-A84C-6C43-F814-457B7A1A4FAE}"/>
              </a:ext>
            </a:extLst>
          </p:cNvPr>
          <p:cNvPicPr>
            <a:picLocks noChangeAspect="1"/>
          </p:cNvPicPr>
          <p:nvPr/>
        </p:nvPicPr>
        <p:blipFill>
          <a:blip r:embed="rId3"/>
          <a:srcRect/>
          <a:stretch/>
        </p:blipFill>
        <p:spPr>
          <a:xfrm>
            <a:off x="1177805" y="1270877"/>
            <a:ext cx="6968947" cy="3325507"/>
          </a:xfrm>
          <a:prstGeom prst="rect">
            <a:avLst/>
          </a:prstGeom>
        </p:spPr>
      </p:pic>
    </p:spTree>
    <p:extLst>
      <p:ext uri="{BB962C8B-B14F-4D97-AF65-F5344CB8AC3E}">
        <p14:creationId xmlns:p14="http://schemas.microsoft.com/office/powerpoint/2010/main" val="788772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9" name="TextBox 8">
            <a:extLst>
              <a:ext uri="{FF2B5EF4-FFF2-40B4-BE49-F238E27FC236}">
                <a16:creationId xmlns:a16="http://schemas.microsoft.com/office/drawing/2014/main" id="{3A1AFD6F-E28A-268A-F855-B686CC2EDCDF}"/>
              </a:ext>
            </a:extLst>
          </p:cNvPr>
          <p:cNvSpPr txBox="1"/>
          <p:nvPr/>
        </p:nvSpPr>
        <p:spPr>
          <a:xfrm>
            <a:off x="0" y="64314"/>
            <a:ext cx="9144000" cy="584775"/>
          </a:xfrm>
          <a:prstGeom prst="rect">
            <a:avLst/>
          </a:prstGeom>
          <a:noFill/>
        </p:spPr>
        <p:txBody>
          <a:bodyPr wrap="square" rtlCol="0">
            <a:spAutoFit/>
          </a:bodyPr>
          <a:lstStyle/>
          <a:p>
            <a:pPr algn="ctr"/>
            <a:r>
              <a:rPr lang="en-US" sz="3200" b="1" dirty="0">
                <a:solidFill>
                  <a:schemeClr val="accent2">
                    <a:lumMod val="75000"/>
                  </a:schemeClr>
                </a:solidFill>
                <a:latin typeface="Times New Roman" panose="02020603050405020304" pitchFamily="18" charset="0"/>
                <a:cs typeface="Times New Roman" panose="02020603050405020304" pitchFamily="18" charset="0"/>
              </a:rPr>
              <a:t>Naïve Bayes</a:t>
            </a:r>
            <a:endParaRPr lang="en-IN" sz="3200" b="1" dirty="0">
              <a:solidFill>
                <a:schemeClr val="accent2">
                  <a:lumMod val="75000"/>
                </a:schemeClr>
              </a:solidFill>
              <a:latin typeface="Times New Roman" panose="02020603050405020304" pitchFamily="18"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id="{CD67F7D5-75EB-A47B-9E56-EFC00F909C5C}"/>
              </a:ext>
            </a:extLst>
          </p:cNvPr>
          <p:cNvCxnSpPr>
            <a:cxnSpLocks/>
          </p:cNvCxnSpPr>
          <p:nvPr/>
        </p:nvCxnSpPr>
        <p:spPr>
          <a:xfrm flipV="1">
            <a:off x="90279" y="712471"/>
            <a:ext cx="9144000" cy="1"/>
          </a:xfrm>
          <a:prstGeom prst="line">
            <a:avLst/>
          </a:prstGeom>
          <a:ln>
            <a:solidFill>
              <a:schemeClr val="accent2"/>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38CBCB7-0E1E-2FF6-CE65-3B779C6B91EC}"/>
              </a:ext>
            </a:extLst>
          </p:cNvPr>
          <p:cNvSpPr txBox="1"/>
          <p:nvPr/>
        </p:nvSpPr>
        <p:spPr>
          <a:xfrm>
            <a:off x="90279" y="829765"/>
            <a:ext cx="5828937" cy="1631216"/>
          </a:xfrm>
          <a:prstGeom prst="rect">
            <a:avLst/>
          </a:prstGeom>
          <a:noFill/>
        </p:spPr>
        <p:txBody>
          <a:bodyPr wrap="square" lIns="91440" tIns="45720" rIns="91440" bIns="45720" rtlCol="0" anchor="t">
            <a:spAutoFit/>
          </a:bodyPr>
          <a:lstStyle/>
          <a:p>
            <a:pPr marL="438150" indent="-285750">
              <a:buFont typeface="Wingdings" panose="05000000000000000000" pitchFamily="2" charset="2"/>
              <a:buChar char="q"/>
            </a:pPr>
            <a:r>
              <a:rPr lang="en-IN" sz="2000" dirty="0">
                <a:latin typeface="Times New Roman" panose="02020603050405020304" pitchFamily="18" charset="0"/>
                <a:ea typeface="Fira Sans Condensed Light"/>
                <a:cs typeface="Times New Roman" panose="02020603050405020304" pitchFamily="18" charset="0"/>
                <a:sym typeface="Fira Sans Condensed Light"/>
              </a:rPr>
              <a:t>Naïve Bayes </a:t>
            </a:r>
            <a:r>
              <a:rPr lang="en-US" sz="2000" b="0" i="0" u="none" strike="noStrike" baseline="0" dirty="0">
                <a:latin typeface="Times New Roman" panose="02020603050405020304" pitchFamily="18" charset="0"/>
                <a:cs typeface="Times New Roman" panose="02020603050405020304" pitchFamily="18" charset="0"/>
              </a:rPr>
              <a:t>is used because it can compute the conditional probabilities of occurrence of two events based on the probabilities of occurrence of each individual event, encoding those probabilities is extremely useful.</a:t>
            </a:r>
            <a:endParaRPr lang="en-IN" sz="2000" dirty="0">
              <a:latin typeface="Times New Roman" panose="02020603050405020304" pitchFamily="18" charset="0"/>
              <a:ea typeface="Fira Sans Condensed Light"/>
              <a:cs typeface="Times New Roman" panose="02020603050405020304" pitchFamily="18" charset="0"/>
              <a:sym typeface="Fira Sans Condensed Light"/>
            </a:endParaRPr>
          </a:p>
        </p:txBody>
      </p:sp>
      <p:pic>
        <p:nvPicPr>
          <p:cNvPr id="5" name="Picture 4" descr="Text, letter&#10;&#10;Description automatically generated">
            <a:extLst>
              <a:ext uri="{FF2B5EF4-FFF2-40B4-BE49-F238E27FC236}">
                <a16:creationId xmlns:a16="http://schemas.microsoft.com/office/drawing/2014/main" id="{530E2D57-DABF-959A-DBE7-BF61C3DD23CC}"/>
              </a:ext>
            </a:extLst>
          </p:cNvPr>
          <p:cNvPicPr>
            <a:picLocks noChangeAspect="1"/>
          </p:cNvPicPr>
          <p:nvPr/>
        </p:nvPicPr>
        <p:blipFill>
          <a:blip r:embed="rId3"/>
          <a:stretch>
            <a:fillRect/>
          </a:stretch>
        </p:blipFill>
        <p:spPr>
          <a:xfrm>
            <a:off x="5919216" y="775854"/>
            <a:ext cx="3073924" cy="1875812"/>
          </a:xfrm>
          <a:prstGeom prst="rect">
            <a:avLst/>
          </a:prstGeom>
        </p:spPr>
      </p:pic>
      <p:sp>
        <p:nvSpPr>
          <p:cNvPr id="6" name="TextBox 5">
            <a:extLst>
              <a:ext uri="{FF2B5EF4-FFF2-40B4-BE49-F238E27FC236}">
                <a16:creationId xmlns:a16="http://schemas.microsoft.com/office/drawing/2014/main" id="{69311828-E7C4-C6D5-9FBD-4FADB5BA39E0}"/>
              </a:ext>
            </a:extLst>
          </p:cNvPr>
          <p:cNvSpPr txBox="1"/>
          <p:nvPr/>
        </p:nvSpPr>
        <p:spPr>
          <a:xfrm>
            <a:off x="90279" y="2514892"/>
            <a:ext cx="9144000" cy="584775"/>
          </a:xfrm>
          <a:prstGeom prst="rect">
            <a:avLst/>
          </a:prstGeom>
          <a:noFill/>
        </p:spPr>
        <p:txBody>
          <a:bodyPr wrap="square" rtlCol="0">
            <a:spAutoFit/>
          </a:bodyPr>
          <a:lstStyle/>
          <a:p>
            <a:pPr algn="ctr"/>
            <a:r>
              <a:rPr lang="en-US" sz="3200" b="1" dirty="0">
                <a:solidFill>
                  <a:schemeClr val="accent2">
                    <a:lumMod val="75000"/>
                  </a:schemeClr>
                </a:solidFill>
                <a:latin typeface="Times New Roman" panose="02020603050405020304" pitchFamily="18" charset="0"/>
                <a:cs typeface="Times New Roman" panose="02020603050405020304" pitchFamily="18" charset="0"/>
              </a:rPr>
              <a:t>Stochastic Gradient Descent</a:t>
            </a:r>
            <a:endParaRPr lang="en-IN" sz="3200" b="1" dirty="0">
              <a:solidFill>
                <a:schemeClr val="accent2">
                  <a:lumMod val="75000"/>
                </a:schemeClr>
              </a:solidFill>
              <a:latin typeface="Times New Roman" panose="02020603050405020304" pitchFamily="18"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A6990605-CA00-FD27-530E-69FA7282F7D1}"/>
              </a:ext>
            </a:extLst>
          </p:cNvPr>
          <p:cNvCxnSpPr>
            <a:cxnSpLocks/>
          </p:cNvCxnSpPr>
          <p:nvPr/>
        </p:nvCxnSpPr>
        <p:spPr>
          <a:xfrm flipV="1">
            <a:off x="180558" y="3163049"/>
            <a:ext cx="9144000" cy="1"/>
          </a:xfrm>
          <a:prstGeom prst="line">
            <a:avLst/>
          </a:prstGeom>
          <a:ln>
            <a:solidFill>
              <a:schemeClr val="accent2"/>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08E73C-CD4D-7836-3E60-95EC40D81F53}"/>
              </a:ext>
            </a:extLst>
          </p:cNvPr>
          <p:cNvSpPr txBox="1"/>
          <p:nvPr/>
        </p:nvSpPr>
        <p:spPr>
          <a:xfrm>
            <a:off x="180558" y="3280343"/>
            <a:ext cx="5828937" cy="1323439"/>
          </a:xfrm>
          <a:prstGeom prst="rect">
            <a:avLst/>
          </a:prstGeom>
          <a:noFill/>
        </p:spPr>
        <p:txBody>
          <a:bodyPr wrap="square" lIns="91440" tIns="45720" rIns="91440" bIns="45720" rtlCol="0" anchor="t">
            <a:spAutoFit/>
          </a:bodyPr>
          <a:lstStyle/>
          <a:p>
            <a:pPr marL="438150" indent="-285750">
              <a:buFont typeface="Wingdings" panose="05000000000000000000" pitchFamily="2" charset="2"/>
              <a:buChar char="q"/>
            </a:pPr>
            <a:r>
              <a:rPr lang="en-IN" sz="2000" dirty="0">
                <a:latin typeface="Times New Roman" panose="02020603050405020304" pitchFamily="18" charset="0"/>
                <a:ea typeface="Fira Sans Condensed Light"/>
                <a:cs typeface="Times New Roman" panose="02020603050405020304" pitchFamily="18" charset="0"/>
                <a:sym typeface="Fira Sans Condensed Light"/>
              </a:rPr>
              <a:t>The </a:t>
            </a:r>
            <a:r>
              <a:rPr lang="en-US" sz="2000" b="0" i="0" u="none" strike="noStrike" baseline="0" dirty="0">
                <a:latin typeface="Times New Roman" panose="02020603050405020304" pitchFamily="18" charset="0"/>
                <a:cs typeface="Times New Roman" panose="02020603050405020304" pitchFamily="18" charset="0"/>
              </a:rPr>
              <a:t>SGD Classifier is used since it implements a plain stochastic gradient descent learning routine which supports different loss functions and penalties for classification.</a:t>
            </a:r>
            <a:endParaRPr lang="en-IN" sz="2000" dirty="0">
              <a:latin typeface="Times New Roman" panose="02020603050405020304" pitchFamily="18" charset="0"/>
              <a:ea typeface="Fira Sans Condensed Light"/>
              <a:cs typeface="Times New Roman" panose="02020603050405020304" pitchFamily="18" charset="0"/>
              <a:sym typeface="Fira Sans Condensed Light"/>
            </a:endParaRPr>
          </a:p>
        </p:txBody>
      </p:sp>
      <p:pic>
        <p:nvPicPr>
          <p:cNvPr id="12" name="Picture 11">
            <a:extLst>
              <a:ext uri="{FF2B5EF4-FFF2-40B4-BE49-F238E27FC236}">
                <a16:creationId xmlns:a16="http://schemas.microsoft.com/office/drawing/2014/main" id="{279C7C1D-BAD0-C382-48A9-EEDF2E2B96FA}"/>
              </a:ext>
            </a:extLst>
          </p:cNvPr>
          <p:cNvPicPr>
            <a:picLocks noChangeAspect="1"/>
          </p:cNvPicPr>
          <p:nvPr/>
        </p:nvPicPr>
        <p:blipFill>
          <a:blip r:embed="rId4"/>
          <a:srcRect/>
          <a:stretch/>
        </p:blipFill>
        <p:spPr>
          <a:xfrm>
            <a:off x="6009495" y="3226432"/>
            <a:ext cx="2983645" cy="1875812"/>
          </a:xfrm>
          <a:prstGeom prst="rect">
            <a:avLst/>
          </a:prstGeom>
        </p:spPr>
      </p:pic>
    </p:spTree>
    <p:extLst>
      <p:ext uri="{BB962C8B-B14F-4D97-AF65-F5344CB8AC3E}">
        <p14:creationId xmlns:p14="http://schemas.microsoft.com/office/powerpoint/2010/main" val="37547129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9" name="TextBox 8">
            <a:extLst>
              <a:ext uri="{FF2B5EF4-FFF2-40B4-BE49-F238E27FC236}">
                <a16:creationId xmlns:a16="http://schemas.microsoft.com/office/drawing/2014/main" id="{3A1AFD6F-E28A-268A-F855-B686CC2EDCDF}"/>
              </a:ext>
            </a:extLst>
          </p:cNvPr>
          <p:cNvSpPr txBox="1"/>
          <p:nvPr/>
        </p:nvSpPr>
        <p:spPr>
          <a:xfrm>
            <a:off x="0" y="216677"/>
            <a:ext cx="9144000" cy="584775"/>
          </a:xfrm>
          <a:prstGeom prst="rect">
            <a:avLst/>
          </a:prstGeom>
          <a:noFill/>
        </p:spPr>
        <p:txBody>
          <a:bodyPr wrap="square" rtlCol="0">
            <a:spAutoFit/>
          </a:bodyPr>
          <a:lstStyle/>
          <a:p>
            <a:pPr algn="ctr"/>
            <a:r>
              <a:rPr lang="en-US" sz="3200" b="1" dirty="0">
                <a:solidFill>
                  <a:schemeClr val="accent2">
                    <a:lumMod val="75000"/>
                  </a:schemeClr>
                </a:solidFill>
                <a:latin typeface="Times New Roman" panose="02020603050405020304" pitchFamily="18" charset="0"/>
                <a:cs typeface="Times New Roman" panose="02020603050405020304" pitchFamily="18" charset="0"/>
              </a:rPr>
              <a:t>CONCLUSION</a:t>
            </a:r>
            <a:endParaRPr lang="en-IN" sz="3200" b="1" dirty="0">
              <a:solidFill>
                <a:schemeClr val="accent2">
                  <a:lumMod val="75000"/>
                </a:schemeClr>
              </a:solidFill>
              <a:latin typeface="Times New Roman" panose="02020603050405020304" pitchFamily="18"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id="{CD67F7D5-75EB-A47B-9E56-EFC00F909C5C}"/>
              </a:ext>
            </a:extLst>
          </p:cNvPr>
          <p:cNvCxnSpPr>
            <a:cxnSpLocks/>
          </p:cNvCxnSpPr>
          <p:nvPr/>
        </p:nvCxnSpPr>
        <p:spPr>
          <a:xfrm flipV="1">
            <a:off x="90279" y="880326"/>
            <a:ext cx="9144000" cy="1"/>
          </a:xfrm>
          <a:prstGeom prst="line">
            <a:avLst/>
          </a:prstGeom>
          <a:ln>
            <a:solidFill>
              <a:schemeClr val="accent2"/>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38CBCB7-0E1E-2FF6-CE65-3B779C6B91EC}"/>
              </a:ext>
            </a:extLst>
          </p:cNvPr>
          <p:cNvSpPr txBox="1"/>
          <p:nvPr/>
        </p:nvSpPr>
        <p:spPr>
          <a:xfrm>
            <a:off x="571863" y="1293136"/>
            <a:ext cx="8180832" cy="1015663"/>
          </a:xfrm>
          <a:prstGeom prst="rect">
            <a:avLst/>
          </a:prstGeom>
          <a:noFill/>
        </p:spPr>
        <p:txBody>
          <a:bodyPr wrap="square" lIns="91440" tIns="45720" rIns="91440" bIns="45720" rtlCol="0" anchor="t">
            <a:spAutoFit/>
          </a:bodyPr>
          <a:lstStyle/>
          <a:p>
            <a:pPr marL="342900" lvl="0" indent="-342900" algn="l" rtl="0">
              <a:spcBef>
                <a:spcPts val="0"/>
              </a:spcBef>
              <a:spcAft>
                <a:spcPts val="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final model used for this analysis is SGD. This is based on the results of the metrics as compared to baseline model.</a:t>
            </a:r>
            <a:endParaRPr lang="en-US" sz="2000" b="0" i="0" u="none" strike="noStrike" baseline="0" dirty="0">
              <a:solidFill>
                <a:srgbClr val="000000"/>
              </a:solidFill>
              <a:latin typeface="Times New Roman" panose="02020603050405020304" pitchFamily="18" charset="0"/>
              <a:cs typeface="Times New Roman" panose="02020603050405020304" pitchFamily="18" charset="0"/>
            </a:endParaRPr>
          </a:p>
          <a:p>
            <a:pPr marL="342900" lvl="0" indent="-342900" algn="l" rtl="0">
              <a:spcBef>
                <a:spcPts val="0"/>
              </a:spcBef>
              <a:spcAft>
                <a:spcPts val="0"/>
              </a:spcAft>
              <a:buFont typeface="Arial" panose="020B0604020202020204" pitchFamily="34" charset="0"/>
              <a:buChar char="•"/>
            </a:pPr>
            <a:endParaRPr lang="en-US" sz="2000" b="0" i="0" u="none" strike="noStrike" baseline="0" dirty="0">
              <a:solidFill>
                <a:srgbClr val="000000"/>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461E397F-51DD-0793-912C-DB2038F7A22F}"/>
              </a:ext>
            </a:extLst>
          </p:cNvPr>
          <p:cNvSpPr txBox="1"/>
          <p:nvPr/>
        </p:nvSpPr>
        <p:spPr>
          <a:xfrm>
            <a:off x="801479" y="3498850"/>
            <a:ext cx="7721600" cy="1015663"/>
          </a:xfrm>
          <a:prstGeom prst="rect">
            <a:avLst/>
          </a:prstGeom>
          <a:noFill/>
        </p:spPr>
        <p:txBody>
          <a:bodyPr wrap="square" rtlCol="0">
            <a:spAutoFit/>
          </a:bodyPr>
          <a:lstStyle/>
          <a:p>
            <a:pPr marL="342900" lvl="0" indent="-342900" algn="l" rtl="0">
              <a:spcBef>
                <a:spcPts val="0"/>
              </a:spcBef>
              <a:spcAft>
                <a:spcPts val="0"/>
              </a:spcAft>
              <a:buFont typeface="Arial" panose="020B0604020202020204" pitchFamily="34" charset="0"/>
              <a:buChar char="•"/>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Based on this metrics, SGD has slightly better performance than baseline model.</a:t>
            </a:r>
          </a:p>
          <a:p>
            <a:pPr lvl="0" algn="l" rtl="0">
              <a:spcBef>
                <a:spcPts val="0"/>
              </a:spcBef>
              <a:spcAft>
                <a:spcPts val="0"/>
              </a:spcAft>
            </a:pPr>
            <a:endParaRPr lang="en-US" sz="2000" b="0" i="0" u="none" strike="noStrike" baseline="0" dirty="0">
              <a:solidFill>
                <a:srgbClr val="00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E9E609A-55C7-5DAA-4443-36A507D1A338}"/>
              </a:ext>
            </a:extLst>
          </p:cNvPr>
          <p:cNvPicPr>
            <a:picLocks noChangeAspect="1"/>
          </p:cNvPicPr>
          <p:nvPr/>
        </p:nvPicPr>
        <p:blipFill>
          <a:blip r:embed="rId3"/>
          <a:stretch>
            <a:fillRect/>
          </a:stretch>
        </p:blipFill>
        <p:spPr>
          <a:xfrm>
            <a:off x="974199" y="2387674"/>
            <a:ext cx="7376160" cy="777240"/>
          </a:xfrm>
          <a:prstGeom prst="rect">
            <a:avLst/>
          </a:prstGeom>
        </p:spPr>
      </p:pic>
    </p:spTree>
    <p:extLst>
      <p:ext uri="{BB962C8B-B14F-4D97-AF65-F5344CB8AC3E}">
        <p14:creationId xmlns:p14="http://schemas.microsoft.com/office/powerpoint/2010/main" val="2028320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9" name="TextBox 8">
            <a:extLst>
              <a:ext uri="{FF2B5EF4-FFF2-40B4-BE49-F238E27FC236}">
                <a16:creationId xmlns:a16="http://schemas.microsoft.com/office/drawing/2014/main" id="{3A1AFD6F-E28A-268A-F855-B686CC2EDCDF}"/>
              </a:ext>
            </a:extLst>
          </p:cNvPr>
          <p:cNvSpPr txBox="1"/>
          <p:nvPr/>
        </p:nvSpPr>
        <p:spPr>
          <a:xfrm>
            <a:off x="0" y="216677"/>
            <a:ext cx="9144000" cy="584775"/>
          </a:xfrm>
          <a:prstGeom prst="rect">
            <a:avLst/>
          </a:prstGeom>
          <a:noFill/>
        </p:spPr>
        <p:txBody>
          <a:bodyPr wrap="square" rtlCol="0">
            <a:spAutoFit/>
          </a:bodyPr>
          <a:lstStyle/>
          <a:p>
            <a:pPr algn="ctr"/>
            <a:r>
              <a:rPr lang="en-US" sz="3200" b="1" dirty="0">
                <a:solidFill>
                  <a:schemeClr val="accent2">
                    <a:lumMod val="75000"/>
                  </a:schemeClr>
                </a:solidFill>
                <a:latin typeface="Times New Roman" panose="02020603050405020304" pitchFamily="18" charset="0"/>
                <a:cs typeface="Times New Roman" panose="02020603050405020304" pitchFamily="18" charset="0"/>
              </a:rPr>
              <a:t>CONCLUSION</a:t>
            </a:r>
            <a:endParaRPr lang="en-IN" sz="3200" b="1" dirty="0">
              <a:solidFill>
                <a:schemeClr val="accent2">
                  <a:lumMod val="75000"/>
                </a:schemeClr>
              </a:solidFill>
              <a:latin typeface="Times New Roman" panose="02020603050405020304" pitchFamily="18"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id="{CD67F7D5-75EB-A47B-9E56-EFC00F909C5C}"/>
              </a:ext>
            </a:extLst>
          </p:cNvPr>
          <p:cNvCxnSpPr>
            <a:cxnSpLocks/>
          </p:cNvCxnSpPr>
          <p:nvPr/>
        </p:nvCxnSpPr>
        <p:spPr>
          <a:xfrm flipV="1">
            <a:off x="90279" y="880326"/>
            <a:ext cx="9144000" cy="1"/>
          </a:xfrm>
          <a:prstGeom prst="line">
            <a:avLst/>
          </a:prstGeom>
          <a:ln>
            <a:solidFill>
              <a:schemeClr val="accent2"/>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38CBCB7-0E1E-2FF6-CE65-3B779C6B91EC}"/>
              </a:ext>
            </a:extLst>
          </p:cNvPr>
          <p:cNvSpPr txBox="1"/>
          <p:nvPr/>
        </p:nvSpPr>
        <p:spPr>
          <a:xfrm>
            <a:off x="571863" y="1293136"/>
            <a:ext cx="8180832" cy="707886"/>
          </a:xfrm>
          <a:prstGeom prst="rect">
            <a:avLst/>
          </a:prstGeom>
          <a:noFill/>
        </p:spPr>
        <p:txBody>
          <a:bodyPr wrap="square" lIns="91440" tIns="45720" rIns="91440" bIns="45720" rtlCol="0" anchor="t">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Only 2% of times has the model not identified the class correctly as evident from confusion matrix.</a:t>
            </a: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E9E609A-55C7-5DAA-4443-36A507D1A338}"/>
              </a:ext>
            </a:extLst>
          </p:cNvPr>
          <p:cNvPicPr>
            <a:picLocks noChangeAspect="1"/>
          </p:cNvPicPr>
          <p:nvPr/>
        </p:nvPicPr>
        <p:blipFill>
          <a:blip r:embed="rId3"/>
          <a:srcRect/>
          <a:stretch/>
        </p:blipFill>
        <p:spPr>
          <a:xfrm>
            <a:off x="1447800" y="2001022"/>
            <a:ext cx="5740400" cy="2882826"/>
          </a:xfrm>
          <a:prstGeom prst="rect">
            <a:avLst/>
          </a:prstGeom>
        </p:spPr>
      </p:pic>
    </p:spTree>
    <p:extLst>
      <p:ext uri="{BB962C8B-B14F-4D97-AF65-F5344CB8AC3E}">
        <p14:creationId xmlns:p14="http://schemas.microsoft.com/office/powerpoint/2010/main" val="2864613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34"/>
        <p:cNvGrpSpPr/>
        <p:nvPr/>
      </p:nvGrpSpPr>
      <p:grpSpPr>
        <a:xfrm>
          <a:off x="0" y="0"/>
          <a:ext cx="0" cy="0"/>
          <a:chOff x="0" y="0"/>
          <a:chExt cx="0" cy="0"/>
        </a:xfrm>
      </p:grpSpPr>
      <p:sp>
        <p:nvSpPr>
          <p:cNvPr id="5" name="TextBox 4">
            <a:extLst>
              <a:ext uri="{FF2B5EF4-FFF2-40B4-BE49-F238E27FC236}">
                <a16:creationId xmlns:a16="http://schemas.microsoft.com/office/drawing/2014/main" id="{E209AA16-F7B2-D354-96AD-51C2A88CAE10}"/>
              </a:ext>
            </a:extLst>
          </p:cNvPr>
          <p:cNvSpPr txBox="1"/>
          <p:nvPr/>
        </p:nvSpPr>
        <p:spPr>
          <a:xfrm>
            <a:off x="97536" y="436906"/>
            <a:ext cx="9144000" cy="584775"/>
          </a:xfrm>
          <a:prstGeom prst="rect">
            <a:avLst/>
          </a:prstGeom>
          <a:noFill/>
        </p:spPr>
        <p:txBody>
          <a:bodyPr wrap="square" rtlCol="0">
            <a:spAutoFit/>
          </a:bodyPr>
          <a:lstStyle/>
          <a:p>
            <a:pPr algn="ctr"/>
            <a:r>
              <a:rPr lang="en-US" sz="3200" b="1" dirty="0">
                <a:solidFill>
                  <a:schemeClr val="accent2">
                    <a:lumMod val="75000"/>
                  </a:schemeClr>
                </a:solidFill>
                <a:latin typeface="Times New Roman" panose="02020603050405020304" pitchFamily="18" charset="0"/>
                <a:cs typeface="Times New Roman" panose="02020603050405020304" pitchFamily="18" charset="0"/>
              </a:rPr>
              <a:t>REFERENCES</a:t>
            </a:r>
            <a:endParaRPr lang="en-IN" sz="3200" b="1" dirty="0">
              <a:solidFill>
                <a:schemeClr val="accent2">
                  <a:lumMod val="75000"/>
                </a:schemeClr>
              </a:solidFill>
              <a:latin typeface="Times New Roman" panose="02020603050405020304" pitchFamily="18" charset="0"/>
              <a:cs typeface="Times New Roman" panose="02020603050405020304" pitchFamily="18" charset="0"/>
            </a:endParaRPr>
          </a:p>
        </p:txBody>
      </p:sp>
      <p:cxnSp>
        <p:nvCxnSpPr>
          <p:cNvPr id="6" name="Straight Connector 5">
            <a:extLst>
              <a:ext uri="{FF2B5EF4-FFF2-40B4-BE49-F238E27FC236}">
                <a16:creationId xmlns:a16="http://schemas.microsoft.com/office/drawing/2014/main" id="{914D2400-5E1E-3CD3-11A0-3C79A69D95A1}"/>
              </a:ext>
            </a:extLst>
          </p:cNvPr>
          <p:cNvCxnSpPr>
            <a:cxnSpLocks/>
          </p:cNvCxnSpPr>
          <p:nvPr/>
        </p:nvCxnSpPr>
        <p:spPr>
          <a:xfrm flipV="1">
            <a:off x="97536" y="1119812"/>
            <a:ext cx="9144000" cy="1"/>
          </a:xfrm>
          <a:prstGeom prst="line">
            <a:avLst/>
          </a:prstGeom>
          <a:ln>
            <a:solidFill>
              <a:schemeClr val="accent2"/>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A89080BA-8EA2-7DB2-CE11-1F3269DD2CCD}"/>
              </a:ext>
            </a:extLst>
          </p:cNvPr>
          <p:cNvSpPr txBox="1"/>
          <p:nvPr/>
        </p:nvSpPr>
        <p:spPr>
          <a:xfrm>
            <a:off x="941687" y="1119812"/>
            <a:ext cx="7144512" cy="3754874"/>
          </a:xfrm>
          <a:prstGeom prst="rect">
            <a:avLst/>
          </a:prstGeom>
          <a:noFill/>
        </p:spPr>
        <p:txBody>
          <a:bodyPr wrap="square" lIns="91440" tIns="45720" rIns="91440" bIns="45720" rtlCol="0" anchor="t">
            <a:spAutoFit/>
          </a:bodyPr>
          <a:lstStyle/>
          <a:p>
            <a:r>
              <a:rPr lang="en-US" b="0" i="0" u="none" strike="noStrike" baseline="0" dirty="0">
                <a:solidFill>
                  <a:srgbClr val="000000"/>
                </a:solidFill>
                <a:latin typeface="Times New Roman" panose="02020603050405020304" pitchFamily="18" charset="0"/>
                <a:cs typeface="Times New Roman" panose="02020603050405020304" pitchFamily="18" charset="0"/>
              </a:rPr>
              <a:t>[1] Bandar Alghamdi and Fahad </a:t>
            </a:r>
            <a:r>
              <a:rPr lang="en-US" b="0" i="0" u="none" strike="noStrike" baseline="0" dirty="0" err="1">
                <a:solidFill>
                  <a:srgbClr val="000000"/>
                </a:solidFill>
                <a:latin typeface="Times New Roman" panose="02020603050405020304" pitchFamily="18" charset="0"/>
                <a:cs typeface="Times New Roman" panose="02020603050405020304" pitchFamily="18" charset="0"/>
              </a:rPr>
              <a:t>Alharby</a:t>
            </a:r>
            <a:r>
              <a:rPr lang="en-US" b="0" i="0" u="none" strike="noStrike" baseline="0" dirty="0">
                <a:solidFill>
                  <a:srgbClr val="000000"/>
                </a:solidFill>
                <a:latin typeface="Times New Roman" panose="02020603050405020304" pitchFamily="18" charset="0"/>
                <a:cs typeface="Times New Roman" panose="02020603050405020304" pitchFamily="18" charset="0"/>
              </a:rPr>
              <a:t>, ―An Advance Model for Online Recruitment Fraud Detection, Journal of Information Security &gt; Vol.10 No.3, July 2019 </a:t>
            </a:r>
          </a:p>
          <a:p>
            <a:endParaRPr lang="en-US" b="0" i="0" u="none" strike="noStrike" baseline="0" dirty="0">
              <a:solidFill>
                <a:srgbClr val="000000"/>
              </a:solidFill>
              <a:latin typeface="Times New Roman" panose="02020603050405020304" pitchFamily="18" charset="0"/>
              <a:cs typeface="Times New Roman" panose="02020603050405020304" pitchFamily="18" charset="0"/>
            </a:endParaRPr>
          </a:p>
          <a:p>
            <a:r>
              <a:rPr lang="en-US" b="0" i="0" u="none" strike="noStrike" baseline="0" dirty="0">
                <a:solidFill>
                  <a:srgbClr val="000000"/>
                </a:solidFill>
                <a:latin typeface="Times New Roman" panose="02020603050405020304" pitchFamily="18" charset="0"/>
                <a:cs typeface="Times New Roman" panose="02020603050405020304" pitchFamily="18" charset="0"/>
              </a:rPr>
              <a:t>[2] Irina </a:t>
            </a:r>
            <a:r>
              <a:rPr lang="en-US" b="0" i="0" u="none" strike="noStrike" baseline="0" dirty="0" err="1">
                <a:solidFill>
                  <a:srgbClr val="000000"/>
                </a:solidFill>
                <a:latin typeface="Times New Roman" panose="02020603050405020304" pitchFamily="18" charset="0"/>
                <a:cs typeface="Times New Roman" panose="02020603050405020304" pitchFamily="18" charset="0"/>
              </a:rPr>
              <a:t>Rish</a:t>
            </a:r>
            <a:r>
              <a:rPr lang="en-US" b="0" i="0" u="none" strike="noStrike" baseline="0" dirty="0">
                <a:solidFill>
                  <a:srgbClr val="000000"/>
                </a:solidFill>
                <a:latin typeface="Times New Roman" panose="02020603050405020304" pitchFamily="18" charset="0"/>
                <a:cs typeface="Times New Roman" panose="02020603050405020304" pitchFamily="18" charset="0"/>
              </a:rPr>
              <a:t>, ―An Empirical Study of the Naïve Bayes Classifier An empirical study of the naive Bayes classifier, research gate, January 2001. </a:t>
            </a:r>
          </a:p>
          <a:p>
            <a:endParaRPr lang="en-US" b="0" i="0" u="none" strike="noStrike" baseline="0" dirty="0">
              <a:solidFill>
                <a:srgbClr val="000000"/>
              </a:solidFill>
              <a:latin typeface="Times New Roman" panose="02020603050405020304" pitchFamily="18" charset="0"/>
              <a:cs typeface="Times New Roman" panose="02020603050405020304" pitchFamily="18" charset="0"/>
            </a:endParaRPr>
          </a:p>
          <a:p>
            <a:r>
              <a:rPr lang="en-US" b="0" i="0" u="none" strike="noStrike" baseline="0" dirty="0">
                <a:solidFill>
                  <a:srgbClr val="000000"/>
                </a:solidFill>
                <a:latin typeface="Times New Roman" panose="02020603050405020304" pitchFamily="18" charset="0"/>
                <a:cs typeface="Times New Roman" panose="02020603050405020304" pitchFamily="18" charset="0"/>
              </a:rPr>
              <a:t>[3] D. E. Walters ―</a:t>
            </a:r>
            <a:r>
              <a:rPr lang="en-US" b="0" i="0" u="none" strike="noStrike" baseline="0" dirty="0" err="1">
                <a:solidFill>
                  <a:srgbClr val="000000"/>
                </a:solidFill>
                <a:latin typeface="Times New Roman" panose="02020603050405020304" pitchFamily="18" charset="0"/>
                <a:cs typeface="Times New Roman" panose="02020603050405020304" pitchFamily="18" charset="0"/>
              </a:rPr>
              <a:t>Bayes’s</a:t>
            </a:r>
            <a:r>
              <a:rPr lang="en-US" b="0" i="0" u="none" strike="noStrike" baseline="0" dirty="0">
                <a:solidFill>
                  <a:srgbClr val="000000"/>
                </a:solidFill>
                <a:latin typeface="Times New Roman" panose="02020603050405020304" pitchFamily="18" charset="0"/>
                <a:cs typeface="Times New Roman" panose="02020603050405020304" pitchFamily="18" charset="0"/>
              </a:rPr>
              <a:t> Theorem and the Analysis of Binomial Random Variables, Wiley Online Library, 1988 </a:t>
            </a:r>
          </a:p>
          <a:p>
            <a:endParaRPr lang="en-IN" b="0" i="0" u="none" strike="noStrike" baseline="0" dirty="0">
              <a:latin typeface="Times New Roman" panose="02020603050405020304" pitchFamily="18" charset="0"/>
              <a:cs typeface="Times New Roman" panose="02020603050405020304" pitchFamily="18" charset="0"/>
            </a:endParaRPr>
          </a:p>
          <a:p>
            <a:r>
              <a:rPr lang="en-IN" b="0" i="0" u="none" strike="noStrike" baseline="0" dirty="0">
                <a:latin typeface="Times New Roman" panose="02020603050405020304" pitchFamily="18" charset="0"/>
                <a:cs typeface="Times New Roman" panose="02020603050405020304" pitchFamily="18" charset="0"/>
              </a:rPr>
              <a:t>[4] </a:t>
            </a:r>
            <a:r>
              <a:rPr lang="en-IN" b="0" i="0" u="none" strike="noStrike" baseline="0" dirty="0" err="1">
                <a:latin typeface="Times New Roman" panose="02020603050405020304" pitchFamily="18" charset="0"/>
                <a:cs typeface="Times New Roman" panose="02020603050405020304" pitchFamily="18" charset="0"/>
              </a:rPr>
              <a:t>Fionn</a:t>
            </a:r>
            <a:r>
              <a:rPr lang="en-IN" b="0" i="0" u="none" strike="noStrike" baseline="0" dirty="0">
                <a:latin typeface="Times New Roman" panose="02020603050405020304" pitchFamily="18" charset="0"/>
                <a:cs typeface="Times New Roman" panose="02020603050405020304" pitchFamily="18" charset="0"/>
              </a:rPr>
              <a:t> Murtagh ―Multilayer </a:t>
            </a:r>
            <a:r>
              <a:rPr lang="en-IN" b="0" i="0" u="none" strike="noStrike" baseline="0" dirty="0" err="1">
                <a:latin typeface="Times New Roman" panose="02020603050405020304" pitchFamily="18" charset="0"/>
                <a:cs typeface="Times New Roman" panose="02020603050405020304" pitchFamily="18" charset="0"/>
              </a:rPr>
              <a:t>perceptrons</a:t>
            </a:r>
            <a:r>
              <a:rPr lang="en-IN" b="0" i="0" u="none" strike="noStrike" baseline="0" dirty="0">
                <a:latin typeface="Times New Roman" panose="02020603050405020304" pitchFamily="18" charset="0"/>
                <a:cs typeface="Times New Roman" panose="02020603050405020304" pitchFamily="18" charset="0"/>
              </a:rPr>
              <a:t> for classification and </a:t>
            </a:r>
            <a:r>
              <a:rPr lang="en-IN" b="0" i="0" u="none" strike="noStrike" baseline="0" dirty="0" err="1">
                <a:latin typeface="Times New Roman" panose="02020603050405020304" pitchFamily="18" charset="0"/>
                <a:cs typeface="Times New Roman" panose="02020603050405020304" pitchFamily="18" charset="0"/>
              </a:rPr>
              <a:t>regression,Neurocomputing</a:t>
            </a:r>
            <a:r>
              <a:rPr lang="en-IN" b="0" i="0" u="none" strike="noStrike" baseline="0" dirty="0">
                <a:latin typeface="Times New Roman" panose="02020603050405020304" pitchFamily="18" charset="0"/>
                <a:cs typeface="Times New Roman" panose="02020603050405020304" pitchFamily="18" charset="0"/>
              </a:rPr>
              <a:t>, Volume 2, Issues 5–6</a:t>
            </a:r>
            <a:r>
              <a:rPr lang="en-IN" b="0" i="0" u="none" strike="noStrike" baseline="0" dirty="0">
                <a:solidFill>
                  <a:srgbClr val="2D2D2D"/>
                </a:solidFill>
                <a:latin typeface="Times New Roman" panose="02020603050405020304" pitchFamily="18" charset="0"/>
                <a:cs typeface="Times New Roman" panose="02020603050405020304" pitchFamily="18" charset="0"/>
              </a:rPr>
              <a:t>, July 1991, Pages 183-197 </a:t>
            </a:r>
          </a:p>
          <a:p>
            <a:endParaRPr lang="en-IN" b="0" i="0" u="none" strike="noStrike" baseline="0" dirty="0">
              <a:solidFill>
                <a:srgbClr val="2D2D2D"/>
              </a:solidFill>
              <a:latin typeface="Times New Roman" panose="02020603050405020304" pitchFamily="18" charset="0"/>
              <a:cs typeface="Times New Roman" panose="02020603050405020304" pitchFamily="18" charset="0"/>
            </a:endParaRPr>
          </a:p>
          <a:p>
            <a:r>
              <a:rPr lang="en-US" b="0" i="0" u="none" strike="noStrike" baseline="0" dirty="0">
                <a:solidFill>
                  <a:srgbClr val="000000"/>
                </a:solidFill>
                <a:latin typeface="Times New Roman" panose="02020603050405020304" pitchFamily="18" charset="0"/>
                <a:cs typeface="Times New Roman" panose="02020603050405020304" pitchFamily="18" charset="0"/>
              </a:rPr>
              <a:t>[5] P. Cunningham and S. J. Delany ―KNN Classifiers, ‖ </a:t>
            </a:r>
            <a:r>
              <a:rPr lang="en-US" b="0" i="0" u="none" strike="noStrike" baseline="0" dirty="0" err="1">
                <a:solidFill>
                  <a:srgbClr val="000000"/>
                </a:solidFill>
                <a:latin typeface="Times New Roman" panose="02020603050405020304" pitchFamily="18" charset="0"/>
                <a:cs typeface="Times New Roman" panose="02020603050405020304" pitchFamily="18" charset="0"/>
              </a:rPr>
              <a:t>Mult</a:t>
            </a:r>
            <a:r>
              <a:rPr lang="en-US" b="0" i="0" u="none" strike="noStrike" baseline="0" dirty="0">
                <a:solidFill>
                  <a:srgbClr val="000000"/>
                </a:solidFill>
                <a:latin typeface="Times New Roman" panose="02020603050405020304" pitchFamily="18" charset="0"/>
                <a:cs typeface="Times New Roman" panose="02020603050405020304" pitchFamily="18" charset="0"/>
              </a:rPr>
              <a:t>. Classifier. Syst., May 2007 </a:t>
            </a:r>
          </a:p>
          <a:p>
            <a:endParaRPr lang="en-US" b="0" i="0" u="none" strike="noStrike" baseline="0" dirty="0">
              <a:solidFill>
                <a:srgbClr val="000000"/>
              </a:solidFill>
              <a:latin typeface="Times New Roman" panose="02020603050405020304" pitchFamily="18" charset="0"/>
              <a:cs typeface="Times New Roman" panose="02020603050405020304" pitchFamily="18" charset="0"/>
            </a:endParaRPr>
          </a:p>
          <a:p>
            <a:r>
              <a:rPr lang="en-IN" b="0" i="0" u="none" strike="noStrike" baseline="0" dirty="0">
                <a:solidFill>
                  <a:srgbClr val="000000"/>
                </a:solidFill>
                <a:latin typeface="Times New Roman" panose="02020603050405020304" pitchFamily="18" charset="0"/>
                <a:cs typeface="Times New Roman" panose="02020603050405020304" pitchFamily="18" charset="0"/>
              </a:rPr>
              <a:t>[6] </a:t>
            </a:r>
            <a:r>
              <a:rPr lang="en-IN" b="0" i="0" u="none" strike="noStrike" baseline="0" dirty="0" err="1">
                <a:solidFill>
                  <a:srgbClr val="000000"/>
                </a:solidFill>
                <a:latin typeface="Times New Roman" panose="02020603050405020304" pitchFamily="18" charset="0"/>
                <a:cs typeface="Times New Roman" panose="02020603050405020304" pitchFamily="18" charset="0"/>
              </a:rPr>
              <a:t>Himani</a:t>
            </a:r>
            <a:r>
              <a:rPr lang="en-IN" b="0" i="0" u="none" strike="noStrike" baseline="0" dirty="0">
                <a:solidFill>
                  <a:srgbClr val="000000"/>
                </a:solidFill>
                <a:latin typeface="Times New Roman" panose="02020603050405020304" pitchFamily="18" charset="0"/>
                <a:cs typeface="Times New Roman" panose="02020603050405020304" pitchFamily="18" charset="0"/>
              </a:rPr>
              <a:t> Sharma and Sunil Kumar, ―A Survey on Decision Tree Algorithms of Classification in Data Mining, International Journal of Science and Research (IJSR) ISSN (Online): 2319-7064 Index Copernicus Value (2013): 6.14 | Impact Factor (2015): 6.391 </a:t>
            </a:r>
          </a:p>
        </p:txBody>
      </p:sp>
    </p:spTree>
    <p:extLst>
      <p:ext uri="{BB962C8B-B14F-4D97-AF65-F5344CB8AC3E}">
        <p14:creationId xmlns:p14="http://schemas.microsoft.com/office/powerpoint/2010/main" val="23878044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41"/>
        <p:cNvGrpSpPr/>
        <p:nvPr/>
      </p:nvGrpSpPr>
      <p:grpSpPr>
        <a:xfrm>
          <a:off x="0" y="0"/>
          <a:ext cx="0" cy="0"/>
          <a:chOff x="0" y="0"/>
          <a:chExt cx="0" cy="0"/>
        </a:xfrm>
      </p:grpSpPr>
      <p:sp>
        <p:nvSpPr>
          <p:cNvPr id="2142" name="Google Shape;2142;p36"/>
          <p:cNvSpPr txBox="1">
            <a:spLocks noGrp="1"/>
          </p:cNvSpPr>
          <p:nvPr>
            <p:ph type="ctrTitle" idx="4294967295"/>
          </p:nvPr>
        </p:nvSpPr>
        <p:spPr>
          <a:xfrm>
            <a:off x="2361135" y="1840758"/>
            <a:ext cx="5713500" cy="828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dirty="0">
                <a:solidFill>
                  <a:schemeClr val="lt1"/>
                </a:solidFill>
              </a:rPr>
              <a:t>Thank YOU!</a:t>
            </a:r>
            <a:endParaRPr sz="4800" dirty="0">
              <a:solidFill>
                <a:schemeClr val="lt1"/>
              </a:solidFill>
            </a:endParaRPr>
          </a:p>
        </p:txBody>
      </p:sp>
      <p:sp>
        <p:nvSpPr>
          <p:cNvPr id="2145" name="Google Shape;2145;p36"/>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
        <p:nvSpPr>
          <p:cNvPr id="6" name="Google Shape;2463;p49">
            <a:extLst>
              <a:ext uri="{FF2B5EF4-FFF2-40B4-BE49-F238E27FC236}">
                <a16:creationId xmlns:a16="http://schemas.microsoft.com/office/drawing/2014/main" id="{8E627DDA-84CF-F06D-8F66-868E37BC23B6}"/>
              </a:ext>
            </a:extLst>
          </p:cNvPr>
          <p:cNvSpPr/>
          <p:nvPr/>
        </p:nvSpPr>
        <p:spPr>
          <a:xfrm>
            <a:off x="1313543" y="1776662"/>
            <a:ext cx="1836057" cy="1346631"/>
          </a:xfrm>
          <a:custGeom>
            <a:avLst/>
            <a:gdLst/>
            <a:ahLst/>
            <a:cxnLst/>
            <a:rect l="l" t="t" r="r" b="b"/>
            <a:pathLst>
              <a:path w="18956" h="17763" extrusionOk="0">
                <a:moveTo>
                  <a:pt x="17592" y="6229"/>
                </a:moveTo>
                <a:lnTo>
                  <a:pt x="17836" y="6375"/>
                </a:lnTo>
                <a:lnTo>
                  <a:pt x="17957" y="6473"/>
                </a:lnTo>
                <a:lnTo>
                  <a:pt x="18079" y="6570"/>
                </a:lnTo>
                <a:lnTo>
                  <a:pt x="17933" y="6619"/>
                </a:lnTo>
                <a:lnTo>
                  <a:pt x="17811" y="6667"/>
                </a:lnTo>
                <a:lnTo>
                  <a:pt x="17617" y="6789"/>
                </a:lnTo>
                <a:lnTo>
                  <a:pt x="17592" y="6229"/>
                </a:lnTo>
                <a:close/>
                <a:moveTo>
                  <a:pt x="18225" y="6765"/>
                </a:moveTo>
                <a:lnTo>
                  <a:pt x="18298" y="6911"/>
                </a:lnTo>
                <a:lnTo>
                  <a:pt x="18128" y="6935"/>
                </a:lnTo>
                <a:lnTo>
                  <a:pt x="17957" y="7008"/>
                </a:lnTo>
                <a:lnTo>
                  <a:pt x="17787" y="7081"/>
                </a:lnTo>
                <a:lnTo>
                  <a:pt x="17617" y="7203"/>
                </a:lnTo>
                <a:lnTo>
                  <a:pt x="17617" y="6984"/>
                </a:lnTo>
                <a:lnTo>
                  <a:pt x="17909" y="6862"/>
                </a:lnTo>
                <a:lnTo>
                  <a:pt x="18079" y="6813"/>
                </a:lnTo>
                <a:lnTo>
                  <a:pt x="18225" y="6765"/>
                </a:lnTo>
                <a:close/>
                <a:moveTo>
                  <a:pt x="18371" y="7203"/>
                </a:moveTo>
                <a:lnTo>
                  <a:pt x="18395" y="7397"/>
                </a:lnTo>
                <a:lnTo>
                  <a:pt x="18225" y="7470"/>
                </a:lnTo>
                <a:lnTo>
                  <a:pt x="18079" y="7543"/>
                </a:lnTo>
                <a:lnTo>
                  <a:pt x="17860" y="7689"/>
                </a:lnTo>
                <a:lnTo>
                  <a:pt x="17641" y="7835"/>
                </a:lnTo>
                <a:lnTo>
                  <a:pt x="17641" y="7738"/>
                </a:lnTo>
                <a:lnTo>
                  <a:pt x="17617" y="7470"/>
                </a:lnTo>
                <a:lnTo>
                  <a:pt x="17787" y="7397"/>
                </a:lnTo>
                <a:lnTo>
                  <a:pt x="18347" y="7227"/>
                </a:lnTo>
                <a:lnTo>
                  <a:pt x="18371" y="7203"/>
                </a:lnTo>
                <a:close/>
                <a:moveTo>
                  <a:pt x="18420" y="7689"/>
                </a:moveTo>
                <a:lnTo>
                  <a:pt x="18420" y="7835"/>
                </a:lnTo>
                <a:lnTo>
                  <a:pt x="18420" y="7908"/>
                </a:lnTo>
                <a:lnTo>
                  <a:pt x="18225" y="7981"/>
                </a:lnTo>
                <a:lnTo>
                  <a:pt x="18006" y="8103"/>
                </a:lnTo>
                <a:lnTo>
                  <a:pt x="17811" y="8249"/>
                </a:lnTo>
                <a:lnTo>
                  <a:pt x="17641" y="8395"/>
                </a:lnTo>
                <a:lnTo>
                  <a:pt x="17641" y="8006"/>
                </a:lnTo>
                <a:lnTo>
                  <a:pt x="17860" y="7933"/>
                </a:lnTo>
                <a:lnTo>
                  <a:pt x="18079" y="7835"/>
                </a:lnTo>
                <a:lnTo>
                  <a:pt x="18420" y="7689"/>
                </a:lnTo>
                <a:close/>
                <a:moveTo>
                  <a:pt x="18420" y="8200"/>
                </a:moveTo>
                <a:lnTo>
                  <a:pt x="18395" y="8468"/>
                </a:lnTo>
                <a:lnTo>
                  <a:pt x="18322" y="8492"/>
                </a:lnTo>
                <a:lnTo>
                  <a:pt x="18249" y="8517"/>
                </a:lnTo>
                <a:lnTo>
                  <a:pt x="18103" y="8614"/>
                </a:lnTo>
                <a:lnTo>
                  <a:pt x="17884" y="8736"/>
                </a:lnTo>
                <a:lnTo>
                  <a:pt x="17665" y="8833"/>
                </a:lnTo>
                <a:lnTo>
                  <a:pt x="17665" y="8565"/>
                </a:lnTo>
                <a:lnTo>
                  <a:pt x="17860" y="8517"/>
                </a:lnTo>
                <a:lnTo>
                  <a:pt x="18055" y="8419"/>
                </a:lnTo>
                <a:lnTo>
                  <a:pt x="18225" y="8298"/>
                </a:lnTo>
                <a:lnTo>
                  <a:pt x="18420" y="8200"/>
                </a:lnTo>
                <a:close/>
                <a:moveTo>
                  <a:pt x="18298" y="8784"/>
                </a:moveTo>
                <a:lnTo>
                  <a:pt x="18201" y="8979"/>
                </a:lnTo>
                <a:lnTo>
                  <a:pt x="18079" y="9174"/>
                </a:lnTo>
                <a:lnTo>
                  <a:pt x="17884" y="9344"/>
                </a:lnTo>
                <a:lnTo>
                  <a:pt x="17690" y="9514"/>
                </a:lnTo>
                <a:lnTo>
                  <a:pt x="17665" y="8955"/>
                </a:lnTo>
                <a:lnTo>
                  <a:pt x="17860" y="8930"/>
                </a:lnTo>
                <a:lnTo>
                  <a:pt x="18079" y="8857"/>
                </a:lnTo>
                <a:lnTo>
                  <a:pt x="18298" y="8784"/>
                </a:lnTo>
                <a:close/>
                <a:moveTo>
                  <a:pt x="2969" y="5061"/>
                </a:moveTo>
                <a:lnTo>
                  <a:pt x="3674" y="5086"/>
                </a:lnTo>
                <a:lnTo>
                  <a:pt x="4380" y="5086"/>
                </a:lnTo>
                <a:lnTo>
                  <a:pt x="4331" y="5305"/>
                </a:lnTo>
                <a:lnTo>
                  <a:pt x="4307" y="5572"/>
                </a:lnTo>
                <a:lnTo>
                  <a:pt x="4283" y="6083"/>
                </a:lnTo>
                <a:lnTo>
                  <a:pt x="4258" y="7543"/>
                </a:lnTo>
                <a:lnTo>
                  <a:pt x="4258" y="9003"/>
                </a:lnTo>
                <a:lnTo>
                  <a:pt x="4283" y="10488"/>
                </a:lnTo>
                <a:lnTo>
                  <a:pt x="3869" y="10536"/>
                </a:lnTo>
                <a:lnTo>
                  <a:pt x="3869" y="10512"/>
                </a:lnTo>
                <a:lnTo>
                  <a:pt x="3991" y="10317"/>
                </a:lnTo>
                <a:lnTo>
                  <a:pt x="4088" y="10123"/>
                </a:lnTo>
                <a:lnTo>
                  <a:pt x="4161" y="9904"/>
                </a:lnTo>
                <a:lnTo>
                  <a:pt x="4185" y="9782"/>
                </a:lnTo>
                <a:lnTo>
                  <a:pt x="4185" y="9660"/>
                </a:lnTo>
                <a:lnTo>
                  <a:pt x="4161" y="9612"/>
                </a:lnTo>
                <a:lnTo>
                  <a:pt x="4112" y="9587"/>
                </a:lnTo>
                <a:lnTo>
                  <a:pt x="4064" y="9587"/>
                </a:lnTo>
                <a:lnTo>
                  <a:pt x="4015" y="9612"/>
                </a:lnTo>
                <a:lnTo>
                  <a:pt x="3796" y="9977"/>
                </a:lnTo>
                <a:lnTo>
                  <a:pt x="3601" y="10342"/>
                </a:lnTo>
                <a:lnTo>
                  <a:pt x="3431" y="10561"/>
                </a:lnTo>
                <a:lnTo>
                  <a:pt x="3115" y="10585"/>
                </a:lnTo>
                <a:lnTo>
                  <a:pt x="3115" y="10585"/>
                </a:lnTo>
                <a:lnTo>
                  <a:pt x="3188" y="10390"/>
                </a:lnTo>
                <a:lnTo>
                  <a:pt x="3261" y="10220"/>
                </a:lnTo>
                <a:lnTo>
                  <a:pt x="3334" y="10001"/>
                </a:lnTo>
                <a:lnTo>
                  <a:pt x="3431" y="9806"/>
                </a:lnTo>
                <a:lnTo>
                  <a:pt x="3553" y="9612"/>
                </a:lnTo>
                <a:lnTo>
                  <a:pt x="3626" y="9539"/>
                </a:lnTo>
                <a:lnTo>
                  <a:pt x="3723" y="9490"/>
                </a:lnTo>
                <a:lnTo>
                  <a:pt x="3747" y="9466"/>
                </a:lnTo>
                <a:lnTo>
                  <a:pt x="3747" y="9441"/>
                </a:lnTo>
                <a:lnTo>
                  <a:pt x="3723" y="9417"/>
                </a:lnTo>
                <a:lnTo>
                  <a:pt x="3699" y="9417"/>
                </a:lnTo>
                <a:lnTo>
                  <a:pt x="3601" y="9441"/>
                </a:lnTo>
                <a:lnTo>
                  <a:pt x="3504" y="9466"/>
                </a:lnTo>
                <a:lnTo>
                  <a:pt x="3358" y="9587"/>
                </a:lnTo>
                <a:lnTo>
                  <a:pt x="3212" y="9733"/>
                </a:lnTo>
                <a:lnTo>
                  <a:pt x="3115" y="9904"/>
                </a:lnTo>
                <a:lnTo>
                  <a:pt x="2993" y="10098"/>
                </a:lnTo>
                <a:lnTo>
                  <a:pt x="2896" y="10317"/>
                </a:lnTo>
                <a:lnTo>
                  <a:pt x="2847" y="10463"/>
                </a:lnTo>
                <a:lnTo>
                  <a:pt x="2798" y="10585"/>
                </a:lnTo>
                <a:lnTo>
                  <a:pt x="2409" y="10561"/>
                </a:lnTo>
                <a:lnTo>
                  <a:pt x="2506" y="10244"/>
                </a:lnTo>
                <a:lnTo>
                  <a:pt x="2652" y="9928"/>
                </a:lnTo>
                <a:lnTo>
                  <a:pt x="2823" y="9660"/>
                </a:lnTo>
                <a:lnTo>
                  <a:pt x="3017" y="9393"/>
                </a:lnTo>
                <a:lnTo>
                  <a:pt x="3017" y="9368"/>
                </a:lnTo>
                <a:lnTo>
                  <a:pt x="2993" y="9368"/>
                </a:lnTo>
                <a:lnTo>
                  <a:pt x="2847" y="9441"/>
                </a:lnTo>
                <a:lnTo>
                  <a:pt x="2701" y="9563"/>
                </a:lnTo>
                <a:lnTo>
                  <a:pt x="2579" y="9685"/>
                </a:lnTo>
                <a:lnTo>
                  <a:pt x="2458" y="9831"/>
                </a:lnTo>
                <a:lnTo>
                  <a:pt x="2360" y="10001"/>
                </a:lnTo>
                <a:lnTo>
                  <a:pt x="2287" y="10171"/>
                </a:lnTo>
                <a:lnTo>
                  <a:pt x="2166" y="10512"/>
                </a:lnTo>
                <a:lnTo>
                  <a:pt x="2068" y="10512"/>
                </a:lnTo>
                <a:lnTo>
                  <a:pt x="1776" y="10439"/>
                </a:lnTo>
                <a:lnTo>
                  <a:pt x="1849" y="10366"/>
                </a:lnTo>
                <a:lnTo>
                  <a:pt x="1898" y="10269"/>
                </a:lnTo>
                <a:lnTo>
                  <a:pt x="1995" y="10025"/>
                </a:lnTo>
                <a:lnTo>
                  <a:pt x="2117" y="9806"/>
                </a:lnTo>
                <a:lnTo>
                  <a:pt x="2287" y="9490"/>
                </a:lnTo>
                <a:lnTo>
                  <a:pt x="2385" y="9320"/>
                </a:lnTo>
                <a:lnTo>
                  <a:pt x="2409" y="9149"/>
                </a:lnTo>
                <a:lnTo>
                  <a:pt x="2409" y="9125"/>
                </a:lnTo>
                <a:lnTo>
                  <a:pt x="2360" y="9125"/>
                </a:lnTo>
                <a:lnTo>
                  <a:pt x="2287" y="9174"/>
                </a:lnTo>
                <a:lnTo>
                  <a:pt x="2190" y="9222"/>
                </a:lnTo>
                <a:lnTo>
                  <a:pt x="2044" y="9393"/>
                </a:lnTo>
                <a:lnTo>
                  <a:pt x="1922" y="9563"/>
                </a:lnTo>
                <a:lnTo>
                  <a:pt x="1825" y="9733"/>
                </a:lnTo>
                <a:lnTo>
                  <a:pt x="1752" y="9879"/>
                </a:lnTo>
                <a:lnTo>
                  <a:pt x="1655" y="10050"/>
                </a:lnTo>
                <a:lnTo>
                  <a:pt x="1630" y="10220"/>
                </a:lnTo>
                <a:lnTo>
                  <a:pt x="1630" y="10317"/>
                </a:lnTo>
                <a:lnTo>
                  <a:pt x="1655" y="10390"/>
                </a:lnTo>
                <a:lnTo>
                  <a:pt x="1436" y="10293"/>
                </a:lnTo>
                <a:lnTo>
                  <a:pt x="1217" y="10171"/>
                </a:lnTo>
                <a:lnTo>
                  <a:pt x="1265" y="10098"/>
                </a:lnTo>
                <a:lnTo>
                  <a:pt x="1387" y="9782"/>
                </a:lnTo>
                <a:lnTo>
                  <a:pt x="1557" y="9490"/>
                </a:lnTo>
                <a:lnTo>
                  <a:pt x="1752" y="9174"/>
                </a:lnTo>
                <a:lnTo>
                  <a:pt x="1874" y="9028"/>
                </a:lnTo>
                <a:lnTo>
                  <a:pt x="1971" y="8906"/>
                </a:lnTo>
                <a:lnTo>
                  <a:pt x="1995" y="8857"/>
                </a:lnTo>
                <a:lnTo>
                  <a:pt x="1995" y="8833"/>
                </a:lnTo>
                <a:lnTo>
                  <a:pt x="1922" y="8833"/>
                </a:lnTo>
                <a:lnTo>
                  <a:pt x="1606" y="9052"/>
                </a:lnTo>
                <a:lnTo>
                  <a:pt x="1460" y="9198"/>
                </a:lnTo>
                <a:lnTo>
                  <a:pt x="1314" y="9344"/>
                </a:lnTo>
                <a:lnTo>
                  <a:pt x="1119" y="9636"/>
                </a:lnTo>
                <a:lnTo>
                  <a:pt x="1022" y="9806"/>
                </a:lnTo>
                <a:lnTo>
                  <a:pt x="973" y="9952"/>
                </a:lnTo>
                <a:lnTo>
                  <a:pt x="852" y="9831"/>
                </a:lnTo>
                <a:lnTo>
                  <a:pt x="754" y="9709"/>
                </a:lnTo>
                <a:lnTo>
                  <a:pt x="779" y="9660"/>
                </a:lnTo>
                <a:lnTo>
                  <a:pt x="852" y="9490"/>
                </a:lnTo>
                <a:lnTo>
                  <a:pt x="925" y="9320"/>
                </a:lnTo>
                <a:lnTo>
                  <a:pt x="1144" y="9003"/>
                </a:lnTo>
                <a:lnTo>
                  <a:pt x="1387" y="8736"/>
                </a:lnTo>
                <a:lnTo>
                  <a:pt x="1484" y="8565"/>
                </a:lnTo>
                <a:lnTo>
                  <a:pt x="1582" y="8419"/>
                </a:lnTo>
                <a:lnTo>
                  <a:pt x="1582" y="8371"/>
                </a:lnTo>
                <a:lnTo>
                  <a:pt x="1533" y="8346"/>
                </a:lnTo>
                <a:lnTo>
                  <a:pt x="1436" y="8371"/>
                </a:lnTo>
                <a:lnTo>
                  <a:pt x="1338" y="8419"/>
                </a:lnTo>
                <a:lnTo>
                  <a:pt x="1217" y="8468"/>
                </a:lnTo>
                <a:lnTo>
                  <a:pt x="1119" y="8565"/>
                </a:lnTo>
                <a:lnTo>
                  <a:pt x="949" y="8736"/>
                </a:lnTo>
                <a:lnTo>
                  <a:pt x="827" y="8906"/>
                </a:lnTo>
                <a:lnTo>
                  <a:pt x="681" y="9052"/>
                </a:lnTo>
                <a:lnTo>
                  <a:pt x="560" y="9247"/>
                </a:lnTo>
                <a:lnTo>
                  <a:pt x="511" y="9003"/>
                </a:lnTo>
                <a:lnTo>
                  <a:pt x="535" y="8930"/>
                </a:lnTo>
                <a:lnTo>
                  <a:pt x="633" y="8760"/>
                </a:lnTo>
                <a:lnTo>
                  <a:pt x="730" y="8565"/>
                </a:lnTo>
                <a:lnTo>
                  <a:pt x="998" y="8200"/>
                </a:lnTo>
                <a:lnTo>
                  <a:pt x="1265" y="7835"/>
                </a:lnTo>
                <a:lnTo>
                  <a:pt x="1265" y="7787"/>
                </a:lnTo>
                <a:lnTo>
                  <a:pt x="1241" y="7787"/>
                </a:lnTo>
                <a:lnTo>
                  <a:pt x="1022" y="7908"/>
                </a:lnTo>
                <a:lnTo>
                  <a:pt x="852" y="8054"/>
                </a:lnTo>
                <a:lnTo>
                  <a:pt x="681" y="8200"/>
                </a:lnTo>
                <a:lnTo>
                  <a:pt x="511" y="8395"/>
                </a:lnTo>
                <a:lnTo>
                  <a:pt x="462" y="8444"/>
                </a:lnTo>
                <a:lnTo>
                  <a:pt x="487" y="8030"/>
                </a:lnTo>
                <a:lnTo>
                  <a:pt x="487" y="7981"/>
                </a:lnTo>
                <a:lnTo>
                  <a:pt x="608" y="7835"/>
                </a:lnTo>
                <a:lnTo>
                  <a:pt x="730" y="7689"/>
                </a:lnTo>
                <a:lnTo>
                  <a:pt x="852" y="7543"/>
                </a:lnTo>
                <a:lnTo>
                  <a:pt x="949" y="7373"/>
                </a:lnTo>
                <a:lnTo>
                  <a:pt x="949" y="7349"/>
                </a:lnTo>
                <a:lnTo>
                  <a:pt x="949" y="7324"/>
                </a:lnTo>
                <a:lnTo>
                  <a:pt x="900" y="7324"/>
                </a:lnTo>
                <a:lnTo>
                  <a:pt x="730" y="7446"/>
                </a:lnTo>
                <a:lnTo>
                  <a:pt x="511" y="7592"/>
                </a:lnTo>
                <a:lnTo>
                  <a:pt x="560" y="7276"/>
                </a:lnTo>
                <a:lnTo>
                  <a:pt x="608" y="6959"/>
                </a:lnTo>
                <a:lnTo>
                  <a:pt x="681" y="6643"/>
                </a:lnTo>
                <a:lnTo>
                  <a:pt x="779" y="6351"/>
                </a:lnTo>
                <a:lnTo>
                  <a:pt x="925" y="6083"/>
                </a:lnTo>
                <a:lnTo>
                  <a:pt x="1119" y="5840"/>
                </a:lnTo>
                <a:lnTo>
                  <a:pt x="1338" y="5597"/>
                </a:lnTo>
                <a:lnTo>
                  <a:pt x="1630" y="5402"/>
                </a:lnTo>
                <a:lnTo>
                  <a:pt x="1776" y="5305"/>
                </a:lnTo>
                <a:lnTo>
                  <a:pt x="1922" y="5232"/>
                </a:lnTo>
                <a:lnTo>
                  <a:pt x="2263" y="5134"/>
                </a:lnTo>
                <a:lnTo>
                  <a:pt x="2604" y="5086"/>
                </a:lnTo>
                <a:lnTo>
                  <a:pt x="2969" y="5061"/>
                </a:lnTo>
                <a:close/>
                <a:moveTo>
                  <a:pt x="15622" y="1631"/>
                </a:moveTo>
                <a:lnTo>
                  <a:pt x="15622" y="2044"/>
                </a:lnTo>
                <a:lnTo>
                  <a:pt x="15597" y="2896"/>
                </a:lnTo>
                <a:lnTo>
                  <a:pt x="15597" y="3310"/>
                </a:lnTo>
                <a:lnTo>
                  <a:pt x="15622" y="3748"/>
                </a:lnTo>
                <a:lnTo>
                  <a:pt x="15622" y="4186"/>
                </a:lnTo>
                <a:lnTo>
                  <a:pt x="15622" y="4648"/>
                </a:lnTo>
                <a:lnTo>
                  <a:pt x="15549" y="5524"/>
                </a:lnTo>
                <a:lnTo>
                  <a:pt x="15524" y="6035"/>
                </a:lnTo>
                <a:lnTo>
                  <a:pt x="15524" y="6521"/>
                </a:lnTo>
                <a:lnTo>
                  <a:pt x="15524" y="7519"/>
                </a:lnTo>
                <a:lnTo>
                  <a:pt x="15524" y="9441"/>
                </a:lnTo>
                <a:lnTo>
                  <a:pt x="15500" y="11364"/>
                </a:lnTo>
                <a:lnTo>
                  <a:pt x="15524" y="12142"/>
                </a:lnTo>
                <a:lnTo>
                  <a:pt x="15403" y="12264"/>
                </a:lnTo>
                <a:lnTo>
                  <a:pt x="15281" y="12386"/>
                </a:lnTo>
                <a:lnTo>
                  <a:pt x="15184" y="12532"/>
                </a:lnTo>
                <a:lnTo>
                  <a:pt x="15111" y="12702"/>
                </a:lnTo>
                <a:lnTo>
                  <a:pt x="14940" y="13018"/>
                </a:lnTo>
                <a:lnTo>
                  <a:pt x="14819" y="13334"/>
                </a:lnTo>
                <a:lnTo>
                  <a:pt x="14624" y="13213"/>
                </a:lnTo>
                <a:lnTo>
                  <a:pt x="14746" y="13018"/>
                </a:lnTo>
                <a:lnTo>
                  <a:pt x="14867" y="12775"/>
                </a:lnTo>
                <a:lnTo>
                  <a:pt x="15013" y="12337"/>
                </a:lnTo>
                <a:lnTo>
                  <a:pt x="15184" y="11948"/>
                </a:lnTo>
                <a:lnTo>
                  <a:pt x="15232" y="11729"/>
                </a:lnTo>
                <a:lnTo>
                  <a:pt x="15281" y="11534"/>
                </a:lnTo>
                <a:lnTo>
                  <a:pt x="15281" y="11485"/>
                </a:lnTo>
                <a:lnTo>
                  <a:pt x="15257" y="11485"/>
                </a:lnTo>
                <a:lnTo>
                  <a:pt x="15184" y="11510"/>
                </a:lnTo>
                <a:lnTo>
                  <a:pt x="15111" y="11558"/>
                </a:lnTo>
                <a:lnTo>
                  <a:pt x="15038" y="11607"/>
                </a:lnTo>
                <a:lnTo>
                  <a:pt x="14989" y="11680"/>
                </a:lnTo>
                <a:lnTo>
                  <a:pt x="14916" y="11850"/>
                </a:lnTo>
                <a:lnTo>
                  <a:pt x="14843" y="11996"/>
                </a:lnTo>
                <a:lnTo>
                  <a:pt x="14527" y="12629"/>
                </a:lnTo>
                <a:lnTo>
                  <a:pt x="14405" y="12824"/>
                </a:lnTo>
                <a:lnTo>
                  <a:pt x="14332" y="13042"/>
                </a:lnTo>
                <a:lnTo>
                  <a:pt x="14016" y="12872"/>
                </a:lnTo>
                <a:lnTo>
                  <a:pt x="14089" y="12799"/>
                </a:lnTo>
                <a:lnTo>
                  <a:pt x="14162" y="12726"/>
                </a:lnTo>
                <a:lnTo>
                  <a:pt x="14259" y="12532"/>
                </a:lnTo>
                <a:lnTo>
                  <a:pt x="14405" y="12118"/>
                </a:lnTo>
                <a:lnTo>
                  <a:pt x="14673" y="11558"/>
                </a:lnTo>
                <a:lnTo>
                  <a:pt x="14965" y="10999"/>
                </a:lnTo>
                <a:lnTo>
                  <a:pt x="14965" y="10974"/>
                </a:lnTo>
                <a:lnTo>
                  <a:pt x="14940" y="10950"/>
                </a:lnTo>
                <a:lnTo>
                  <a:pt x="14794" y="11047"/>
                </a:lnTo>
                <a:lnTo>
                  <a:pt x="14697" y="11145"/>
                </a:lnTo>
                <a:lnTo>
                  <a:pt x="14502" y="11364"/>
                </a:lnTo>
                <a:lnTo>
                  <a:pt x="14332" y="11607"/>
                </a:lnTo>
                <a:lnTo>
                  <a:pt x="14210" y="11875"/>
                </a:lnTo>
                <a:lnTo>
                  <a:pt x="13967" y="12288"/>
                </a:lnTo>
                <a:lnTo>
                  <a:pt x="13870" y="12532"/>
                </a:lnTo>
                <a:lnTo>
                  <a:pt x="13821" y="12653"/>
                </a:lnTo>
                <a:lnTo>
                  <a:pt x="13821" y="12775"/>
                </a:lnTo>
                <a:lnTo>
                  <a:pt x="13626" y="12678"/>
                </a:lnTo>
                <a:lnTo>
                  <a:pt x="13651" y="12605"/>
                </a:lnTo>
                <a:lnTo>
                  <a:pt x="13675" y="12507"/>
                </a:lnTo>
                <a:lnTo>
                  <a:pt x="13724" y="12337"/>
                </a:lnTo>
                <a:lnTo>
                  <a:pt x="13797" y="12167"/>
                </a:lnTo>
                <a:lnTo>
                  <a:pt x="13943" y="11875"/>
                </a:lnTo>
                <a:lnTo>
                  <a:pt x="14064" y="11558"/>
                </a:lnTo>
                <a:lnTo>
                  <a:pt x="14162" y="11218"/>
                </a:lnTo>
                <a:lnTo>
                  <a:pt x="14259" y="10901"/>
                </a:lnTo>
                <a:lnTo>
                  <a:pt x="14405" y="10585"/>
                </a:lnTo>
                <a:lnTo>
                  <a:pt x="14405" y="10561"/>
                </a:lnTo>
                <a:lnTo>
                  <a:pt x="14356" y="10561"/>
                </a:lnTo>
                <a:lnTo>
                  <a:pt x="14259" y="10634"/>
                </a:lnTo>
                <a:lnTo>
                  <a:pt x="14162" y="10731"/>
                </a:lnTo>
                <a:lnTo>
                  <a:pt x="13991" y="10950"/>
                </a:lnTo>
                <a:lnTo>
                  <a:pt x="13870" y="11218"/>
                </a:lnTo>
                <a:lnTo>
                  <a:pt x="13772" y="11461"/>
                </a:lnTo>
                <a:lnTo>
                  <a:pt x="13651" y="11729"/>
                </a:lnTo>
                <a:lnTo>
                  <a:pt x="13505" y="11996"/>
                </a:lnTo>
                <a:lnTo>
                  <a:pt x="13383" y="12264"/>
                </a:lnTo>
                <a:lnTo>
                  <a:pt x="13359" y="12410"/>
                </a:lnTo>
                <a:lnTo>
                  <a:pt x="13334" y="12556"/>
                </a:lnTo>
                <a:lnTo>
                  <a:pt x="12872" y="12337"/>
                </a:lnTo>
                <a:lnTo>
                  <a:pt x="12994" y="12191"/>
                </a:lnTo>
                <a:lnTo>
                  <a:pt x="13115" y="12021"/>
                </a:lnTo>
                <a:lnTo>
                  <a:pt x="13310" y="11607"/>
                </a:lnTo>
                <a:lnTo>
                  <a:pt x="13772" y="10609"/>
                </a:lnTo>
                <a:lnTo>
                  <a:pt x="13772" y="10585"/>
                </a:lnTo>
                <a:lnTo>
                  <a:pt x="13772" y="10561"/>
                </a:lnTo>
                <a:lnTo>
                  <a:pt x="13748" y="10561"/>
                </a:lnTo>
                <a:lnTo>
                  <a:pt x="13724" y="10585"/>
                </a:lnTo>
                <a:lnTo>
                  <a:pt x="13456" y="10999"/>
                </a:lnTo>
                <a:lnTo>
                  <a:pt x="13188" y="11412"/>
                </a:lnTo>
                <a:lnTo>
                  <a:pt x="12945" y="11850"/>
                </a:lnTo>
                <a:lnTo>
                  <a:pt x="12823" y="12069"/>
                </a:lnTo>
                <a:lnTo>
                  <a:pt x="12750" y="12313"/>
                </a:lnTo>
                <a:lnTo>
                  <a:pt x="12361" y="12118"/>
                </a:lnTo>
                <a:lnTo>
                  <a:pt x="12288" y="12094"/>
                </a:lnTo>
                <a:lnTo>
                  <a:pt x="12337" y="11923"/>
                </a:lnTo>
                <a:lnTo>
                  <a:pt x="12458" y="11631"/>
                </a:lnTo>
                <a:lnTo>
                  <a:pt x="12604" y="11339"/>
                </a:lnTo>
                <a:lnTo>
                  <a:pt x="12823" y="10828"/>
                </a:lnTo>
                <a:lnTo>
                  <a:pt x="12945" y="10585"/>
                </a:lnTo>
                <a:lnTo>
                  <a:pt x="13091" y="10342"/>
                </a:lnTo>
                <a:lnTo>
                  <a:pt x="13091" y="10293"/>
                </a:lnTo>
                <a:lnTo>
                  <a:pt x="13067" y="10244"/>
                </a:lnTo>
                <a:lnTo>
                  <a:pt x="12969" y="10244"/>
                </a:lnTo>
                <a:lnTo>
                  <a:pt x="12775" y="10463"/>
                </a:lnTo>
                <a:lnTo>
                  <a:pt x="12604" y="10682"/>
                </a:lnTo>
                <a:lnTo>
                  <a:pt x="12458" y="10926"/>
                </a:lnTo>
                <a:lnTo>
                  <a:pt x="12312" y="11193"/>
                </a:lnTo>
                <a:lnTo>
                  <a:pt x="12118" y="11510"/>
                </a:lnTo>
                <a:lnTo>
                  <a:pt x="12020" y="11729"/>
                </a:lnTo>
                <a:lnTo>
                  <a:pt x="11947" y="11923"/>
                </a:lnTo>
                <a:lnTo>
                  <a:pt x="11655" y="11802"/>
                </a:lnTo>
                <a:lnTo>
                  <a:pt x="11728" y="11631"/>
                </a:lnTo>
                <a:lnTo>
                  <a:pt x="11777" y="11461"/>
                </a:lnTo>
                <a:lnTo>
                  <a:pt x="11874" y="11145"/>
                </a:lnTo>
                <a:lnTo>
                  <a:pt x="12118" y="10658"/>
                </a:lnTo>
                <a:lnTo>
                  <a:pt x="12239" y="10415"/>
                </a:lnTo>
                <a:lnTo>
                  <a:pt x="12385" y="10196"/>
                </a:lnTo>
                <a:lnTo>
                  <a:pt x="12410" y="10171"/>
                </a:lnTo>
                <a:lnTo>
                  <a:pt x="12385" y="10147"/>
                </a:lnTo>
                <a:lnTo>
                  <a:pt x="12361" y="10123"/>
                </a:lnTo>
                <a:lnTo>
                  <a:pt x="12312" y="10147"/>
                </a:lnTo>
                <a:lnTo>
                  <a:pt x="12142" y="10342"/>
                </a:lnTo>
                <a:lnTo>
                  <a:pt x="11972" y="10561"/>
                </a:lnTo>
                <a:lnTo>
                  <a:pt x="11826" y="10780"/>
                </a:lnTo>
                <a:lnTo>
                  <a:pt x="11704" y="11023"/>
                </a:lnTo>
                <a:lnTo>
                  <a:pt x="11534" y="11339"/>
                </a:lnTo>
                <a:lnTo>
                  <a:pt x="11461" y="11510"/>
                </a:lnTo>
                <a:lnTo>
                  <a:pt x="11436" y="11704"/>
                </a:lnTo>
                <a:lnTo>
                  <a:pt x="10974" y="11510"/>
                </a:lnTo>
                <a:lnTo>
                  <a:pt x="11120" y="11120"/>
                </a:lnTo>
                <a:lnTo>
                  <a:pt x="11315" y="10755"/>
                </a:lnTo>
                <a:lnTo>
                  <a:pt x="11534" y="10317"/>
                </a:lnTo>
                <a:lnTo>
                  <a:pt x="11655" y="10123"/>
                </a:lnTo>
                <a:lnTo>
                  <a:pt x="11801" y="9928"/>
                </a:lnTo>
                <a:lnTo>
                  <a:pt x="11801" y="9904"/>
                </a:lnTo>
                <a:lnTo>
                  <a:pt x="11680" y="9952"/>
                </a:lnTo>
                <a:lnTo>
                  <a:pt x="11582" y="10001"/>
                </a:lnTo>
                <a:lnTo>
                  <a:pt x="11485" y="10074"/>
                </a:lnTo>
                <a:lnTo>
                  <a:pt x="11412" y="10171"/>
                </a:lnTo>
                <a:lnTo>
                  <a:pt x="11266" y="10366"/>
                </a:lnTo>
                <a:lnTo>
                  <a:pt x="11144" y="10561"/>
                </a:lnTo>
                <a:lnTo>
                  <a:pt x="10877" y="10974"/>
                </a:lnTo>
                <a:lnTo>
                  <a:pt x="10755" y="11193"/>
                </a:lnTo>
                <a:lnTo>
                  <a:pt x="10706" y="11315"/>
                </a:lnTo>
                <a:lnTo>
                  <a:pt x="10682" y="11437"/>
                </a:lnTo>
                <a:lnTo>
                  <a:pt x="10633" y="11412"/>
                </a:lnTo>
                <a:lnTo>
                  <a:pt x="10244" y="11315"/>
                </a:lnTo>
                <a:lnTo>
                  <a:pt x="10366" y="11023"/>
                </a:lnTo>
                <a:lnTo>
                  <a:pt x="10487" y="10731"/>
                </a:lnTo>
                <a:lnTo>
                  <a:pt x="10731" y="10244"/>
                </a:lnTo>
                <a:lnTo>
                  <a:pt x="10974" y="9782"/>
                </a:lnTo>
                <a:lnTo>
                  <a:pt x="10974" y="9758"/>
                </a:lnTo>
                <a:lnTo>
                  <a:pt x="10950" y="9758"/>
                </a:lnTo>
                <a:lnTo>
                  <a:pt x="10779" y="9928"/>
                </a:lnTo>
                <a:lnTo>
                  <a:pt x="10609" y="10123"/>
                </a:lnTo>
                <a:lnTo>
                  <a:pt x="10487" y="10317"/>
                </a:lnTo>
                <a:lnTo>
                  <a:pt x="10341" y="10536"/>
                </a:lnTo>
                <a:lnTo>
                  <a:pt x="10147" y="10877"/>
                </a:lnTo>
                <a:lnTo>
                  <a:pt x="10049" y="11072"/>
                </a:lnTo>
                <a:lnTo>
                  <a:pt x="9976" y="11266"/>
                </a:lnTo>
                <a:lnTo>
                  <a:pt x="9441" y="11169"/>
                </a:lnTo>
                <a:lnTo>
                  <a:pt x="9611" y="10828"/>
                </a:lnTo>
                <a:lnTo>
                  <a:pt x="9806" y="10463"/>
                </a:lnTo>
                <a:lnTo>
                  <a:pt x="9903" y="10269"/>
                </a:lnTo>
                <a:lnTo>
                  <a:pt x="9903" y="10171"/>
                </a:lnTo>
                <a:lnTo>
                  <a:pt x="9903" y="10074"/>
                </a:lnTo>
                <a:lnTo>
                  <a:pt x="9903" y="10050"/>
                </a:lnTo>
                <a:lnTo>
                  <a:pt x="9879" y="10050"/>
                </a:lnTo>
                <a:lnTo>
                  <a:pt x="9782" y="10098"/>
                </a:lnTo>
                <a:lnTo>
                  <a:pt x="9709" y="10147"/>
                </a:lnTo>
                <a:lnTo>
                  <a:pt x="9563" y="10317"/>
                </a:lnTo>
                <a:lnTo>
                  <a:pt x="9441" y="10488"/>
                </a:lnTo>
                <a:lnTo>
                  <a:pt x="9344" y="10658"/>
                </a:lnTo>
                <a:lnTo>
                  <a:pt x="9198" y="10877"/>
                </a:lnTo>
                <a:lnTo>
                  <a:pt x="9149" y="10999"/>
                </a:lnTo>
                <a:lnTo>
                  <a:pt x="9076" y="11120"/>
                </a:lnTo>
                <a:lnTo>
                  <a:pt x="8930" y="11072"/>
                </a:lnTo>
                <a:lnTo>
                  <a:pt x="8492" y="10974"/>
                </a:lnTo>
                <a:lnTo>
                  <a:pt x="8638" y="10731"/>
                </a:lnTo>
                <a:lnTo>
                  <a:pt x="8930" y="10244"/>
                </a:lnTo>
                <a:lnTo>
                  <a:pt x="9100" y="10025"/>
                </a:lnTo>
                <a:lnTo>
                  <a:pt x="9246" y="9782"/>
                </a:lnTo>
                <a:lnTo>
                  <a:pt x="9271" y="9758"/>
                </a:lnTo>
                <a:lnTo>
                  <a:pt x="9271" y="9733"/>
                </a:lnTo>
                <a:lnTo>
                  <a:pt x="9222" y="9733"/>
                </a:lnTo>
                <a:lnTo>
                  <a:pt x="9027" y="9879"/>
                </a:lnTo>
                <a:lnTo>
                  <a:pt x="8857" y="10025"/>
                </a:lnTo>
                <a:lnTo>
                  <a:pt x="8687" y="10196"/>
                </a:lnTo>
                <a:lnTo>
                  <a:pt x="8565" y="10390"/>
                </a:lnTo>
                <a:lnTo>
                  <a:pt x="8370" y="10634"/>
                </a:lnTo>
                <a:lnTo>
                  <a:pt x="8273" y="10780"/>
                </a:lnTo>
                <a:lnTo>
                  <a:pt x="8200" y="10926"/>
                </a:lnTo>
                <a:lnTo>
                  <a:pt x="7932" y="10853"/>
                </a:lnTo>
                <a:lnTo>
                  <a:pt x="8078" y="10536"/>
                </a:lnTo>
                <a:lnTo>
                  <a:pt x="8273" y="10220"/>
                </a:lnTo>
                <a:lnTo>
                  <a:pt x="8370" y="10074"/>
                </a:lnTo>
                <a:lnTo>
                  <a:pt x="8492" y="9952"/>
                </a:lnTo>
                <a:lnTo>
                  <a:pt x="8492" y="9928"/>
                </a:lnTo>
                <a:lnTo>
                  <a:pt x="8492" y="9904"/>
                </a:lnTo>
                <a:lnTo>
                  <a:pt x="8468" y="9879"/>
                </a:lnTo>
                <a:lnTo>
                  <a:pt x="8443" y="9904"/>
                </a:lnTo>
                <a:lnTo>
                  <a:pt x="8273" y="9977"/>
                </a:lnTo>
                <a:lnTo>
                  <a:pt x="8127" y="10074"/>
                </a:lnTo>
                <a:lnTo>
                  <a:pt x="8005" y="10196"/>
                </a:lnTo>
                <a:lnTo>
                  <a:pt x="7884" y="10342"/>
                </a:lnTo>
                <a:lnTo>
                  <a:pt x="7738" y="10561"/>
                </a:lnTo>
                <a:lnTo>
                  <a:pt x="7616" y="10804"/>
                </a:lnTo>
                <a:lnTo>
                  <a:pt x="7300" y="10731"/>
                </a:lnTo>
                <a:lnTo>
                  <a:pt x="7397" y="10561"/>
                </a:lnTo>
                <a:lnTo>
                  <a:pt x="7495" y="10390"/>
                </a:lnTo>
                <a:lnTo>
                  <a:pt x="7641" y="10123"/>
                </a:lnTo>
                <a:lnTo>
                  <a:pt x="7714" y="9977"/>
                </a:lnTo>
                <a:lnTo>
                  <a:pt x="7714" y="9831"/>
                </a:lnTo>
                <a:lnTo>
                  <a:pt x="7689" y="9831"/>
                </a:lnTo>
                <a:lnTo>
                  <a:pt x="7592" y="9904"/>
                </a:lnTo>
                <a:lnTo>
                  <a:pt x="7470" y="10025"/>
                </a:lnTo>
                <a:lnTo>
                  <a:pt x="7324" y="10293"/>
                </a:lnTo>
                <a:lnTo>
                  <a:pt x="7178" y="10488"/>
                </a:lnTo>
                <a:lnTo>
                  <a:pt x="7105" y="10585"/>
                </a:lnTo>
                <a:lnTo>
                  <a:pt x="7057" y="10682"/>
                </a:lnTo>
                <a:lnTo>
                  <a:pt x="6643" y="10585"/>
                </a:lnTo>
                <a:lnTo>
                  <a:pt x="6692" y="10488"/>
                </a:lnTo>
                <a:lnTo>
                  <a:pt x="6789" y="10293"/>
                </a:lnTo>
                <a:lnTo>
                  <a:pt x="6886" y="10074"/>
                </a:lnTo>
                <a:lnTo>
                  <a:pt x="7057" y="9636"/>
                </a:lnTo>
                <a:lnTo>
                  <a:pt x="7057" y="9612"/>
                </a:lnTo>
                <a:lnTo>
                  <a:pt x="7032" y="9587"/>
                </a:lnTo>
                <a:lnTo>
                  <a:pt x="7008" y="9612"/>
                </a:lnTo>
                <a:lnTo>
                  <a:pt x="6765" y="9904"/>
                </a:lnTo>
                <a:lnTo>
                  <a:pt x="6521" y="10196"/>
                </a:lnTo>
                <a:lnTo>
                  <a:pt x="6400" y="10342"/>
                </a:lnTo>
                <a:lnTo>
                  <a:pt x="6254" y="10512"/>
                </a:lnTo>
                <a:lnTo>
                  <a:pt x="5816" y="10463"/>
                </a:lnTo>
                <a:lnTo>
                  <a:pt x="5889" y="10244"/>
                </a:lnTo>
                <a:lnTo>
                  <a:pt x="6010" y="10050"/>
                </a:lnTo>
                <a:lnTo>
                  <a:pt x="6205" y="9806"/>
                </a:lnTo>
                <a:lnTo>
                  <a:pt x="6278" y="9685"/>
                </a:lnTo>
                <a:lnTo>
                  <a:pt x="6302" y="9612"/>
                </a:lnTo>
                <a:lnTo>
                  <a:pt x="6327" y="9539"/>
                </a:lnTo>
                <a:lnTo>
                  <a:pt x="6302" y="9514"/>
                </a:lnTo>
                <a:lnTo>
                  <a:pt x="6205" y="9514"/>
                </a:lnTo>
                <a:lnTo>
                  <a:pt x="6132" y="9539"/>
                </a:lnTo>
                <a:lnTo>
                  <a:pt x="5986" y="9660"/>
                </a:lnTo>
                <a:lnTo>
                  <a:pt x="5864" y="9782"/>
                </a:lnTo>
                <a:lnTo>
                  <a:pt x="5767" y="9928"/>
                </a:lnTo>
                <a:lnTo>
                  <a:pt x="5597" y="10171"/>
                </a:lnTo>
                <a:lnTo>
                  <a:pt x="5524" y="10293"/>
                </a:lnTo>
                <a:lnTo>
                  <a:pt x="5475" y="10439"/>
                </a:lnTo>
                <a:lnTo>
                  <a:pt x="5256" y="10463"/>
                </a:lnTo>
                <a:lnTo>
                  <a:pt x="5061" y="10488"/>
                </a:lnTo>
                <a:lnTo>
                  <a:pt x="5183" y="10220"/>
                </a:lnTo>
                <a:lnTo>
                  <a:pt x="5378" y="9855"/>
                </a:lnTo>
                <a:lnTo>
                  <a:pt x="5475" y="9660"/>
                </a:lnTo>
                <a:lnTo>
                  <a:pt x="5597" y="9490"/>
                </a:lnTo>
                <a:lnTo>
                  <a:pt x="5378" y="9636"/>
                </a:lnTo>
                <a:lnTo>
                  <a:pt x="5183" y="9806"/>
                </a:lnTo>
                <a:lnTo>
                  <a:pt x="4988" y="10025"/>
                </a:lnTo>
                <a:lnTo>
                  <a:pt x="4818" y="10244"/>
                </a:lnTo>
                <a:lnTo>
                  <a:pt x="4818" y="8979"/>
                </a:lnTo>
                <a:lnTo>
                  <a:pt x="4794" y="7714"/>
                </a:lnTo>
                <a:lnTo>
                  <a:pt x="4794" y="6254"/>
                </a:lnTo>
                <a:lnTo>
                  <a:pt x="4794" y="5718"/>
                </a:lnTo>
                <a:lnTo>
                  <a:pt x="4794" y="5426"/>
                </a:lnTo>
                <a:lnTo>
                  <a:pt x="4769" y="5159"/>
                </a:lnTo>
                <a:lnTo>
                  <a:pt x="5086" y="5159"/>
                </a:lnTo>
                <a:lnTo>
                  <a:pt x="5986" y="5134"/>
                </a:lnTo>
                <a:lnTo>
                  <a:pt x="6886" y="5086"/>
                </a:lnTo>
                <a:lnTo>
                  <a:pt x="7349" y="5037"/>
                </a:lnTo>
                <a:lnTo>
                  <a:pt x="7835" y="4988"/>
                </a:lnTo>
                <a:lnTo>
                  <a:pt x="8297" y="4916"/>
                </a:lnTo>
                <a:lnTo>
                  <a:pt x="8784" y="4843"/>
                </a:lnTo>
                <a:lnTo>
                  <a:pt x="9709" y="4624"/>
                </a:lnTo>
                <a:lnTo>
                  <a:pt x="10633" y="4356"/>
                </a:lnTo>
                <a:lnTo>
                  <a:pt x="11071" y="4210"/>
                </a:lnTo>
                <a:lnTo>
                  <a:pt x="11509" y="4040"/>
                </a:lnTo>
                <a:lnTo>
                  <a:pt x="11923" y="3869"/>
                </a:lnTo>
                <a:lnTo>
                  <a:pt x="12361" y="3675"/>
                </a:lnTo>
                <a:lnTo>
                  <a:pt x="13188" y="3261"/>
                </a:lnTo>
                <a:lnTo>
                  <a:pt x="14016" y="2823"/>
                </a:lnTo>
                <a:lnTo>
                  <a:pt x="14308" y="2653"/>
                </a:lnTo>
                <a:lnTo>
                  <a:pt x="14575" y="2458"/>
                </a:lnTo>
                <a:lnTo>
                  <a:pt x="15111" y="2044"/>
                </a:lnTo>
                <a:lnTo>
                  <a:pt x="15354" y="1850"/>
                </a:lnTo>
                <a:lnTo>
                  <a:pt x="15500" y="1752"/>
                </a:lnTo>
                <a:lnTo>
                  <a:pt x="15622" y="1631"/>
                </a:lnTo>
                <a:close/>
                <a:moveTo>
                  <a:pt x="15524" y="12605"/>
                </a:moveTo>
                <a:lnTo>
                  <a:pt x="15549" y="13164"/>
                </a:lnTo>
                <a:lnTo>
                  <a:pt x="15476" y="13164"/>
                </a:lnTo>
                <a:lnTo>
                  <a:pt x="15427" y="13213"/>
                </a:lnTo>
                <a:lnTo>
                  <a:pt x="15305" y="13286"/>
                </a:lnTo>
                <a:lnTo>
                  <a:pt x="15232" y="13432"/>
                </a:lnTo>
                <a:lnTo>
                  <a:pt x="15135" y="13578"/>
                </a:lnTo>
                <a:lnTo>
                  <a:pt x="15111" y="13529"/>
                </a:lnTo>
                <a:lnTo>
                  <a:pt x="15257" y="13213"/>
                </a:lnTo>
                <a:lnTo>
                  <a:pt x="15403" y="12872"/>
                </a:lnTo>
                <a:lnTo>
                  <a:pt x="15524" y="12605"/>
                </a:lnTo>
                <a:close/>
                <a:moveTo>
                  <a:pt x="15549" y="13359"/>
                </a:moveTo>
                <a:lnTo>
                  <a:pt x="15573" y="13943"/>
                </a:lnTo>
                <a:lnTo>
                  <a:pt x="15354" y="13748"/>
                </a:lnTo>
                <a:lnTo>
                  <a:pt x="15451" y="13553"/>
                </a:lnTo>
                <a:lnTo>
                  <a:pt x="15549" y="13359"/>
                </a:lnTo>
                <a:close/>
                <a:moveTo>
                  <a:pt x="16692" y="463"/>
                </a:moveTo>
                <a:lnTo>
                  <a:pt x="16789" y="487"/>
                </a:lnTo>
                <a:lnTo>
                  <a:pt x="16862" y="536"/>
                </a:lnTo>
                <a:lnTo>
                  <a:pt x="16935" y="633"/>
                </a:lnTo>
                <a:lnTo>
                  <a:pt x="16984" y="730"/>
                </a:lnTo>
                <a:lnTo>
                  <a:pt x="17033" y="852"/>
                </a:lnTo>
                <a:lnTo>
                  <a:pt x="17081" y="1047"/>
                </a:lnTo>
                <a:lnTo>
                  <a:pt x="17130" y="1314"/>
                </a:lnTo>
                <a:lnTo>
                  <a:pt x="17154" y="1582"/>
                </a:lnTo>
                <a:lnTo>
                  <a:pt x="17179" y="2142"/>
                </a:lnTo>
                <a:lnTo>
                  <a:pt x="17106" y="3237"/>
                </a:lnTo>
                <a:lnTo>
                  <a:pt x="17081" y="4380"/>
                </a:lnTo>
                <a:lnTo>
                  <a:pt x="17081" y="5499"/>
                </a:lnTo>
                <a:lnTo>
                  <a:pt x="17154" y="7738"/>
                </a:lnTo>
                <a:lnTo>
                  <a:pt x="17203" y="9928"/>
                </a:lnTo>
                <a:lnTo>
                  <a:pt x="17203" y="12094"/>
                </a:lnTo>
                <a:lnTo>
                  <a:pt x="17179" y="13213"/>
                </a:lnTo>
                <a:lnTo>
                  <a:pt x="17130" y="13748"/>
                </a:lnTo>
                <a:lnTo>
                  <a:pt x="17081" y="14283"/>
                </a:lnTo>
                <a:lnTo>
                  <a:pt x="17033" y="14502"/>
                </a:lnTo>
                <a:lnTo>
                  <a:pt x="16984" y="14746"/>
                </a:lnTo>
                <a:lnTo>
                  <a:pt x="16935" y="14867"/>
                </a:lnTo>
                <a:lnTo>
                  <a:pt x="16887" y="14965"/>
                </a:lnTo>
                <a:lnTo>
                  <a:pt x="16814" y="15038"/>
                </a:lnTo>
                <a:lnTo>
                  <a:pt x="16716" y="15111"/>
                </a:lnTo>
                <a:lnTo>
                  <a:pt x="16643" y="15111"/>
                </a:lnTo>
                <a:lnTo>
                  <a:pt x="16570" y="15086"/>
                </a:lnTo>
                <a:lnTo>
                  <a:pt x="16449" y="15038"/>
                </a:lnTo>
                <a:lnTo>
                  <a:pt x="16327" y="14916"/>
                </a:lnTo>
                <a:lnTo>
                  <a:pt x="16205" y="14794"/>
                </a:lnTo>
                <a:lnTo>
                  <a:pt x="16205" y="13991"/>
                </a:lnTo>
                <a:lnTo>
                  <a:pt x="16181" y="13188"/>
                </a:lnTo>
                <a:lnTo>
                  <a:pt x="16132" y="12361"/>
                </a:lnTo>
                <a:lnTo>
                  <a:pt x="16132" y="11558"/>
                </a:lnTo>
                <a:lnTo>
                  <a:pt x="16132" y="9636"/>
                </a:lnTo>
                <a:lnTo>
                  <a:pt x="16132" y="7714"/>
                </a:lnTo>
                <a:lnTo>
                  <a:pt x="16132" y="6789"/>
                </a:lnTo>
                <a:lnTo>
                  <a:pt x="16132" y="6327"/>
                </a:lnTo>
                <a:lnTo>
                  <a:pt x="16132" y="5864"/>
                </a:lnTo>
                <a:lnTo>
                  <a:pt x="16205" y="4988"/>
                </a:lnTo>
                <a:lnTo>
                  <a:pt x="16230" y="4551"/>
                </a:lnTo>
                <a:lnTo>
                  <a:pt x="16205" y="4113"/>
                </a:lnTo>
                <a:lnTo>
                  <a:pt x="16181" y="3237"/>
                </a:lnTo>
                <a:lnTo>
                  <a:pt x="16157" y="2799"/>
                </a:lnTo>
                <a:lnTo>
                  <a:pt x="16181" y="2361"/>
                </a:lnTo>
                <a:lnTo>
                  <a:pt x="16205" y="1558"/>
                </a:lnTo>
                <a:lnTo>
                  <a:pt x="16181" y="1144"/>
                </a:lnTo>
                <a:lnTo>
                  <a:pt x="16181" y="755"/>
                </a:lnTo>
                <a:lnTo>
                  <a:pt x="16254" y="657"/>
                </a:lnTo>
                <a:lnTo>
                  <a:pt x="16351" y="584"/>
                </a:lnTo>
                <a:lnTo>
                  <a:pt x="16570" y="487"/>
                </a:lnTo>
                <a:lnTo>
                  <a:pt x="16692" y="463"/>
                </a:lnTo>
                <a:close/>
                <a:moveTo>
                  <a:pt x="5597" y="10950"/>
                </a:moveTo>
                <a:lnTo>
                  <a:pt x="5597" y="11023"/>
                </a:lnTo>
                <a:lnTo>
                  <a:pt x="5621" y="11096"/>
                </a:lnTo>
                <a:lnTo>
                  <a:pt x="5694" y="11218"/>
                </a:lnTo>
                <a:lnTo>
                  <a:pt x="5743" y="11364"/>
                </a:lnTo>
                <a:lnTo>
                  <a:pt x="5767" y="11704"/>
                </a:lnTo>
                <a:lnTo>
                  <a:pt x="5791" y="12045"/>
                </a:lnTo>
                <a:lnTo>
                  <a:pt x="5816" y="12215"/>
                </a:lnTo>
                <a:lnTo>
                  <a:pt x="5840" y="12361"/>
                </a:lnTo>
                <a:lnTo>
                  <a:pt x="5864" y="12483"/>
                </a:lnTo>
                <a:lnTo>
                  <a:pt x="5548" y="12459"/>
                </a:lnTo>
                <a:lnTo>
                  <a:pt x="5207" y="12483"/>
                </a:lnTo>
                <a:lnTo>
                  <a:pt x="4988" y="12507"/>
                </a:lnTo>
                <a:lnTo>
                  <a:pt x="4745" y="12532"/>
                </a:lnTo>
                <a:lnTo>
                  <a:pt x="4502" y="12605"/>
                </a:lnTo>
                <a:lnTo>
                  <a:pt x="4404" y="12653"/>
                </a:lnTo>
                <a:lnTo>
                  <a:pt x="4307" y="12702"/>
                </a:lnTo>
                <a:lnTo>
                  <a:pt x="4258" y="12775"/>
                </a:lnTo>
                <a:lnTo>
                  <a:pt x="4210" y="12848"/>
                </a:lnTo>
                <a:lnTo>
                  <a:pt x="4210" y="12945"/>
                </a:lnTo>
                <a:lnTo>
                  <a:pt x="4258" y="13018"/>
                </a:lnTo>
                <a:lnTo>
                  <a:pt x="4356" y="13067"/>
                </a:lnTo>
                <a:lnTo>
                  <a:pt x="4453" y="13115"/>
                </a:lnTo>
                <a:lnTo>
                  <a:pt x="4623" y="13164"/>
                </a:lnTo>
                <a:lnTo>
                  <a:pt x="4842" y="13188"/>
                </a:lnTo>
                <a:lnTo>
                  <a:pt x="5037" y="13188"/>
                </a:lnTo>
                <a:lnTo>
                  <a:pt x="5475" y="13140"/>
                </a:lnTo>
                <a:lnTo>
                  <a:pt x="5670" y="13140"/>
                </a:lnTo>
                <a:lnTo>
                  <a:pt x="5864" y="13188"/>
                </a:lnTo>
                <a:lnTo>
                  <a:pt x="6035" y="13188"/>
                </a:lnTo>
                <a:lnTo>
                  <a:pt x="6205" y="13967"/>
                </a:lnTo>
                <a:lnTo>
                  <a:pt x="5572" y="13991"/>
                </a:lnTo>
                <a:lnTo>
                  <a:pt x="5183" y="13991"/>
                </a:lnTo>
                <a:lnTo>
                  <a:pt x="4988" y="14040"/>
                </a:lnTo>
                <a:lnTo>
                  <a:pt x="4891" y="14064"/>
                </a:lnTo>
                <a:lnTo>
                  <a:pt x="4794" y="14113"/>
                </a:lnTo>
                <a:lnTo>
                  <a:pt x="4745" y="14186"/>
                </a:lnTo>
                <a:lnTo>
                  <a:pt x="4696" y="14283"/>
                </a:lnTo>
                <a:lnTo>
                  <a:pt x="4696" y="14381"/>
                </a:lnTo>
                <a:lnTo>
                  <a:pt x="4721" y="14429"/>
                </a:lnTo>
                <a:lnTo>
                  <a:pt x="4769" y="14454"/>
                </a:lnTo>
                <a:lnTo>
                  <a:pt x="4915" y="14575"/>
                </a:lnTo>
                <a:lnTo>
                  <a:pt x="5110" y="14624"/>
                </a:lnTo>
                <a:lnTo>
                  <a:pt x="5305" y="14673"/>
                </a:lnTo>
                <a:lnTo>
                  <a:pt x="5499" y="14697"/>
                </a:lnTo>
                <a:lnTo>
                  <a:pt x="6327" y="14697"/>
                </a:lnTo>
                <a:lnTo>
                  <a:pt x="6473" y="15378"/>
                </a:lnTo>
                <a:lnTo>
                  <a:pt x="6010" y="15403"/>
                </a:lnTo>
                <a:lnTo>
                  <a:pt x="5645" y="15403"/>
                </a:lnTo>
                <a:lnTo>
                  <a:pt x="5475" y="15427"/>
                </a:lnTo>
                <a:lnTo>
                  <a:pt x="5305" y="15500"/>
                </a:lnTo>
                <a:lnTo>
                  <a:pt x="5256" y="15549"/>
                </a:lnTo>
                <a:lnTo>
                  <a:pt x="5207" y="15597"/>
                </a:lnTo>
                <a:lnTo>
                  <a:pt x="5183" y="15670"/>
                </a:lnTo>
                <a:lnTo>
                  <a:pt x="5183" y="15743"/>
                </a:lnTo>
                <a:lnTo>
                  <a:pt x="5183" y="15816"/>
                </a:lnTo>
                <a:lnTo>
                  <a:pt x="5207" y="15889"/>
                </a:lnTo>
                <a:lnTo>
                  <a:pt x="5256" y="15938"/>
                </a:lnTo>
                <a:lnTo>
                  <a:pt x="5305" y="15987"/>
                </a:lnTo>
                <a:lnTo>
                  <a:pt x="5475" y="16035"/>
                </a:lnTo>
                <a:lnTo>
                  <a:pt x="5645" y="16060"/>
                </a:lnTo>
                <a:lnTo>
                  <a:pt x="6010" y="16084"/>
                </a:lnTo>
                <a:lnTo>
                  <a:pt x="6278" y="16108"/>
                </a:lnTo>
                <a:lnTo>
                  <a:pt x="6448" y="16108"/>
                </a:lnTo>
                <a:lnTo>
                  <a:pt x="6570" y="16084"/>
                </a:lnTo>
                <a:lnTo>
                  <a:pt x="6619" y="16400"/>
                </a:lnTo>
                <a:lnTo>
                  <a:pt x="6643" y="16692"/>
                </a:lnTo>
                <a:lnTo>
                  <a:pt x="6619" y="16838"/>
                </a:lnTo>
                <a:lnTo>
                  <a:pt x="6594" y="16960"/>
                </a:lnTo>
                <a:lnTo>
                  <a:pt x="6521" y="17057"/>
                </a:lnTo>
                <a:lnTo>
                  <a:pt x="6424" y="17130"/>
                </a:lnTo>
                <a:lnTo>
                  <a:pt x="6327" y="17179"/>
                </a:lnTo>
                <a:lnTo>
                  <a:pt x="6205" y="17228"/>
                </a:lnTo>
                <a:lnTo>
                  <a:pt x="5913" y="17252"/>
                </a:lnTo>
                <a:lnTo>
                  <a:pt x="5597" y="17228"/>
                </a:lnTo>
                <a:lnTo>
                  <a:pt x="5305" y="17203"/>
                </a:lnTo>
                <a:lnTo>
                  <a:pt x="4794" y="17130"/>
                </a:lnTo>
                <a:lnTo>
                  <a:pt x="4575" y="17155"/>
                </a:lnTo>
                <a:lnTo>
                  <a:pt x="4307" y="17179"/>
                </a:lnTo>
                <a:lnTo>
                  <a:pt x="4064" y="17203"/>
                </a:lnTo>
                <a:lnTo>
                  <a:pt x="3796" y="17228"/>
                </a:lnTo>
                <a:lnTo>
                  <a:pt x="3553" y="17228"/>
                </a:lnTo>
                <a:lnTo>
                  <a:pt x="3455" y="17203"/>
                </a:lnTo>
                <a:lnTo>
                  <a:pt x="3358" y="17155"/>
                </a:lnTo>
                <a:lnTo>
                  <a:pt x="3261" y="17106"/>
                </a:lnTo>
                <a:lnTo>
                  <a:pt x="3163" y="17033"/>
                </a:lnTo>
                <a:lnTo>
                  <a:pt x="3115" y="16936"/>
                </a:lnTo>
                <a:lnTo>
                  <a:pt x="3042" y="16790"/>
                </a:lnTo>
                <a:lnTo>
                  <a:pt x="2969" y="16571"/>
                </a:lnTo>
                <a:lnTo>
                  <a:pt x="2920" y="16327"/>
                </a:lnTo>
                <a:lnTo>
                  <a:pt x="2847" y="15816"/>
                </a:lnTo>
                <a:lnTo>
                  <a:pt x="2750" y="14819"/>
                </a:lnTo>
                <a:lnTo>
                  <a:pt x="2725" y="14308"/>
                </a:lnTo>
                <a:lnTo>
                  <a:pt x="2677" y="13797"/>
                </a:lnTo>
                <a:lnTo>
                  <a:pt x="2652" y="13286"/>
                </a:lnTo>
                <a:lnTo>
                  <a:pt x="2628" y="12775"/>
                </a:lnTo>
                <a:lnTo>
                  <a:pt x="2506" y="11923"/>
                </a:lnTo>
                <a:lnTo>
                  <a:pt x="2385" y="11047"/>
                </a:lnTo>
                <a:lnTo>
                  <a:pt x="2385" y="11047"/>
                </a:lnTo>
                <a:lnTo>
                  <a:pt x="2823" y="11072"/>
                </a:lnTo>
                <a:lnTo>
                  <a:pt x="3090" y="11072"/>
                </a:lnTo>
                <a:lnTo>
                  <a:pt x="3358" y="11047"/>
                </a:lnTo>
                <a:lnTo>
                  <a:pt x="3407" y="11047"/>
                </a:lnTo>
                <a:lnTo>
                  <a:pt x="3504" y="11023"/>
                </a:lnTo>
                <a:lnTo>
                  <a:pt x="4064" y="10974"/>
                </a:lnTo>
                <a:lnTo>
                  <a:pt x="4331" y="10974"/>
                </a:lnTo>
                <a:lnTo>
                  <a:pt x="4599" y="10999"/>
                </a:lnTo>
                <a:lnTo>
                  <a:pt x="4623" y="11023"/>
                </a:lnTo>
                <a:lnTo>
                  <a:pt x="4672" y="11072"/>
                </a:lnTo>
                <a:lnTo>
                  <a:pt x="4745" y="11096"/>
                </a:lnTo>
                <a:lnTo>
                  <a:pt x="4818" y="11072"/>
                </a:lnTo>
                <a:lnTo>
                  <a:pt x="4867" y="11023"/>
                </a:lnTo>
                <a:lnTo>
                  <a:pt x="4891" y="10974"/>
                </a:lnTo>
                <a:lnTo>
                  <a:pt x="5597" y="10950"/>
                </a:lnTo>
                <a:close/>
                <a:moveTo>
                  <a:pt x="16546" y="0"/>
                </a:moveTo>
                <a:lnTo>
                  <a:pt x="16400" y="49"/>
                </a:lnTo>
                <a:lnTo>
                  <a:pt x="16278" y="122"/>
                </a:lnTo>
                <a:lnTo>
                  <a:pt x="16157" y="195"/>
                </a:lnTo>
                <a:lnTo>
                  <a:pt x="16035" y="292"/>
                </a:lnTo>
                <a:lnTo>
                  <a:pt x="15962" y="414"/>
                </a:lnTo>
                <a:lnTo>
                  <a:pt x="15889" y="414"/>
                </a:lnTo>
                <a:lnTo>
                  <a:pt x="15840" y="438"/>
                </a:lnTo>
                <a:lnTo>
                  <a:pt x="15792" y="487"/>
                </a:lnTo>
                <a:lnTo>
                  <a:pt x="15768" y="560"/>
                </a:lnTo>
                <a:lnTo>
                  <a:pt x="15695" y="803"/>
                </a:lnTo>
                <a:lnTo>
                  <a:pt x="15670" y="1071"/>
                </a:lnTo>
                <a:lnTo>
                  <a:pt x="15597" y="1047"/>
                </a:lnTo>
                <a:lnTo>
                  <a:pt x="15524" y="1071"/>
                </a:lnTo>
                <a:lnTo>
                  <a:pt x="15451" y="1095"/>
                </a:lnTo>
                <a:lnTo>
                  <a:pt x="15403" y="1168"/>
                </a:lnTo>
                <a:lnTo>
                  <a:pt x="15354" y="1266"/>
                </a:lnTo>
                <a:lnTo>
                  <a:pt x="15281" y="1339"/>
                </a:lnTo>
                <a:lnTo>
                  <a:pt x="15111" y="1485"/>
                </a:lnTo>
                <a:lnTo>
                  <a:pt x="14770" y="1728"/>
                </a:lnTo>
                <a:lnTo>
                  <a:pt x="14283" y="2093"/>
                </a:lnTo>
                <a:lnTo>
                  <a:pt x="14040" y="2288"/>
                </a:lnTo>
                <a:lnTo>
                  <a:pt x="13772" y="2434"/>
                </a:lnTo>
                <a:lnTo>
                  <a:pt x="13018" y="2847"/>
                </a:lnTo>
                <a:lnTo>
                  <a:pt x="12264" y="3237"/>
                </a:lnTo>
                <a:lnTo>
                  <a:pt x="11485" y="3577"/>
                </a:lnTo>
                <a:lnTo>
                  <a:pt x="11071" y="3723"/>
                </a:lnTo>
                <a:lnTo>
                  <a:pt x="10682" y="3869"/>
                </a:lnTo>
                <a:lnTo>
                  <a:pt x="9830" y="4137"/>
                </a:lnTo>
                <a:lnTo>
                  <a:pt x="8979" y="4356"/>
                </a:lnTo>
                <a:lnTo>
                  <a:pt x="8103" y="4526"/>
                </a:lnTo>
                <a:lnTo>
                  <a:pt x="7665" y="4575"/>
                </a:lnTo>
                <a:lnTo>
                  <a:pt x="7227" y="4624"/>
                </a:lnTo>
                <a:lnTo>
                  <a:pt x="6570" y="4672"/>
                </a:lnTo>
                <a:lnTo>
                  <a:pt x="5913" y="4697"/>
                </a:lnTo>
                <a:lnTo>
                  <a:pt x="5256" y="4721"/>
                </a:lnTo>
                <a:lnTo>
                  <a:pt x="4623" y="4745"/>
                </a:lnTo>
                <a:lnTo>
                  <a:pt x="4429" y="4697"/>
                </a:lnTo>
                <a:lnTo>
                  <a:pt x="4234" y="4672"/>
                </a:lnTo>
                <a:lnTo>
                  <a:pt x="3869" y="4624"/>
                </a:lnTo>
                <a:lnTo>
                  <a:pt x="3480" y="4648"/>
                </a:lnTo>
                <a:lnTo>
                  <a:pt x="3090" y="4648"/>
                </a:lnTo>
                <a:lnTo>
                  <a:pt x="2652" y="4672"/>
                </a:lnTo>
                <a:lnTo>
                  <a:pt x="2214" y="4721"/>
                </a:lnTo>
                <a:lnTo>
                  <a:pt x="1995" y="4770"/>
                </a:lnTo>
                <a:lnTo>
                  <a:pt x="1801" y="4818"/>
                </a:lnTo>
                <a:lnTo>
                  <a:pt x="1582" y="4916"/>
                </a:lnTo>
                <a:lnTo>
                  <a:pt x="1387" y="5013"/>
                </a:lnTo>
                <a:lnTo>
                  <a:pt x="1192" y="5110"/>
                </a:lnTo>
                <a:lnTo>
                  <a:pt x="1046" y="5232"/>
                </a:lnTo>
                <a:lnTo>
                  <a:pt x="876" y="5378"/>
                </a:lnTo>
                <a:lnTo>
                  <a:pt x="754" y="5524"/>
                </a:lnTo>
                <a:lnTo>
                  <a:pt x="633" y="5670"/>
                </a:lnTo>
                <a:lnTo>
                  <a:pt x="535" y="5840"/>
                </a:lnTo>
                <a:lnTo>
                  <a:pt x="365" y="6205"/>
                </a:lnTo>
                <a:lnTo>
                  <a:pt x="243" y="6570"/>
                </a:lnTo>
                <a:lnTo>
                  <a:pt x="146" y="6959"/>
                </a:lnTo>
                <a:lnTo>
                  <a:pt x="73" y="7373"/>
                </a:lnTo>
                <a:lnTo>
                  <a:pt x="49" y="7762"/>
                </a:lnTo>
                <a:lnTo>
                  <a:pt x="0" y="8200"/>
                </a:lnTo>
                <a:lnTo>
                  <a:pt x="0" y="8614"/>
                </a:lnTo>
                <a:lnTo>
                  <a:pt x="49" y="9028"/>
                </a:lnTo>
                <a:lnTo>
                  <a:pt x="146" y="9417"/>
                </a:lnTo>
                <a:lnTo>
                  <a:pt x="195" y="9612"/>
                </a:lnTo>
                <a:lnTo>
                  <a:pt x="292" y="9806"/>
                </a:lnTo>
                <a:lnTo>
                  <a:pt x="389" y="9977"/>
                </a:lnTo>
                <a:lnTo>
                  <a:pt x="487" y="10147"/>
                </a:lnTo>
                <a:lnTo>
                  <a:pt x="633" y="10293"/>
                </a:lnTo>
                <a:lnTo>
                  <a:pt x="779" y="10439"/>
                </a:lnTo>
                <a:lnTo>
                  <a:pt x="949" y="10585"/>
                </a:lnTo>
                <a:lnTo>
                  <a:pt x="1144" y="10707"/>
                </a:lnTo>
                <a:lnTo>
                  <a:pt x="1363" y="10804"/>
                </a:lnTo>
                <a:lnTo>
                  <a:pt x="1582" y="10901"/>
                </a:lnTo>
                <a:lnTo>
                  <a:pt x="1825" y="10950"/>
                </a:lnTo>
                <a:lnTo>
                  <a:pt x="2068" y="10999"/>
                </a:lnTo>
                <a:lnTo>
                  <a:pt x="2044" y="11242"/>
                </a:lnTo>
                <a:lnTo>
                  <a:pt x="2020" y="11510"/>
                </a:lnTo>
                <a:lnTo>
                  <a:pt x="2044" y="11777"/>
                </a:lnTo>
                <a:lnTo>
                  <a:pt x="2068" y="12021"/>
                </a:lnTo>
                <a:lnTo>
                  <a:pt x="2166" y="12556"/>
                </a:lnTo>
                <a:lnTo>
                  <a:pt x="2190" y="12824"/>
                </a:lnTo>
                <a:lnTo>
                  <a:pt x="2214" y="13067"/>
                </a:lnTo>
                <a:lnTo>
                  <a:pt x="2287" y="14478"/>
                </a:lnTo>
                <a:lnTo>
                  <a:pt x="2336" y="15184"/>
                </a:lnTo>
                <a:lnTo>
                  <a:pt x="2409" y="15914"/>
                </a:lnTo>
                <a:lnTo>
                  <a:pt x="2458" y="16327"/>
                </a:lnTo>
                <a:lnTo>
                  <a:pt x="2506" y="16741"/>
                </a:lnTo>
                <a:lnTo>
                  <a:pt x="2555" y="16960"/>
                </a:lnTo>
                <a:lnTo>
                  <a:pt x="2628" y="17155"/>
                </a:lnTo>
                <a:lnTo>
                  <a:pt x="2725" y="17325"/>
                </a:lnTo>
                <a:lnTo>
                  <a:pt x="2871" y="17495"/>
                </a:lnTo>
                <a:lnTo>
                  <a:pt x="2993" y="17593"/>
                </a:lnTo>
                <a:lnTo>
                  <a:pt x="3090" y="17641"/>
                </a:lnTo>
                <a:lnTo>
                  <a:pt x="3212" y="17714"/>
                </a:lnTo>
                <a:lnTo>
                  <a:pt x="3334" y="17739"/>
                </a:lnTo>
                <a:lnTo>
                  <a:pt x="3601" y="17763"/>
                </a:lnTo>
                <a:lnTo>
                  <a:pt x="3893" y="17763"/>
                </a:lnTo>
                <a:lnTo>
                  <a:pt x="4429" y="17690"/>
                </a:lnTo>
                <a:lnTo>
                  <a:pt x="4696" y="17666"/>
                </a:lnTo>
                <a:lnTo>
                  <a:pt x="4964" y="17666"/>
                </a:lnTo>
                <a:lnTo>
                  <a:pt x="5475" y="17714"/>
                </a:lnTo>
                <a:lnTo>
                  <a:pt x="5743" y="17739"/>
                </a:lnTo>
                <a:lnTo>
                  <a:pt x="6010" y="17763"/>
                </a:lnTo>
                <a:lnTo>
                  <a:pt x="6278" y="17739"/>
                </a:lnTo>
                <a:lnTo>
                  <a:pt x="6521" y="17690"/>
                </a:lnTo>
                <a:lnTo>
                  <a:pt x="6619" y="17641"/>
                </a:lnTo>
                <a:lnTo>
                  <a:pt x="6740" y="17568"/>
                </a:lnTo>
                <a:lnTo>
                  <a:pt x="6838" y="17495"/>
                </a:lnTo>
                <a:lnTo>
                  <a:pt x="6935" y="17398"/>
                </a:lnTo>
                <a:lnTo>
                  <a:pt x="7008" y="17301"/>
                </a:lnTo>
                <a:lnTo>
                  <a:pt x="7057" y="17179"/>
                </a:lnTo>
                <a:lnTo>
                  <a:pt x="7130" y="16960"/>
                </a:lnTo>
                <a:lnTo>
                  <a:pt x="7154" y="16717"/>
                </a:lnTo>
                <a:lnTo>
                  <a:pt x="7154" y="16449"/>
                </a:lnTo>
                <a:lnTo>
                  <a:pt x="7130" y="16181"/>
                </a:lnTo>
                <a:lnTo>
                  <a:pt x="7081" y="15938"/>
                </a:lnTo>
                <a:lnTo>
                  <a:pt x="6984" y="15451"/>
                </a:lnTo>
                <a:lnTo>
                  <a:pt x="6886" y="14770"/>
                </a:lnTo>
                <a:lnTo>
                  <a:pt x="6765" y="14089"/>
                </a:lnTo>
                <a:lnTo>
                  <a:pt x="6497" y="12726"/>
                </a:lnTo>
                <a:lnTo>
                  <a:pt x="6351" y="12167"/>
                </a:lnTo>
                <a:lnTo>
                  <a:pt x="6302" y="11875"/>
                </a:lnTo>
                <a:lnTo>
                  <a:pt x="6254" y="11583"/>
                </a:lnTo>
                <a:lnTo>
                  <a:pt x="6229" y="11291"/>
                </a:lnTo>
                <a:lnTo>
                  <a:pt x="6205" y="11120"/>
                </a:lnTo>
                <a:lnTo>
                  <a:pt x="6181" y="10974"/>
                </a:lnTo>
                <a:lnTo>
                  <a:pt x="6789" y="11096"/>
                </a:lnTo>
                <a:lnTo>
                  <a:pt x="7397" y="11218"/>
                </a:lnTo>
                <a:lnTo>
                  <a:pt x="10341" y="11826"/>
                </a:lnTo>
                <a:lnTo>
                  <a:pt x="10560" y="11875"/>
                </a:lnTo>
                <a:lnTo>
                  <a:pt x="10755" y="11923"/>
                </a:lnTo>
                <a:lnTo>
                  <a:pt x="11169" y="12094"/>
                </a:lnTo>
                <a:lnTo>
                  <a:pt x="11972" y="12459"/>
                </a:lnTo>
                <a:lnTo>
                  <a:pt x="13456" y="13115"/>
                </a:lnTo>
                <a:lnTo>
                  <a:pt x="14040" y="13407"/>
                </a:lnTo>
                <a:lnTo>
                  <a:pt x="14332" y="13553"/>
                </a:lnTo>
                <a:lnTo>
                  <a:pt x="14624" y="13748"/>
                </a:lnTo>
                <a:lnTo>
                  <a:pt x="14892" y="13943"/>
                </a:lnTo>
                <a:lnTo>
                  <a:pt x="15135" y="14162"/>
                </a:lnTo>
                <a:lnTo>
                  <a:pt x="15354" y="14381"/>
                </a:lnTo>
                <a:lnTo>
                  <a:pt x="15549" y="14648"/>
                </a:lnTo>
                <a:lnTo>
                  <a:pt x="15622" y="14721"/>
                </a:lnTo>
                <a:lnTo>
                  <a:pt x="15622" y="14940"/>
                </a:lnTo>
                <a:lnTo>
                  <a:pt x="15646" y="15062"/>
                </a:lnTo>
                <a:lnTo>
                  <a:pt x="15695" y="15159"/>
                </a:lnTo>
                <a:lnTo>
                  <a:pt x="15792" y="15208"/>
                </a:lnTo>
                <a:lnTo>
                  <a:pt x="15889" y="15232"/>
                </a:lnTo>
                <a:lnTo>
                  <a:pt x="16084" y="15427"/>
                </a:lnTo>
                <a:lnTo>
                  <a:pt x="16205" y="15500"/>
                </a:lnTo>
                <a:lnTo>
                  <a:pt x="16303" y="15573"/>
                </a:lnTo>
                <a:lnTo>
                  <a:pt x="16449" y="15622"/>
                </a:lnTo>
                <a:lnTo>
                  <a:pt x="16570" y="15646"/>
                </a:lnTo>
                <a:lnTo>
                  <a:pt x="16716" y="15670"/>
                </a:lnTo>
                <a:lnTo>
                  <a:pt x="16862" y="15646"/>
                </a:lnTo>
                <a:lnTo>
                  <a:pt x="16984" y="15622"/>
                </a:lnTo>
                <a:lnTo>
                  <a:pt x="17081" y="15573"/>
                </a:lnTo>
                <a:lnTo>
                  <a:pt x="17179" y="15500"/>
                </a:lnTo>
                <a:lnTo>
                  <a:pt x="17276" y="15427"/>
                </a:lnTo>
                <a:lnTo>
                  <a:pt x="17349" y="15330"/>
                </a:lnTo>
                <a:lnTo>
                  <a:pt x="17398" y="15232"/>
                </a:lnTo>
                <a:lnTo>
                  <a:pt x="17495" y="14989"/>
                </a:lnTo>
                <a:lnTo>
                  <a:pt x="17568" y="14721"/>
                </a:lnTo>
                <a:lnTo>
                  <a:pt x="17617" y="14478"/>
                </a:lnTo>
                <a:lnTo>
                  <a:pt x="17690" y="14016"/>
                </a:lnTo>
                <a:lnTo>
                  <a:pt x="17714" y="13651"/>
                </a:lnTo>
                <a:lnTo>
                  <a:pt x="17738" y="13261"/>
                </a:lnTo>
                <a:lnTo>
                  <a:pt x="17763" y="12507"/>
                </a:lnTo>
                <a:lnTo>
                  <a:pt x="17714" y="10974"/>
                </a:lnTo>
                <a:lnTo>
                  <a:pt x="17714" y="10123"/>
                </a:lnTo>
                <a:lnTo>
                  <a:pt x="17860" y="10098"/>
                </a:lnTo>
                <a:lnTo>
                  <a:pt x="17982" y="10001"/>
                </a:lnTo>
                <a:lnTo>
                  <a:pt x="18128" y="9904"/>
                </a:lnTo>
                <a:lnTo>
                  <a:pt x="18249" y="9782"/>
                </a:lnTo>
                <a:lnTo>
                  <a:pt x="18493" y="9514"/>
                </a:lnTo>
                <a:lnTo>
                  <a:pt x="18687" y="9271"/>
                </a:lnTo>
                <a:lnTo>
                  <a:pt x="18785" y="9101"/>
                </a:lnTo>
                <a:lnTo>
                  <a:pt x="18858" y="8906"/>
                </a:lnTo>
                <a:lnTo>
                  <a:pt x="18906" y="8711"/>
                </a:lnTo>
                <a:lnTo>
                  <a:pt x="18931" y="8517"/>
                </a:lnTo>
                <a:lnTo>
                  <a:pt x="18955" y="8103"/>
                </a:lnTo>
                <a:lnTo>
                  <a:pt x="18955" y="7714"/>
                </a:lnTo>
                <a:lnTo>
                  <a:pt x="18931" y="7373"/>
                </a:lnTo>
                <a:lnTo>
                  <a:pt x="18858" y="7057"/>
                </a:lnTo>
                <a:lnTo>
                  <a:pt x="18760" y="6740"/>
                </a:lnTo>
                <a:lnTo>
                  <a:pt x="18614" y="6448"/>
                </a:lnTo>
                <a:lnTo>
                  <a:pt x="18541" y="6327"/>
                </a:lnTo>
                <a:lnTo>
                  <a:pt x="18420" y="6205"/>
                </a:lnTo>
                <a:lnTo>
                  <a:pt x="18322" y="6083"/>
                </a:lnTo>
                <a:lnTo>
                  <a:pt x="18201" y="5986"/>
                </a:lnTo>
                <a:lnTo>
                  <a:pt x="18055" y="5889"/>
                </a:lnTo>
                <a:lnTo>
                  <a:pt x="17909" y="5840"/>
                </a:lnTo>
                <a:lnTo>
                  <a:pt x="17763" y="5767"/>
                </a:lnTo>
                <a:lnTo>
                  <a:pt x="17592" y="5743"/>
                </a:lnTo>
                <a:lnTo>
                  <a:pt x="17568" y="4697"/>
                </a:lnTo>
                <a:lnTo>
                  <a:pt x="17592" y="3942"/>
                </a:lnTo>
                <a:lnTo>
                  <a:pt x="17617" y="3164"/>
                </a:lnTo>
                <a:lnTo>
                  <a:pt x="17641" y="2409"/>
                </a:lnTo>
                <a:lnTo>
                  <a:pt x="17641" y="1631"/>
                </a:lnTo>
                <a:lnTo>
                  <a:pt x="17617" y="1193"/>
                </a:lnTo>
                <a:lnTo>
                  <a:pt x="17592" y="949"/>
                </a:lnTo>
                <a:lnTo>
                  <a:pt x="17519" y="730"/>
                </a:lnTo>
                <a:lnTo>
                  <a:pt x="17446" y="511"/>
                </a:lnTo>
                <a:lnTo>
                  <a:pt x="17325" y="317"/>
                </a:lnTo>
                <a:lnTo>
                  <a:pt x="17252" y="219"/>
                </a:lnTo>
                <a:lnTo>
                  <a:pt x="17179" y="146"/>
                </a:lnTo>
                <a:lnTo>
                  <a:pt x="17081" y="98"/>
                </a:lnTo>
                <a:lnTo>
                  <a:pt x="16984" y="49"/>
                </a:lnTo>
                <a:lnTo>
                  <a:pt x="168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449;p49">
            <a:extLst>
              <a:ext uri="{FF2B5EF4-FFF2-40B4-BE49-F238E27FC236}">
                <a16:creationId xmlns:a16="http://schemas.microsoft.com/office/drawing/2014/main" id="{5108BC7F-6C88-38ED-A05C-254ACCB1B183}"/>
              </a:ext>
            </a:extLst>
          </p:cNvPr>
          <p:cNvSpPr/>
          <p:nvPr/>
        </p:nvSpPr>
        <p:spPr>
          <a:xfrm>
            <a:off x="3578465" y="1184534"/>
            <a:ext cx="3395649" cy="2574666"/>
          </a:xfrm>
          <a:custGeom>
            <a:avLst/>
            <a:gdLst/>
            <a:ahLst/>
            <a:cxnLst/>
            <a:rect l="l" t="t" r="r" b="b"/>
            <a:pathLst>
              <a:path w="16717" h="15403" extrusionOk="0">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233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42"/>
        <p:cNvGrpSpPr/>
        <p:nvPr/>
      </p:nvGrpSpPr>
      <p:grpSpPr>
        <a:xfrm>
          <a:off x="0" y="0"/>
          <a:ext cx="0" cy="0"/>
          <a:chOff x="0" y="0"/>
          <a:chExt cx="0" cy="0"/>
        </a:xfrm>
      </p:grpSpPr>
      <p:sp>
        <p:nvSpPr>
          <p:cNvPr id="64" name="Google Shape;142;p28">
            <a:extLst>
              <a:ext uri="{FF2B5EF4-FFF2-40B4-BE49-F238E27FC236}">
                <a16:creationId xmlns:a16="http://schemas.microsoft.com/office/drawing/2014/main" id="{3DD39812-2C34-9F1F-4A25-495E420DDE73}"/>
              </a:ext>
            </a:extLst>
          </p:cNvPr>
          <p:cNvSpPr txBox="1">
            <a:spLocks noGrp="1"/>
          </p:cNvSpPr>
          <p:nvPr>
            <p:ph type="title"/>
          </p:nvPr>
        </p:nvSpPr>
        <p:spPr>
          <a:xfrm>
            <a:off x="720100" y="1706850"/>
            <a:ext cx="2759700" cy="1729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solidFill>
                  <a:schemeClr val="tx1">
                    <a:lumMod val="50000"/>
                  </a:schemeClr>
                </a:solidFill>
                <a:effectLst>
                  <a:glow rad="63500">
                    <a:schemeClr val="accent6">
                      <a:satMod val="175000"/>
                      <a:alpha val="40000"/>
                    </a:schemeClr>
                  </a:glow>
                </a:effectLst>
                <a:latin typeface="Times New Roman" panose="02020603050405020304" pitchFamily="18" charset="0"/>
                <a:cs typeface="Times New Roman" panose="02020603050405020304" pitchFamily="18" charset="0"/>
              </a:rPr>
              <a:t>Contents</a:t>
            </a:r>
            <a:endParaRPr dirty="0">
              <a:solidFill>
                <a:schemeClr val="tx1">
                  <a:lumMod val="50000"/>
                </a:schemeClr>
              </a:solidFill>
              <a:effectLst>
                <a:glow rad="63500">
                  <a:schemeClr val="accent6">
                    <a:satMod val="175000"/>
                    <a:alpha val="40000"/>
                  </a:schemeClr>
                </a:glow>
              </a:effectLst>
              <a:latin typeface="Times New Roman" panose="02020603050405020304" pitchFamily="18" charset="0"/>
              <a:cs typeface="Times New Roman" panose="02020603050405020304" pitchFamily="18" charset="0"/>
            </a:endParaRPr>
          </a:p>
        </p:txBody>
      </p:sp>
      <p:cxnSp>
        <p:nvCxnSpPr>
          <p:cNvPr id="65" name="Google Shape;143;p28">
            <a:extLst>
              <a:ext uri="{FF2B5EF4-FFF2-40B4-BE49-F238E27FC236}">
                <a16:creationId xmlns:a16="http://schemas.microsoft.com/office/drawing/2014/main" id="{7FF34BA3-0662-CCA6-C079-98E47FE4A74E}"/>
              </a:ext>
            </a:extLst>
          </p:cNvPr>
          <p:cNvCxnSpPr>
            <a:cxnSpLocks/>
          </p:cNvCxnSpPr>
          <p:nvPr/>
        </p:nvCxnSpPr>
        <p:spPr>
          <a:xfrm>
            <a:off x="6159007" y="315263"/>
            <a:ext cx="0" cy="4714294"/>
          </a:xfrm>
          <a:prstGeom prst="straightConnector1">
            <a:avLst/>
          </a:prstGeom>
          <a:ln>
            <a:headEnd type="oval" w="med" len="med"/>
            <a:tailEnd type="oval" w="med" len="med"/>
          </a:ln>
        </p:spPr>
        <p:style>
          <a:lnRef idx="1">
            <a:schemeClr val="dk1"/>
          </a:lnRef>
          <a:fillRef idx="0">
            <a:schemeClr val="dk1"/>
          </a:fillRef>
          <a:effectRef idx="0">
            <a:schemeClr val="dk1"/>
          </a:effectRef>
          <a:fontRef idx="minor">
            <a:schemeClr val="tx1"/>
          </a:fontRef>
        </p:style>
      </p:cxnSp>
      <p:sp>
        <p:nvSpPr>
          <p:cNvPr id="66" name="Google Shape;144;p28">
            <a:extLst>
              <a:ext uri="{FF2B5EF4-FFF2-40B4-BE49-F238E27FC236}">
                <a16:creationId xmlns:a16="http://schemas.microsoft.com/office/drawing/2014/main" id="{C3908EB8-47E6-58CE-6EB1-1B54E1869E01}"/>
              </a:ext>
            </a:extLst>
          </p:cNvPr>
          <p:cNvSpPr txBox="1"/>
          <p:nvPr/>
        </p:nvSpPr>
        <p:spPr>
          <a:xfrm>
            <a:off x="3479800" y="191535"/>
            <a:ext cx="2582190" cy="626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chemeClr val="tx1">
                    <a:lumMod val="50000"/>
                  </a:schemeClr>
                </a:solidFill>
                <a:latin typeface="Times New Roman" panose="02020603050405020304" pitchFamily="18" charset="0"/>
                <a:ea typeface="Fira Sans Condensed Light"/>
                <a:cs typeface="Times New Roman" panose="02020603050405020304" pitchFamily="18" charset="0"/>
                <a:sym typeface="Fira Sans Condensed Light"/>
              </a:rPr>
              <a:t>Absract</a:t>
            </a:r>
            <a:endParaRPr dirty="0">
              <a:solidFill>
                <a:schemeClr val="tx1">
                  <a:lumMod val="50000"/>
                </a:schemeClr>
              </a:solidFill>
              <a:latin typeface="Times New Roman" panose="02020603050405020304" pitchFamily="18" charset="0"/>
              <a:ea typeface="Fira Sans Condensed Light"/>
              <a:cs typeface="Times New Roman" panose="02020603050405020304" pitchFamily="18" charset="0"/>
              <a:sym typeface="Fira Sans Condensed Light"/>
            </a:endParaRPr>
          </a:p>
        </p:txBody>
      </p:sp>
      <p:sp>
        <p:nvSpPr>
          <p:cNvPr id="67" name="Google Shape;145;p28">
            <a:extLst>
              <a:ext uri="{FF2B5EF4-FFF2-40B4-BE49-F238E27FC236}">
                <a16:creationId xmlns:a16="http://schemas.microsoft.com/office/drawing/2014/main" id="{A02DA01D-B470-3D58-1C01-03054E924B15}"/>
              </a:ext>
            </a:extLst>
          </p:cNvPr>
          <p:cNvSpPr txBox="1"/>
          <p:nvPr/>
        </p:nvSpPr>
        <p:spPr>
          <a:xfrm>
            <a:off x="6360200" y="191535"/>
            <a:ext cx="2063700" cy="626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b="1" dirty="0">
                <a:solidFill>
                  <a:schemeClr val="tx1">
                    <a:lumMod val="50000"/>
                  </a:schemeClr>
                </a:solidFill>
                <a:latin typeface="Times New Roman" panose="02020603050405020304" pitchFamily="18" charset="0"/>
                <a:ea typeface="Rajdhani"/>
                <a:cs typeface="Times New Roman" panose="02020603050405020304" pitchFamily="18" charset="0"/>
                <a:sym typeface="Rajdhani"/>
              </a:rPr>
              <a:t>1</a:t>
            </a:r>
            <a:endParaRPr sz="2400" b="1" dirty="0">
              <a:solidFill>
                <a:schemeClr val="tx1">
                  <a:lumMod val="50000"/>
                </a:schemeClr>
              </a:solidFill>
              <a:latin typeface="Times New Roman" panose="02020603050405020304" pitchFamily="18" charset="0"/>
              <a:ea typeface="Rajdhani"/>
              <a:cs typeface="Times New Roman" panose="02020603050405020304" pitchFamily="18" charset="0"/>
              <a:sym typeface="Rajdhani"/>
            </a:endParaRPr>
          </a:p>
        </p:txBody>
      </p:sp>
      <p:sp>
        <p:nvSpPr>
          <p:cNvPr id="68" name="Google Shape;146;p28">
            <a:extLst>
              <a:ext uri="{FF2B5EF4-FFF2-40B4-BE49-F238E27FC236}">
                <a16:creationId xmlns:a16="http://schemas.microsoft.com/office/drawing/2014/main" id="{EADA3B11-2489-7D7D-E02A-701033F9DC0B}"/>
              </a:ext>
            </a:extLst>
          </p:cNvPr>
          <p:cNvSpPr txBox="1"/>
          <p:nvPr/>
        </p:nvSpPr>
        <p:spPr>
          <a:xfrm>
            <a:off x="6333178" y="692532"/>
            <a:ext cx="2063700" cy="49499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tx1">
                    <a:lumMod val="50000"/>
                  </a:schemeClr>
                </a:solidFill>
                <a:latin typeface="Times New Roman" panose="02020603050405020304" pitchFamily="18" charset="0"/>
                <a:ea typeface="Fira Sans Condensed Light"/>
                <a:cs typeface="Times New Roman" panose="02020603050405020304" pitchFamily="18" charset="0"/>
                <a:sym typeface="Fira Sans Condensed Light"/>
              </a:rPr>
              <a:t>Introduction</a:t>
            </a:r>
            <a:endParaRPr dirty="0">
              <a:solidFill>
                <a:schemeClr val="tx1">
                  <a:lumMod val="50000"/>
                </a:schemeClr>
              </a:solidFill>
              <a:latin typeface="Times New Roman" panose="02020603050405020304" pitchFamily="18" charset="0"/>
              <a:ea typeface="Fira Sans Condensed Light"/>
              <a:cs typeface="Times New Roman" panose="02020603050405020304" pitchFamily="18" charset="0"/>
              <a:sym typeface="Fira Sans Condensed Light"/>
            </a:endParaRPr>
          </a:p>
        </p:txBody>
      </p:sp>
      <p:sp>
        <p:nvSpPr>
          <p:cNvPr id="69" name="Google Shape;147;p28">
            <a:extLst>
              <a:ext uri="{FF2B5EF4-FFF2-40B4-BE49-F238E27FC236}">
                <a16:creationId xmlns:a16="http://schemas.microsoft.com/office/drawing/2014/main" id="{F0EE65D2-3F39-5E4F-3C99-7A4DB57F7778}"/>
              </a:ext>
            </a:extLst>
          </p:cNvPr>
          <p:cNvSpPr txBox="1"/>
          <p:nvPr/>
        </p:nvSpPr>
        <p:spPr>
          <a:xfrm>
            <a:off x="4009178" y="1157678"/>
            <a:ext cx="2063700" cy="626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IN" dirty="0">
                <a:solidFill>
                  <a:schemeClr val="tx1">
                    <a:lumMod val="50000"/>
                  </a:schemeClr>
                </a:solidFill>
                <a:latin typeface="Times New Roman" panose="02020603050405020304" pitchFamily="18" charset="0"/>
                <a:ea typeface="Fira Sans Condensed Light"/>
                <a:cs typeface="Times New Roman" panose="02020603050405020304" pitchFamily="18" charset="0"/>
                <a:sym typeface="Fira Sans Condensed Light"/>
              </a:rPr>
              <a:t>P</a:t>
            </a:r>
            <a:r>
              <a:rPr lang="en" dirty="0">
                <a:solidFill>
                  <a:schemeClr val="tx1">
                    <a:lumMod val="50000"/>
                  </a:schemeClr>
                </a:solidFill>
                <a:latin typeface="Times New Roman" panose="02020603050405020304" pitchFamily="18" charset="0"/>
                <a:ea typeface="Fira Sans Condensed Light"/>
                <a:cs typeface="Times New Roman" panose="02020603050405020304" pitchFamily="18" charset="0"/>
                <a:sym typeface="Fira Sans Condensed Light"/>
              </a:rPr>
              <a:t>roblem Statement</a:t>
            </a:r>
            <a:endParaRPr dirty="0">
              <a:solidFill>
                <a:schemeClr val="tx1">
                  <a:lumMod val="50000"/>
                </a:schemeClr>
              </a:solidFill>
              <a:latin typeface="Times New Roman" panose="02020603050405020304" pitchFamily="18" charset="0"/>
              <a:ea typeface="Fira Sans Condensed Light"/>
              <a:cs typeface="Times New Roman" panose="02020603050405020304" pitchFamily="18" charset="0"/>
              <a:sym typeface="Fira Sans Condensed Light"/>
            </a:endParaRPr>
          </a:p>
        </p:txBody>
      </p:sp>
      <p:sp>
        <p:nvSpPr>
          <p:cNvPr id="70" name="Google Shape;148;p28">
            <a:extLst>
              <a:ext uri="{FF2B5EF4-FFF2-40B4-BE49-F238E27FC236}">
                <a16:creationId xmlns:a16="http://schemas.microsoft.com/office/drawing/2014/main" id="{BDBD6930-6F60-D138-3E9D-CBC5E451802F}"/>
              </a:ext>
            </a:extLst>
          </p:cNvPr>
          <p:cNvSpPr txBox="1"/>
          <p:nvPr/>
        </p:nvSpPr>
        <p:spPr>
          <a:xfrm>
            <a:off x="6360200" y="1680088"/>
            <a:ext cx="2063700" cy="6264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IN" dirty="0">
                <a:solidFill>
                  <a:schemeClr val="tx1">
                    <a:lumMod val="50000"/>
                  </a:schemeClr>
                </a:solidFill>
                <a:latin typeface="Times New Roman" panose="02020603050405020304" pitchFamily="18" charset="0"/>
                <a:ea typeface="Fira Sans Condensed Light"/>
                <a:cs typeface="Times New Roman" panose="02020603050405020304" pitchFamily="18" charset="0"/>
                <a:sym typeface="Fira Sans Condensed Light"/>
              </a:rPr>
              <a:t>Software Requirements</a:t>
            </a:r>
          </a:p>
        </p:txBody>
      </p:sp>
      <p:sp>
        <p:nvSpPr>
          <p:cNvPr id="71" name="Google Shape;149;p28">
            <a:extLst>
              <a:ext uri="{FF2B5EF4-FFF2-40B4-BE49-F238E27FC236}">
                <a16:creationId xmlns:a16="http://schemas.microsoft.com/office/drawing/2014/main" id="{801250DC-8D48-D3FB-37E1-4784203574E5}"/>
              </a:ext>
            </a:extLst>
          </p:cNvPr>
          <p:cNvSpPr txBox="1"/>
          <p:nvPr/>
        </p:nvSpPr>
        <p:spPr>
          <a:xfrm>
            <a:off x="3998290" y="626830"/>
            <a:ext cx="2063700" cy="626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400" b="1" dirty="0">
                <a:solidFill>
                  <a:schemeClr val="tx1">
                    <a:lumMod val="50000"/>
                  </a:schemeClr>
                </a:solidFill>
                <a:latin typeface="Times New Roman" panose="02020603050405020304" pitchFamily="18" charset="0"/>
                <a:ea typeface="Rajdhani"/>
                <a:cs typeface="Times New Roman" panose="02020603050405020304" pitchFamily="18" charset="0"/>
                <a:sym typeface="Rajdhani"/>
              </a:rPr>
              <a:t>2</a:t>
            </a:r>
            <a:endParaRPr sz="2400" b="1" dirty="0">
              <a:solidFill>
                <a:schemeClr val="tx1">
                  <a:lumMod val="50000"/>
                </a:schemeClr>
              </a:solidFill>
              <a:latin typeface="Times New Roman" panose="02020603050405020304" pitchFamily="18" charset="0"/>
              <a:ea typeface="Rajdhani"/>
              <a:cs typeface="Times New Roman" panose="02020603050405020304" pitchFamily="18" charset="0"/>
              <a:sym typeface="Rajdhani"/>
            </a:endParaRPr>
          </a:p>
        </p:txBody>
      </p:sp>
      <p:sp>
        <p:nvSpPr>
          <p:cNvPr id="72" name="Google Shape;150;p28">
            <a:extLst>
              <a:ext uri="{FF2B5EF4-FFF2-40B4-BE49-F238E27FC236}">
                <a16:creationId xmlns:a16="http://schemas.microsoft.com/office/drawing/2014/main" id="{BA672A33-A88A-B3EE-2BAB-9F892336F801}"/>
              </a:ext>
            </a:extLst>
          </p:cNvPr>
          <p:cNvSpPr txBox="1"/>
          <p:nvPr/>
        </p:nvSpPr>
        <p:spPr>
          <a:xfrm>
            <a:off x="6360200" y="1157678"/>
            <a:ext cx="2063700" cy="626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b="1" dirty="0">
                <a:solidFill>
                  <a:schemeClr val="tx1">
                    <a:lumMod val="50000"/>
                  </a:schemeClr>
                </a:solidFill>
                <a:latin typeface="Times New Roman" panose="02020603050405020304" pitchFamily="18" charset="0"/>
                <a:ea typeface="Rajdhani"/>
                <a:cs typeface="Times New Roman" panose="02020603050405020304" pitchFamily="18" charset="0"/>
                <a:sym typeface="Rajdhani"/>
              </a:rPr>
              <a:t>3</a:t>
            </a:r>
            <a:endParaRPr sz="2400" b="1" dirty="0">
              <a:solidFill>
                <a:schemeClr val="tx1">
                  <a:lumMod val="50000"/>
                </a:schemeClr>
              </a:solidFill>
              <a:latin typeface="Times New Roman" panose="02020603050405020304" pitchFamily="18" charset="0"/>
              <a:ea typeface="Rajdhani"/>
              <a:cs typeface="Times New Roman" panose="02020603050405020304" pitchFamily="18" charset="0"/>
              <a:sym typeface="Rajdhani"/>
            </a:endParaRPr>
          </a:p>
        </p:txBody>
      </p:sp>
      <p:sp>
        <p:nvSpPr>
          <p:cNvPr id="73" name="Google Shape;151;p28">
            <a:extLst>
              <a:ext uri="{FF2B5EF4-FFF2-40B4-BE49-F238E27FC236}">
                <a16:creationId xmlns:a16="http://schemas.microsoft.com/office/drawing/2014/main" id="{B55559E7-F7F4-AB0F-E96C-A1D0BC8C181F}"/>
              </a:ext>
            </a:extLst>
          </p:cNvPr>
          <p:cNvSpPr txBox="1"/>
          <p:nvPr/>
        </p:nvSpPr>
        <p:spPr>
          <a:xfrm>
            <a:off x="3998290" y="1663630"/>
            <a:ext cx="2063700" cy="626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400" b="1" dirty="0">
                <a:solidFill>
                  <a:schemeClr val="tx1">
                    <a:lumMod val="50000"/>
                  </a:schemeClr>
                </a:solidFill>
                <a:latin typeface="Times New Roman" panose="02020603050405020304" pitchFamily="18" charset="0"/>
                <a:ea typeface="Rajdhani"/>
                <a:cs typeface="Times New Roman" panose="02020603050405020304" pitchFamily="18" charset="0"/>
                <a:sym typeface="Rajdhani"/>
              </a:rPr>
              <a:t>4</a:t>
            </a:r>
            <a:endParaRPr sz="2400" b="1" dirty="0">
              <a:solidFill>
                <a:schemeClr val="tx1">
                  <a:lumMod val="50000"/>
                </a:schemeClr>
              </a:solidFill>
              <a:latin typeface="Times New Roman" panose="02020603050405020304" pitchFamily="18" charset="0"/>
              <a:ea typeface="Rajdhani"/>
              <a:cs typeface="Times New Roman" panose="02020603050405020304" pitchFamily="18" charset="0"/>
              <a:sym typeface="Rajdhani"/>
            </a:endParaRPr>
          </a:p>
        </p:txBody>
      </p:sp>
      <p:cxnSp>
        <p:nvCxnSpPr>
          <p:cNvPr id="74" name="Google Shape;152;p28">
            <a:extLst>
              <a:ext uri="{FF2B5EF4-FFF2-40B4-BE49-F238E27FC236}">
                <a16:creationId xmlns:a16="http://schemas.microsoft.com/office/drawing/2014/main" id="{9A74B85C-AF0A-953C-DF59-504E4E6D1638}"/>
              </a:ext>
            </a:extLst>
          </p:cNvPr>
          <p:cNvCxnSpPr>
            <a:cxnSpLocks/>
            <a:stCxn id="66" idx="3"/>
            <a:endCxn id="67" idx="1"/>
          </p:cNvCxnSpPr>
          <p:nvPr/>
        </p:nvCxnSpPr>
        <p:spPr>
          <a:xfrm>
            <a:off x="6061990" y="504735"/>
            <a:ext cx="298210" cy="0"/>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Google Shape;153;p28">
            <a:extLst>
              <a:ext uri="{FF2B5EF4-FFF2-40B4-BE49-F238E27FC236}">
                <a16:creationId xmlns:a16="http://schemas.microsoft.com/office/drawing/2014/main" id="{B8E07527-7247-29C8-A508-2D11D1C7EA46}"/>
              </a:ext>
            </a:extLst>
          </p:cNvPr>
          <p:cNvCxnSpPr>
            <a:cxnSpLocks/>
            <a:stCxn id="71" idx="3"/>
            <a:endCxn id="68" idx="1"/>
          </p:cNvCxnSpPr>
          <p:nvPr/>
        </p:nvCxnSpPr>
        <p:spPr>
          <a:xfrm>
            <a:off x="6061990" y="940030"/>
            <a:ext cx="271188" cy="0"/>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Google Shape;154;p28">
            <a:extLst>
              <a:ext uri="{FF2B5EF4-FFF2-40B4-BE49-F238E27FC236}">
                <a16:creationId xmlns:a16="http://schemas.microsoft.com/office/drawing/2014/main" id="{8D08864D-B110-E5E4-1A31-7F844BD048E1}"/>
              </a:ext>
            </a:extLst>
          </p:cNvPr>
          <p:cNvCxnSpPr>
            <a:stCxn id="69" idx="3"/>
            <a:endCxn id="72" idx="1"/>
          </p:cNvCxnSpPr>
          <p:nvPr/>
        </p:nvCxnSpPr>
        <p:spPr>
          <a:xfrm>
            <a:off x="6072878" y="1470878"/>
            <a:ext cx="287322" cy="0"/>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Google Shape;155;p28">
            <a:extLst>
              <a:ext uri="{FF2B5EF4-FFF2-40B4-BE49-F238E27FC236}">
                <a16:creationId xmlns:a16="http://schemas.microsoft.com/office/drawing/2014/main" id="{11253092-84CD-49F6-4418-C170F6E7CB35}"/>
              </a:ext>
            </a:extLst>
          </p:cNvPr>
          <p:cNvCxnSpPr>
            <a:cxnSpLocks/>
          </p:cNvCxnSpPr>
          <p:nvPr/>
        </p:nvCxnSpPr>
        <p:spPr>
          <a:xfrm>
            <a:off x="6061990" y="1923107"/>
            <a:ext cx="298210" cy="0"/>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Google Shape;155;p28">
            <a:extLst>
              <a:ext uri="{FF2B5EF4-FFF2-40B4-BE49-F238E27FC236}">
                <a16:creationId xmlns:a16="http://schemas.microsoft.com/office/drawing/2014/main" id="{B884830F-FE81-705E-072F-A867A485A248}"/>
              </a:ext>
            </a:extLst>
          </p:cNvPr>
          <p:cNvCxnSpPr/>
          <p:nvPr/>
        </p:nvCxnSpPr>
        <p:spPr>
          <a:xfrm>
            <a:off x="6024049" y="2548682"/>
            <a:ext cx="298210" cy="0"/>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Google Shape;155;p28">
            <a:extLst>
              <a:ext uri="{FF2B5EF4-FFF2-40B4-BE49-F238E27FC236}">
                <a16:creationId xmlns:a16="http://schemas.microsoft.com/office/drawing/2014/main" id="{1B688768-72B5-C879-40BB-B60758E1C9FB}"/>
              </a:ext>
            </a:extLst>
          </p:cNvPr>
          <p:cNvCxnSpPr/>
          <p:nvPr/>
        </p:nvCxnSpPr>
        <p:spPr>
          <a:xfrm>
            <a:off x="6034968" y="3120535"/>
            <a:ext cx="298210" cy="0"/>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Google Shape;155;p28">
            <a:extLst>
              <a:ext uri="{FF2B5EF4-FFF2-40B4-BE49-F238E27FC236}">
                <a16:creationId xmlns:a16="http://schemas.microsoft.com/office/drawing/2014/main" id="{ED112261-7277-D06B-83EF-107A5D97B50D}"/>
              </a:ext>
            </a:extLst>
          </p:cNvPr>
          <p:cNvCxnSpPr>
            <a:cxnSpLocks/>
          </p:cNvCxnSpPr>
          <p:nvPr/>
        </p:nvCxnSpPr>
        <p:spPr>
          <a:xfrm>
            <a:off x="6034968" y="3673901"/>
            <a:ext cx="298210" cy="0"/>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Google Shape;155;p28">
            <a:extLst>
              <a:ext uri="{FF2B5EF4-FFF2-40B4-BE49-F238E27FC236}">
                <a16:creationId xmlns:a16="http://schemas.microsoft.com/office/drawing/2014/main" id="{568C817E-D925-FDD8-CE16-0B55C9076DE8}"/>
              </a:ext>
            </a:extLst>
          </p:cNvPr>
          <p:cNvCxnSpPr/>
          <p:nvPr/>
        </p:nvCxnSpPr>
        <p:spPr>
          <a:xfrm>
            <a:off x="6009902" y="4198455"/>
            <a:ext cx="298210" cy="0"/>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82" name="Google Shape;151;p28">
            <a:extLst>
              <a:ext uri="{FF2B5EF4-FFF2-40B4-BE49-F238E27FC236}">
                <a16:creationId xmlns:a16="http://schemas.microsoft.com/office/drawing/2014/main" id="{ECC94BC0-D4F2-B65E-ACD2-7B63E4AB9BA7}"/>
              </a:ext>
            </a:extLst>
          </p:cNvPr>
          <p:cNvSpPr txBox="1"/>
          <p:nvPr/>
        </p:nvSpPr>
        <p:spPr>
          <a:xfrm>
            <a:off x="4770895" y="2242102"/>
            <a:ext cx="2063700" cy="626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400" b="1" dirty="0">
                <a:solidFill>
                  <a:schemeClr val="tx1">
                    <a:lumMod val="50000"/>
                  </a:schemeClr>
                </a:solidFill>
                <a:latin typeface="Times New Roman" panose="02020603050405020304" pitchFamily="18" charset="0"/>
                <a:ea typeface="Rajdhani"/>
                <a:cs typeface="Times New Roman" panose="02020603050405020304" pitchFamily="18" charset="0"/>
                <a:sym typeface="Rajdhani"/>
              </a:rPr>
              <a:t>5</a:t>
            </a:r>
            <a:endParaRPr sz="2400" b="1" dirty="0">
              <a:solidFill>
                <a:schemeClr val="tx1">
                  <a:lumMod val="50000"/>
                </a:schemeClr>
              </a:solidFill>
              <a:latin typeface="Times New Roman" panose="02020603050405020304" pitchFamily="18" charset="0"/>
              <a:ea typeface="Rajdhani"/>
              <a:cs typeface="Times New Roman" panose="02020603050405020304" pitchFamily="18" charset="0"/>
              <a:sym typeface="Rajdhani"/>
            </a:endParaRPr>
          </a:p>
        </p:txBody>
      </p:sp>
      <p:sp>
        <p:nvSpPr>
          <p:cNvPr id="83" name="Google Shape;151;p28">
            <a:extLst>
              <a:ext uri="{FF2B5EF4-FFF2-40B4-BE49-F238E27FC236}">
                <a16:creationId xmlns:a16="http://schemas.microsoft.com/office/drawing/2014/main" id="{B0226413-A452-65B0-A943-73668E30FD7B}"/>
              </a:ext>
            </a:extLst>
          </p:cNvPr>
          <p:cNvSpPr txBox="1"/>
          <p:nvPr/>
        </p:nvSpPr>
        <p:spPr>
          <a:xfrm>
            <a:off x="3998290" y="2785564"/>
            <a:ext cx="2063700" cy="626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400" b="1" dirty="0">
                <a:solidFill>
                  <a:schemeClr val="tx1">
                    <a:lumMod val="50000"/>
                  </a:schemeClr>
                </a:solidFill>
                <a:latin typeface="Times New Roman" panose="02020603050405020304" pitchFamily="18" charset="0"/>
                <a:ea typeface="Rajdhani"/>
                <a:cs typeface="Times New Roman" panose="02020603050405020304" pitchFamily="18" charset="0"/>
                <a:sym typeface="Rajdhani"/>
              </a:rPr>
              <a:t>6</a:t>
            </a:r>
            <a:endParaRPr sz="2400" b="1" dirty="0">
              <a:solidFill>
                <a:schemeClr val="tx1">
                  <a:lumMod val="50000"/>
                </a:schemeClr>
              </a:solidFill>
              <a:latin typeface="Times New Roman" panose="02020603050405020304" pitchFamily="18" charset="0"/>
              <a:ea typeface="Rajdhani"/>
              <a:cs typeface="Times New Roman" panose="02020603050405020304" pitchFamily="18" charset="0"/>
              <a:sym typeface="Rajdhani"/>
            </a:endParaRPr>
          </a:p>
        </p:txBody>
      </p:sp>
      <p:sp>
        <p:nvSpPr>
          <p:cNvPr id="84" name="Google Shape;151;p28">
            <a:extLst>
              <a:ext uri="{FF2B5EF4-FFF2-40B4-BE49-F238E27FC236}">
                <a16:creationId xmlns:a16="http://schemas.microsoft.com/office/drawing/2014/main" id="{109AA4F6-358B-3039-9B2A-00A60829BC9A}"/>
              </a:ext>
            </a:extLst>
          </p:cNvPr>
          <p:cNvSpPr txBox="1"/>
          <p:nvPr/>
        </p:nvSpPr>
        <p:spPr>
          <a:xfrm>
            <a:off x="4770895" y="3374684"/>
            <a:ext cx="2063700" cy="626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400" b="1" dirty="0">
                <a:solidFill>
                  <a:schemeClr val="tx1">
                    <a:lumMod val="50000"/>
                  </a:schemeClr>
                </a:solidFill>
                <a:latin typeface="Times New Roman" panose="02020603050405020304" pitchFamily="18" charset="0"/>
                <a:ea typeface="Rajdhani"/>
                <a:cs typeface="Times New Roman" panose="02020603050405020304" pitchFamily="18" charset="0"/>
                <a:sym typeface="Rajdhani"/>
              </a:rPr>
              <a:t>7</a:t>
            </a:r>
            <a:endParaRPr sz="2400" b="1" dirty="0">
              <a:solidFill>
                <a:schemeClr val="tx1">
                  <a:lumMod val="50000"/>
                </a:schemeClr>
              </a:solidFill>
              <a:latin typeface="Times New Roman" panose="02020603050405020304" pitchFamily="18" charset="0"/>
              <a:ea typeface="Rajdhani"/>
              <a:cs typeface="Times New Roman" panose="02020603050405020304" pitchFamily="18" charset="0"/>
              <a:sym typeface="Rajdhani"/>
            </a:endParaRPr>
          </a:p>
        </p:txBody>
      </p:sp>
      <p:sp>
        <p:nvSpPr>
          <p:cNvPr id="85" name="Google Shape;151;p28">
            <a:extLst>
              <a:ext uri="{FF2B5EF4-FFF2-40B4-BE49-F238E27FC236}">
                <a16:creationId xmlns:a16="http://schemas.microsoft.com/office/drawing/2014/main" id="{89A10CE7-D30C-E035-3EAB-FC619EF32F6D}"/>
              </a:ext>
            </a:extLst>
          </p:cNvPr>
          <p:cNvSpPr txBox="1"/>
          <p:nvPr/>
        </p:nvSpPr>
        <p:spPr>
          <a:xfrm>
            <a:off x="3946202" y="3885255"/>
            <a:ext cx="2063700" cy="626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400" b="1" dirty="0">
                <a:solidFill>
                  <a:schemeClr val="tx1">
                    <a:lumMod val="50000"/>
                  </a:schemeClr>
                </a:solidFill>
                <a:latin typeface="Times New Roman" panose="02020603050405020304" pitchFamily="18" charset="0"/>
                <a:ea typeface="Rajdhani"/>
                <a:cs typeface="Times New Roman" panose="02020603050405020304" pitchFamily="18" charset="0"/>
                <a:sym typeface="Rajdhani"/>
              </a:rPr>
              <a:t>8</a:t>
            </a:r>
            <a:endParaRPr sz="2400" b="1" dirty="0">
              <a:solidFill>
                <a:schemeClr val="tx1">
                  <a:lumMod val="50000"/>
                </a:schemeClr>
              </a:solidFill>
              <a:latin typeface="Times New Roman" panose="02020603050405020304" pitchFamily="18" charset="0"/>
              <a:ea typeface="Rajdhani"/>
              <a:cs typeface="Times New Roman" panose="02020603050405020304" pitchFamily="18" charset="0"/>
              <a:sym typeface="Rajdhani"/>
            </a:endParaRPr>
          </a:p>
        </p:txBody>
      </p:sp>
      <p:sp>
        <p:nvSpPr>
          <p:cNvPr id="86" name="Google Shape;148;p28">
            <a:extLst>
              <a:ext uri="{FF2B5EF4-FFF2-40B4-BE49-F238E27FC236}">
                <a16:creationId xmlns:a16="http://schemas.microsoft.com/office/drawing/2014/main" id="{AD748EBE-7360-3CAA-1B0A-3396739C59A0}"/>
              </a:ext>
            </a:extLst>
          </p:cNvPr>
          <p:cNvSpPr txBox="1"/>
          <p:nvPr/>
        </p:nvSpPr>
        <p:spPr>
          <a:xfrm>
            <a:off x="4257560" y="2262992"/>
            <a:ext cx="2063700" cy="626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tx1">
                    <a:lumMod val="50000"/>
                  </a:schemeClr>
                </a:solidFill>
                <a:latin typeface="Times New Roman" panose="02020603050405020304" pitchFamily="18" charset="0"/>
                <a:ea typeface="Fira Sans Condensed Light"/>
                <a:cs typeface="Times New Roman" panose="02020603050405020304" pitchFamily="18" charset="0"/>
                <a:sym typeface="Fira Sans Condensed Light"/>
              </a:rPr>
              <a:t>       Architecture</a:t>
            </a:r>
            <a:endParaRPr dirty="0">
              <a:solidFill>
                <a:schemeClr val="tx1">
                  <a:lumMod val="50000"/>
                </a:schemeClr>
              </a:solidFill>
              <a:latin typeface="Times New Roman" panose="02020603050405020304" pitchFamily="18" charset="0"/>
              <a:ea typeface="Fira Sans Condensed Light"/>
              <a:cs typeface="Times New Roman" panose="02020603050405020304" pitchFamily="18" charset="0"/>
              <a:sym typeface="Fira Sans Condensed Light"/>
            </a:endParaRPr>
          </a:p>
        </p:txBody>
      </p:sp>
      <p:sp>
        <p:nvSpPr>
          <p:cNvPr id="87" name="Google Shape;148;p28">
            <a:extLst>
              <a:ext uri="{FF2B5EF4-FFF2-40B4-BE49-F238E27FC236}">
                <a16:creationId xmlns:a16="http://schemas.microsoft.com/office/drawing/2014/main" id="{17856165-96EA-27F6-23A0-DB9268D6F63D}"/>
              </a:ext>
            </a:extLst>
          </p:cNvPr>
          <p:cNvSpPr txBox="1"/>
          <p:nvPr/>
        </p:nvSpPr>
        <p:spPr>
          <a:xfrm>
            <a:off x="6390643" y="2805589"/>
            <a:ext cx="2063700" cy="626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tx1">
                    <a:lumMod val="50000"/>
                  </a:schemeClr>
                </a:solidFill>
                <a:latin typeface="Times New Roman" panose="02020603050405020304" pitchFamily="18" charset="0"/>
                <a:ea typeface="Fira Sans Condensed Light"/>
                <a:cs typeface="Times New Roman" panose="02020603050405020304" pitchFamily="18" charset="0"/>
                <a:sym typeface="Fira Sans Condensed Light"/>
              </a:rPr>
              <a:t>Proposed System</a:t>
            </a:r>
            <a:endParaRPr dirty="0">
              <a:solidFill>
                <a:schemeClr val="tx1">
                  <a:lumMod val="50000"/>
                </a:schemeClr>
              </a:solidFill>
              <a:latin typeface="Times New Roman" panose="02020603050405020304" pitchFamily="18" charset="0"/>
              <a:ea typeface="Fira Sans Condensed Light"/>
              <a:cs typeface="Times New Roman" panose="02020603050405020304" pitchFamily="18" charset="0"/>
              <a:sym typeface="Fira Sans Condensed Light"/>
            </a:endParaRPr>
          </a:p>
        </p:txBody>
      </p:sp>
      <p:sp>
        <p:nvSpPr>
          <p:cNvPr id="88" name="Google Shape;148;p28">
            <a:extLst>
              <a:ext uri="{FF2B5EF4-FFF2-40B4-BE49-F238E27FC236}">
                <a16:creationId xmlns:a16="http://schemas.microsoft.com/office/drawing/2014/main" id="{2BD98028-4E62-4644-3910-8F68856C159B}"/>
              </a:ext>
            </a:extLst>
          </p:cNvPr>
          <p:cNvSpPr txBox="1"/>
          <p:nvPr/>
        </p:nvSpPr>
        <p:spPr>
          <a:xfrm>
            <a:off x="3831867" y="3354659"/>
            <a:ext cx="2474755" cy="6264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dirty="0">
                <a:solidFill>
                  <a:schemeClr val="tx1">
                    <a:lumMod val="50000"/>
                  </a:schemeClr>
                </a:solidFill>
                <a:latin typeface="Times New Roman" panose="02020603050405020304" pitchFamily="18" charset="0"/>
                <a:ea typeface="Fira Sans Condensed Light"/>
                <a:cs typeface="Times New Roman" panose="02020603050405020304" pitchFamily="18" charset="0"/>
                <a:sym typeface="Fira Sans Condensed Light"/>
              </a:rPr>
              <a:t>           	              NLP</a:t>
            </a:r>
            <a:endParaRPr dirty="0">
              <a:solidFill>
                <a:schemeClr val="tx1">
                  <a:lumMod val="50000"/>
                </a:schemeClr>
              </a:solidFill>
              <a:latin typeface="Times New Roman" panose="02020603050405020304" pitchFamily="18" charset="0"/>
              <a:ea typeface="Fira Sans Condensed Light"/>
              <a:cs typeface="Times New Roman" panose="02020603050405020304" pitchFamily="18" charset="0"/>
              <a:sym typeface="Fira Sans Condensed Light"/>
            </a:endParaRPr>
          </a:p>
        </p:txBody>
      </p:sp>
      <p:sp>
        <p:nvSpPr>
          <p:cNvPr id="89" name="Google Shape;148;p28">
            <a:extLst>
              <a:ext uri="{FF2B5EF4-FFF2-40B4-BE49-F238E27FC236}">
                <a16:creationId xmlns:a16="http://schemas.microsoft.com/office/drawing/2014/main" id="{0360800E-ED28-6D3B-21B8-5B54439F1454}"/>
              </a:ext>
            </a:extLst>
          </p:cNvPr>
          <p:cNvSpPr txBox="1"/>
          <p:nvPr/>
        </p:nvSpPr>
        <p:spPr>
          <a:xfrm>
            <a:off x="6360200" y="3910762"/>
            <a:ext cx="2063700" cy="626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tx1">
                    <a:lumMod val="50000"/>
                  </a:schemeClr>
                </a:solidFill>
                <a:latin typeface="Times New Roman" panose="02020603050405020304" pitchFamily="18" charset="0"/>
                <a:ea typeface="Fira Sans Condensed Light"/>
                <a:cs typeface="Times New Roman" panose="02020603050405020304" pitchFamily="18" charset="0"/>
                <a:sym typeface="Fira Sans Condensed Light"/>
              </a:rPr>
              <a:t>Na</a:t>
            </a:r>
            <a:r>
              <a:rPr lang="en-IN" dirty="0">
                <a:solidFill>
                  <a:schemeClr val="tx1">
                    <a:lumMod val="50000"/>
                  </a:schemeClr>
                </a:solidFill>
                <a:latin typeface="Times New Roman" panose="02020603050405020304" pitchFamily="18" charset="0"/>
                <a:ea typeface="Fira Sans Condensed Light"/>
                <a:cs typeface="Times New Roman" panose="02020603050405020304" pitchFamily="18" charset="0"/>
                <a:sym typeface="Fira Sans Condensed Light"/>
              </a:rPr>
              <a:t>ï</a:t>
            </a:r>
            <a:r>
              <a:rPr lang="en" dirty="0">
                <a:solidFill>
                  <a:schemeClr val="tx1">
                    <a:lumMod val="50000"/>
                  </a:schemeClr>
                </a:solidFill>
                <a:latin typeface="Times New Roman" panose="02020603050405020304" pitchFamily="18" charset="0"/>
                <a:ea typeface="Fira Sans Condensed Light"/>
                <a:cs typeface="Times New Roman" panose="02020603050405020304" pitchFamily="18" charset="0"/>
                <a:sym typeface="Fira Sans Condensed Light"/>
              </a:rPr>
              <a:t>ve Bayes</a:t>
            </a:r>
            <a:endParaRPr dirty="0">
              <a:solidFill>
                <a:schemeClr val="tx1">
                  <a:lumMod val="50000"/>
                </a:schemeClr>
              </a:solidFill>
              <a:latin typeface="Times New Roman" panose="02020603050405020304" pitchFamily="18" charset="0"/>
              <a:ea typeface="Fira Sans Condensed Light"/>
              <a:cs typeface="Times New Roman" panose="02020603050405020304" pitchFamily="18" charset="0"/>
              <a:sym typeface="Fira Sans Condensed Light"/>
            </a:endParaRPr>
          </a:p>
        </p:txBody>
      </p:sp>
      <p:cxnSp>
        <p:nvCxnSpPr>
          <p:cNvPr id="90" name="Google Shape;155;p28">
            <a:extLst>
              <a:ext uri="{FF2B5EF4-FFF2-40B4-BE49-F238E27FC236}">
                <a16:creationId xmlns:a16="http://schemas.microsoft.com/office/drawing/2014/main" id="{593AC067-2338-AC0C-0B26-625A0328B87E}"/>
              </a:ext>
            </a:extLst>
          </p:cNvPr>
          <p:cNvCxnSpPr/>
          <p:nvPr/>
        </p:nvCxnSpPr>
        <p:spPr>
          <a:xfrm>
            <a:off x="6030169" y="4716357"/>
            <a:ext cx="298210" cy="0"/>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91" name="Google Shape;151;p28">
            <a:extLst>
              <a:ext uri="{FF2B5EF4-FFF2-40B4-BE49-F238E27FC236}">
                <a16:creationId xmlns:a16="http://schemas.microsoft.com/office/drawing/2014/main" id="{470EE683-160E-17DD-2891-6111C6497FF7}"/>
              </a:ext>
            </a:extLst>
          </p:cNvPr>
          <p:cNvSpPr txBox="1"/>
          <p:nvPr/>
        </p:nvSpPr>
        <p:spPr>
          <a:xfrm>
            <a:off x="3891917" y="4403157"/>
            <a:ext cx="2063700" cy="626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chemeClr val="tx1">
                    <a:lumMod val="50000"/>
                  </a:schemeClr>
                </a:solidFill>
                <a:latin typeface="Times New Roman" panose="02020603050405020304" pitchFamily="18" charset="0"/>
                <a:ea typeface="Rajdhani"/>
                <a:cs typeface="Times New Roman" panose="02020603050405020304" pitchFamily="18" charset="0"/>
                <a:sym typeface="Rajdhani"/>
              </a:rPr>
              <a:t>SGD</a:t>
            </a:r>
            <a:endParaRPr dirty="0">
              <a:solidFill>
                <a:schemeClr val="tx1">
                  <a:lumMod val="50000"/>
                </a:schemeClr>
              </a:solidFill>
              <a:latin typeface="Times New Roman" panose="02020603050405020304" pitchFamily="18" charset="0"/>
              <a:ea typeface="Rajdhani"/>
              <a:cs typeface="Times New Roman" panose="02020603050405020304" pitchFamily="18" charset="0"/>
              <a:sym typeface="Rajdhani"/>
            </a:endParaRPr>
          </a:p>
        </p:txBody>
      </p:sp>
      <p:sp>
        <p:nvSpPr>
          <p:cNvPr id="92" name="Google Shape;151;p28">
            <a:extLst>
              <a:ext uri="{FF2B5EF4-FFF2-40B4-BE49-F238E27FC236}">
                <a16:creationId xmlns:a16="http://schemas.microsoft.com/office/drawing/2014/main" id="{D844AA69-0769-C463-FA57-0DF3AC895A49}"/>
              </a:ext>
            </a:extLst>
          </p:cNvPr>
          <p:cNvSpPr txBox="1"/>
          <p:nvPr/>
        </p:nvSpPr>
        <p:spPr>
          <a:xfrm>
            <a:off x="4779738" y="4402744"/>
            <a:ext cx="2063700" cy="626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400" b="1" dirty="0">
                <a:solidFill>
                  <a:schemeClr val="tx1">
                    <a:lumMod val="50000"/>
                  </a:schemeClr>
                </a:solidFill>
                <a:latin typeface="Times New Roman" panose="02020603050405020304" pitchFamily="18" charset="0"/>
                <a:ea typeface="Rajdhani"/>
                <a:cs typeface="Times New Roman" panose="02020603050405020304" pitchFamily="18" charset="0"/>
                <a:sym typeface="Rajdhani"/>
              </a:rPr>
              <a:t>9</a:t>
            </a:r>
            <a:endParaRPr sz="2400" b="1" dirty="0">
              <a:solidFill>
                <a:schemeClr val="tx1">
                  <a:lumMod val="50000"/>
                </a:schemeClr>
              </a:solidFill>
              <a:latin typeface="Times New Roman" panose="02020603050405020304" pitchFamily="18" charset="0"/>
              <a:ea typeface="Rajdhani"/>
              <a:cs typeface="Times New Roman" panose="02020603050405020304" pitchFamily="18" charset="0"/>
              <a:sym typeface="Rajdhani"/>
            </a:endParaRPr>
          </a:p>
        </p:txBody>
      </p:sp>
    </p:spTree>
    <p:extLst>
      <p:ext uri="{BB962C8B-B14F-4D97-AF65-F5344CB8AC3E}">
        <p14:creationId xmlns:p14="http://schemas.microsoft.com/office/powerpoint/2010/main" val="794839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34"/>
        <p:cNvGrpSpPr/>
        <p:nvPr/>
      </p:nvGrpSpPr>
      <p:grpSpPr>
        <a:xfrm>
          <a:off x="0" y="0"/>
          <a:ext cx="0" cy="0"/>
          <a:chOff x="0" y="0"/>
          <a:chExt cx="0" cy="0"/>
        </a:xfrm>
      </p:grpSpPr>
      <p:sp>
        <p:nvSpPr>
          <p:cNvPr id="5" name="TextBox 4">
            <a:extLst>
              <a:ext uri="{FF2B5EF4-FFF2-40B4-BE49-F238E27FC236}">
                <a16:creationId xmlns:a16="http://schemas.microsoft.com/office/drawing/2014/main" id="{E209AA16-F7B2-D354-96AD-51C2A88CAE10}"/>
              </a:ext>
            </a:extLst>
          </p:cNvPr>
          <p:cNvSpPr txBox="1"/>
          <p:nvPr/>
        </p:nvSpPr>
        <p:spPr>
          <a:xfrm>
            <a:off x="97536" y="436906"/>
            <a:ext cx="9144000" cy="584775"/>
          </a:xfrm>
          <a:prstGeom prst="rect">
            <a:avLst/>
          </a:prstGeom>
          <a:noFill/>
        </p:spPr>
        <p:txBody>
          <a:bodyPr wrap="square" rtlCol="0">
            <a:spAutoFit/>
          </a:bodyPr>
          <a:lstStyle/>
          <a:p>
            <a:pPr algn="ctr"/>
            <a:r>
              <a:rPr lang="en-US" sz="3200" b="1" dirty="0">
                <a:solidFill>
                  <a:schemeClr val="accent2">
                    <a:lumMod val="75000"/>
                  </a:schemeClr>
                </a:solidFill>
                <a:latin typeface="Times New Roman" panose="02020603050405020304" pitchFamily="18" charset="0"/>
                <a:cs typeface="Times New Roman" panose="02020603050405020304" pitchFamily="18" charset="0"/>
              </a:rPr>
              <a:t>ABSTRACT</a:t>
            </a:r>
            <a:endParaRPr lang="en-IN" sz="3200" b="1" dirty="0">
              <a:solidFill>
                <a:schemeClr val="accent2">
                  <a:lumMod val="75000"/>
                </a:schemeClr>
              </a:solidFill>
              <a:latin typeface="Times New Roman" panose="02020603050405020304" pitchFamily="18" charset="0"/>
              <a:cs typeface="Times New Roman" panose="02020603050405020304" pitchFamily="18" charset="0"/>
            </a:endParaRPr>
          </a:p>
        </p:txBody>
      </p:sp>
      <p:cxnSp>
        <p:nvCxnSpPr>
          <p:cNvPr id="6" name="Straight Connector 5">
            <a:extLst>
              <a:ext uri="{FF2B5EF4-FFF2-40B4-BE49-F238E27FC236}">
                <a16:creationId xmlns:a16="http://schemas.microsoft.com/office/drawing/2014/main" id="{914D2400-5E1E-3CD3-11A0-3C79A69D95A1}"/>
              </a:ext>
            </a:extLst>
          </p:cNvPr>
          <p:cNvCxnSpPr>
            <a:cxnSpLocks/>
          </p:cNvCxnSpPr>
          <p:nvPr/>
        </p:nvCxnSpPr>
        <p:spPr>
          <a:xfrm flipV="1">
            <a:off x="97536" y="1119812"/>
            <a:ext cx="9144000" cy="1"/>
          </a:xfrm>
          <a:prstGeom prst="line">
            <a:avLst/>
          </a:prstGeom>
          <a:ln>
            <a:solidFill>
              <a:schemeClr val="accent2"/>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A89080BA-8EA2-7DB2-CE11-1F3269DD2CCD}"/>
              </a:ext>
            </a:extLst>
          </p:cNvPr>
          <p:cNvSpPr txBox="1"/>
          <p:nvPr/>
        </p:nvSpPr>
        <p:spPr>
          <a:xfrm>
            <a:off x="941687" y="1119812"/>
            <a:ext cx="7144512" cy="3785652"/>
          </a:xfrm>
          <a:prstGeom prst="rect">
            <a:avLst/>
          </a:prstGeom>
          <a:noFill/>
        </p:spPr>
        <p:txBody>
          <a:bodyPr wrap="square" lIns="91440" tIns="45720" rIns="91440" bIns="45720" rtlCol="0" anchor="t">
            <a:spAutoFit/>
          </a:bodyPr>
          <a:lstStyle/>
          <a:p>
            <a:pPr marL="342900" indent="-342900" algn="l">
              <a:buFont typeface="Arial" panose="020B0604020202020204" pitchFamily="34" charset="0"/>
              <a:buChar char="•"/>
            </a:pPr>
            <a:r>
              <a:rPr lang="en-US" sz="2000" b="0" i="0" dirty="0">
                <a:solidFill>
                  <a:schemeClr val="tx1">
                    <a:lumMod val="50000"/>
                  </a:schemeClr>
                </a:solidFill>
                <a:effectLst/>
                <a:latin typeface="Times New Roman" panose="02020603050405020304" pitchFamily="18" charset="0"/>
                <a:cs typeface="Times New Roman" panose="02020603050405020304" pitchFamily="18" charset="0"/>
              </a:rPr>
              <a:t>To design a qualified training program so that the competence of job seekers can be in line with the industrial needs, Training Need Analysis (TNA) should be conducted before establish a training program. </a:t>
            </a:r>
          </a:p>
          <a:p>
            <a:pPr algn="l"/>
            <a:endParaRPr lang="en-US" sz="2000" b="0" i="0" dirty="0">
              <a:solidFill>
                <a:schemeClr val="tx1">
                  <a:lumMod val="50000"/>
                </a:schemeClr>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b="0" i="0" dirty="0">
                <a:solidFill>
                  <a:schemeClr val="tx1">
                    <a:lumMod val="50000"/>
                  </a:schemeClr>
                </a:solidFill>
                <a:effectLst/>
                <a:latin typeface="Times New Roman" panose="02020603050405020304" pitchFamily="18" charset="0"/>
                <a:cs typeface="Times New Roman" panose="02020603050405020304" pitchFamily="18" charset="0"/>
              </a:rPr>
              <a:t>Unfortunately, there have been many fraudulent job ads by individuals on behalf of the company. In order to overcome the problem, an employment scam detection is required.</a:t>
            </a:r>
          </a:p>
          <a:p>
            <a:pPr algn="l"/>
            <a:endParaRPr lang="en-US" sz="2000" b="0" i="0" dirty="0">
              <a:solidFill>
                <a:schemeClr val="tx1">
                  <a:lumMod val="50000"/>
                </a:schemeClr>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b="0" i="0" dirty="0">
                <a:solidFill>
                  <a:schemeClr val="tx1">
                    <a:lumMod val="50000"/>
                  </a:schemeClr>
                </a:solidFill>
                <a:effectLst/>
                <a:latin typeface="Times New Roman" panose="02020603050405020304" pitchFamily="18" charset="0"/>
                <a:cs typeface="Times New Roman" panose="02020603050405020304" pitchFamily="18" charset="0"/>
              </a:rPr>
              <a:t>Different classifiers are used for checking fraudulent post in the web and the results of those classifiers are compared for identifying the best employment scam detection model. </a:t>
            </a:r>
          </a:p>
        </p:txBody>
      </p:sp>
    </p:spTree>
    <p:extLst>
      <p:ext uri="{BB962C8B-B14F-4D97-AF65-F5344CB8AC3E}">
        <p14:creationId xmlns:p14="http://schemas.microsoft.com/office/powerpoint/2010/main" val="1965928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9" name="TextBox 8">
            <a:extLst>
              <a:ext uri="{FF2B5EF4-FFF2-40B4-BE49-F238E27FC236}">
                <a16:creationId xmlns:a16="http://schemas.microsoft.com/office/drawing/2014/main" id="{3A1AFD6F-E28A-268A-F855-B686CC2EDCDF}"/>
              </a:ext>
            </a:extLst>
          </p:cNvPr>
          <p:cNvSpPr txBox="1"/>
          <p:nvPr/>
        </p:nvSpPr>
        <p:spPr>
          <a:xfrm>
            <a:off x="90279" y="137803"/>
            <a:ext cx="9144000" cy="584775"/>
          </a:xfrm>
          <a:prstGeom prst="rect">
            <a:avLst/>
          </a:prstGeom>
          <a:noFill/>
        </p:spPr>
        <p:txBody>
          <a:bodyPr wrap="square" rtlCol="0">
            <a:spAutoFit/>
          </a:bodyPr>
          <a:lstStyle/>
          <a:p>
            <a:pPr algn="ctr"/>
            <a:r>
              <a:rPr lang="en-US" sz="3200" b="1" dirty="0">
                <a:solidFill>
                  <a:schemeClr val="accent2">
                    <a:lumMod val="75000"/>
                  </a:schemeClr>
                </a:solidFill>
                <a:latin typeface="Times New Roman" panose="02020603050405020304" pitchFamily="18" charset="0"/>
                <a:cs typeface="Times New Roman" panose="02020603050405020304" pitchFamily="18" charset="0"/>
              </a:rPr>
              <a:t>INTRODUCTION</a:t>
            </a:r>
            <a:endParaRPr lang="en-IN" sz="3200" b="1" dirty="0">
              <a:solidFill>
                <a:schemeClr val="accent2">
                  <a:lumMod val="75000"/>
                </a:schemeClr>
              </a:solidFill>
              <a:latin typeface="Times New Roman" panose="02020603050405020304" pitchFamily="18"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id="{CD67F7D5-75EB-A47B-9E56-EFC00F909C5C}"/>
              </a:ext>
            </a:extLst>
          </p:cNvPr>
          <p:cNvCxnSpPr>
            <a:cxnSpLocks/>
          </p:cNvCxnSpPr>
          <p:nvPr/>
        </p:nvCxnSpPr>
        <p:spPr>
          <a:xfrm flipV="1">
            <a:off x="90279" y="880326"/>
            <a:ext cx="9144000" cy="1"/>
          </a:xfrm>
          <a:prstGeom prst="line">
            <a:avLst/>
          </a:prstGeom>
          <a:ln>
            <a:solidFill>
              <a:schemeClr val="accent2"/>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38CBCB7-0E1E-2FF6-CE65-3B779C6B91EC}"/>
              </a:ext>
            </a:extLst>
          </p:cNvPr>
          <p:cNvSpPr txBox="1"/>
          <p:nvPr/>
        </p:nvSpPr>
        <p:spPr>
          <a:xfrm>
            <a:off x="571863" y="880326"/>
            <a:ext cx="8180832" cy="4093428"/>
          </a:xfrm>
          <a:prstGeom prst="rect">
            <a:avLst/>
          </a:prstGeom>
          <a:noFill/>
        </p:spPr>
        <p:txBody>
          <a:bodyPr wrap="square" lIns="91440" tIns="45720" rIns="91440" bIns="45720" rtlCol="0" anchor="t">
            <a:spAutoFit/>
          </a:bodyPr>
          <a:lstStyle/>
          <a:p>
            <a:pPr marL="342900" lvl="0" indent="-342900" algn="l" rtl="0">
              <a:spcBef>
                <a:spcPts val="0"/>
              </a:spcBef>
              <a:spcAft>
                <a:spcPts val="0"/>
              </a:spcAft>
              <a:buFont typeface="Arial" panose="020B0604020202020204" pitchFamily="34" charset="0"/>
              <a:buChar char="•"/>
            </a:pPr>
            <a:r>
              <a:rPr lang="en-US" sz="2000" b="0" i="0" dirty="0">
                <a:solidFill>
                  <a:schemeClr val="tx1">
                    <a:lumMod val="50000"/>
                  </a:schemeClr>
                </a:solidFill>
                <a:effectLst/>
                <a:latin typeface="Times New Roman" panose="02020603050405020304" pitchFamily="18" charset="0"/>
                <a:cs typeface="Times New Roman" panose="02020603050405020304" pitchFamily="18" charset="0"/>
              </a:rPr>
              <a:t>Employment scams are on the rise. According to CNBC, the number of employment scams doubled in 2018 as compared to 2017. </a:t>
            </a:r>
          </a:p>
          <a:p>
            <a:pPr lvl="0" algn="l" rtl="0">
              <a:spcBef>
                <a:spcPts val="0"/>
              </a:spcBef>
              <a:spcAft>
                <a:spcPts val="0"/>
              </a:spcAft>
            </a:pPr>
            <a:endParaRPr lang="en-US" sz="2000" b="0" i="0" dirty="0">
              <a:solidFill>
                <a:schemeClr val="tx1">
                  <a:lumMod val="50000"/>
                </a:schemeClr>
              </a:solidFill>
              <a:effectLst/>
              <a:latin typeface="Times New Roman" panose="02020603050405020304" pitchFamily="18" charset="0"/>
              <a:cs typeface="Times New Roman" panose="02020603050405020304" pitchFamily="18" charset="0"/>
            </a:endParaRPr>
          </a:p>
          <a:p>
            <a:pPr marL="342900" lvl="0" indent="-342900" algn="l" rtl="0">
              <a:spcBef>
                <a:spcPts val="0"/>
              </a:spcBef>
              <a:spcAft>
                <a:spcPts val="0"/>
              </a:spcAft>
              <a:buFont typeface="Arial" panose="020B0604020202020204" pitchFamily="34" charset="0"/>
              <a:buChar char="•"/>
            </a:pPr>
            <a:r>
              <a:rPr lang="en-US" sz="2000" b="0" i="0" dirty="0">
                <a:solidFill>
                  <a:schemeClr val="tx1">
                    <a:lumMod val="50000"/>
                  </a:schemeClr>
                </a:solidFill>
                <a:effectLst/>
                <a:latin typeface="Times New Roman" panose="02020603050405020304" pitchFamily="18" charset="0"/>
                <a:cs typeface="Times New Roman" panose="02020603050405020304" pitchFamily="18" charset="0"/>
              </a:rPr>
              <a:t>Economic stress and the impact of the coronavirus have significantly reduced job availability and the loss of jobs for many individuals. </a:t>
            </a:r>
          </a:p>
          <a:p>
            <a:pPr lvl="0" algn="l" rtl="0">
              <a:spcBef>
                <a:spcPts val="0"/>
              </a:spcBef>
              <a:spcAft>
                <a:spcPts val="0"/>
              </a:spcAft>
            </a:pPr>
            <a:endParaRPr lang="en-US" sz="2000" b="0" i="0" dirty="0">
              <a:solidFill>
                <a:schemeClr val="tx1">
                  <a:lumMod val="50000"/>
                </a:schemeClr>
              </a:solidFill>
              <a:effectLst/>
              <a:latin typeface="Times New Roman" panose="02020603050405020304" pitchFamily="18" charset="0"/>
              <a:cs typeface="Times New Roman" panose="02020603050405020304" pitchFamily="18" charset="0"/>
            </a:endParaRPr>
          </a:p>
          <a:p>
            <a:pPr marL="342900" lvl="0" indent="-342900" algn="l" rtl="0">
              <a:spcBef>
                <a:spcPts val="0"/>
              </a:spcBef>
              <a:spcAft>
                <a:spcPts val="0"/>
              </a:spcAft>
              <a:buFont typeface="Arial" panose="020B0604020202020204" pitchFamily="34" charset="0"/>
              <a:buChar char="•"/>
            </a:pPr>
            <a:r>
              <a:rPr lang="en-US" sz="2000" b="0" i="0" dirty="0">
                <a:solidFill>
                  <a:schemeClr val="tx1">
                    <a:lumMod val="50000"/>
                  </a:schemeClr>
                </a:solidFill>
                <a:effectLst/>
                <a:latin typeface="Times New Roman" panose="02020603050405020304" pitchFamily="18" charset="0"/>
                <a:cs typeface="Times New Roman" panose="02020603050405020304" pitchFamily="18" charset="0"/>
              </a:rPr>
              <a:t>Many people are falling prey to these scammers using the desperation that is caused by an unprecedented incident. Most scammer do this to get personal information from the person they are scamming. </a:t>
            </a:r>
          </a:p>
          <a:p>
            <a:pPr lvl="0" algn="l" rtl="0">
              <a:spcBef>
                <a:spcPts val="0"/>
              </a:spcBef>
              <a:spcAft>
                <a:spcPts val="0"/>
              </a:spcAft>
            </a:pPr>
            <a:endParaRPr lang="en-US" sz="2000" b="0" i="0" dirty="0">
              <a:solidFill>
                <a:schemeClr val="tx1">
                  <a:lumMod val="50000"/>
                </a:schemeClr>
              </a:solidFill>
              <a:effectLst/>
              <a:latin typeface="Times New Roman" panose="02020603050405020304" pitchFamily="18" charset="0"/>
              <a:cs typeface="Times New Roman" panose="02020603050405020304" pitchFamily="18" charset="0"/>
            </a:endParaRPr>
          </a:p>
          <a:p>
            <a:pPr marL="342900" lvl="0" indent="-342900" algn="l" rtl="0">
              <a:spcBef>
                <a:spcPts val="0"/>
              </a:spcBef>
              <a:spcAft>
                <a:spcPts val="0"/>
              </a:spcAft>
              <a:buFont typeface="Arial" panose="020B0604020202020204" pitchFamily="34" charset="0"/>
              <a:buChar char="•"/>
            </a:pPr>
            <a:r>
              <a:rPr lang="en-US" sz="2000" b="0" i="0" dirty="0">
                <a:solidFill>
                  <a:schemeClr val="tx1">
                    <a:lumMod val="50000"/>
                  </a:schemeClr>
                </a:solidFill>
                <a:effectLst/>
                <a:latin typeface="Times New Roman" panose="02020603050405020304" pitchFamily="18" charset="0"/>
                <a:cs typeface="Times New Roman" panose="02020603050405020304" pitchFamily="18" charset="0"/>
              </a:rPr>
              <a:t>The scammers provide users with a very lucrative job opportunity and later ask for money in return. Or they require investment from the job seeker with the promise of a job. </a:t>
            </a:r>
            <a:endParaRPr lang="en-US" sz="2000" dirty="0">
              <a:solidFill>
                <a:schemeClr val="tx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3107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9" name="TextBox 8">
            <a:extLst>
              <a:ext uri="{FF2B5EF4-FFF2-40B4-BE49-F238E27FC236}">
                <a16:creationId xmlns:a16="http://schemas.microsoft.com/office/drawing/2014/main" id="{3A1AFD6F-E28A-268A-F855-B686CC2EDCDF}"/>
              </a:ext>
            </a:extLst>
          </p:cNvPr>
          <p:cNvSpPr txBox="1"/>
          <p:nvPr/>
        </p:nvSpPr>
        <p:spPr>
          <a:xfrm>
            <a:off x="90279" y="137803"/>
            <a:ext cx="9144000" cy="584775"/>
          </a:xfrm>
          <a:prstGeom prst="rect">
            <a:avLst/>
          </a:prstGeom>
          <a:noFill/>
        </p:spPr>
        <p:txBody>
          <a:bodyPr wrap="square" rtlCol="0">
            <a:spAutoFit/>
          </a:bodyPr>
          <a:lstStyle/>
          <a:p>
            <a:pPr algn="ctr"/>
            <a:r>
              <a:rPr lang="en-US" sz="3200" b="1" dirty="0">
                <a:solidFill>
                  <a:schemeClr val="accent2">
                    <a:lumMod val="75000"/>
                  </a:schemeClr>
                </a:solidFill>
                <a:latin typeface="Times New Roman" panose="02020603050405020304" pitchFamily="18" charset="0"/>
                <a:cs typeface="Times New Roman" panose="02020603050405020304" pitchFamily="18" charset="0"/>
              </a:rPr>
              <a:t>PROBLEM STATEMENT</a:t>
            </a:r>
            <a:endParaRPr lang="en-IN" sz="3200" b="1" dirty="0">
              <a:solidFill>
                <a:schemeClr val="accent2">
                  <a:lumMod val="75000"/>
                </a:schemeClr>
              </a:solidFill>
              <a:latin typeface="Times New Roman" panose="02020603050405020304" pitchFamily="18"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id="{CD67F7D5-75EB-A47B-9E56-EFC00F909C5C}"/>
              </a:ext>
            </a:extLst>
          </p:cNvPr>
          <p:cNvCxnSpPr>
            <a:cxnSpLocks/>
          </p:cNvCxnSpPr>
          <p:nvPr/>
        </p:nvCxnSpPr>
        <p:spPr>
          <a:xfrm flipV="1">
            <a:off x="90279" y="880326"/>
            <a:ext cx="9144000" cy="1"/>
          </a:xfrm>
          <a:prstGeom prst="line">
            <a:avLst/>
          </a:prstGeom>
          <a:ln>
            <a:solidFill>
              <a:schemeClr val="accent2"/>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38CBCB7-0E1E-2FF6-CE65-3B779C6B91EC}"/>
              </a:ext>
            </a:extLst>
          </p:cNvPr>
          <p:cNvSpPr txBox="1"/>
          <p:nvPr/>
        </p:nvSpPr>
        <p:spPr>
          <a:xfrm>
            <a:off x="686163" y="1528026"/>
            <a:ext cx="8180832" cy="707886"/>
          </a:xfrm>
          <a:prstGeom prst="rect">
            <a:avLst/>
          </a:prstGeom>
          <a:noFill/>
        </p:spPr>
        <p:txBody>
          <a:bodyPr wrap="square" lIns="91440" tIns="45720" rIns="91440" bIns="45720" rtlCol="0" anchor="t">
            <a:spAutoFit/>
          </a:bodyPr>
          <a:lstStyle/>
          <a:p>
            <a:pPr marL="438150" indent="-285750">
              <a:buFont typeface="Wingdings" panose="05000000000000000000" pitchFamily="2" charset="2"/>
              <a:buChar char="q"/>
            </a:pPr>
            <a:r>
              <a:rPr lang="en-IN" sz="2000" dirty="0">
                <a:latin typeface="Times New Roman" panose="02020603050405020304" pitchFamily="18" charset="0"/>
                <a:ea typeface="Fira Sans Condensed Light"/>
                <a:cs typeface="Times New Roman" panose="02020603050405020304" pitchFamily="18" charset="0"/>
                <a:sym typeface="Fira Sans Condensed Light"/>
              </a:rPr>
              <a:t>This project aims to create classifier that will have the capability to identify fake and real jobs.</a:t>
            </a:r>
          </a:p>
        </p:txBody>
      </p:sp>
    </p:spTree>
    <p:extLst>
      <p:ext uri="{BB962C8B-B14F-4D97-AF65-F5344CB8AC3E}">
        <p14:creationId xmlns:p14="http://schemas.microsoft.com/office/powerpoint/2010/main" val="1140327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9" name="TextBox 8">
            <a:extLst>
              <a:ext uri="{FF2B5EF4-FFF2-40B4-BE49-F238E27FC236}">
                <a16:creationId xmlns:a16="http://schemas.microsoft.com/office/drawing/2014/main" id="{3A1AFD6F-E28A-268A-F855-B686CC2EDCDF}"/>
              </a:ext>
            </a:extLst>
          </p:cNvPr>
          <p:cNvSpPr txBox="1"/>
          <p:nvPr/>
        </p:nvSpPr>
        <p:spPr>
          <a:xfrm>
            <a:off x="0" y="242651"/>
            <a:ext cx="9144000" cy="584775"/>
          </a:xfrm>
          <a:prstGeom prst="rect">
            <a:avLst/>
          </a:prstGeom>
          <a:noFill/>
        </p:spPr>
        <p:txBody>
          <a:bodyPr wrap="square" rtlCol="0">
            <a:spAutoFit/>
          </a:bodyPr>
          <a:lstStyle/>
          <a:p>
            <a:pPr algn="ctr"/>
            <a:r>
              <a:rPr lang="en-US" sz="3200" b="1" dirty="0">
                <a:solidFill>
                  <a:schemeClr val="accent2">
                    <a:lumMod val="75000"/>
                  </a:schemeClr>
                </a:solidFill>
                <a:latin typeface="Times New Roman" panose="02020603050405020304" pitchFamily="18" charset="0"/>
                <a:cs typeface="Times New Roman" panose="02020603050405020304" pitchFamily="18" charset="0"/>
              </a:rPr>
              <a:t>LITERATURE SURVEY</a:t>
            </a:r>
            <a:endParaRPr lang="en-IN" sz="3200" b="1" dirty="0">
              <a:solidFill>
                <a:schemeClr val="accent2">
                  <a:lumMod val="75000"/>
                </a:schemeClr>
              </a:solidFill>
              <a:latin typeface="Times New Roman" panose="02020603050405020304" pitchFamily="18"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id="{CD67F7D5-75EB-A47B-9E56-EFC00F909C5C}"/>
              </a:ext>
            </a:extLst>
          </p:cNvPr>
          <p:cNvCxnSpPr>
            <a:cxnSpLocks/>
          </p:cNvCxnSpPr>
          <p:nvPr/>
        </p:nvCxnSpPr>
        <p:spPr>
          <a:xfrm flipV="1">
            <a:off x="97535" y="827426"/>
            <a:ext cx="9144000" cy="1"/>
          </a:xfrm>
          <a:prstGeom prst="line">
            <a:avLst/>
          </a:prstGeom>
          <a:ln>
            <a:solidFill>
              <a:schemeClr val="accent2"/>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graphicFrame>
        <p:nvGraphicFramePr>
          <p:cNvPr id="7" name="Table 2">
            <a:extLst>
              <a:ext uri="{FF2B5EF4-FFF2-40B4-BE49-F238E27FC236}">
                <a16:creationId xmlns:a16="http://schemas.microsoft.com/office/drawing/2014/main" id="{0B0181D6-85EC-26AA-D34B-FCEC35CDF415}"/>
              </a:ext>
            </a:extLst>
          </p:cNvPr>
          <p:cNvGraphicFramePr>
            <a:graphicFrameLocks noGrp="1"/>
          </p:cNvGraphicFramePr>
          <p:nvPr>
            <p:extLst>
              <p:ext uri="{D42A27DB-BD31-4B8C-83A1-F6EECF244321}">
                <p14:modId xmlns:p14="http://schemas.microsoft.com/office/powerpoint/2010/main" val="2443144155"/>
              </p:ext>
            </p:extLst>
          </p:nvPr>
        </p:nvGraphicFramePr>
        <p:xfrm>
          <a:off x="180109" y="1006092"/>
          <a:ext cx="8783782" cy="3952215"/>
        </p:xfrm>
        <a:graphic>
          <a:graphicData uri="http://schemas.openxmlformats.org/drawingml/2006/table">
            <a:tbl>
              <a:tblPr firstRow="1" bandRow="1">
                <a:tableStyleId>{5C22544A-7EE6-4342-B048-85BDC9FD1C3A}</a:tableStyleId>
              </a:tblPr>
              <a:tblGrid>
                <a:gridCol w="526472">
                  <a:extLst>
                    <a:ext uri="{9D8B030D-6E8A-4147-A177-3AD203B41FA5}">
                      <a16:colId xmlns:a16="http://schemas.microsoft.com/office/drawing/2014/main" val="2357883672"/>
                    </a:ext>
                  </a:extLst>
                </a:gridCol>
                <a:gridCol w="1246909">
                  <a:extLst>
                    <a:ext uri="{9D8B030D-6E8A-4147-A177-3AD203B41FA5}">
                      <a16:colId xmlns:a16="http://schemas.microsoft.com/office/drawing/2014/main" val="2661071110"/>
                    </a:ext>
                  </a:extLst>
                </a:gridCol>
                <a:gridCol w="1143000">
                  <a:extLst>
                    <a:ext uri="{9D8B030D-6E8A-4147-A177-3AD203B41FA5}">
                      <a16:colId xmlns:a16="http://schemas.microsoft.com/office/drawing/2014/main" val="205292791"/>
                    </a:ext>
                  </a:extLst>
                </a:gridCol>
                <a:gridCol w="1018309">
                  <a:extLst>
                    <a:ext uri="{9D8B030D-6E8A-4147-A177-3AD203B41FA5}">
                      <a16:colId xmlns:a16="http://schemas.microsoft.com/office/drawing/2014/main" val="4015971820"/>
                    </a:ext>
                  </a:extLst>
                </a:gridCol>
                <a:gridCol w="2202873">
                  <a:extLst>
                    <a:ext uri="{9D8B030D-6E8A-4147-A177-3AD203B41FA5}">
                      <a16:colId xmlns:a16="http://schemas.microsoft.com/office/drawing/2014/main" val="2594538974"/>
                    </a:ext>
                  </a:extLst>
                </a:gridCol>
                <a:gridCol w="1391393">
                  <a:extLst>
                    <a:ext uri="{9D8B030D-6E8A-4147-A177-3AD203B41FA5}">
                      <a16:colId xmlns:a16="http://schemas.microsoft.com/office/drawing/2014/main" val="1697254239"/>
                    </a:ext>
                  </a:extLst>
                </a:gridCol>
                <a:gridCol w="1254826">
                  <a:extLst>
                    <a:ext uri="{9D8B030D-6E8A-4147-A177-3AD203B41FA5}">
                      <a16:colId xmlns:a16="http://schemas.microsoft.com/office/drawing/2014/main" val="383613500"/>
                    </a:ext>
                  </a:extLst>
                </a:gridCol>
              </a:tblGrid>
              <a:tr h="873735">
                <a:tc>
                  <a:txBody>
                    <a:bodyPr/>
                    <a:lstStyle/>
                    <a:p>
                      <a:r>
                        <a:rPr lang="en-IN" dirty="0" err="1"/>
                        <a:t>Sl.No</a:t>
                      </a:r>
                      <a:r>
                        <a:rPr lang="en-IN" dirty="0"/>
                        <a:t>.</a:t>
                      </a:r>
                    </a:p>
                  </a:txBody>
                  <a:tcPr/>
                </a:tc>
                <a:tc>
                  <a:txBody>
                    <a:bodyPr/>
                    <a:lstStyle/>
                    <a:p>
                      <a:r>
                        <a:rPr lang="en-IN" dirty="0"/>
                        <a:t>Title</a:t>
                      </a:r>
                    </a:p>
                  </a:txBody>
                  <a:tcPr/>
                </a:tc>
                <a:tc>
                  <a:txBody>
                    <a:bodyPr/>
                    <a:lstStyle/>
                    <a:p>
                      <a:r>
                        <a:rPr lang="en-IN" dirty="0"/>
                        <a:t>Author</a:t>
                      </a:r>
                    </a:p>
                  </a:txBody>
                  <a:tcPr/>
                </a:tc>
                <a:tc>
                  <a:txBody>
                    <a:bodyPr/>
                    <a:lstStyle/>
                    <a:p>
                      <a:r>
                        <a:rPr lang="en-IN" dirty="0"/>
                        <a:t>Publisher</a:t>
                      </a:r>
                    </a:p>
                  </a:txBody>
                  <a:tcPr/>
                </a:tc>
                <a:tc>
                  <a:txBody>
                    <a:bodyPr/>
                    <a:lstStyle/>
                    <a:p>
                      <a:r>
                        <a:rPr lang="en-IN" dirty="0"/>
                        <a:t>Description</a:t>
                      </a:r>
                    </a:p>
                  </a:txBody>
                  <a:tcPr/>
                </a:tc>
                <a:tc>
                  <a:txBody>
                    <a:bodyPr/>
                    <a:lstStyle/>
                    <a:p>
                      <a:r>
                        <a:rPr lang="en-IN" dirty="0"/>
                        <a:t>Methodology</a:t>
                      </a:r>
                    </a:p>
                  </a:txBody>
                  <a:tcPr/>
                </a:tc>
                <a:tc>
                  <a:txBody>
                    <a:bodyPr/>
                    <a:lstStyle/>
                    <a:p>
                      <a:r>
                        <a:rPr lang="en-IN" dirty="0"/>
                        <a:t>Advantages</a:t>
                      </a:r>
                    </a:p>
                  </a:txBody>
                  <a:tcPr/>
                </a:tc>
                <a:extLst>
                  <a:ext uri="{0D108BD9-81ED-4DB2-BD59-A6C34878D82A}">
                    <a16:rowId xmlns:a16="http://schemas.microsoft.com/office/drawing/2014/main" val="1885048541"/>
                  </a:ext>
                </a:extLst>
              </a:tr>
              <a:tr h="2936844">
                <a:tc>
                  <a:txBody>
                    <a:bodyPr/>
                    <a:lstStyle/>
                    <a:p>
                      <a:r>
                        <a:rPr lang="en-IN" dirty="0"/>
                        <a:t>1.</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1"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Detecting Online Recruitment Fraud Using Machine Learning</a:t>
                      </a:r>
                    </a:p>
                    <a:p>
                      <a:endParaRPr lang="en-IN" dirty="0"/>
                    </a:p>
                  </a:txBody>
                  <a:tcPr/>
                </a:tc>
                <a:tc>
                  <a:txBody>
                    <a:bodyPr/>
                    <a:lstStyle/>
                    <a:p>
                      <a:r>
                        <a:rPr lang="en-IN" sz="1400" b="0" i="0" u="none" strike="noStrike" cap="none" dirty="0" err="1">
                          <a:solidFill>
                            <a:schemeClr val="tx1"/>
                          </a:solidFill>
                          <a:effectLst/>
                          <a:latin typeface="Times New Roman" panose="02020603050405020304" pitchFamily="18" charset="0"/>
                          <a:ea typeface="+mn-ea"/>
                          <a:cs typeface="Times New Roman" panose="02020603050405020304" pitchFamily="18" charset="0"/>
                          <a:sym typeface="Arial"/>
                          <a:hlinkClick r:id="rId3">
                            <a:extLst>
                              <a:ext uri="{A12FA001-AC4F-418D-AE19-62706E023703}">
                                <ahyp:hlinkClr xmlns:ahyp="http://schemas.microsoft.com/office/drawing/2018/hyperlinkcolor" val="tx"/>
                              </a:ext>
                            </a:extLst>
                          </a:hlinkClick>
                        </a:rPr>
                        <a:t>Hridita</a:t>
                      </a:r>
                      <a:r>
                        <a:rPr lang="en-IN"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hlinkClick r:id="rId3">
                            <a:extLst>
                              <a:ext uri="{A12FA001-AC4F-418D-AE19-62706E023703}">
                                <ahyp:hlinkClr xmlns:ahyp="http://schemas.microsoft.com/office/drawing/2018/hyperlinkcolor" val="tx"/>
                              </a:ext>
                            </a:extLst>
                          </a:hlinkClick>
                        </a:rPr>
                        <a:t> Tabassum</a:t>
                      </a:r>
                      <a:r>
                        <a:rPr lang="en-IN"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 </a:t>
                      </a:r>
                      <a:r>
                        <a:rPr lang="en-IN"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hlinkClick r:id="rId4">
                            <a:extLst>
                              <a:ext uri="{A12FA001-AC4F-418D-AE19-62706E023703}">
                                <ahyp:hlinkClr xmlns:ahyp="http://schemas.microsoft.com/office/drawing/2018/hyperlinkcolor" val="tx"/>
                              </a:ext>
                            </a:extLst>
                          </a:hlinkClick>
                        </a:rPr>
                        <a:t>Gitanjali Ghosh</a:t>
                      </a:r>
                      <a:r>
                        <a:rPr lang="en-IN"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200" dirty="0"/>
                        <a:t>IEEE(2021)</a:t>
                      </a:r>
                    </a:p>
                  </a:txBody>
                  <a:tcPr/>
                </a:tc>
                <a:tc>
                  <a:txBody>
                    <a:bodyPr/>
                    <a:lstStyle/>
                    <a:p>
                      <a:r>
                        <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In this paper, publisher proposed a solution on how to detect ORF. They presented results based on the previous model and the methodologies, to create the ORF detection model where they used own dataset. They have created own dataset based on the Bangladesh job field and by using a publicly accessible dataset as a reference.</a:t>
                      </a:r>
                      <a:endParaRPr lang="en-IN" dirty="0">
                        <a:latin typeface="Times New Roman" panose="02020603050405020304" pitchFamily="18" charset="0"/>
                        <a:cs typeface="Times New Roman" panose="02020603050405020304" pitchFamily="18" charset="0"/>
                      </a:endParaRPr>
                    </a:p>
                  </a:txBody>
                  <a:tcPr/>
                </a:tc>
                <a:tc>
                  <a:txBody>
                    <a:bodyPr/>
                    <a:lstStyle/>
                    <a:p>
                      <a:r>
                        <a:rPr lang="en-US" sz="1400" b="0" i="0" u="none" strike="noStrike" cap="none" dirty="0">
                          <a:solidFill>
                            <a:schemeClr val="dk1"/>
                          </a:solidFill>
                          <a:effectLst/>
                          <a:latin typeface="+mn-lt"/>
                          <a:ea typeface="+mn-ea"/>
                          <a:cs typeface="+mn-cs"/>
                          <a:sym typeface="Arial"/>
                        </a:rPr>
                        <a:t> </a:t>
                      </a:r>
                      <a:r>
                        <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Logistic Regression, AdaBoost, Decision Tree Classifier, Random Forest Classifier, Voting Classifier, </a:t>
                      </a:r>
                      <a:r>
                        <a:rPr lang="en-US" sz="1400" b="0" i="0" u="none" strike="noStrike" cap="none" dirty="0" err="1">
                          <a:solidFill>
                            <a:schemeClr val="dk1"/>
                          </a:solidFill>
                          <a:effectLst/>
                          <a:latin typeface="Times New Roman" panose="02020603050405020304" pitchFamily="18" charset="0"/>
                          <a:ea typeface="+mn-ea"/>
                          <a:cs typeface="Times New Roman" panose="02020603050405020304" pitchFamily="18" charset="0"/>
                          <a:sym typeface="Arial"/>
                        </a:rPr>
                        <a:t>LightGBM</a:t>
                      </a:r>
                      <a:r>
                        <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Gradient Boosting are the algorithms that have been used.</a:t>
                      </a:r>
                      <a:endParaRPr lang="en-IN" dirty="0">
                        <a:latin typeface="Times New Roman" panose="02020603050405020304" pitchFamily="18" charset="0"/>
                        <a:cs typeface="Times New Roman" panose="02020603050405020304" pitchFamily="18" charset="0"/>
                      </a:endParaRPr>
                    </a:p>
                  </a:txBody>
                  <a:tcPr/>
                </a:tc>
                <a:tc>
                  <a:txBody>
                    <a:bodyPr/>
                    <a:lstStyle/>
                    <a:p>
                      <a:r>
                        <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Accuracy of different prediction models, where </a:t>
                      </a:r>
                      <a:r>
                        <a:rPr lang="en-US" sz="1400" b="0" i="0" u="none" strike="noStrike" cap="none" dirty="0" err="1">
                          <a:solidFill>
                            <a:schemeClr val="dk1"/>
                          </a:solidFill>
                          <a:effectLst/>
                          <a:latin typeface="Times New Roman" panose="02020603050405020304" pitchFamily="18" charset="0"/>
                          <a:ea typeface="+mn-ea"/>
                          <a:cs typeface="Times New Roman" panose="02020603050405020304" pitchFamily="18" charset="0"/>
                          <a:sym typeface="Arial"/>
                        </a:rPr>
                        <a:t>LightGBM</a:t>
                      </a:r>
                      <a:r>
                        <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(95.17%) and Gradient Boosting (95.17%) give the highest accuracy.</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7752070"/>
                  </a:ext>
                </a:extLst>
              </a:tr>
            </a:tbl>
          </a:graphicData>
        </a:graphic>
      </p:graphicFrame>
    </p:spTree>
    <p:extLst>
      <p:ext uri="{BB962C8B-B14F-4D97-AF65-F5344CB8AC3E}">
        <p14:creationId xmlns:p14="http://schemas.microsoft.com/office/powerpoint/2010/main" val="3494740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9" name="TextBox 8">
            <a:extLst>
              <a:ext uri="{FF2B5EF4-FFF2-40B4-BE49-F238E27FC236}">
                <a16:creationId xmlns:a16="http://schemas.microsoft.com/office/drawing/2014/main" id="{3A1AFD6F-E28A-268A-F855-B686CC2EDCDF}"/>
              </a:ext>
            </a:extLst>
          </p:cNvPr>
          <p:cNvSpPr txBox="1"/>
          <p:nvPr/>
        </p:nvSpPr>
        <p:spPr>
          <a:xfrm>
            <a:off x="0" y="242651"/>
            <a:ext cx="9144000" cy="584775"/>
          </a:xfrm>
          <a:prstGeom prst="rect">
            <a:avLst/>
          </a:prstGeom>
          <a:noFill/>
        </p:spPr>
        <p:txBody>
          <a:bodyPr wrap="square" rtlCol="0">
            <a:spAutoFit/>
          </a:bodyPr>
          <a:lstStyle/>
          <a:p>
            <a:pPr algn="ctr"/>
            <a:r>
              <a:rPr lang="en-US" sz="3200" b="1" dirty="0">
                <a:solidFill>
                  <a:schemeClr val="accent2">
                    <a:lumMod val="75000"/>
                  </a:schemeClr>
                </a:solidFill>
                <a:latin typeface="Times New Roman" panose="02020603050405020304" pitchFamily="18" charset="0"/>
                <a:cs typeface="Times New Roman" panose="02020603050405020304" pitchFamily="18" charset="0"/>
              </a:rPr>
              <a:t>LITERATURE SURVEY</a:t>
            </a:r>
            <a:endParaRPr lang="en-IN" sz="3200" b="1" dirty="0">
              <a:solidFill>
                <a:schemeClr val="accent2">
                  <a:lumMod val="75000"/>
                </a:schemeClr>
              </a:solidFill>
              <a:latin typeface="Times New Roman" panose="02020603050405020304" pitchFamily="18"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id="{CD67F7D5-75EB-A47B-9E56-EFC00F909C5C}"/>
              </a:ext>
            </a:extLst>
          </p:cNvPr>
          <p:cNvCxnSpPr>
            <a:cxnSpLocks/>
          </p:cNvCxnSpPr>
          <p:nvPr/>
        </p:nvCxnSpPr>
        <p:spPr>
          <a:xfrm flipV="1">
            <a:off x="97535" y="827426"/>
            <a:ext cx="9144000" cy="1"/>
          </a:xfrm>
          <a:prstGeom prst="line">
            <a:avLst/>
          </a:prstGeom>
          <a:ln>
            <a:solidFill>
              <a:schemeClr val="accent2"/>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graphicFrame>
        <p:nvGraphicFramePr>
          <p:cNvPr id="13" name="Table 2">
            <a:extLst>
              <a:ext uri="{FF2B5EF4-FFF2-40B4-BE49-F238E27FC236}">
                <a16:creationId xmlns:a16="http://schemas.microsoft.com/office/drawing/2014/main" id="{777FFC5F-16AC-67F8-713A-BA1F8AC8346F}"/>
              </a:ext>
            </a:extLst>
          </p:cNvPr>
          <p:cNvGraphicFramePr>
            <a:graphicFrameLocks noGrp="1"/>
          </p:cNvGraphicFramePr>
          <p:nvPr>
            <p:extLst>
              <p:ext uri="{D42A27DB-BD31-4B8C-83A1-F6EECF244321}">
                <p14:modId xmlns:p14="http://schemas.microsoft.com/office/powerpoint/2010/main" val="1350622190"/>
              </p:ext>
            </p:extLst>
          </p:nvPr>
        </p:nvGraphicFramePr>
        <p:xfrm>
          <a:off x="180109" y="1006092"/>
          <a:ext cx="8783782" cy="3810579"/>
        </p:xfrm>
        <a:graphic>
          <a:graphicData uri="http://schemas.openxmlformats.org/drawingml/2006/table">
            <a:tbl>
              <a:tblPr firstRow="1" bandRow="1">
                <a:tableStyleId>{5C22544A-7EE6-4342-B048-85BDC9FD1C3A}</a:tableStyleId>
              </a:tblPr>
              <a:tblGrid>
                <a:gridCol w="526472">
                  <a:extLst>
                    <a:ext uri="{9D8B030D-6E8A-4147-A177-3AD203B41FA5}">
                      <a16:colId xmlns:a16="http://schemas.microsoft.com/office/drawing/2014/main" val="2357883672"/>
                    </a:ext>
                  </a:extLst>
                </a:gridCol>
                <a:gridCol w="1246909">
                  <a:extLst>
                    <a:ext uri="{9D8B030D-6E8A-4147-A177-3AD203B41FA5}">
                      <a16:colId xmlns:a16="http://schemas.microsoft.com/office/drawing/2014/main" val="2661071110"/>
                    </a:ext>
                  </a:extLst>
                </a:gridCol>
                <a:gridCol w="1143000">
                  <a:extLst>
                    <a:ext uri="{9D8B030D-6E8A-4147-A177-3AD203B41FA5}">
                      <a16:colId xmlns:a16="http://schemas.microsoft.com/office/drawing/2014/main" val="205292791"/>
                    </a:ext>
                  </a:extLst>
                </a:gridCol>
                <a:gridCol w="1018309">
                  <a:extLst>
                    <a:ext uri="{9D8B030D-6E8A-4147-A177-3AD203B41FA5}">
                      <a16:colId xmlns:a16="http://schemas.microsoft.com/office/drawing/2014/main" val="4015971820"/>
                    </a:ext>
                  </a:extLst>
                </a:gridCol>
                <a:gridCol w="2202873">
                  <a:extLst>
                    <a:ext uri="{9D8B030D-6E8A-4147-A177-3AD203B41FA5}">
                      <a16:colId xmlns:a16="http://schemas.microsoft.com/office/drawing/2014/main" val="2594538974"/>
                    </a:ext>
                  </a:extLst>
                </a:gridCol>
                <a:gridCol w="1391393">
                  <a:extLst>
                    <a:ext uri="{9D8B030D-6E8A-4147-A177-3AD203B41FA5}">
                      <a16:colId xmlns:a16="http://schemas.microsoft.com/office/drawing/2014/main" val="1697254239"/>
                    </a:ext>
                  </a:extLst>
                </a:gridCol>
                <a:gridCol w="1254826">
                  <a:extLst>
                    <a:ext uri="{9D8B030D-6E8A-4147-A177-3AD203B41FA5}">
                      <a16:colId xmlns:a16="http://schemas.microsoft.com/office/drawing/2014/main" val="383613500"/>
                    </a:ext>
                  </a:extLst>
                </a:gridCol>
              </a:tblGrid>
              <a:tr h="873735">
                <a:tc>
                  <a:txBody>
                    <a:bodyPr/>
                    <a:lstStyle/>
                    <a:p>
                      <a:r>
                        <a:rPr lang="en-IN"/>
                        <a:t>Sl.No.</a:t>
                      </a:r>
                      <a:endParaRPr lang="en-IN" dirty="0"/>
                    </a:p>
                  </a:txBody>
                  <a:tcPr/>
                </a:tc>
                <a:tc>
                  <a:txBody>
                    <a:bodyPr/>
                    <a:lstStyle/>
                    <a:p>
                      <a:r>
                        <a:rPr lang="en-IN"/>
                        <a:t>Title</a:t>
                      </a:r>
                      <a:endParaRPr lang="en-IN" dirty="0"/>
                    </a:p>
                  </a:txBody>
                  <a:tcPr/>
                </a:tc>
                <a:tc>
                  <a:txBody>
                    <a:bodyPr/>
                    <a:lstStyle/>
                    <a:p>
                      <a:r>
                        <a:rPr lang="en-IN"/>
                        <a:t>Author</a:t>
                      </a:r>
                      <a:endParaRPr lang="en-IN" dirty="0"/>
                    </a:p>
                  </a:txBody>
                  <a:tcPr/>
                </a:tc>
                <a:tc>
                  <a:txBody>
                    <a:bodyPr/>
                    <a:lstStyle/>
                    <a:p>
                      <a:r>
                        <a:rPr lang="en-IN"/>
                        <a:t>Publisher</a:t>
                      </a:r>
                      <a:endParaRPr lang="en-IN" dirty="0"/>
                    </a:p>
                  </a:txBody>
                  <a:tcPr/>
                </a:tc>
                <a:tc>
                  <a:txBody>
                    <a:bodyPr/>
                    <a:lstStyle/>
                    <a:p>
                      <a:r>
                        <a:rPr lang="en-IN"/>
                        <a:t>Description</a:t>
                      </a:r>
                      <a:endParaRPr lang="en-IN" dirty="0"/>
                    </a:p>
                  </a:txBody>
                  <a:tcPr/>
                </a:tc>
                <a:tc>
                  <a:txBody>
                    <a:bodyPr/>
                    <a:lstStyle/>
                    <a:p>
                      <a:r>
                        <a:rPr lang="en-IN"/>
                        <a:t>Methodology</a:t>
                      </a:r>
                      <a:endParaRPr lang="en-IN" dirty="0"/>
                    </a:p>
                  </a:txBody>
                  <a:tcPr/>
                </a:tc>
                <a:tc>
                  <a:txBody>
                    <a:bodyPr/>
                    <a:lstStyle/>
                    <a:p>
                      <a:r>
                        <a:rPr lang="en-IN"/>
                        <a:t>Advantages</a:t>
                      </a:r>
                      <a:endParaRPr lang="en-IN" dirty="0"/>
                    </a:p>
                  </a:txBody>
                  <a:tcPr/>
                </a:tc>
                <a:extLst>
                  <a:ext uri="{0D108BD9-81ED-4DB2-BD59-A6C34878D82A}">
                    <a16:rowId xmlns:a16="http://schemas.microsoft.com/office/drawing/2014/main" val="1885048541"/>
                  </a:ext>
                </a:extLst>
              </a:tr>
              <a:tr h="2936844">
                <a:tc>
                  <a:txBody>
                    <a:bodyPr/>
                    <a:lstStyle/>
                    <a:p>
                      <a:r>
                        <a:rPr lang="en-IN" dirty="0"/>
                        <a:t>2.</a:t>
                      </a:r>
                    </a:p>
                  </a:txBody>
                  <a:tcPr/>
                </a:tc>
                <a:tc>
                  <a:txBody>
                    <a:bodyPr/>
                    <a:lstStyle/>
                    <a:p>
                      <a:r>
                        <a:rPr lang="en-US" sz="1400" b="1" i="0" u="none" strike="noStrike" cap="none">
                          <a:solidFill>
                            <a:schemeClr val="dk1"/>
                          </a:solidFill>
                          <a:effectLst/>
                          <a:latin typeface="Times New Roman" panose="02020603050405020304" pitchFamily="18" charset="0"/>
                          <a:ea typeface="+mn-ea"/>
                          <a:cs typeface="Times New Roman" panose="02020603050405020304" pitchFamily="18" charset="0"/>
                          <a:sym typeface="Arial"/>
                        </a:rPr>
                        <a:t>Online Recruitment Fraud Detection using ANN</a:t>
                      </a:r>
                    </a:p>
                    <a:p>
                      <a:endParaRPr lang="en-IN" dirty="0"/>
                    </a:p>
                  </a:txBody>
                  <a:tcPr/>
                </a:tc>
                <a:tc>
                  <a:txBody>
                    <a:bodyPr/>
                    <a:lstStyle/>
                    <a:p>
                      <a:r>
                        <a:rPr lang="en-IN" sz="14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hlinkClick r:id="rId3">
                            <a:extLst>
                              <a:ext uri="{A12FA001-AC4F-418D-AE19-62706E023703}">
                                <ahyp:hlinkClr xmlns:ahyp="http://schemas.microsoft.com/office/drawing/2018/hyperlinkcolor" val="tx"/>
                              </a:ext>
                            </a:extLst>
                          </a:hlinkClick>
                        </a:rPr>
                        <a:t>Ibrahim M. Nasser</a:t>
                      </a:r>
                      <a:r>
                        <a:rPr lang="en-IN" sz="14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rPr>
                        <a:t>; </a:t>
                      </a:r>
                    </a:p>
                    <a:p>
                      <a:r>
                        <a:rPr lang="en-IN" sz="14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hlinkClick r:id="rId4">
                            <a:extLst>
                              <a:ext uri="{A12FA001-AC4F-418D-AE19-62706E023703}">
                                <ahyp:hlinkClr xmlns:ahyp="http://schemas.microsoft.com/office/drawing/2018/hyperlinkcolor" val="tx"/>
                              </a:ext>
                            </a:extLst>
                          </a:hlinkClick>
                        </a:rPr>
                        <a:t>Amjad H. Alzaanin</a:t>
                      </a:r>
                      <a:r>
                        <a:rPr lang="en-IN" sz="14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rPr>
                        <a:t>; </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200"/>
                        <a:t>IEEE(2020)</a:t>
                      </a:r>
                      <a:endParaRPr lang="en-IN" sz="1200" dirty="0"/>
                    </a:p>
                  </a:txBody>
                  <a:tcPr/>
                </a:tc>
                <a:tc>
                  <a:txBody>
                    <a:bodyPr/>
                    <a:lstStyle/>
                    <a:p>
                      <a:r>
                        <a:rPr lang="en-US" sz="1400" b="0" i="0" u="none" strike="noStrike" cap="none">
                          <a:solidFill>
                            <a:schemeClr val="dk1"/>
                          </a:solidFill>
                          <a:effectLst/>
                          <a:latin typeface="Times New Roman" panose="02020603050405020304" pitchFamily="18" charset="0"/>
                          <a:ea typeface="+mn-ea"/>
                          <a:cs typeface="Times New Roman" panose="02020603050405020304" pitchFamily="18" charset="0"/>
                          <a:sym typeface="Arial"/>
                        </a:rPr>
                        <a:t>In this paper, publisher proposed a solution on how to detect ORF. </a:t>
                      </a:r>
                      <a:r>
                        <a:rPr lang="en-US" sz="1400" b="0" i="0" u="none" strike="noStrike" cap="none">
                          <a:solidFill>
                            <a:schemeClr val="dk1"/>
                          </a:solidFill>
                          <a:effectLst/>
                          <a:latin typeface="+mn-lt"/>
                          <a:ea typeface="+mn-ea"/>
                          <a:cs typeface="+mn-cs"/>
                          <a:sym typeface="Arial"/>
                        </a:rPr>
                        <a:t>I</a:t>
                      </a:r>
                      <a:r>
                        <a:rPr lang="en-US" sz="1400" b="0" i="0" u="none" strike="noStrike" cap="none">
                          <a:solidFill>
                            <a:schemeClr val="dk1"/>
                          </a:solidFill>
                          <a:effectLst/>
                          <a:latin typeface="Times New Roman" panose="02020603050405020304" pitchFamily="18" charset="0"/>
                          <a:ea typeface="+mn-ea"/>
                          <a:cs typeface="Times New Roman" panose="02020603050405020304" pitchFamily="18" charset="0"/>
                          <a:sym typeface="Arial"/>
                        </a:rPr>
                        <a:t>n this paper, an Artificial Neural Network based model is proposed to detect fraud job posts.</a:t>
                      </a:r>
                      <a:endParaRPr lang="en-IN" dirty="0">
                        <a:latin typeface="Times New Roman" panose="02020603050405020304" pitchFamily="18" charset="0"/>
                        <a:cs typeface="Times New Roman" panose="02020603050405020304" pitchFamily="18" charset="0"/>
                      </a:endParaRPr>
                    </a:p>
                  </a:txBody>
                  <a:tcPr/>
                </a:tc>
                <a:tc>
                  <a:txBody>
                    <a:bodyPr/>
                    <a:lstStyle/>
                    <a:p>
                      <a:r>
                        <a:rPr lang="en-US" sz="1400" b="0" i="0" u="none" strike="noStrike" cap="none">
                          <a:solidFill>
                            <a:schemeClr val="dk1"/>
                          </a:solidFill>
                          <a:effectLst/>
                          <a:latin typeface="Times New Roman" panose="02020603050405020304" pitchFamily="18" charset="0"/>
                          <a:ea typeface="+mn-ea"/>
                          <a:cs typeface="Times New Roman" panose="02020603050405020304" pitchFamily="18" charset="0"/>
                          <a:sym typeface="Arial"/>
                        </a:rPr>
                        <a:t>The public Employment Scam Aegean Dataset (EMSCAD) is used with proper text preprocessing techniques for training and testing the proposed model.</a:t>
                      </a:r>
                      <a:endParaRPr lang="en-IN" dirty="0">
                        <a:latin typeface="Times New Roman" panose="02020603050405020304" pitchFamily="18" charset="0"/>
                        <a:cs typeface="Times New Roman" panose="02020603050405020304" pitchFamily="18" charset="0"/>
                      </a:endParaRPr>
                    </a:p>
                  </a:txBody>
                  <a:tcPr/>
                </a:tc>
                <a:tc>
                  <a:txBody>
                    <a:bodyPr/>
                    <a:lstStyle/>
                    <a:p>
                      <a:r>
                        <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ANN model has precision, recall, and f-measure of 91.84%, 96.02%, and 93.88% respectively</a:t>
                      </a:r>
                      <a:r>
                        <a:rPr lang="en-US" sz="1400" b="0" i="0" u="none" strike="noStrike" cap="none" dirty="0">
                          <a:solidFill>
                            <a:schemeClr val="dk1"/>
                          </a:solidFill>
                          <a:effectLst/>
                          <a:latin typeface="+mn-lt"/>
                          <a:ea typeface="+mn-ea"/>
                          <a:cs typeface="+mn-cs"/>
                          <a:sym typeface="Arial"/>
                        </a:rPr>
                        <a:t>.</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7752070"/>
                  </a:ext>
                </a:extLst>
              </a:tr>
            </a:tbl>
          </a:graphicData>
        </a:graphic>
      </p:graphicFrame>
    </p:spTree>
    <p:extLst>
      <p:ext uri="{BB962C8B-B14F-4D97-AF65-F5344CB8AC3E}">
        <p14:creationId xmlns:p14="http://schemas.microsoft.com/office/powerpoint/2010/main" val="4091166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9" name="TextBox 8">
            <a:extLst>
              <a:ext uri="{FF2B5EF4-FFF2-40B4-BE49-F238E27FC236}">
                <a16:creationId xmlns:a16="http://schemas.microsoft.com/office/drawing/2014/main" id="{3A1AFD6F-E28A-268A-F855-B686CC2EDCDF}"/>
              </a:ext>
            </a:extLst>
          </p:cNvPr>
          <p:cNvSpPr txBox="1"/>
          <p:nvPr/>
        </p:nvSpPr>
        <p:spPr>
          <a:xfrm>
            <a:off x="0" y="242651"/>
            <a:ext cx="9144000" cy="584775"/>
          </a:xfrm>
          <a:prstGeom prst="rect">
            <a:avLst/>
          </a:prstGeom>
          <a:noFill/>
        </p:spPr>
        <p:txBody>
          <a:bodyPr wrap="square" rtlCol="0">
            <a:spAutoFit/>
          </a:bodyPr>
          <a:lstStyle/>
          <a:p>
            <a:pPr algn="ctr"/>
            <a:r>
              <a:rPr lang="en-US" sz="3200" b="1" dirty="0">
                <a:solidFill>
                  <a:schemeClr val="accent2">
                    <a:lumMod val="75000"/>
                  </a:schemeClr>
                </a:solidFill>
                <a:latin typeface="Times New Roman" panose="02020603050405020304" pitchFamily="18" charset="0"/>
                <a:cs typeface="Times New Roman" panose="02020603050405020304" pitchFamily="18" charset="0"/>
              </a:rPr>
              <a:t>LITERATURE SURVEY</a:t>
            </a:r>
            <a:endParaRPr lang="en-IN" sz="3200" b="1" dirty="0">
              <a:solidFill>
                <a:schemeClr val="accent2">
                  <a:lumMod val="75000"/>
                </a:schemeClr>
              </a:solidFill>
              <a:latin typeface="Times New Roman" panose="02020603050405020304" pitchFamily="18"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id="{CD67F7D5-75EB-A47B-9E56-EFC00F909C5C}"/>
              </a:ext>
            </a:extLst>
          </p:cNvPr>
          <p:cNvCxnSpPr>
            <a:cxnSpLocks/>
          </p:cNvCxnSpPr>
          <p:nvPr/>
        </p:nvCxnSpPr>
        <p:spPr>
          <a:xfrm flipV="1">
            <a:off x="97535" y="827426"/>
            <a:ext cx="9144000" cy="1"/>
          </a:xfrm>
          <a:prstGeom prst="line">
            <a:avLst/>
          </a:prstGeom>
          <a:ln>
            <a:solidFill>
              <a:schemeClr val="accent2"/>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graphicFrame>
        <p:nvGraphicFramePr>
          <p:cNvPr id="6" name="Table 2">
            <a:extLst>
              <a:ext uri="{FF2B5EF4-FFF2-40B4-BE49-F238E27FC236}">
                <a16:creationId xmlns:a16="http://schemas.microsoft.com/office/drawing/2014/main" id="{F711ECCB-C687-E128-7D04-AC7AA1A2FFCE}"/>
              </a:ext>
            </a:extLst>
          </p:cNvPr>
          <p:cNvGraphicFramePr>
            <a:graphicFrameLocks noGrp="1"/>
          </p:cNvGraphicFramePr>
          <p:nvPr>
            <p:extLst>
              <p:ext uri="{D42A27DB-BD31-4B8C-83A1-F6EECF244321}">
                <p14:modId xmlns:p14="http://schemas.microsoft.com/office/powerpoint/2010/main" val="351577082"/>
              </p:ext>
            </p:extLst>
          </p:nvPr>
        </p:nvGraphicFramePr>
        <p:xfrm>
          <a:off x="180109" y="977925"/>
          <a:ext cx="8783782" cy="3810579"/>
        </p:xfrm>
        <a:graphic>
          <a:graphicData uri="http://schemas.openxmlformats.org/drawingml/2006/table">
            <a:tbl>
              <a:tblPr firstRow="1" bandRow="1">
                <a:tableStyleId>{5C22544A-7EE6-4342-B048-85BDC9FD1C3A}</a:tableStyleId>
              </a:tblPr>
              <a:tblGrid>
                <a:gridCol w="526472">
                  <a:extLst>
                    <a:ext uri="{9D8B030D-6E8A-4147-A177-3AD203B41FA5}">
                      <a16:colId xmlns:a16="http://schemas.microsoft.com/office/drawing/2014/main" val="2357883672"/>
                    </a:ext>
                  </a:extLst>
                </a:gridCol>
                <a:gridCol w="1246909">
                  <a:extLst>
                    <a:ext uri="{9D8B030D-6E8A-4147-A177-3AD203B41FA5}">
                      <a16:colId xmlns:a16="http://schemas.microsoft.com/office/drawing/2014/main" val="2661071110"/>
                    </a:ext>
                  </a:extLst>
                </a:gridCol>
                <a:gridCol w="1143000">
                  <a:extLst>
                    <a:ext uri="{9D8B030D-6E8A-4147-A177-3AD203B41FA5}">
                      <a16:colId xmlns:a16="http://schemas.microsoft.com/office/drawing/2014/main" val="205292791"/>
                    </a:ext>
                  </a:extLst>
                </a:gridCol>
                <a:gridCol w="1018309">
                  <a:extLst>
                    <a:ext uri="{9D8B030D-6E8A-4147-A177-3AD203B41FA5}">
                      <a16:colId xmlns:a16="http://schemas.microsoft.com/office/drawing/2014/main" val="4015971820"/>
                    </a:ext>
                  </a:extLst>
                </a:gridCol>
                <a:gridCol w="2202873">
                  <a:extLst>
                    <a:ext uri="{9D8B030D-6E8A-4147-A177-3AD203B41FA5}">
                      <a16:colId xmlns:a16="http://schemas.microsoft.com/office/drawing/2014/main" val="2594538974"/>
                    </a:ext>
                  </a:extLst>
                </a:gridCol>
                <a:gridCol w="1391393">
                  <a:extLst>
                    <a:ext uri="{9D8B030D-6E8A-4147-A177-3AD203B41FA5}">
                      <a16:colId xmlns:a16="http://schemas.microsoft.com/office/drawing/2014/main" val="1697254239"/>
                    </a:ext>
                  </a:extLst>
                </a:gridCol>
                <a:gridCol w="1254826">
                  <a:extLst>
                    <a:ext uri="{9D8B030D-6E8A-4147-A177-3AD203B41FA5}">
                      <a16:colId xmlns:a16="http://schemas.microsoft.com/office/drawing/2014/main" val="383613500"/>
                    </a:ext>
                  </a:extLst>
                </a:gridCol>
              </a:tblGrid>
              <a:tr h="873735">
                <a:tc>
                  <a:txBody>
                    <a:bodyPr/>
                    <a:lstStyle/>
                    <a:p>
                      <a:r>
                        <a:rPr lang="en-IN" dirty="0" err="1"/>
                        <a:t>Sl.No</a:t>
                      </a:r>
                      <a:r>
                        <a:rPr lang="en-IN" dirty="0"/>
                        <a:t>.</a:t>
                      </a:r>
                    </a:p>
                  </a:txBody>
                  <a:tcPr/>
                </a:tc>
                <a:tc>
                  <a:txBody>
                    <a:bodyPr/>
                    <a:lstStyle/>
                    <a:p>
                      <a:r>
                        <a:rPr lang="en-IN" dirty="0"/>
                        <a:t>Title</a:t>
                      </a:r>
                    </a:p>
                  </a:txBody>
                  <a:tcPr/>
                </a:tc>
                <a:tc>
                  <a:txBody>
                    <a:bodyPr/>
                    <a:lstStyle/>
                    <a:p>
                      <a:r>
                        <a:rPr lang="en-IN" dirty="0"/>
                        <a:t>Author</a:t>
                      </a:r>
                    </a:p>
                  </a:txBody>
                  <a:tcPr/>
                </a:tc>
                <a:tc>
                  <a:txBody>
                    <a:bodyPr/>
                    <a:lstStyle/>
                    <a:p>
                      <a:r>
                        <a:rPr lang="en-IN" dirty="0"/>
                        <a:t>Publisher</a:t>
                      </a:r>
                    </a:p>
                  </a:txBody>
                  <a:tcPr/>
                </a:tc>
                <a:tc>
                  <a:txBody>
                    <a:bodyPr/>
                    <a:lstStyle/>
                    <a:p>
                      <a:r>
                        <a:rPr lang="en-IN" dirty="0"/>
                        <a:t>Description</a:t>
                      </a:r>
                    </a:p>
                  </a:txBody>
                  <a:tcPr/>
                </a:tc>
                <a:tc>
                  <a:txBody>
                    <a:bodyPr/>
                    <a:lstStyle/>
                    <a:p>
                      <a:r>
                        <a:rPr lang="en-IN" dirty="0"/>
                        <a:t>Methodology</a:t>
                      </a:r>
                    </a:p>
                  </a:txBody>
                  <a:tcPr/>
                </a:tc>
                <a:tc>
                  <a:txBody>
                    <a:bodyPr/>
                    <a:lstStyle/>
                    <a:p>
                      <a:r>
                        <a:rPr lang="en-IN" dirty="0"/>
                        <a:t>Advantages</a:t>
                      </a:r>
                    </a:p>
                  </a:txBody>
                  <a:tcPr/>
                </a:tc>
                <a:extLst>
                  <a:ext uri="{0D108BD9-81ED-4DB2-BD59-A6C34878D82A}">
                    <a16:rowId xmlns:a16="http://schemas.microsoft.com/office/drawing/2014/main" val="1885048541"/>
                  </a:ext>
                </a:extLst>
              </a:tr>
              <a:tr h="2936844">
                <a:tc>
                  <a:txBody>
                    <a:bodyPr/>
                    <a:lstStyle/>
                    <a:p>
                      <a:r>
                        <a:rPr lang="en-IN" dirty="0"/>
                        <a:t>3.</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1"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Fake Job Recruitment Detection Using Machine Learning</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1"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Approach</a:t>
                      </a:r>
                    </a:p>
                    <a:p>
                      <a:endParaRPr lang="en-IN" dirty="0"/>
                    </a:p>
                  </a:txBody>
                  <a:tcPr/>
                </a:tc>
                <a:tc>
                  <a:txBody>
                    <a:bodyPr/>
                    <a:lstStyle/>
                    <a:p>
                      <a:r>
                        <a:rPr lang="en-IN" sz="1400" b="0" i="0" u="none" strike="noStrike" cap="none" dirty="0" err="1">
                          <a:solidFill>
                            <a:schemeClr val="dk1"/>
                          </a:solidFill>
                          <a:effectLst/>
                          <a:latin typeface="+mn-lt"/>
                          <a:ea typeface="+mn-ea"/>
                          <a:cs typeface="+mn-cs"/>
                          <a:sym typeface="Arial"/>
                        </a:rPr>
                        <a:t>Shawni</a:t>
                      </a:r>
                      <a:r>
                        <a:rPr lang="en-IN" sz="1400" b="0" i="0" u="none" strike="noStrike" cap="none" dirty="0">
                          <a:solidFill>
                            <a:schemeClr val="dk1"/>
                          </a:solidFill>
                          <a:effectLst/>
                          <a:latin typeface="+mn-lt"/>
                          <a:ea typeface="+mn-ea"/>
                          <a:cs typeface="+mn-cs"/>
                          <a:sym typeface="Arial"/>
                        </a:rPr>
                        <a:t> Dutta and </a:t>
                      </a:r>
                      <a:r>
                        <a:rPr lang="en-IN" sz="1400" b="0" i="0" u="none" strike="noStrike" cap="none" dirty="0" err="1">
                          <a:solidFill>
                            <a:schemeClr val="dk1"/>
                          </a:solidFill>
                          <a:effectLst/>
                          <a:latin typeface="+mn-lt"/>
                          <a:ea typeface="+mn-ea"/>
                          <a:cs typeface="+mn-cs"/>
                          <a:sym typeface="Arial"/>
                        </a:rPr>
                        <a:t>Prof.Samir</a:t>
                      </a:r>
                      <a:r>
                        <a:rPr lang="en-IN" sz="1400" b="0" i="0" u="none" strike="noStrike" cap="none" dirty="0">
                          <a:solidFill>
                            <a:schemeClr val="dk1"/>
                          </a:solidFill>
                          <a:effectLst/>
                          <a:latin typeface="+mn-lt"/>
                          <a:ea typeface="+mn-ea"/>
                          <a:cs typeface="+mn-cs"/>
                          <a:sym typeface="Arial"/>
                        </a:rPr>
                        <a:t> Kumar Bandyopadhyay</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200" dirty="0"/>
                        <a:t>IEEE(2020)</a:t>
                      </a:r>
                    </a:p>
                  </a:txBody>
                  <a:tcPr/>
                </a:tc>
                <a:tc>
                  <a:txBody>
                    <a:bodyPr/>
                    <a:lstStyle/>
                    <a:p>
                      <a:r>
                        <a:rPr lang="en-US"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Employment scam detection will guide job-seekers to get only legitimate offers from companies. For tackling employment scam detection, several </a:t>
                      </a:r>
                    </a:p>
                    <a:p>
                      <a:r>
                        <a:rPr lang="en-US"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machine learning algorithms are proposed as </a:t>
                      </a:r>
                    </a:p>
                    <a:p>
                      <a:r>
                        <a:rPr lang="en-US"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countermeasures in this paper. Supervised </a:t>
                      </a:r>
                    </a:p>
                    <a:p>
                      <a:r>
                        <a:rPr lang="en-US"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mechanism is used to exemplify the use of several </a:t>
                      </a:r>
                    </a:p>
                    <a:p>
                      <a:r>
                        <a:rPr lang="en-US"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classifiers for employment scam detection.</a:t>
                      </a:r>
                    </a:p>
                  </a:txBody>
                  <a:tcPr/>
                </a:tc>
                <a:tc>
                  <a:txBody>
                    <a:bodyPr/>
                    <a:lstStyle/>
                    <a:p>
                      <a:r>
                        <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K-nearest neighbor,</a:t>
                      </a:r>
                    </a:p>
                    <a:p>
                      <a:r>
                        <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Decision Tree classifier,</a:t>
                      </a:r>
                    </a:p>
                    <a:p>
                      <a:r>
                        <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Random Forest Classifier</a:t>
                      </a:r>
                      <a:endParaRPr lang="en-IN" dirty="0">
                        <a:latin typeface="Times New Roman" panose="02020603050405020304" pitchFamily="18" charset="0"/>
                        <a:cs typeface="Times New Roman" panose="02020603050405020304" pitchFamily="18" charset="0"/>
                      </a:endParaRPr>
                    </a:p>
                  </a:txBody>
                  <a:tcPr/>
                </a:tc>
                <a:tc>
                  <a:txBody>
                    <a:bodyPr/>
                    <a:lstStyle/>
                    <a:p>
                      <a:r>
                        <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Accuracy of different prediction models, where</a:t>
                      </a:r>
                    </a:p>
                    <a:p>
                      <a:r>
                        <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KNN has 90% accuracy, Decision tree has 93% accuracy and random forest has 95%accuracy.</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7752070"/>
                  </a:ext>
                </a:extLst>
              </a:tr>
            </a:tbl>
          </a:graphicData>
        </a:graphic>
      </p:graphicFrame>
    </p:spTree>
    <p:extLst>
      <p:ext uri="{BB962C8B-B14F-4D97-AF65-F5344CB8AC3E}">
        <p14:creationId xmlns:p14="http://schemas.microsoft.com/office/powerpoint/2010/main" val="2370361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9" name="TextBox 8">
            <a:extLst>
              <a:ext uri="{FF2B5EF4-FFF2-40B4-BE49-F238E27FC236}">
                <a16:creationId xmlns:a16="http://schemas.microsoft.com/office/drawing/2014/main" id="{3A1AFD6F-E28A-268A-F855-B686CC2EDCDF}"/>
              </a:ext>
            </a:extLst>
          </p:cNvPr>
          <p:cNvSpPr txBox="1"/>
          <p:nvPr/>
        </p:nvSpPr>
        <p:spPr>
          <a:xfrm>
            <a:off x="0" y="242651"/>
            <a:ext cx="9144000" cy="584775"/>
          </a:xfrm>
          <a:prstGeom prst="rect">
            <a:avLst/>
          </a:prstGeom>
          <a:noFill/>
        </p:spPr>
        <p:txBody>
          <a:bodyPr wrap="square" rtlCol="0">
            <a:spAutoFit/>
          </a:bodyPr>
          <a:lstStyle/>
          <a:p>
            <a:pPr algn="ctr"/>
            <a:r>
              <a:rPr lang="en-US" sz="3200" b="1" dirty="0">
                <a:solidFill>
                  <a:schemeClr val="accent2">
                    <a:lumMod val="75000"/>
                  </a:schemeClr>
                </a:solidFill>
                <a:latin typeface="Times New Roman" panose="02020603050405020304" pitchFamily="18" charset="0"/>
                <a:cs typeface="Times New Roman" panose="02020603050405020304" pitchFamily="18" charset="0"/>
              </a:rPr>
              <a:t>LITERATURE SURVEY</a:t>
            </a:r>
            <a:endParaRPr lang="en-IN" sz="3200" b="1" dirty="0">
              <a:solidFill>
                <a:schemeClr val="accent2">
                  <a:lumMod val="75000"/>
                </a:schemeClr>
              </a:solidFill>
              <a:latin typeface="Times New Roman" panose="02020603050405020304" pitchFamily="18"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id="{CD67F7D5-75EB-A47B-9E56-EFC00F909C5C}"/>
              </a:ext>
            </a:extLst>
          </p:cNvPr>
          <p:cNvCxnSpPr>
            <a:cxnSpLocks/>
          </p:cNvCxnSpPr>
          <p:nvPr/>
        </p:nvCxnSpPr>
        <p:spPr>
          <a:xfrm flipV="1">
            <a:off x="97535" y="827426"/>
            <a:ext cx="9144000" cy="1"/>
          </a:xfrm>
          <a:prstGeom prst="line">
            <a:avLst/>
          </a:prstGeom>
          <a:ln>
            <a:solidFill>
              <a:schemeClr val="accent2"/>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graphicFrame>
        <p:nvGraphicFramePr>
          <p:cNvPr id="6" name="Table 2">
            <a:extLst>
              <a:ext uri="{FF2B5EF4-FFF2-40B4-BE49-F238E27FC236}">
                <a16:creationId xmlns:a16="http://schemas.microsoft.com/office/drawing/2014/main" id="{1E419188-2D5A-298C-EFFC-5A4D7AFACE7F}"/>
              </a:ext>
            </a:extLst>
          </p:cNvPr>
          <p:cNvGraphicFramePr>
            <a:graphicFrameLocks noGrp="1"/>
          </p:cNvGraphicFramePr>
          <p:nvPr>
            <p:extLst>
              <p:ext uri="{D42A27DB-BD31-4B8C-83A1-F6EECF244321}">
                <p14:modId xmlns:p14="http://schemas.microsoft.com/office/powerpoint/2010/main" val="4248912415"/>
              </p:ext>
            </p:extLst>
          </p:nvPr>
        </p:nvGraphicFramePr>
        <p:xfrm>
          <a:off x="180109" y="977925"/>
          <a:ext cx="8783782" cy="3810579"/>
        </p:xfrm>
        <a:graphic>
          <a:graphicData uri="http://schemas.openxmlformats.org/drawingml/2006/table">
            <a:tbl>
              <a:tblPr firstRow="1" bandRow="1">
                <a:tableStyleId>{5C22544A-7EE6-4342-B048-85BDC9FD1C3A}</a:tableStyleId>
              </a:tblPr>
              <a:tblGrid>
                <a:gridCol w="526472">
                  <a:extLst>
                    <a:ext uri="{9D8B030D-6E8A-4147-A177-3AD203B41FA5}">
                      <a16:colId xmlns:a16="http://schemas.microsoft.com/office/drawing/2014/main" val="2357883672"/>
                    </a:ext>
                  </a:extLst>
                </a:gridCol>
                <a:gridCol w="1246909">
                  <a:extLst>
                    <a:ext uri="{9D8B030D-6E8A-4147-A177-3AD203B41FA5}">
                      <a16:colId xmlns:a16="http://schemas.microsoft.com/office/drawing/2014/main" val="2661071110"/>
                    </a:ext>
                  </a:extLst>
                </a:gridCol>
                <a:gridCol w="1143000">
                  <a:extLst>
                    <a:ext uri="{9D8B030D-6E8A-4147-A177-3AD203B41FA5}">
                      <a16:colId xmlns:a16="http://schemas.microsoft.com/office/drawing/2014/main" val="205292791"/>
                    </a:ext>
                  </a:extLst>
                </a:gridCol>
                <a:gridCol w="1018309">
                  <a:extLst>
                    <a:ext uri="{9D8B030D-6E8A-4147-A177-3AD203B41FA5}">
                      <a16:colId xmlns:a16="http://schemas.microsoft.com/office/drawing/2014/main" val="4015971820"/>
                    </a:ext>
                  </a:extLst>
                </a:gridCol>
                <a:gridCol w="2202873">
                  <a:extLst>
                    <a:ext uri="{9D8B030D-6E8A-4147-A177-3AD203B41FA5}">
                      <a16:colId xmlns:a16="http://schemas.microsoft.com/office/drawing/2014/main" val="2594538974"/>
                    </a:ext>
                  </a:extLst>
                </a:gridCol>
                <a:gridCol w="1391393">
                  <a:extLst>
                    <a:ext uri="{9D8B030D-6E8A-4147-A177-3AD203B41FA5}">
                      <a16:colId xmlns:a16="http://schemas.microsoft.com/office/drawing/2014/main" val="1697254239"/>
                    </a:ext>
                  </a:extLst>
                </a:gridCol>
                <a:gridCol w="1254826">
                  <a:extLst>
                    <a:ext uri="{9D8B030D-6E8A-4147-A177-3AD203B41FA5}">
                      <a16:colId xmlns:a16="http://schemas.microsoft.com/office/drawing/2014/main" val="383613500"/>
                    </a:ext>
                  </a:extLst>
                </a:gridCol>
              </a:tblGrid>
              <a:tr h="873735">
                <a:tc>
                  <a:txBody>
                    <a:bodyPr/>
                    <a:lstStyle/>
                    <a:p>
                      <a:r>
                        <a:rPr lang="en-IN" dirty="0" err="1"/>
                        <a:t>Sl.No</a:t>
                      </a:r>
                      <a:r>
                        <a:rPr lang="en-IN" dirty="0"/>
                        <a:t>.</a:t>
                      </a:r>
                    </a:p>
                  </a:txBody>
                  <a:tcPr/>
                </a:tc>
                <a:tc>
                  <a:txBody>
                    <a:bodyPr/>
                    <a:lstStyle/>
                    <a:p>
                      <a:r>
                        <a:rPr lang="en-IN" dirty="0"/>
                        <a:t>Title</a:t>
                      </a:r>
                    </a:p>
                  </a:txBody>
                  <a:tcPr/>
                </a:tc>
                <a:tc>
                  <a:txBody>
                    <a:bodyPr/>
                    <a:lstStyle/>
                    <a:p>
                      <a:r>
                        <a:rPr lang="en-IN" dirty="0"/>
                        <a:t>Author</a:t>
                      </a:r>
                    </a:p>
                  </a:txBody>
                  <a:tcPr/>
                </a:tc>
                <a:tc>
                  <a:txBody>
                    <a:bodyPr/>
                    <a:lstStyle/>
                    <a:p>
                      <a:r>
                        <a:rPr lang="en-IN" dirty="0"/>
                        <a:t>Publisher</a:t>
                      </a:r>
                    </a:p>
                  </a:txBody>
                  <a:tcPr/>
                </a:tc>
                <a:tc>
                  <a:txBody>
                    <a:bodyPr/>
                    <a:lstStyle/>
                    <a:p>
                      <a:r>
                        <a:rPr lang="en-IN" dirty="0"/>
                        <a:t>Description</a:t>
                      </a:r>
                    </a:p>
                  </a:txBody>
                  <a:tcPr/>
                </a:tc>
                <a:tc>
                  <a:txBody>
                    <a:bodyPr/>
                    <a:lstStyle/>
                    <a:p>
                      <a:r>
                        <a:rPr lang="en-IN" dirty="0"/>
                        <a:t>Methodology</a:t>
                      </a:r>
                    </a:p>
                  </a:txBody>
                  <a:tcPr/>
                </a:tc>
                <a:tc>
                  <a:txBody>
                    <a:bodyPr/>
                    <a:lstStyle/>
                    <a:p>
                      <a:r>
                        <a:rPr lang="en-IN" dirty="0"/>
                        <a:t>Advantages</a:t>
                      </a:r>
                    </a:p>
                  </a:txBody>
                  <a:tcPr/>
                </a:tc>
                <a:extLst>
                  <a:ext uri="{0D108BD9-81ED-4DB2-BD59-A6C34878D82A}">
                    <a16:rowId xmlns:a16="http://schemas.microsoft.com/office/drawing/2014/main" val="1885048541"/>
                  </a:ext>
                </a:extLst>
              </a:tr>
              <a:tr h="2936844">
                <a:tc>
                  <a:txBody>
                    <a:bodyPr/>
                    <a:lstStyle/>
                    <a:p>
                      <a:r>
                        <a:rPr lang="en-IN" dirty="0"/>
                        <a:t>4.</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b="1" dirty="0">
                          <a:latin typeface="Times New Roman" panose="02020603050405020304" pitchFamily="18" charset="0"/>
                          <a:cs typeface="Times New Roman" panose="02020603050405020304" pitchFamily="18" charset="0"/>
                        </a:rPr>
                        <a:t>Fake Job Detection and Analysis Using Machine Learning and Deep Learning Algorithms</a:t>
                      </a:r>
                      <a:endParaRPr lang="en-IN" b="1" dirty="0">
                        <a:latin typeface="Times New Roman" panose="02020603050405020304" pitchFamily="18" charset="0"/>
                        <a:cs typeface="Times New Roman" panose="02020603050405020304" pitchFamily="18" charset="0"/>
                      </a:endParaRPr>
                    </a:p>
                  </a:txBody>
                  <a:tcPr/>
                </a:tc>
                <a:tc>
                  <a:txBody>
                    <a:bodyPr/>
                    <a:lstStyle/>
                    <a:p>
                      <a:r>
                        <a:rPr lang="fi-FI" dirty="0">
                          <a:latin typeface="Times New Roman" panose="02020603050405020304" pitchFamily="18" charset="0"/>
                          <a:cs typeface="Times New Roman" panose="02020603050405020304" pitchFamily="18" charset="0"/>
                        </a:rPr>
                        <a:t>C.S. Anita ; </a:t>
                      </a:r>
                    </a:p>
                    <a:p>
                      <a:r>
                        <a:rPr lang="fi-FI" dirty="0">
                          <a:latin typeface="Times New Roman" panose="02020603050405020304" pitchFamily="18" charset="0"/>
                          <a:cs typeface="Times New Roman" panose="02020603050405020304" pitchFamily="18" charset="0"/>
                        </a:rPr>
                        <a:t>P. Nagarajan ;</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200" dirty="0"/>
                        <a:t>IEEE(2020)</a:t>
                      </a:r>
                    </a:p>
                  </a:txBody>
                  <a:tcPr/>
                </a:tc>
                <a:tc>
                  <a:txBody>
                    <a:bodyPr/>
                    <a:lstStyle/>
                    <a:p>
                      <a:r>
                        <a:rPr lang="en-US" sz="1300" dirty="0">
                          <a:latin typeface="Times New Roman" panose="02020603050405020304" pitchFamily="18" charset="0"/>
                          <a:cs typeface="Times New Roman" panose="02020603050405020304" pitchFamily="18" charset="0"/>
                        </a:rPr>
                        <a:t>In this paper, we have applied machine learning and deep learning algorithms to classify and detect fake jobs from real jobs in a large dataset of job posts. Machine learning algorithms such as logistic regression, KNN classifier and random forest algorithm are used for classification purpose. Deep learning algorithm, Bi-Directional LSTM is used to train the neurons for classification. </a:t>
                      </a:r>
                      <a:endParaRPr lang="en-US" sz="13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endParaRPr>
                    </a:p>
                  </a:txBody>
                  <a:tcPr/>
                </a:tc>
                <a:tc>
                  <a:txBody>
                    <a:bodyPr/>
                    <a:lstStyle/>
                    <a:p>
                      <a:r>
                        <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K-nearest neighbor,</a:t>
                      </a:r>
                    </a:p>
                    <a:p>
                      <a:r>
                        <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Logistic regression,</a:t>
                      </a:r>
                    </a:p>
                    <a:p>
                      <a:r>
                        <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Random Forest Classifier</a:t>
                      </a:r>
                      <a:endParaRPr lang="en-IN" dirty="0">
                        <a:latin typeface="Times New Roman" panose="02020603050405020304" pitchFamily="18" charset="0"/>
                        <a:cs typeface="Times New Roman" panose="02020603050405020304" pitchFamily="18" charset="0"/>
                      </a:endParaRPr>
                    </a:p>
                  </a:txBody>
                  <a:tcPr/>
                </a:tc>
                <a:tc>
                  <a:txBody>
                    <a:bodyPr/>
                    <a:lstStyle/>
                    <a:p>
                      <a:r>
                        <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Accuracy of different prediction models, where</a:t>
                      </a:r>
                    </a:p>
                    <a:p>
                      <a:r>
                        <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Logistic Regression has 93% accuracy and random forest has 95%accuracy.</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7752070"/>
                  </a:ext>
                </a:extLst>
              </a:tr>
            </a:tbl>
          </a:graphicData>
        </a:graphic>
      </p:graphicFrame>
    </p:spTree>
    <p:extLst>
      <p:ext uri="{BB962C8B-B14F-4D97-AF65-F5344CB8AC3E}">
        <p14:creationId xmlns:p14="http://schemas.microsoft.com/office/powerpoint/2010/main" val="3454924379"/>
      </p:ext>
    </p:extLst>
  </p:cSld>
  <p:clrMapOvr>
    <a:masterClrMapping/>
  </p:clrMapOvr>
</p:sld>
</file>

<file path=ppt/theme/theme1.xml><?xml version="1.0" encoding="utf-8"?>
<a:theme xmlns:a="http://schemas.openxmlformats.org/drawingml/2006/main" name="Nathaniel template">
  <a:themeElements>
    <a:clrScheme name="Custom 347">
      <a:dk1>
        <a:srgbClr val="2C3E50"/>
      </a:dk1>
      <a:lt1>
        <a:srgbClr val="FFFFFF"/>
      </a:lt1>
      <a:dk2>
        <a:srgbClr val="617A86"/>
      </a:dk2>
      <a:lt2>
        <a:srgbClr val="F5F6F7"/>
      </a:lt2>
      <a:accent1>
        <a:srgbClr val="F55D4B"/>
      </a:accent1>
      <a:accent2>
        <a:srgbClr val="992C26"/>
      </a:accent2>
      <a:accent3>
        <a:srgbClr val="72201C"/>
      </a:accent3>
      <a:accent4>
        <a:srgbClr val="BDD1D3"/>
      </a:accent4>
      <a:accent5>
        <a:srgbClr val="95A5A6"/>
      </a:accent5>
      <a:accent6>
        <a:srgbClr val="617A86"/>
      </a:accent6>
      <a:hlink>
        <a:srgbClr val="F55D4B"/>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432</TotalTime>
  <Words>1325</Words>
  <Application>Microsoft Office PowerPoint</Application>
  <PresentationFormat>On-screen Show (16:9)</PresentationFormat>
  <Paragraphs>163</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Merriweather</vt:lpstr>
      <vt:lpstr>Times New Roman</vt:lpstr>
      <vt:lpstr>Wingdings</vt:lpstr>
      <vt:lpstr>Amatic SC</vt:lpstr>
      <vt:lpstr>Nathaniel template</vt:lpstr>
      <vt:lpstr>PowerPoint Presentation</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Proposed System</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Swapnil Kumar</cp:lastModifiedBy>
  <cp:revision>48</cp:revision>
  <dcterms:modified xsi:type="dcterms:W3CDTF">2022-06-26T20:12:33Z</dcterms:modified>
</cp:coreProperties>
</file>