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0FFA-1EFC-4ACB-A5A9-8447B25C71F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17F-DFCE-449B-A17F-DD1577C0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Millennium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2018-06-04T10:02:31Z</dcterms:created>
  <dcterms:modified xsi:type="dcterms:W3CDTF">2018-06-04T10:02:50Z</dcterms:modified>
</cp:coreProperties>
</file>