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1" r:id="rId2"/>
  </p:sldMasterIdLst>
  <p:notesMasterIdLst>
    <p:notesMasterId r:id="rId50"/>
  </p:notesMasterIdLst>
  <p:handoutMasterIdLst>
    <p:handoutMasterId r:id="rId51"/>
  </p:handoutMasterIdLst>
  <p:sldIdLst>
    <p:sldId id="433" r:id="rId3"/>
    <p:sldId id="480" r:id="rId4"/>
    <p:sldId id="551" r:id="rId5"/>
    <p:sldId id="553" r:id="rId6"/>
    <p:sldId id="552" r:id="rId7"/>
    <p:sldId id="556" r:id="rId8"/>
    <p:sldId id="586" r:id="rId9"/>
    <p:sldId id="555" r:id="rId10"/>
    <p:sldId id="554" r:id="rId11"/>
    <p:sldId id="587" r:id="rId12"/>
    <p:sldId id="574" r:id="rId13"/>
    <p:sldId id="588" r:id="rId14"/>
    <p:sldId id="559" r:id="rId15"/>
    <p:sldId id="589" r:id="rId16"/>
    <p:sldId id="560" r:id="rId17"/>
    <p:sldId id="561" r:id="rId18"/>
    <p:sldId id="591" r:id="rId19"/>
    <p:sldId id="562" r:id="rId20"/>
    <p:sldId id="592" r:id="rId21"/>
    <p:sldId id="568" r:id="rId22"/>
    <p:sldId id="569" r:id="rId23"/>
    <p:sldId id="570" r:id="rId24"/>
    <p:sldId id="571" r:id="rId25"/>
    <p:sldId id="572" r:id="rId26"/>
    <p:sldId id="573" r:id="rId27"/>
    <p:sldId id="593" r:id="rId28"/>
    <p:sldId id="563" r:id="rId29"/>
    <p:sldId id="594" r:id="rId30"/>
    <p:sldId id="564" r:id="rId31"/>
    <p:sldId id="595" r:id="rId32"/>
    <p:sldId id="565" r:id="rId33"/>
    <p:sldId id="596" r:id="rId34"/>
    <p:sldId id="605" r:id="rId35"/>
    <p:sldId id="606" r:id="rId36"/>
    <p:sldId id="608" r:id="rId37"/>
    <p:sldId id="610" r:id="rId38"/>
    <p:sldId id="612" r:id="rId39"/>
    <p:sldId id="614" r:id="rId40"/>
    <p:sldId id="616" r:id="rId41"/>
    <p:sldId id="618" r:id="rId42"/>
    <p:sldId id="620" r:id="rId43"/>
    <p:sldId id="622" r:id="rId44"/>
    <p:sldId id="603" r:id="rId45"/>
    <p:sldId id="599" r:id="rId46"/>
    <p:sldId id="600" r:id="rId47"/>
    <p:sldId id="601" r:id="rId48"/>
    <p:sldId id="624" r:id="rId49"/>
  </p:sldIdLst>
  <p:sldSz cx="9144000" cy="6858000" type="screen4x3"/>
  <p:notesSz cx="7315200" cy="96012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96">
          <p15:clr>
            <a:srgbClr val="A4A3A4"/>
          </p15:clr>
        </p15:guide>
        <p15:guide id="2" pos="431">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D2D2DC"/>
    <a:srgbClr val="24FC5D"/>
    <a:srgbClr val="38475E"/>
    <a:srgbClr val="262626"/>
    <a:srgbClr val="C4C4D2"/>
    <a:srgbClr val="1A2F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9" autoAdjust="0"/>
    <p:restoredTop sz="86355" autoAdjust="0"/>
  </p:normalViewPr>
  <p:slideViewPr>
    <p:cSldViewPr>
      <p:cViewPr>
        <p:scale>
          <a:sx n="60" d="100"/>
          <a:sy n="60" d="100"/>
        </p:scale>
        <p:origin x="-1830" y="-384"/>
      </p:cViewPr>
      <p:guideLst>
        <p:guide orient="horz" pos="2296"/>
        <p:guide pos="431"/>
      </p:guideLst>
    </p:cSldViewPr>
  </p:slideViewPr>
  <p:outlineViewPr>
    <p:cViewPr>
      <p:scale>
        <a:sx n="33" d="100"/>
        <a:sy n="33" d="100"/>
      </p:scale>
      <p:origin x="0" y="-8526"/>
    </p:cViewPr>
  </p:outlineViewPr>
  <p:notesTextViewPr>
    <p:cViewPr>
      <p:scale>
        <a:sx n="1" d="1"/>
        <a:sy n="1" d="1"/>
      </p:scale>
      <p:origin x="0" y="0"/>
    </p:cViewPr>
  </p:notesTextViewPr>
  <p:sorterViewPr>
    <p:cViewPr>
      <p:scale>
        <a:sx n="80" d="100"/>
        <a:sy n="80" d="100"/>
      </p:scale>
      <p:origin x="0" y="0"/>
    </p:cViewPr>
  </p:sorterViewPr>
  <p:notesViewPr>
    <p:cSldViewPr>
      <p:cViewPr>
        <p:scale>
          <a:sx n="100" d="100"/>
          <a:sy n="100" d="100"/>
        </p:scale>
        <p:origin x="-1662" y="22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77575A-79F3-4BE4-AA9D-6F316E8BD754}" type="doc">
      <dgm:prSet loTypeId="urn:diagrams.loki3.com/BracketList+Icon" loCatId="list" qsTypeId="urn:microsoft.com/office/officeart/2005/8/quickstyle/simple1" qsCatId="simple" csTypeId="urn:microsoft.com/office/officeart/2005/8/colors/accent0_1" csCatId="mainScheme"/>
      <dgm:spPr/>
      <dgm:t>
        <a:bodyPr/>
        <a:lstStyle/>
        <a:p>
          <a:endParaRPr lang="en-US"/>
        </a:p>
      </dgm:t>
    </dgm:pt>
    <dgm:pt modelId="{B6751DEB-B414-44FE-B147-D1E291322449}">
      <dgm:prSet/>
      <dgm:spPr/>
      <dgm:t>
        <a:bodyPr/>
        <a:lstStyle/>
        <a:p>
          <a:pPr rtl="0"/>
          <a:r>
            <a:rPr lang="en-US" b="1" smtClean="0"/>
            <a:t>Scenario I:</a:t>
          </a:r>
          <a:endParaRPr lang="en-US"/>
        </a:p>
      </dgm:t>
    </dgm:pt>
    <dgm:pt modelId="{9F93E285-A7A6-49BC-BA4F-682BF2A9ABF6}" type="parTrans" cxnId="{49BDEBF2-604E-442D-B00A-1B1B939E2AFE}">
      <dgm:prSet/>
      <dgm:spPr/>
      <dgm:t>
        <a:bodyPr/>
        <a:lstStyle/>
        <a:p>
          <a:endParaRPr lang="en-US"/>
        </a:p>
      </dgm:t>
    </dgm:pt>
    <dgm:pt modelId="{25AA2029-37E0-4E46-BE43-5014E419B135}" type="sibTrans" cxnId="{49BDEBF2-604E-442D-B00A-1B1B939E2AFE}">
      <dgm:prSet/>
      <dgm:spPr/>
      <dgm:t>
        <a:bodyPr/>
        <a:lstStyle/>
        <a:p>
          <a:endParaRPr lang="en-US"/>
        </a:p>
      </dgm:t>
    </dgm:pt>
    <dgm:pt modelId="{5F689409-37A9-468E-AC33-FA2C0AF956E7}">
      <dgm:prSet/>
      <dgm:spPr/>
      <dgm:t>
        <a:bodyPr/>
        <a:lstStyle/>
        <a:p>
          <a:pPr rtl="0"/>
          <a:r>
            <a:rPr lang="en-US" smtClean="0"/>
            <a:t>You have a meeting in the evening with the client at 6:00 PM:</a:t>
          </a:r>
          <a:endParaRPr lang="en-US"/>
        </a:p>
      </dgm:t>
    </dgm:pt>
    <dgm:pt modelId="{5DEBD6BD-857F-472F-863E-C498AE5A6349}" type="parTrans" cxnId="{3C6B65A3-B077-40FF-98C2-A489E6729A75}">
      <dgm:prSet/>
      <dgm:spPr/>
      <dgm:t>
        <a:bodyPr/>
        <a:lstStyle/>
        <a:p>
          <a:endParaRPr lang="en-US"/>
        </a:p>
      </dgm:t>
    </dgm:pt>
    <dgm:pt modelId="{13409048-4941-460E-BD70-AE49A2E1DDE6}" type="sibTrans" cxnId="{3C6B65A3-B077-40FF-98C2-A489E6729A75}">
      <dgm:prSet/>
      <dgm:spPr/>
      <dgm:t>
        <a:bodyPr/>
        <a:lstStyle/>
        <a:p>
          <a:endParaRPr lang="en-US"/>
        </a:p>
      </dgm:t>
    </dgm:pt>
    <dgm:pt modelId="{1B73DD08-068A-4185-BFC2-C84CFFC8EB17}">
      <dgm:prSet/>
      <dgm:spPr/>
      <dgm:t>
        <a:bodyPr/>
        <a:lstStyle/>
        <a:p>
          <a:pPr rtl="0"/>
          <a:r>
            <a:rPr lang="en-US" smtClean="0"/>
            <a:t>You go to book the room at 5:00 PM in the evening (there are no rooms available)</a:t>
          </a:r>
          <a:endParaRPr lang="en-US"/>
        </a:p>
      </dgm:t>
    </dgm:pt>
    <dgm:pt modelId="{45C21F0D-047C-42B8-86F9-E476851232D2}" type="parTrans" cxnId="{B3CB24CB-7044-4EF9-B651-1B02BF44B83A}">
      <dgm:prSet/>
      <dgm:spPr/>
      <dgm:t>
        <a:bodyPr/>
        <a:lstStyle/>
        <a:p>
          <a:endParaRPr lang="en-US"/>
        </a:p>
      </dgm:t>
    </dgm:pt>
    <dgm:pt modelId="{2432F28B-D5E1-4F96-8647-F8F22157D4C8}" type="sibTrans" cxnId="{B3CB24CB-7044-4EF9-B651-1B02BF44B83A}">
      <dgm:prSet/>
      <dgm:spPr/>
      <dgm:t>
        <a:bodyPr/>
        <a:lstStyle/>
        <a:p>
          <a:endParaRPr lang="en-US"/>
        </a:p>
      </dgm:t>
    </dgm:pt>
    <dgm:pt modelId="{C1EFA67F-A977-4C5E-9AC5-953BDC1F4661}">
      <dgm:prSet/>
      <dgm:spPr/>
      <dgm:t>
        <a:bodyPr/>
        <a:lstStyle/>
        <a:p>
          <a:pPr rtl="0"/>
          <a:r>
            <a:rPr lang="en-US" b="1" smtClean="0"/>
            <a:t>Scenario II:</a:t>
          </a:r>
          <a:endParaRPr lang="en-US"/>
        </a:p>
      </dgm:t>
    </dgm:pt>
    <dgm:pt modelId="{86C34698-4376-4001-A316-6B2270D7BAA7}" type="parTrans" cxnId="{998509F6-9ECF-47D0-ADC4-79D8F5E0E55C}">
      <dgm:prSet/>
      <dgm:spPr/>
      <dgm:t>
        <a:bodyPr/>
        <a:lstStyle/>
        <a:p>
          <a:endParaRPr lang="en-US"/>
        </a:p>
      </dgm:t>
    </dgm:pt>
    <dgm:pt modelId="{F036D5A7-ABFD-4EEF-8DE1-29C19B20FCFA}" type="sibTrans" cxnId="{998509F6-9ECF-47D0-ADC4-79D8F5E0E55C}">
      <dgm:prSet/>
      <dgm:spPr/>
      <dgm:t>
        <a:bodyPr/>
        <a:lstStyle/>
        <a:p>
          <a:endParaRPr lang="en-US"/>
        </a:p>
      </dgm:t>
    </dgm:pt>
    <dgm:pt modelId="{033B527B-3559-486F-B9B1-60517CB53381}">
      <dgm:prSet/>
      <dgm:spPr/>
      <dgm:t>
        <a:bodyPr/>
        <a:lstStyle/>
        <a:p>
          <a:pPr rtl="0"/>
          <a:r>
            <a:rPr lang="en-US" smtClean="0"/>
            <a:t>You have a meeting in the evening with the executive management at 5:00 PM:</a:t>
          </a:r>
          <a:endParaRPr lang="en-US"/>
        </a:p>
      </dgm:t>
    </dgm:pt>
    <dgm:pt modelId="{86858ABF-9328-4AA2-8FEF-083C27BA12D2}" type="parTrans" cxnId="{012C4235-F19B-45BC-A473-1930F26BFA92}">
      <dgm:prSet/>
      <dgm:spPr/>
      <dgm:t>
        <a:bodyPr/>
        <a:lstStyle/>
        <a:p>
          <a:endParaRPr lang="en-US"/>
        </a:p>
      </dgm:t>
    </dgm:pt>
    <dgm:pt modelId="{9CF7153E-C27D-4130-84F8-65D1E991C76E}" type="sibTrans" cxnId="{012C4235-F19B-45BC-A473-1930F26BFA92}">
      <dgm:prSet/>
      <dgm:spPr/>
      <dgm:t>
        <a:bodyPr/>
        <a:lstStyle/>
        <a:p>
          <a:endParaRPr lang="en-US"/>
        </a:p>
      </dgm:t>
    </dgm:pt>
    <dgm:pt modelId="{FECF004B-FD01-48BB-9E07-A2566ABED363}">
      <dgm:prSet/>
      <dgm:spPr/>
      <dgm:t>
        <a:bodyPr/>
        <a:lstStyle/>
        <a:p>
          <a:pPr rtl="0"/>
          <a:r>
            <a:rPr lang="en-US" smtClean="0"/>
            <a:t>You go to the booked room &amp; there is no projector in the room (call IT to help – 5:10 PM)</a:t>
          </a:r>
          <a:endParaRPr lang="en-US"/>
        </a:p>
      </dgm:t>
    </dgm:pt>
    <dgm:pt modelId="{07B8CF17-AA00-4CBC-BFCA-78B1490D8E9B}" type="parTrans" cxnId="{530425B5-64DA-41ED-A679-BEB67EC4E60F}">
      <dgm:prSet/>
      <dgm:spPr/>
      <dgm:t>
        <a:bodyPr/>
        <a:lstStyle/>
        <a:p>
          <a:endParaRPr lang="en-US"/>
        </a:p>
      </dgm:t>
    </dgm:pt>
    <dgm:pt modelId="{DA4FBEEA-E4BE-4DCF-B879-CF6EF495DCCA}" type="sibTrans" cxnId="{530425B5-64DA-41ED-A679-BEB67EC4E60F}">
      <dgm:prSet/>
      <dgm:spPr/>
      <dgm:t>
        <a:bodyPr/>
        <a:lstStyle/>
        <a:p>
          <a:endParaRPr lang="en-US"/>
        </a:p>
      </dgm:t>
    </dgm:pt>
    <dgm:pt modelId="{878A2998-2103-488F-9E49-E5524D38E435}">
      <dgm:prSet/>
      <dgm:spPr/>
      <dgm:t>
        <a:bodyPr/>
        <a:lstStyle/>
        <a:p>
          <a:pPr rtl="0"/>
          <a:r>
            <a:rPr lang="en-US" smtClean="0"/>
            <a:t>You come to know there are remote participants attending, you need to setup the web-meeting (Created the meeting invite and shared the details – 5:15 PM)</a:t>
          </a:r>
          <a:endParaRPr lang="en-US"/>
        </a:p>
      </dgm:t>
    </dgm:pt>
    <dgm:pt modelId="{94143D67-B830-4AC7-8029-4B7872E92F74}" type="parTrans" cxnId="{9A02FB3A-B90E-4E29-9485-409AB794B984}">
      <dgm:prSet/>
      <dgm:spPr/>
      <dgm:t>
        <a:bodyPr/>
        <a:lstStyle/>
        <a:p>
          <a:endParaRPr lang="en-US"/>
        </a:p>
      </dgm:t>
    </dgm:pt>
    <dgm:pt modelId="{250181B5-654D-46E9-86B9-39069007CBC9}" type="sibTrans" cxnId="{9A02FB3A-B90E-4E29-9485-409AB794B984}">
      <dgm:prSet/>
      <dgm:spPr/>
      <dgm:t>
        <a:bodyPr/>
        <a:lstStyle/>
        <a:p>
          <a:endParaRPr lang="en-US"/>
        </a:p>
      </dgm:t>
    </dgm:pt>
    <dgm:pt modelId="{F9A92F6F-68E9-464C-AEC9-ADC8F2DADF46}">
      <dgm:prSet/>
      <dgm:spPr/>
      <dgm:t>
        <a:bodyPr/>
        <a:lstStyle/>
        <a:p>
          <a:pPr rtl="0"/>
          <a:r>
            <a:rPr lang="en-US" smtClean="0"/>
            <a:t>You open your presentation but it takes too long to enter the show mode (You close a few other open apps on the machine – 5:20 PM)</a:t>
          </a:r>
          <a:endParaRPr lang="en-US"/>
        </a:p>
      </dgm:t>
    </dgm:pt>
    <dgm:pt modelId="{1C9F95A7-3C15-4C5D-A26F-B77B8620297C}" type="parTrans" cxnId="{660D4012-F295-4F22-8CE9-8665CCEDC819}">
      <dgm:prSet/>
      <dgm:spPr/>
      <dgm:t>
        <a:bodyPr/>
        <a:lstStyle/>
        <a:p>
          <a:endParaRPr lang="en-US"/>
        </a:p>
      </dgm:t>
    </dgm:pt>
    <dgm:pt modelId="{D246232B-45A2-4E28-8ADF-9B72BDAA89A5}" type="sibTrans" cxnId="{660D4012-F295-4F22-8CE9-8665CCEDC819}">
      <dgm:prSet/>
      <dgm:spPr/>
      <dgm:t>
        <a:bodyPr/>
        <a:lstStyle/>
        <a:p>
          <a:endParaRPr lang="en-US"/>
        </a:p>
      </dgm:t>
    </dgm:pt>
    <dgm:pt modelId="{39B674B9-9AAE-437F-9F20-D509B9483DB2}">
      <dgm:prSet/>
      <dgm:spPr/>
      <dgm:t>
        <a:bodyPr/>
        <a:lstStyle/>
        <a:p>
          <a:pPr rtl="0"/>
          <a:r>
            <a:rPr lang="en-US" smtClean="0"/>
            <a:t>Finally, you get started at 5:21 PM</a:t>
          </a:r>
          <a:endParaRPr lang="en-US"/>
        </a:p>
      </dgm:t>
    </dgm:pt>
    <dgm:pt modelId="{1251BDE1-DF26-4B16-BD7D-87A891905856}" type="parTrans" cxnId="{4BE6A006-FDFD-4AB4-AFF1-4966415AACA9}">
      <dgm:prSet/>
      <dgm:spPr/>
      <dgm:t>
        <a:bodyPr/>
        <a:lstStyle/>
        <a:p>
          <a:endParaRPr lang="en-US"/>
        </a:p>
      </dgm:t>
    </dgm:pt>
    <dgm:pt modelId="{32EFFCBF-EBFD-4C71-947B-B4298CFDF5EA}" type="sibTrans" cxnId="{4BE6A006-FDFD-4AB4-AFF1-4966415AACA9}">
      <dgm:prSet/>
      <dgm:spPr/>
      <dgm:t>
        <a:bodyPr/>
        <a:lstStyle/>
        <a:p>
          <a:endParaRPr lang="en-US"/>
        </a:p>
      </dgm:t>
    </dgm:pt>
    <dgm:pt modelId="{969F98A5-F968-429D-A7CF-9305161D9DC8}" type="pres">
      <dgm:prSet presAssocID="{E277575A-79F3-4BE4-AA9D-6F316E8BD754}" presName="Name0" presStyleCnt="0">
        <dgm:presLayoutVars>
          <dgm:dir/>
          <dgm:animLvl val="lvl"/>
          <dgm:resizeHandles val="exact"/>
        </dgm:presLayoutVars>
      </dgm:prSet>
      <dgm:spPr/>
      <dgm:t>
        <a:bodyPr/>
        <a:lstStyle/>
        <a:p>
          <a:endParaRPr lang="en-US"/>
        </a:p>
      </dgm:t>
    </dgm:pt>
    <dgm:pt modelId="{E18DCFFD-33AD-4C1D-8A2B-FE5FB3FFA97D}" type="pres">
      <dgm:prSet presAssocID="{B6751DEB-B414-44FE-B147-D1E291322449}" presName="linNode" presStyleCnt="0"/>
      <dgm:spPr/>
    </dgm:pt>
    <dgm:pt modelId="{949B3AC4-2EC4-4980-A73A-DE66C92891FF}" type="pres">
      <dgm:prSet presAssocID="{B6751DEB-B414-44FE-B147-D1E291322449}" presName="parTx" presStyleLbl="revTx" presStyleIdx="0" presStyleCnt="2">
        <dgm:presLayoutVars>
          <dgm:chMax val="1"/>
          <dgm:bulletEnabled val="1"/>
        </dgm:presLayoutVars>
      </dgm:prSet>
      <dgm:spPr/>
      <dgm:t>
        <a:bodyPr/>
        <a:lstStyle/>
        <a:p>
          <a:endParaRPr lang="en-US"/>
        </a:p>
      </dgm:t>
    </dgm:pt>
    <dgm:pt modelId="{DAA537D4-F50B-4B56-B513-C5FB0180ACF4}" type="pres">
      <dgm:prSet presAssocID="{B6751DEB-B414-44FE-B147-D1E291322449}" presName="bracket" presStyleLbl="parChTrans1D1" presStyleIdx="0" presStyleCnt="2"/>
      <dgm:spPr/>
    </dgm:pt>
    <dgm:pt modelId="{89AE502D-393A-48B8-A937-01052957DD2E}" type="pres">
      <dgm:prSet presAssocID="{B6751DEB-B414-44FE-B147-D1E291322449}" presName="spH" presStyleCnt="0"/>
      <dgm:spPr/>
    </dgm:pt>
    <dgm:pt modelId="{66FCAEBA-76CE-4447-91CF-6ABEBC58A6E1}" type="pres">
      <dgm:prSet presAssocID="{B6751DEB-B414-44FE-B147-D1E291322449}" presName="desTx" presStyleLbl="node1" presStyleIdx="0" presStyleCnt="2">
        <dgm:presLayoutVars>
          <dgm:bulletEnabled val="1"/>
        </dgm:presLayoutVars>
      </dgm:prSet>
      <dgm:spPr/>
      <dgm:t>
        <a:bodyPr/>
        <a:lstStyle/>
        <a:p>
          <a:endParaRPr lang="en-US"/>
        </a:p>
      </dgm:t>
    </dgm:pt>
    <dgm:pt modelId="{37E19010-BB8A-4D12-A8F3-76AE15645F9A}" type="pres">
      <dgm:prSet presAssocID="{25AA2029-37E0-4E46-BE43-5014E419B135}" presName="spV" presStyleCnt="0"/>
      <dgm:spPr/>
    </dgm:pt>
    <dgm:pt modelId="{52EB53FD-870C-4AF5-B802-975F08683347}" type="pres">
      <dgm:prSet presAssocID="{C1EFA67F-A977-4C5E-9AC5-953BDC1F4661}" presName="linNode" presStyleCnt="0"/>
      <dgm:spPr/>
    </dgm:pt>
    <dgm:pt modelId="{53D5DD39-F8B1-49CF-BADA-4DD6DB7DF0BD}" type="pres">
      <dgm:prSet presAssocID="{C1EFA67F-A977-4C5E-9AC5-953BDC1F4661}" presName="parTx" presStyleLbl="revTx" presStyleIdx="1" presStyleCnt="2">
        <dgm:presLayoutVars>
          <dgm:chMax val="1"/>
          <dgm:bulletEnabled val="1"/>
        </dgm:presLayoutVars>
      </dgm:prSet>
      <dgm:spPr/>
      <dgm:t>
        <a:bodyPr/>
        <a:lstStyle/>
        <a:p>
          <a:endParaRPr lang="en-US"/>
        </a:p>
      </dgm:t>
    </dgm:pt>
    <dgm:pt modelId="{85803C5C-87A5-4C65-AF70-7B2523909A1E}" type="pres">
      <dgm:prSet presAssocID="{C1EFA67F-A977-4C5E-9AC5-953BDC1F4661}" presName="bracket" presStyleLbl="parChTrans1D1" presStyleIdx="1" presStyleCnt="2"/>
      <dgm:spPr/>
    </dgm:pt>
    <dgm:pt modelId="{3B40BA25-C737-40D3-A95F-33EAF2ED7A6B}" type="pres">
      <dgm:prSet presAssocID="{C1EFA67F-A977-4C5E-9AC5-953BDC1F4661}" presName="spH" presStyleCnt="0"/>
      <dgm:spPr/>
    </dgm:pt>
    <dgm:pt modelId="{AB94DB12-B9A6-4164-B8B0-1EC8FFD025E7}" type="pres">
      <dgm:prSet presAssocID="{C1EFA67F-A977-4C5E-9AC5-953BDC1F4661}" presName="desTx" presStyleLbl="node1" presStyleIdx="1" presStyleCnt="2">
        <dgm:presLayoutVars>
          <dgm:bulletEnabled val="1"/>
        </dgm:presLayoutVars>
      </dgm:prSet>
      <dgm:spPr/>
      <dgm:t>
        <a:bodyPr/>
        <a:lstStyle/>
        <a:p>
          <a:endParaRPr lang="en-US"/>
        </a:p>
      </dgm:t>
    </dgm:pt>
  </dgm:ptLst>
  <dgm:cxnLst>
    <dgm:cxn modelId="{7EDBC70E-923A-42A4-8F8A-11639CA0AE59}" type="presOf" srcId="{C1EFA67F-A977-4C5E-9AC5-953BDC1F4661}" destId="{53D5DD39-F8B1-49CF-BADA-4DD6DB7DF0BD}" srcOrd="0" destOrd="0" presId="urn:diagrams.loki3.com/BracketList+Icon"/>
    <dgm:cxn modelId="{012C4235-F19B-45BC-A473-1930F26BFA92}" srcId="{C1EFA67F-A977-4C5E-9AC5-953BDC1F4661}" destId="{033B527B-3559-486F-B9B1-60517CB53381}" srcOrd="0" destOrd="0" parTransId="{86858ABF-9328-4AA2-8FEF-083C27BA12D2}" sibTransId="{9CF7153E-C27D-4130-84F8-65D1E991C76E}"/>
    <dgm:cxn modelId="{48A77C4B-A85A-419E-B87E-1809B890C186}" type="presOf" srcId="{1B73DD08-068A-4185-BFC2-C84CFFC8EB17}" destId="{66FCAEBA-76CE-4447-91CF-6ABEBC58A6E1}" srcOrd="0" destOrd="1" presId="urn:diagrams.loki3.com/BracketList+Icon"/>
    <dgm:cxn modelId="{B1A4462E-D869-45C4-AF11-7173799EB55D}" type="presOf" srcId="{F9A92F6F-68E9-464C-AEC9-ADC8F2DADF46}" destId="{AB94DB12-B9A6-4164-B8B0-1EC8FFD025E7}" srcOrd="0" destOrd="3" presId="urn:diagrams.loki3.com/BracketList+Icon"/>
    <dgm:cxn modelId="{4BE6A006-FDFD-4AB4-AFF1-4966415AACA9}" srcId="{033B527B-3559-486F-B9B1-60517CB53381}" destId="{39B674B9-9AAE-437F-9F20-D509B9483DB2}" srcOrd="3" destOrd="0" parTransId="{1251BDE1-DF26-4B16-BD7D-87A891905856}" sibTransId="{32EFFCBF-EBFD-4C71-947B-B4298CFDF5EA}"/>
    <dgm:cxn modelId="{7EB67EC3-3A74-41C9-B576-181FC8786165}" type="presOf" srcId="{5F689409-37A9-468E-AC33-FA2C0AF956E7}" destId="{66FCAEBA-76CE-4447-91CF-6ABEBC58A6E1}" srcOrd="0" destOrd="0" presId="urn:diagrams.loki3.com/BracketList+Icon"/>
    <dgm:cxn modelId="{3645D4F5-03B8-46A0-9586-A719A4D597C3}" type="presOf" srcId="{033B527B-3559-486F-B9B1-60517CB53381}" destId="{AB94DB12-B9A6-4164-B8B0-1EC8FFD025E7}" srcOrd="0" destOrd="0" presId="urn:diagrams.loki3.com/BracketList+Icon"/>
    <dgm:cxn modelId="{998509F6-9ECF-47D0-ADC4-79D8F5E0E55C}" srcId="{E277575A-79F3-4BE4-AA9D-6F316E8BD754}" destId="{C1EFA67F-A977-4C5E-9AC5-953BDC1F4661}" srcOrd="1" destOrd="0" parTransId="{86C34698-4376-4001-A316-6B2270D7BAA7}" sibTransId="{F036D5A7-ABFD-4EEF-8DE1-29C19B20FCFA}"/>
    <dgm:cxn modelId="{9A02FB3A-B90E-4E29-9485-409AB794B984}" srcId="{033B527B-3559-486F-B9B1-60517CB53381}" destId="{878A2998-2103-488F-9E49-E5524D38E435}" srcOrd="1" destOrd="0" parTransId="{94143D67-B830-4AC7-8029-4B7872E92F74}" sibTransId="{250181B5-654D-46E9-86B9-39069007CBC9}"/>
    <dgm:cxn modelId="{1FF32D15-E85B-4D4C-A62C-F70B73ACD7C1}" type="presOf" srcId="{E277575A-79F3-4BE4-AA9D-6F316E8BD754}" destId="{969F98A5-F968-429D-A7CF-9305161D9DC8}" srcOrd="0" destOrd="0" presId="urn:diagrams.loki3.com/BracketList+Icon"/>
    <dgm:cxn modelId="{8A00F035-1CA9-4B5A-9374-224426E1137B}" type="presOf" srcId="{FECF004B-FD01-48BB-9E07-A2566ABED363}" destId="{AB94DB12-B9A6-4164-B8B0-1EC8FFD025E7}" srcOrd="0" destOrd="1" presId="urn:diagrams.loki3.com/BracketList+Icon"/>
    <dgm:cxn modelId="{530425B5-64DA-41ED-A679-BEB67EC4E60F}" srcId="{033B527B-3559-486F-B9B1-60517CB53381}" destId="{FECF004B-FD01-48BB-9E07-A2566ABED363}" srcOrd="0" destOrd="0" parTransId="{07B8CF17-AA00-4CBC-BFCA-78B1490D8E9B}" sibTransId="{DA4FBEEA-E4BE-4DCF-B879-CF6EF495DCCA}"/>
    <dgm:cxn modelId="{3C4FD155-8E81-4AFE-9B72-07F99FF9C72C}" type="presOf" srcId="{39B674B9-9AAE-437F-9F20-D509B9483DB2}" destId="{AB94DB12-B9A6-4164-B8B0-1EC8FFD025E7}" srcOrd="0" destOrd="4" presId="urn:diagrams.loki3.com/BracketList+Icon"/>
    <dgm:cxn modelId="{B3CB24CB-7044-4EF9-B651-1B02BF44B83A}" srcId="{5F689409-37A9-468E-AC33-FA2C0AF956E7}" destId="{1B73DD08-068A-4185-BFC2-C84CFFC8EB17}" srcOrd="0" destOrd="0" parTransId="{45C21F0D-047C-42B8-86F9-E476851232D2}" sibTransId="{2432F28B-D5E1-4F96-8647-F8F22157D4C8}"/>
    <dgm:cxn modelId="{660D4012-F295-4F22-8CE9-8665CCEDC819}" srcId="{033B527B-3559-486F-B9B1-60517CB53381}" destId="{F9A92F6F-68E9-464C-AEC9-ADC8F2DADF46}" srcOrd="2" destOrd="0" parTransId="{1C9F95A7-3C15-4C5D-A26F-B77B8620297C}" sibTransId="{D246232B-45A2-4E28-8ADF-9B72BDAA89A5}"/>
    <dgm:cxn modelId="{49BDEBF2-604E-442D-B00A-1B1B939E2AFE}" srcId="{E277575A-79F3-4BE4-AA9D-6F316E8BD754}" destId="{B6751DEB-B414-44FE-B147-D1E291322449}" srcOrd="0" destOrd="0" parTransId="{9F93E285-A7A6-49BC-BA4F-682BF2A9ABF6}" sibTransId="{25AA2029-37E0-4E46-BE43-5014E419B135}"/>
    <dgm:cxn modelId="{464A0C3F-331C-470C-8EF3-6E3F7DBFDC18}" type="presOf" srcId="{878A2998-2103-488F-9E49-E5524D38E435}" destId="{AB94DB12-B9A6-4164-B8B0-1EC8FFD025E7}" srcOrd="0" destOrd="2" presId="urn:diagrams.loki3.com/BracketList+Icon"/>
    <dgm:cxn modelId="{42130E81-CB6D-425A-A9ED-CE8F94E13347}" type="presOf" srcId="{B6751DEB-B414-44FE-B147-D1E291322449}" destId="{949B3AC4-2EC4-4980-A73A-DE66C92891FF}" srcOrd="0" destOrd="0" presId="urn:diagrams.loki3.com/BracketList+Icon"/>
    <dgm:cxn modelId="{3C6B65A3-B077-40FF-98C2-A489E6729A75}" srcId="{B6751DEB-B414-44FE-B147-D1E291322449}" destId="{5F689409-37A9-468E-AC33-FA2C0AF956E7}" srcOrd="0" destOrd="0" parTransId="{5DEBD6BD-857F-472F-863E-C498AE5A6349}" sibTransId="{13409048-4941-460E-BD70-AE49A2E1DDE6}"/>
    <dgm:cxn modelId="{E464ABC5-161D-4F70-963A-17305E079E7A}" type="presParOf" srcId="{969F98A5-F968-429D-A7CF-9305161D9DC8}" destId="{E18DCFFD-33AD-4C1D-8A2B-FE5FB3FFA97D}" srcOrd="0" destOrd="0" presId="urn:diagrams.loki3.com/BracketList+Icon"/>
    <dgm:cxn modelId="{DCEB7409-B5F8-40FB-A935-84E567C008A4}" type="presParOf" srcId="{E18DCFFD-33AD-4C1D-8A2B-FE5FB3FFA97D}" destId="{949B3AC4-2EC4-4980-A73A-DE66C92891FF}" srcOrd="0" destOrd="0" presId="urn:diagrams.loki3.com/BracketList+Icon"/>
    <dgm:cxn modelId="{9CB4FEC8-C72D-4544-88F8-47BEC8A02846}" type="presParOf" srcId="{E18DCFFD-33AD-4C1D-8A2B-FE5FB3FFA97D}" destId="{DAA537D4-F50B-4B56-B513-C5FB0180ACF4}" srcOrd="1" destOrd="0" presId="urn:diagrams.loki3.com/BracketList+Icon"/>
    <dgm:cxn modelId="{CA713542-9C10-495A-AE9D-33811E184477}" type="presParOf" srcId="{E18DCFFD-33AD-4C1D-8A2B-FE5FB3FFA97D}" destId="{89AE502D-393A-48B8-A937-01052957DD2E}" srcOrd="2" destOrd="0" presId="urn:diagrams.loki3.com/BracketList+Icon"/>
    <dgm:cxn modelId="{958E2B9D-E529-41F9-8351-E881055FAA7C}" type="presParOf" srcId="{E18DCFFD-33AD-4C1D-8A2B-FE5FB3FFA97D}" destId="{66FCAEBA-76CE-4447-91CF-6ABEBC58A6E1}" srcOrd="3" destOrd="0" presId="urn:diagrams.loki3.com/BracketList+Icon"/>
    <dgm:cxn modelId="{3454D32D-06A8-4B0A-9453-E878F3B14323}" type="presParOf" srcId="{969F98A5-F968-429D-A7CF-9305161D9DC8}" destId="{37E19010-BB8A-4D12-A8F3-76AE15645F9A}" srcOrd="1" destOrd="0" presId="urn:diagrams.loki3.com/BracketList+Icon"/>
    <dgm:cxn modelId="{20C349A6-6475-4E6B-B59E-B0A4ADAE9EB2}" type="presParOf" srcId="{969F98A5-F968-429D-A7CF-9305161D9DC8}" destId="{52EB53FD-870C-4AF5-B802-975F08683347}" srcOrd="2" destOrd="0" presId="urn:diagrams.loki3.com/BracketList+Icon"/>
    <dgm:cxn modelId="{EA3605A6-9D6B-49DD-92E1-70EF98369BCF}" type="presParOf" srcId="{52EB53FD-870C-4AF5-B802-975F08683347}" destId="{53D5DD39-F8B1-49CF-BADA-4DD6DB7DF0BD}" srcOrd="0" destOrd="0" presId="urn:diagrams.loki3.com/BracketList+Icon"/>
    <dgm:cxn modelId="{ADC3CDE6-BCC8-473A-8FA2-02156092BBE9}" type="presParOf" srcId="{52EB53FD-870C-4AF5-B802-975F08683347}" destId="{85803C5C-87A5-4C65-AF70-7B2523909A1E}" srcOrd="1" destOrd="0" presId="urn:diagrams.loki3.com/BracketList+Icon"/>
    <dgm:cxn modelId="{2AFFD2BF-86E0-41B1-8266-B6646698A016}" type="presParOf" srcId="{52EB53FD-870C-4AF5-B802-975F08683347}" destId="{3B40BA25-C737-40D3-A95F-33EAF2ED7A6B}" srcOrd="2" destOrd="0" presId="urn:diagrams.loki3.com/BracketList+Icon"/>
    <dgm:cxn modelId="{B5E04E4C-407B-4D4F-B82F-C21D9E2BDC89}" type="presParOf" srcId="{52EB53FD-870C-4AF5-B802-975F08683347}" destId="{AB94DB12-B9A6-4164-B8B0-1EC8FFD025E7}"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7CEDBC1-9E53-41B7-A01F-E8503B9FD2C0}"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en-US"/>
        </a:p>
      </dgm:t>
    </dgm:pt>
    <dgm:pt modelId="{188DA4A9-BF64-4F9C-8C2C-1C78A646ABA4}">
      <dgm:prSet phldrT="[Text]"/>
      <dgm:spPr>
        <a:ln>
          <a:solidFill>
            <a:schemeClr val="tx1"/>
          </a:solidFill>
        </a:ln>
      </dgm:spPr>
      <dgm:t>
        <a:bodyPr/>
        <a:lstStyle/>
        <a:p>
          <a:r>
            <a:rPr lang="en-US" dirty="0" smtClean="0"/>
            <a:t>Plan</a:t>
          </a:r>
        </a:p>
        <a:p>
          <a:r>
            <a:rPr lang="en-US" dirty="0" smtClean="0"/>
            <a:t>Risk</a:t>
          </a:r>
        </a:p>
        <a:p>
          <a:r>
            <a:rPr lang="en-US" dirty="0" smtClean="0"/>
            <a:t>Management</a:t>
          </a:r>
          <a:endParaRPr lang="en-US" dirty="0"/>
        </a:p>
      </dgm:t>
    </dgm:pt>
    <dgm:pt modelId="{6B799F8C-AB5D-4CA8-B2DC-FDA861719FAA}" type="parTrans" cxnId="{C6278D7D-97A1-413D-BA6A-FCA6D8983796}">
      <dgm:prSet/>
      <dgm:spPr/>
      <dgm:t>
        <a:bodyPr/>
        <a:lstStyle/>
        <a:p>
          <a:endParaRPr lang="en-US"/>
        </a:p>
      </dgm:t>
    </dgm:pt>
    <dgm:pt modelId="{9CA7DE6B-583B-4133-8361-733543084546}" type="sibTrans" cxnId="{C6278D7D-97A1-413D-BA6A-FCA6D8983796}">
      <dgm:prSet/>
      <dgm:spPr/>
      <dgm:t>
        <a:bodyPr/>
        <a:lstStyle/>
        <a:p>
          <a:endParaRPr lang="en-US"/>
        </a:p>
      </dgm:t>
    </dgm:pt>
    <dgm:pt modelId="{E4D1000F-89BF-4377-9522-EB03DD92B065}">
      <dgm:prSet phldrT="[Text]"/>
      <dgm:spPr>
        <a:ln>
          <a:solidFill>
            <a:schemeClr val="tx1"/>
          </a:solidFill>
        </a:ln>
      </dgm:spPr>
      <dgm:t>
        <a:bodyPr/>
        <a:lstStyle/>
        <a:p>
          <a:r>
            <a:rPr lang="en-US" dirty="0" smtClean="0"/>
            <a:t>Strategies for Negative Risks</a:t>
          </a:r>
          <a:endParaRPr lang="en-US" dirty="0"/>
        </a:p>
      </dgm:t>
    </dgm:pt>
    <dgm:pt modelId="{C867C105-749E-40A0-B1B7-95BB945A79F4}" type="parTrans" cxnId="{8E3F2E2B-7447-45D3-B6A0-88EDDA72AD85}">
      <dgm:prSet/>
      <dgm:spPr>
        <a:ln>
          <a:solidFill>
            <a:schemeClr val="tx1"/>
          </a:solidFill>
        </a:ln>
      </dgm:spPr>
      <dgm:t>
        <a:bodyPr/>
        <a:lstStyle/>
        <a:p>
          <a:endParaRPr lang="en-US"/>
        </a:p>
      </dgm:t>
    </dgm:pt>
    <dgm:pt modelId="{5DA79480-9C8C-4D5D-8250-CFD23B015B2F}" type="sibTrans" cxnId="{8E3F2E2B-7447-45D3-B6A0-88EDDA72AD85}">
      <dgm:prSet/>
      <dgm:spPr/>
      <dgm:t>
        <a:bodyPr/>
        <a:lstStyle/>
        <a:p>
          <a:endParaRPr lang="en-US"/>
        </a:p>
      </dgm:t>
    </dgm:pt>
    <dgm:pt modelId="{6B1A28AB-400E-49A4-B8E3-0CE5E4042438}">
      <dgm:prSet phldrT="[Text]"/>
      <dgm:spPr>
        <a:ln>
          <a:solidFill>
            <a:schemeClr val="tx1"/>
          </a:solidFill>
        </a:ln>
      </dgm:spPr>
      <dgm:t>
        <a:bodyPr/>
        <a:lstStyle/>
        <a:p>
          <a:r>
            <a:rPr lang="en-US" dirty="0" smtClean="0"/>
            <a:t>Strategies for Positive Risks</a:t>
          </a:r>
          <a:endParaRPr lang="en-US" dirty="0"/>
        </a:p>
      </dgm:t>
    </dgm:pt>
    <dgm:pt modelId="{50E259F8-5DC8-45C6-B8FB-40EF32F22B12}" type="parTrans" cxnId="{C1C83449-8D45-4D3B-B281-1B958E1F78EA}">
      <dgm:prSet/>
      <dgm:spPr>
        <a:ln>
          <a:solidFill>
            <a:schemeClr val="tx1"/>
          </a:solidFill>
        </a:ln>
      </dgm:spPr>
      <dgm:t>
        <a:bodyPr/>
        <a:lstStyle/>
        <a:p>
          <a:endParaRPr lang="en-US"/>
        </a:p>
      </dgm:t>
    </dgm:pt>
    <dgm:pt modelId="{FD8A9474-29A8-4065-9BA6-94C375D6A03D}" type="sibTrans" cxnId="{C1C83449-8D45-4D3B-B281-1B958E1F78EA}">
      <dgm:prSet/>
      <dgm:spPr/>
      <dgm:t>
        <a:bodyPr/>
        <a:lstStyle/>
        <a:p>
          <a:endParaRPr lang="en-US"/>
        </a:p>
      </dgm:t>
    </dgm:pt>
    <dgm:pt modelId="{2DFF591F-1E75-44C7-AB84-CF07010E0560}">
      <dgm:prSet phldrT="[Text]"/>
      <dgm:spPr>
        <a:ln>
          <a:solidFill>
            <a:schemeClr val="tx1"/>
          </a:solidFill>
        </a:ln>
      </dgm:spPr>
      <dgm:t>
        <a:bodyPr/>
        <a:lstStyle/>
        <a:p>
          <a:r>
            <a:rPr lang="en-US" dirty="0" smtClean="0"/>
            <a:t>Conflicts Management</a:t>
          </a:r>
          <a:endParaRPr lang="en-US" dirty="0"/>
        </a:p>
      </dgm:t>
    </dgm:pt>
    <dgm:pt modelId="{61FE0437-F94F-4379-B9AA-F275F246629F}" type="parTrans" cxnId="{14EAB18E-F099-4BB7-B04A-B2AF04167713}">
      <dgm:prSet/>
      <dgm:spPr>
        <a:ln>
          <a:solidFill>
            <a:schemeClr val="tx1"/>
          </a:solidFill>
        </a:ln>
      </dgm:spPr>
      <dgm:t>
        <a:bodyPr/>
        <a:lstStyle/>
        <a:p>
          <a:endParaRPr lang="en-US"/>
        </a:p>
      </dgm:t>
    </dgm:pt>
    <dgm:pt modelId="{A4486DF5-02E1-4A8D-8AE1-77D13162CCE1}" type="sibTrans" cxnId="{14EAB18E-F099-4BB7-B04A-B2AF04167713}">
      <dgm:prSet/>
      <dgm:spPr/>
      <dgm:t>
        <a:bodyPr/>
        <a:lstStyle/>
        <a:p>
          <a:endParaRPr lang="en-US"/>
        </a:p>
      </dgm:t>
    </dgm:pt>
    <dgm:pt modelId="{3DD6EA7A-7761-4F0B-B000-5261AEE2E0F4}">
      <dgm:prSet phldrT="[Text]"/>
      <dgm:spPr>
        <a:ln>
          <a:solidFill>
            <a:schemeClr val="tx1"/>
          </a:solidFill>
        </a:ln>
      </dgm:spPr>
      <dgm:t>
        <a:bodyPr/>
        <a:lstStyle/>
        <a:p>
          <a:r>
            <a:rPr lang="en-US" dirty="0" smtClean="0"/>
            <a:t>Contingent Response Strategy</a:t>
          </a:r>
          <a:endParaRPr lang="en-US" dirty="0"/>
        </a:p>
      </dgm:t>
    </dgm:pt>
    <dgm:pt modelId="{B3896661-CFD1-4AC9-94FC-ED4C510C47F7}" type="parTrans" cxnId="{2825FA1F-E0A4-4539-9D8D-E532575791A3}">
      <dgm:prSet/>
      <dgm:spPr>
        <a:ln>
          <a:solidFill>
            <a:schemeClr val="tx1"/>
          </a:solidFill>
        </a:ln>
      </dgm:spPr>
      <dgm:t>
        <a:bodyPr/>
        <a:lstStyle/>
        <a:p>
          <a:endParaRPr lang="en-US"/>
        </a:p>
      </dgm:t>
    </dgm:pt>
    <dgm:pt modelId="{91B3100E-39C1-4F33-AB10-74DE2E3346A7}" type="sibTrans" cxnId="{2825FA1F-E0A4-4539-9D8D-E532575791A3}">
      <dgm:prSet/>
      <dgm:spPr/>
      <dgm:t>
        <a:bodyPr/>
        <a:lstStyle/>
        <a:p>
          <a:endParaRPr lang="en-US"/>
        </a:p>
      </dgm:t>
    </dgm:pt>
    <dgm:pt modelId="{00653AB1-6346-410B-AD30-4C161A64E0F0}" type="pres">
      <dgm:prSet presAssocID="{D7CEDBC1-9E53-41B7-A01F-E8503B9FD2C0}" presName="cycle" presStyleCnt="0">
        <dgm:presLayoutVars>
          <dgm:chMax val="1"/>
          <dgm:dir/>
          <dgm:animLvl val="ctr"/>
          <dgm:resizeHandles val="exact"/>
        </dgm:presLayoutVars>
      </dgm:prSet>
      <dgm:spPr/>
      <dgm:t>
        <a:bodyPr/>
        <a:lstStyle/>
        <a:p>
          <a:endParaRPr lang="en-US"/>
        </a:p>
      </dgm:t>
    </dgm:pt>
    <dgm:pt modelId="{8D249F60-7A43-4ADE-B45C-AC3F4108BEC3}" type="pres">
      <dgm:prSet presAssocID="{188DA4A9-BF64-4F9C-8C2C-1C78A646ABA4}" presName="centerShape" presStyleLbl="node0" presStyleIdx="0" presStyleCnt="1"/>
      <dgm:spPr/>
      <dgm:t>
        <a:bodyPr/>
        <a:lstStyle/>
        <a:p>
          <a:endParaRPr lang="en-US"/>
        </a:p>
      </dgm:t>
    </dgm:pt>
    <dgm:pt modelId="{74E430D1-7A48-406B-B8A5-78D2F390CB12}" type="pres">
      <dgm:prSet presAssocID="{C867C105-749E-40A0-B1B7-95BB945A79F4}" presName="parTrans" presStyleLbl="bgSibTrans2D1" presStyleIdx="0" presStyleCnt="4"/>
      <dgm:spPr/>
      <dgm:t>
        <a:bodyPr/>
        <a:lstStyle/>
        <a:p>
          <a:endParaRPr lang="en-US"/>
        </a:p>
      </dgm:t>
    </dgm:pt>
    <dgm:pt modelId="{B12523C0-62D5-4562-9DD8-76FD5CE22178}" type="pres">
      <dgm:prSet presAssocID="{E4D1000F-89BF-4377-9522-EB03DD92B065}" presName="node" presStyleLbl="node1" presStyleIdx="0" presStyleCnt="4">
        <dgm:presLayoutVars>
          <dgm:bulletEnabled val="1"/>
        </dgm:presLayoutVars>
      </dgm:prSet>
      <dgm:spPr/>
      <dgm:t>
        <a:bodyPr/>
        <a:lstStyle/>
        <a:p>
          <a:endParaRPr lang="en-US"/>
        </a:p>
      </dgm:t>
    </dgm:pt>
    <dgm:pt modelId="{6083196B-2D98-43FD-9C2D-B3927CF392BF}" type="pres">
      <dgm:prSet presAssocID="{50E259F8-5DC8-45C6-B8FB-40EF32F22B12}" presName="parTrans" presStyleLbl="bgSibTrans2D1" presStyleIdx="1" presStyleCnt="4"/>
      <dgm:spPr/>
      <dgm:t>
        <a:bodyPr/>
        <a:lstStyle/>
        <a:p>
          <a:endParaRPr lang="en-US"/>
        </a:p>
      </dgm:t>
    </dgm:pt>
    <dgm:pt modelId="{9BDE7CDD-1EA5-4EF3-8FF6-9595B5489F00}" type="pres">
      <dgm:prSet presAssocID="{6B1A28AB-400E-49A4-B8E3-0CE5E4042438}" presName="node" presStyleLbl="node1" presStyleIdx="1" presStyleCnt="4">
        <dgm:presLayoutVars>
          <dgm:bulletEnabled val="1"/>
        </dgm:presLayoutVars>
      </dgm:prSet>
      <dgm:spPr/>
      <dgm:t>
        <a:bodyPr/>
        <a:lstStyle/>
        <a:p>
          <a:endParaRPr lang="en-US"/>
        </a:p>
      </dgm:t>
    </dgm:pt>
    <dgm:pt modelId="{220B7E9F-6A9E-4D7C-B8B5-533FE31A1F5B}" type="pres">
      <dgm:prSet presAssocID="{61FE0437-F94F-4379-B9AA-F275F246629F}" presName="parTrans" presStyleLbl="bgSibTrans2D1" presStyleIdx="2" presStyleCnt="4"/>
      <dgm:spPr/>
      <dgm:t>
        <a:bodyPr/>
        <a:lstStyle/>
        <a:p>
          <a:endParaRPr lang="en-US"/>
        </a:p>
      </dgm:t>
    </dgm:pt>
    <dgm:pt modelId="{293155AF-8883-4C33-8FA9-D30A053FA404}" type="pres">
      <dgm:prSet presAssocID="{2DFF591F-1E75-44C7-AB84-CF07010E0560}" presName="node" presStyleLbl="node1" presStyleIdx="2" presStyleCnt="4">
        <dgm:presLayoutVars>
          <dgm:bulletEnabled val="1"/>
        </dgm:presLayoutVars>
      </dgm:prSet>
      <dgm:spPr/>
      <dgm:t>
        <a:bodyPr/>
        <a:lstStyle/>
        <a:p>
          <a:endParaRPr lang="en-US"/>
        </a:p>
      </dgm:t>
    </dgm:pt>
    <dgm:pt modelId="{3A509765-0628-41F0-8E21-4A0F0DA522D9}" type="pres">
      <dgm:prSet presAssocID="{B3896661-CFD1-4AC9-94FC-ED4C510C47F7}" presName="parTrans" presStyleLbl="bgSibTrans2D1" presStyleIdx="3" presStyleCnt="4"/>
      <dgm:spPr/>
      <dgm:t>
        <a:bodyPr/>
        <a:lstStyle/>
        <a:p>
          <a:endParaRPr lang="en-US"/>
        </a:p>
      </dgm:t>
    </dgm:pt>
    <dgm:pt modelId="{C2F1A943-0063-40C9-B970-FCA48B5B4DDE}" type="pres">
      <dgm:prSet presAssocID="{3DD6EA7A-7761-4F0B-B000-5261AEE2E0F4}" presName="node" presStyleLbl="node1" presStyleIdx="3" presStyleCnt="4">
        <dgm:presLayoutVars>
          <dgm:bulletEnabled val="1"/>
        </dgm:presLayoutVars>
      </dgm:prSet>
      <dgm:spPr/>
      <dgm:t>
        <a:bodyPr/>
        <a:lstStyle/>
        <a:p>
          <a:endParaRPr lang="en-US"/>
        </a:p>
      </dgm:t>
    </dgm:pt>
  </dgm:ptLst>
  <dgm:cxnLst>
    <dgm:cxn modelId="{2825FA1F-E0A4-4539-9D8D-E532575791A3}" srcId="{188DA4A9-BF64-4F9C-8C2C-1C78A646ABA4}" destId="{3DD6EA7A-7761-4F0B-B000-5261AEE2E0F4}" srcOrd="3" destOrd="0" parTransId="{B3896661-CFD1-4AC9-94FC-ED4C510C47F7}" sibTransId="{91B3100E-39C1-4F33-AB10-74DE2E3346A7}"/>
    <dgm:cxn modelId="{8E41BA87-7C14-411A-8F77-2890B12E3A22}" type="presOf" srcId="{E4D1000F-89BF-4377-9522-EB03DD92B065}" destId="{B12523C0-62D5-4562-9DD8-76FD5CE22178}" srcOrd="0" destOrd="0" presId="urn:microsoft.com/office/officeart/2005/8/layout/radial4"/>
    <dgm:cxn modelId="{14EAB18E-F099-4BB7-B04A-B2AF04167713}" srcId="{188DA4A9-BF64-4F9C-8C2C-1C78A646ABA4}" destId="{2DFF591F-1E75-44C7-AB84-CF07010E0560}" srcOrd="2" destOrd="0" parTransId="{61FE0437-F94F-4379-B9AA-F275F246629F}" sibTransId="{A4486DF5-02E1-4A8D-8AE1-77D13162CCE1}"/>
    <dgm:cxn modelId="{C6278D7D-97A1-413D-BA6A-FCA6D8983796}" srcId="{D7CEDBC1-9E53-41B7-A01F-E8503B9FD2C0}" destId="{188DA4A9-BF64-4F9C-8C2C-1C78A646ABA4}" srcOrd="0" destOrd="0" parTransId="{6B799F8C-AB5D-4CA8-B2DC-FDA861719FAA}" sibTransId="{9CA7DE6B-583B-4133-8361-733543084546}"/>
    <dgm:cxn modelId="{68617988-9A52-41AB-876A-0C4C3D14A5F3}" type="presOf" srcId="{6B1A28AB-400E-49A4-B8E3-0CE5E4042438}" destId="{9BDE7CDD-1EA5-4EF3-8FF6-9595B5489F00}" srcOrd="0" destOrd="0" presId="urn:microsoft.com/office/officeart/2005/8/layout/radial4"/>
    <dgm:cxn modelId="{8E3F2E2B-7447-45D3-B6A0-88EDDA72AD85}" srcId="{188DA4A9-BF64-4F9C-8C2C-1C78A646ABA4}" destId="{E4D1000F-89BF-4377-9522-EB03DD92B065}" srcOrd="0" destOrd="0" parTransId="{C867C105-749E-40A0-B1B7-95BB945A79F4}" sibTransId="{5DA79480-9C8C-4D5D-8250-CFD23B015B2F}"/>
    <dgm:cxn modelId="{7E981A7B-6598-4CB2-BE6D-0161A6886884}" type="presOf" srcId="{D7CEDBC1-9E53-41B7-A01F-E8503B9FD2C0}" destId="{00653AB1-6346-410B-AD30-4C161A64E0F0}" srcOrd="0" destOrd="0" presId="urn:microsoft.com/office/officeart/2005/8/layout/radial4"/>
    <dgm:cxn modelId="{840EE02F-5815-4743-917D-79599CFDC59C}" type="presOf" srcId="{B3896661-CFD1-4AC9-94FC-ED4C510C47F7}" destId="{3A509765-0628-41F0-8E21-4A0F0DA522D9}" srcOrd="0" destOrd="0" presId="urn:microsoft.com/office/officeart/2005/8/layout/radial4"/>
    <dgm:cxn modelId="{289CE2FF-85BD-4B86-AFD0-55C8C992DB15}" type="presOf" srcId="{188DA4A9-BF64-4F9C-8C2C-1C78A646ABA4}" destId="{8D249F60-7A43-4ADE-B45C-AC3F4108BEC3}" srcOrd="0" destOrd="0" presId="urn:microsoft.com/office/officeart/2005/8/layout/radial4"/>
    <dgm:cxn modelId="{F76899D4-9DDA-4040-A8C8-2CCDA3471423}" type="presOf" srcId="{61FE0437-F94F-4379-B9AA-F275F246629F}" destId="{220B7E9F-6A9E-4D7C-B8B5-533FE31A1F5B}" srcOrd="0" destOrd="0" presId="urn:microsoft.com/office/officeart/2005/8/layout/radial4"/>
    <dgm:cxn modelId="{550BE02C-EF47-4B49-8DC4-915620F73A3B}" type="presOf" srcId="{50E259F8-5DC8-45C6-B8FB-40EF32F22B12}" destId="{6083196B-2D98-43FD-9C2D-B3927CF392BF}" srcOrd="0" destOrd="0" presId="urn:microsoft.com/office/officeart/2005/8/layout/radial4"/>
    <dgm:cxn modelId="{1AE2561B-1E9F-4E61-90F8-5B4E8F7A39B6}" type="presOf" srcId="{C867C105-749E-40A0-B1B7-95BB945A79F4}" destId="{74E430D1-7A48-406B-B8A5-78D2F390CB12}" srcOrd="0" destOrd="0" presId="urn:microsoft.com/office/officeart/2005/8/layout/radial4"/>
    <dgm:cxn modelId="{F25CFA2B-2E81-4695-9497-0C3F4B334541}" type="presOf" srcId="{2DFF591F-1E75-44C7-AB84-CF07010E0560}" destId="{293155AF-8883-4C33-8FA9-D30A053FA404}" srcOrd="0" destOrd="0" presId="urn:microsoft.com/office/officeart/2005/8/layout/radial4"/>
    <dgm:cxn modelId="{3B28DF44-104B-49DC-A59C-3C7CFD4D5DAB}" type="presOf" srcId="{3DD6EA7A-7761-4F0B-B000-5261AEE2E0F4}" destId="{C2F1A943-0063-40C9-B970-FCA48B5B4DDE}" srcOrd="0" destOrd="0" presId="urn:microsoft.com/office/officeart/2005/8/layout/radial4"/>
    <dgm:cxn modelId="{C1C83449-8D45-4D3B-B281-1B958E1F78EA}" srcId="{188DA4A9-BF64-4F9C-8C2C-1C78A646ABA4}" destId="{6B1A28AB-400E-49A4-B8E3-0CE5E4042438}" srcOrd="1" destOrd="0" parTransId="{50E259F8-5DC8-45C6-B8FB-40EF32F22B12}" sibTransId="{FD8A9474-29A8-4065-9BA6-94C375D6A03D}"/>
    <dgm:cxn modelId="{D706F00E-4423-4819-A3B6-8DBDC183465D}" type="presParOf" srcId="{00653AB1-6346-410B-AD30-4C161A64E0F0}" destId="{8D249F60-7A43-4ADE-B45C-AC3F4108BEC3}" srcOrd="0" destOrd="0" presId="urn:microsoft.com/office/officeart/2005/8/layout/radial4"/>
    <dgm:cxn modelId="{D763468F-CEA9-434F-B406-FA23B093377F}" type="presParOf" srcId="{00653AB1-6346-410B-AD30-4C161A64E0F0}" destId="{74E430D1-7A48-406B-B8A5-78D2F390CB12}" srcOrd="1" destOrd="0" presId="urn:microsoft.com/office/officeart/2005/8/layout/radial4"/>
    <dgm:cxn modelId="{82FA000E-F97D-447F-91C3-C19D619690A5}" type="presParOf" srcId="{00653AB1-6346-410B-AD30-4C161A64E0F0}" destId="{B12523C0-62D5-4562-9DD8-76FD5CE22178}" srcOrd="2" destOrd="0" presId="urn:microsoft.com/office/officeart/2005/8/layout/radial4"/>
    <dgm:cxn modelId="{7374C721-9FF7-423D-A7E1-34494C76B82A}" type="presParOf" srcId="{00653AB1-6346-410B-AD30-4C161A64E0F0}" destId="{6083196B-2D98-43FD-9C2D-B3927CF392BF}" srcOrd="3" destOrd="0" presId="urn:microsoft.com/office/officeart/2005/8/layout/radial4"/>
    <dgm:cxn modelId="{98C6D40E-2F5B-4342-B381-9CA598F27BB4}" type="presParOf" srcId="{00653AB1-6346-410B-AD30-4C161A64E0F0}" destId="{9BDE7CDD-1EA5-4EF3-8FF6-9595B5489F00}" srcOrd="4" destOrd="0" presId="urn:microsoft.com/office/officeart/2005/8/layout/radial4"/>
    <dgm:cxn modelId="{50DCD21E-C0F5-4955-9317-F2F736A8EEBC}" type="presParOf" srcId="{00653AB1-6346-410B-AD30-4C161A64E0F0}" destId="{220B7E9F-6A9E-4D7C-B8B5-533FE31A1F5B}" srcOrd="5" destOrd="0" presId="urn:microsoft.com/office/officeart/2005/8/layout/radial4"/>
    <dgm:cxn modelId="{855B7E93-3862-4FA4-BF25-AEBDB40F3FD4}" type="presParOf" srcId="{00653AB1-6346-410B-AD30-4C161A64E0F0}" destId="{293155AF-8883-4C33-8FA9-D30A053FA404}" srcOrd="6" destOrd="0" presId="urn:microsoft.com/office/officeart/2005/8/layout/radial4"/>
    <dgm:cxn modelId="{A2D63689-3092-4A6C-8478-40A3A7B56B56}" type="presParOf" srcId="{00653AB1-6346-410B-AD30-4C161A64E0F0}" destId="{3A509765-0628-41F0-8E21-4A0F0DA522D9}" srcOrd="7" destOrd="0" presId="urn:microsoft.com/office/officeart/2005/8/layout/radial4"/>
    <dgm:cxn modelId="{C0A15D85-FD6C-4805-9B00-EAA1527AF6B6}" type="presParOf" srcId="{00653AB1-6346-410B-AD30-4C161A64E0F0}" destId="{C2F1A943-0063-40C9-B970-FCA48B5B4DDE}"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CD39D376-0B2E-4E4A-BEEE-63C465B056A9}"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C3740F1B-29A4-44DC-BC9F-6EAB50359DBC}">
      <dgm:prSet/>
      <dgm:spPr/>
      <dgm:t>
        <a:bodyPr/>
        <a:lstStyle/>
        <a:p>
          <a:pPr rtl="0"/>
          <a:r>
            <a:rPr lang="en-US" dirty="0" smtClean="0"/>
            <a:t>Always think before you respond to any items which require a thought</a:t>
          </a:r>
          <a:endParaRPr lang="en-US" dirty="0"/>
        </a:p>
      </dgm:t>
    </dgm:pt>
    <dgm:pt modelId="{92504798-0CCC-4F11-BE01-27E323F15491}" type="parTrans" cxnId="{2902C2F1-6DD3-44BC-8113-BF38F3245A0D}">
      <dgm:prSet/>
      <dgm:spPr/>
      <dgm:t>
        <a:bodyPr/>
        <a:lstStyle/>
        <a:p>
          <a:endParaRPr lang="en-US"/>
        </a:p>
      </dgm:t>
    </dgm:pt>
    <dgm:pt modelId="{A78E2459-6D2E-477F-B437-BF652F40C299}" type="sibTrans" cxnId="{2902C2F1-6DD3-44BC-8113-BF38F3245A0D}">
      <dgm:prSet/>
      <dgm:spPr/>
      <dgm:t>
        <a:bodyPr/>
        <a:lstStyle/>
        <a:p>
          <a:endParaRPr lang="en-US"/>
        </a:p>
      </dgm:t>
    </dgm:pt>
    <dgm:pt modelId="{BB315360-6F5E-45E4-AE3B-FEFCC8F8313C}">
      <dgm:prSet/>
      <dgm:spPr/>
      <dgm:t>
        <a:bodyPr/>
        <a:lstStyle/>
        <a:p>
          <a:pPr rtl="0"/>
          <a:r>
            <a:rPr lang="en-US" dirty="0" smtClean="0"/>
            <a:t>Be sure of using proper Use of </a:t>
          </a:r>
          <a:r>
            <a:rPr lang="en-US" dirty="0" err="1" smtClean="0"/>
            <a:t>AnP</a:t>
          </a:r>
          <a:r>
            <a:rPr lang="en-US" dirty="0" smtClean="0"/>
            <a:t>, Similar Applicable Forums to Highlight Risks and repeatedly highlight until the acknowledgement or resolution for the same is received</a:t>
          </a:r>
          <a:endParaRPr lang="en-US" dirty="0"/>
        </a:p>
      </dgm:t>
    </dgm:pt>
    <dgm:pt modelId="{562794F6-DD9B-4960-98B9-9DA800599409}" type="parTrans" cxnId="{01B1AA1A-6C53-495C-8323-F0EC584113B3}">
      <dgm:prSet/>
      <dgm:spPr/>
      <dgm:t>
        <a:bodyPr/>
        <a:lstStyle/>
        <a:p>
          <a:endParaRPr lang="en-US"/>
        </a:p>
      </dgm:t>
    </dgm:pt>
    <dgm:pt modelId="{06A7B67E-AF7F-46F1-97A7-05C0BD08F073}" type="sibTrans" cxnId="{01B1AA1A-6C53-495C-8323-F0EC584113B3}">
      <dgm:prSet/>
      <dgm:spPr/>
      <dgm:t>
        <a:bodyPr/>
        <a:lstStyle/>
        <a:p>
          <a:endParaRPr lang="en-US"/>
        </a:p>
      </dgm:t>
    </dgm:pt>
    <dgm:pt modelId="{F1A81C4D-3210-4CB4-A052-FA9B44F7E39D}">
      <dgm:prSet/>
      <dgm:spPr/>
      <dgm:t>
        <a:bodyPr/>
        <a:lstStyle/>
        <a:p>
          <a:pPr rtl="0"/>
          <a:r>
            <a:rPr lang="en-US" dirty="0" smtClean="0"/>
            <a:t>Track status of the risks/issues, share the start date of highlighting the risk, progress, expected end dates of resolution, actions taken, comments shared and owners of the risks and actions</a:t>
          </a:r>
          <a:endParaRPr lang="en-US" dirty="0"/>
        </a:p>
      </dgm:t>
    </dgm:pt>
    <dgm:pt modelId="{5145605A-7A65-43F7-A4D6-1F060D4CBC81}" type="parTrans" cxnId="{9178CCED-8205-456E-A29F-0E288149AD6D}">
      <dgm:prSet/>
      <dgm:spPr/>
      <dgm:t>
        <a:bodyPr/>
        <a:lstStyle/>
        <a:p>
          <a:endParaRPr lang="en-US"/>
        </a:p>
      </dgm:t>
    </dgm:pt>
    <dgm:pt modelId="{9394F8A5-35A2-42DF-8506-5BB5F1BDE71F}" type="sibTrans" cxnId="{9178CCED-8205-456E-A29F-0E288149AD6D}">
      <dgm:prSet/>
      <dgm:spPr/>
      <dgm:t>
        <a:bodyPr/>
        <a:lstStyle/>
        <a:p>
          <a:endParaRPr lang="en-US"/>
        </a:p>
      </dgm:t>
    </dgm:pt>
    <dgm:pt modelId="{28EBF6BE-FD46-4158-8122-23AA7A6C270B}">
      <dgm:prSet/>
      <dgm:spPr/>
      <dgm:t>
        <a:bodyPr/>
        <a:lstStyle/>
        <a:p>
          <a:pPr rtl="0"/>
          <a:r>
            <a:rPr lang="en-US" dirty="0" smtClean="0"/>
            <a:t>Continue to highlight the risk until the cycle of the activity completion, so that the issue does not escape and erupt at an undesired time</a:t>
          </a:r>
          <a:endParaRPr lang="en-US" dirty="0"/>
        </a:p>
      </dgm:t>
    </dgm:pt>
    <dgm:pt modelId="{7C59EEC2-B53F-4823-AEC7-B162C0065240}" type="parTrans" cxnId="{CC6D4084-060F-47F5-8EA1-2CE75D8501FD}">
      <dgm:prSet/>
      <dgm:spPr/>
      <dgm:t>
        <a:bodyPr/>
        <a:lstStyle/>
        <a:p>
          <a:endParaRPr lang="en-US"/>
        </a:p>
      </dgm:t>
    </dgm:pt>
    <dgm:pt modelId="{E7745510-EF68-4A2A-AED8-0F6BD0B2E31F}" type="sibTrans" cxnId="{CC6D4084-060F-47F5-8EA1-2CE75D8501FD}">
      <dgm:prSet/>
      <dgm:spPr/>
      <dgm:t>
        <a:bodyPr/>
        <a:lstStyle/>
        <a:p>
          <a:endParaRPr lang="en-US"/>
        </a:p>
      </dgm:t>
    </dgm:pt>
    <dgm:pt modelId="{14B1B280-EB9C-40C4-8614-B3CFF532B4A4}">
      <dgm:prSet/>
      <dgm:spPr/>
      <dgm:t>
        <a:bodyPr/>
        <a:lstStyle/>
        <a:p>
          <a:pPr rtl="0"/>
          <a:r>
            <a:rPr lang="en-US" dirty="0" smtClean="0"/>
            <a:t>QMS allows you to track project execution risks, which are linked with the </a:t>
          </a:r>
          <a:r>
            <a:rPr lang="en-US" dirty="0" err="1" smtClean="0"/>
            <a:t>AnPs</a:t>
          </a:r>
          <a:r>
            <a:rPr lang="en-US" dirty="0" smtClean="0"/>
            <a:t> as well</a:t>
          </a:r>
          <a:endParaRPr lang="en-US" dirty="0"/>
        </a:p>
      </dgm:t>
    </dgm:pt>
    <dgm:pt modelId="{1566AF0A-7717-4CFB-83D1-63A1261E1FB4}" type="parTrans" cxnId="{5E38869D-4450-4771-BDFD-65C86136064E}">
      <dgm:prSet/>
      <dgm:spPr/>
      <dgm:t>
        <a:bodyPr/>
        <a:lstStyle/>
        <a:p>
          <a:endParaRPr lang="en-US"/>
        </a:p>
      </dgm:t>
    </dgm:pt>
    <dgm:pt modelId="{2A97B148-BDA6-45C7-930A-71251FB3B907}" type="sibTrans" cxnId="{5E38869D-4450-4771-BDFD-65C86136064E}">
      <dgm:prSet/>
      <dgm:spPr/>
      <dgm:t>
        <a:bodyPr/>
        <a:lstStyle/>
        <a:p>
          <a:endParaRPr lang="en-US"/>
        </a:p>
      </dgm:t>
    </dgm:pt>
    <dgm:pt modelId="{FB695AC8-ABBA-42E5-B9A2-0C08D5BD612D}">
      <dgm:prSet/>
      <dgm:spPr/>
      <dgm:t>
        <a:bodyPr/>
        <a:lstStyle/>
        <a:p>
          <a:pPr rtl="0"/>
          <a:r>
            <a:rPr lang="en-US" dirty="0" smtClean="0"/>
            <a:t>Few risks may need separate tracking and managing in formats which are either self designed or customer designed, or in weekly dashboards/monthly reviews</a:t>
          </a:r>
          <a:endParaRPr lang="en-US" dirty="0"/>
        </a:p>
      </dgm:t>
    </dgm:pt>
    <dgm:pt modelId="{25E0446F-29A3-437F-9693-F205712688B3}" type="parTrans" cxnId="{CD8F0292-296B-4131-8A9D-31F09AB4B915}">
      <dgm:prSet/>
      <dgm:spPr/>
      <dgm:t>
        <a:bodyPr/>
        <a:lstStyle/>
        <a:p>
          <a:endParaRPr lang="en-US"/>
        </a:p>
      </dgm:t>
    </dgm:pt>
    <dgm:pt modelId="{C2241FF0-6AD4-4614-8252-1ACE5EFE1C10}" type="sibTrans" cxnId="{CD8F0292-296B-4131-8A9D-31F09AB4B915}">
      <dgm:prSet/>
      <dgm:spPr/>
      <dgm:t>
        <a:bodyPr/>
        <a:lstStyle/>
        <a:p>
          <a:endParaRPr lang="en-US"/>
        </a:p>
      </dgm:t>
    </dgm:pt>
    <dgm:pt modelId="{AFBDF4E4-2890-40E9-B7AF-D07BC861777E}" type="pres">
      <dgm:prSet presAssocID="{CD39D376-0B2E-4E4A-BEEE-63C465B056A9}" presName="compositeShape" presStyleCnt="0">
        <dgm:presLayoutVars>
          <dgm:chMax val="7"/>
          <dgm:dir/>
          <dgm:resizeHandles val="exact"/>
        </dgm:presLayoutVars>
      </dgm:prSet>
      <dgm:spPr/>
      <dgm:t>
        <a:bodyPr/>
        <a:lstStyle/>
        <a:p>
          <a:endParaRPr lang="en-US"/>
        </a:p>
      </dgm:t>
    </dgm:pt>
    <dgm:pt modelId="{305AE71A-FB37-4029-AAFC-6EF2FD1E7366}" type="pres">
      <dgm:prSet presAssocID="{C3740F1B-29A4-44DC-BC9F-6EAB50359DBC}" presName="circ1" presStyleLbl="vennNode1" presStyleIdx="0" presStyleCnt="6"/>
      <dgm:spPr/>
    </dgm:pt>
    <dgm:pt modelId="{76E5BA47-15BB-4E5E-AACD-1D4C150254FD}" type="pres">
      <dgm:prSet presAssocID="{C3740F1B-29A4-44DC-BC9F-6EAB50359DBC}" presName="circ1Tx" presStyleLbl="revTx" presStyleIdx="0" presStyleCnt="0">
        <dgm:presLayoutVars>
          <dgm:chMax val="0"/>
          <dgm:chPref val="0"/>
          <dgm:bulletEnabled val="1"/>
        </dgm:presLayoutVars>
      </dgm:prSet>
      <dgm:spPr/>
      <dgm:t>
        <a:bodyPr/>
        <a:lstStyle/>
        <a:p>
          <a:endParaRPr lang="en-US"/>
        </a:p>
      </dgm:t>
    </dgm:pt>
    <dgm:pt modelId="{F4BE3AF3-026F-4FF7-8998-FE63CA2331F4}" type="pres">
      <dgm:prSet presAssocID="{BB315360-6F5E-45E4-AE3B-FEFCC8F8313C}" presName="circ2" presStyleLbl="vennNode1" presStyleIdx="1" presStyleCnt="6"/>
      <dgm:spPr/>
    </dgm:pt>
    <dgm:pt modelId="{F01E4A6D-8600-4AE6-B008-55EF224F4D58}" type="pres">
      <dgm:prSet presAssocID="{BB315360-6F5E-45E4-AE3B-FEFCC8F8313C}" presName="circ2Tx" presStyleLbl="revTx" presStyleIdx="0" presStyleCnt="0">
        <dgm:presLayoutVars>
          <dgm:chMax val="0"/>
          <dgm:chPref val="0"/>
          <dgm:bulletEnabled val="1"/>
        </dgm:presLayoutVars>
      </dgm:prSet>
      <dgm:spPr/>
      <dgm:t>
        <a:bodyPr/>
        <a:lstStyle/>
        <a:p>
          <a:endParaRPr lang="en-US"/>
        </a:p>
      </dgm:t>
    </dgm:pt>
    <dgm:pt modelId="{894A9E85-CF2A-4BDA-B58B-AD9B7C0578CA}" type="pres">
      <dgm:prSet presAssocID="{F1A81C4D-3210-4CB4-A052-FA9B44F7E39D}" presName="circ3" presStyleLbl="vennNode1" presStyleIdx="2" presStyleCnt="6"/>
      <dgm:spPr/>
    </dgm:pt>
    <dgm:pt modelId="{F08D3B38-33CC-4B34-9E6D-109E4B839E9B}" type="pres">
      <dgm:prSet presAssocID="{F1A81C4D-3210-4CB4-A052-FA9B44F7E39D}" presName="circ3Tx" presStyleLbl="revTx" presStyleIdx="0" presStyleCnt="0">
        <dgm:presLayoutVars>
          <dgm:chMax val="0"/>
          <dgm:chPref val="0"/>
          <dgm:bulletEnabled val="1"/>
        </dgm:presLayoutVars>
      </dgm:prSet>
      <dgm:spPr/>
      <dgm:t>
        <a:bodyPr/>
        <a:lstStyle/>
        <a:p>
          <a:endParaRPr lang="en-US"/>
        </a:p>
      </dgm:t>
    </dgm:pt>
    <dgm:pt modelId="{86861DF5-A3D8-4FAF-A749-B30398BE1A9E}" type="pres">
      <dgm:prSet presAssocID="{28EBF6BE-FD46-4158-8122-23AA7A6C270B}" presName="circ4" presStyleLbl="vennNode1" presStyleIdx="3" presStyleCnt="6"/>
      <dgm:spPr/>
    </dgm:pt>
    <dgm:pt modelId="{1BEFAD1F-B59C-4F92-A81C-F15127D1DF63}" type="pres">
      <dgm:prSet presAssocID="{28EBF6BE-FD46-4158-8122-23AA7A6C270B}" presName="circ4Tx" presStyleLbl="revTx" presStyleIdx="0" presStyleCnt="0">
        <dgm:presLayoutVars>
          <dgm:chMax val="0"/>
          <dgm:chPref val="0"/>
          <dgm:bulletEnabled val="1"/>
        </dgm:presLayoutVars>
      </dgm:prSet>
      <dgm:spPr/>
      <dgm:t>
        <a:bodyPr/>
        <a:lstStyle/>
        <a:p>
          <a:endParaRPr lang="en-US"/>
        </a:p>
      </dgm:t>
    </dgm:pt>
    <dgm:pt modelId="{33A96137-4459-4B64-AADF-588A957799E7}" type="pres">
      <dgm:prSet presAssocID="{14B1B280-EB9C-40C4-8614-B3CFF532B4A4}" presName="circ5" presStyleLbl="vennNode1" presStyleIdx="4" presStyleCnt="6"/>
      <dgm:spPr/>
    </dgm:pt>
    <dgm:pt modelId="{514A63C5-EF00-46FB-B1FE-79A8A148797B}" type="pres">
      <dgm:prSet presAssocID="{14B1B280-EB9C-40C4-8614-B3CFF532B4A4}" presName="circ5Tx" presStyleLbl="revTx" presStyleIdx="0" presStyleCnt="0">
        <dgm:presLayoutVars>
          <dgm:chMax val="0"/>
          <dgm:chPref val="0"/>
          <dgm:bulletEnabled val="1"/>
        </dgm:presLayoutVars>
      </dgm:prSet>
      <dgm:spPr/>
      <dgm:t>
        <a:bodyPr/>
        <a:lstStyle/>
        <a:p>
          <a:endParaRPr lang="en-US"/>
        </a:p>
      </dgm:t>
    </dgm:pt>
    <dgm:pt modelId="{B742A259-6AA5-46EA-A81B-998DFBC8DB00}" type="pres">
      <dgm:prSet presAssocID="{FB695AC8-ABBA-42E5-B9A2-0C08D5BD612D}" presName="circ6" presStyleLbl="vennNode1" presStyleIdx="5" presStyleCnt="6"/>
      <dgm:spPr/>
    </dgm:pt>
    <dgm:pt modelId="{20E111D8-EB7A-44D5-A8F6-FE1DBF811B92}" type="pres">
      <dgm:prSet presAssocID="{FB695AC8-ABBA-42E5-B9A2-0C08D5BD612D}" presName="circ6Tx" presStyleLbl="revTx" presStyleIdx="0" presStyleCnt="0">
        <dgm:presLayoutVars>
          <dgm:chMax val="0"/>
          <dgm:chPref val="0"/>
          <dgm:bulletEnabled val="1"/>
        </dgm:presLayoutVars>
      </dgm:prSet>
      <dgm:spPr/>
      <dgm:t>
        <a:bodyPr/>
        <a:lstStyle/>
        <a:p>
          <a:endParaRPr lang="en-US"/>
        </a:p>
      </dgm:t>
    </dgm:pt>
  </dgm:ptLst>
  <dgm:cxnLst>
    <dgm:cxn modelId="{CDABF6E5-2AAB-4F18-8888-45450DB01A75}" type="presOf" srcId="{CD39D376-0B2E-4E4A-BEEE-63C465B056A9}" destId="{AFBDF4E4-2890-40E9-B7AF-D07BC861777E}" srcOrd="0" destOrd="0" presId="urn:microsoft.com/office/officeart/2005/8/layout/venn1"/>
    <dgm:cxn modelId="{CC6D4084-060F-47F5-8EA1-2CE75D8501FD}" srcId="{CD39D376-0B2E-4E4A-BEEE-63C465B056A9}" destId="{28EBF6BE-FD46-4158-8122-23AA7A6C270B}" srcOrd="3" destOrd="0" parTransId="{7C59EEC2-B53F-4823-AEC7-B162C0065240}" sibTransId="{E7745510-EF68-4A2A-AED8-0F6BD0B2E31F}"/>
    <dgm:cxn modelId="{CD8F0292-296B-4131-8A9D-31F09AB4B915}" srcId="{CD39D376-0B2E-4E4A-BEEE-63C465B056A9}" destId="{FB695AC8-ABBA-42E5-B9A2-0C08D5BD612D}" srcOrd="5" destOrd="0" parTransId="{25E0446F-29A3-437F-9693-F205712688B3}" sibTransId="{C2241FF0-6AD4-4614-8252-1ACE5EFE1C10}"/>
    <dgm:cxn modelId="{C81D3AC9-F2D6-4E4E-82E0-377EE28070C0}" type="presOf" srcId="{14B1B280-EB9C-40C4-8614-B3CFF532B4A4}" destId="{514A63C5-EF00-46FB-B1FE-79A8A148797B}" srcOrd="0" destOrd="0" presId="urn:microsoft.com/office/officeart/2005/8/layout/venn1"/>
    <dgm:cxn modelId="{96BDA16C-C3A3-43E3-A393-3EBA40DED126}" type="presOf" srcId="{28EBF6BE-FD46-4158-8122-23AA7A6C270B}" destId="{1BEFAD1F-B59C-4F92-A81C-F15127D1DF63}" srcOrd="0" destOrd="0" presId="urn:microsoft.com/office/officeart/2005/8/layout/venn1"/>
    <dgm:cxn modelId="{01B1AA1A-6C53-495C-8323-F0EC584113B3}" srcId="{CD39D376-0B2E-4E4A-BEEE-63C465B056A9}" destId="{BB315360-6F5E-45E4-AE3B-FEFCC8F8313C}" srcOrd="1" destOrd="0" parTransId="{562794F6-DD9B-4960-98B9-9DA800599409}" sibTransId="{06A7B67E-AF7F-46F1-97A7-05C0BD08F073}"/>
    <dgm:cxn modelId="{C753AFEF-B67C-4A41-9682-D1960CA5A555}" type="presOf" srcId="{FB695AC8-ABBA-42E5-B9A2-0C08D5BD612D}" destId="{20E111D8-EB7A-44D5-A8F6-FE1DBF811B92}" srcOrd="0" destOrd="0" presId="urn:microsoft.com/office/officeart/2005/8/layout/venn1"/>
    <dgm:cxn modelId="{9EEB263A-6A8D-4581-BE4D-4A51E00D19C6}" type="presOf" srcId="{C3740F1B-29A4-44DC-BC9F-6EAB50359DBC}" destId="{76E5BA47-15BB-4E5E-AACD-1D4C150254FD}" srcOrd="0" destOrd="0" presId="urn:microsoft.com/office/officeart/2005/8/layout/venn1"/>
    <dgm:cxn modelId="{C9AAA9AD-1927-4B4D-849A-F97CE7579B01}" type="presOf" srcId="{BB315360-6F5E-45E4-AE3B-FEFCC8F8313C}" destId="{F01E4A6D-8600-4AE6-B008-55EF224F4D58}" srcOrd="0" destOrd="0" presId="urn:microsoft.com/office/officeart/2005/8/layout/venn1"/>
    <dgm:cxn modelId="{2902C2F1-6DD3-44BC-8113-BF38F3245A0D}" srcId="{CD39D376-0B2E-4E4A-BEEE-63C465B056A9}" destId="{C3740F1B-29A4-44DC-BC9F-6EAB50359DBC}" srcOrd="0" destOrd="0" parTransId="{92504798-0CCC-4F11-BE01-27E323F15491}" sibTransId="{A78E2459-6D2E-477F-B437-BF652F40C299}"/>
    <dgm:cxn modelId="{D26EC027-D0F3-4130-9E65-1C42DFAA80FD}" type="presOf" srcId="{F1A81C4D-3210-4CB4-A052-FA9B44F7E39D}" destId="{F08D3B38-33CC-4B34-9E6D-109E4B839E9B}" srcOrd="0" destOrd="0" presId="urn:microsoft.com/office/officeart/2005/8/layout/venn1"/>
    <dgm:cxn modelId="{9178CCED-8205-456E-A29F-0E288149AD6D}" srcId="{CD39D376-0B2E-4E4A-BEEE-63C465B056A9}" destId="{F1A81C4D-3210-4CB4-A052-FA9B44F7E39D}" srcOrd="2" destOrd="0" parTransId="{5145605A-7A65-43F7-A4D6-1F060D4CBC81}" sibTransId="{9394F8A5-35A2-42DF-8506-5BB5F1BDE71F}"/>
    <dgm:cxn modelId="{5E38869D-4450-4771-BDFD-65C86136064E}" srcId="{CD39D376-0B2E-4E4A-BEEE-63C465B056A9}" destId="{14B1B280-EB9C-40C4-8614-B3CFF532B4A4}" srcOrd="4" destOrd="0" parTransId="{1566AF0A-7717-4CFB-83D1-63A1261E1FB4}" sibTransId="{2A97B148-BDA6-45C7-930A-71251FB3B907}"/>
    <dgm:cxn modelId="{364A0648-392E-4216-B605-AEC2B33ADEA1}" type="presParOf" srcId="{AFBDF4E4-2890-40E9-B7AF-D07BC861777E}" destId="{305AE71A-FB37-4029-AAFC-6EF2FD1E7366}" srcOrd="0" destOrd="0" presId="urn:microsoft.com/office/officeart/2005/8/layout/venn1"/>
    <dgm:cxn modelId="{C8267C77-2166-48D1-A5B9-0C4D8097119D}" type="presParOf" srcId="{AFBDF4E4-2890-40E9-B7AF-D07BC861777E}" destId="{76E5BA47-15BB-4E5E-AACD-1D4C150254FD}" srcOrd="1" destOrd="0" presId="urn:microsoft.com/office/officeart/2005/8/layout/venn1"/>
    <dgm:cxn modelId="{D1502095-D8F2-4444-B086-CE303C4890AF}" type="presParOf" srcId="{AFBDF4E4-2890-40E9-B7AF-D07BC861777E}" destId="{F4BE3AF3-026F-4FF7-8998-FE63CA2331F4}" srcOrd="2" destOrd="0" presId="urn:microsoft.com/office/officeart/2005/8/layout/venn1"/>
    <dgm:cxn modelId="{92BE51BF-302B-401A-9673-CE3A75455BA7}" type="presParOf" srcId="{AFBDF4E4-2890-40E9-B7AF-D07BC861777E}" destId="{F01E4A6D-8600-4AE6-B008-55EF224F4D58}" srcOrd="3" destOrd="0" presId="urn:microsoft.com/office/officeart/2005/8/layout/venn1"/>
    <dgm:cxn modelId="{ACD1F9D1-94A4-4E63-96C8-24F786E4E115}" type="presParOf" srcId="{AFBDF4E4-2890-40E9-B7AF-D07BC861777E}" destId="{894A9E85-CF2A-4BDA-B58B-AD9B7C0578CA}" srcOrd="4" destOrd="0" presId="urn:microsoft.com/office/officeart/2005/8/layout/venn1"/>
    <dgm:cxn modelId="{97134F6B-34F3-4AB0-9CC2-697AE0897FE6}" type="presParOf" srcId="{AFBDF4E4-2890-40E9-B7AF-D07BC861777E}" destId="{F08D3B38-33CC-4B34-9E6D-109E4B839E9B}" srcOrd="5" destOrd="0" presId="urn:microsoft.com/office/officeart/2005/8/layout/venn1"/>
    <dgm:cxn modelId="{753B2CEB-0842-4D48-ADC6-FF8DE9A1A2A8}" type="presParOf" srcId="{AFBDF4E4-2890-40E9-B7AF-D07BC861777E}" destId="{86861DF5-A3D8-4FAF-A749-B30398BE1A9E}" srcOrd="6" destOrd="0" presId="urn:microsoft.com/office/officeart/2005/8/layout/venn1"/>
    <dgm:cxn modelId="{297C0087-43E4-4BBB-A655-8598CCE07F02}" type="presParOf" srcId="{AFBDF4E4-2890-40E9-B7AF-D07BC861777E}" destId="{1BEFAD1F-B59C-4F92-A81C-F15127D1DF63}" srcOrd="7" destOrd="0" presId="urn:microsoft.com/office/officeart/2005/8/layout/venn1"/>
    <dgm:cxn modelId="{19A06056-557B-4113-8638-8CEA010CD942}" type="presParOf" srcId="{AFBDF4E4-2890-40E9-B7AF-D07BC861777E}" destId="{33A96137-4459-4B64-AADF-588A957799E7}" srcOrd="8" destOrd="0" presId="urn:microsoft.com/office/officeart/2005/8/layout/venn1"/>
    <dgm:cxn modelId="{F706A190-624B-4BB2-986C-DA606AE8A13A}" type="presParOf" srcId="{AFBDF4E4-2890-40E9-B7AF-D07BC861777E}" destId="{514A63C5-EF00-46FB-B1FE-79A8A148797B}" srcOrd="9" destOrd="0" presId="urn:microsoft.com/office/officeart/2005/8/layout/venn1"/>
    <dgm:cxn modelId="{5C040408-BBFC-497A-B94D-233EC05F7DB2}" type="presParOf" srcId="{AFBDF4E4-2890-40E9-B7AF-D07BC861777E}" destId="{B742A259-6AA5-46EA-A81B-998DFBC8DB00}" srcOrd="10" destOrd="0" presId="urn:microsoft.com/office/officeart/2005/8/layout/venn1"/>
    <dgm:cxn modelId="{23F3AC45-6679-4599-9BF5-A959A0C22B0A}" type="presParOf" srcId="{AFBDF4E4-2890-40E9-B7AF-D07BC861777E}" destId="{20E111D8-EB7A-44D5-A8F6-FE1DBF811B92}"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0BFB46-DA4B-4AC0-BC0E-F90DFEC2DDAF}" type="doc">
      <dgm:prSet loTypeId="urn:diagrams.loki3.com/BracketList+Icon" loCatId="list" qsTypeId="urn:microsoft.com/office/officeart/2005/8/quickstyle/simple1" qsCatId="simple" csTypeId="urn:microsoft.com/office/officeart/2005/8/colors/accent0_1" csCatId="mainScheme"/>
      <dgm:spPr/>
      <dgm:t>
        <a:bodyPr/>
        <a:lstStyle/>
        <a:p>
          <a:endParaRPr lang="en-US"/>
        </a:p>
      </dgm:t>
    </dgm:pt>
    <dgm:pt modelId="{1945AB01-C318-449F-A2EC-FA4D37D8AE35}">
      <dgm:prSet custT="1"/>
      <dgm:spPr/>
      <dgm:t>
        <a:bodyPr/>
        <a:lstStyle/>
        <a:p>
          <a:pPr rtl="0"/>
          <a:r>
            <a:rPr lang="en-US" sz="2000" b="1" dirty="0" smtClean="0"/>
            <a:t>Scenario III:</a:t>
          </a:r>
          <a:endParaRPr lang="en-US" sz="2000" dirty="0"/>
        </a:p>
      </dgm:t>
    </dgm:pt>
    <dgm:pt modelId="{A8600D3F-9848-4E9F-B40F-8000E2D4047B}" type="parTrans" cxnId="{D50241C2-C55C-4013-ACC0-E5D01D3841D4}">
      <dgm:prSet/>
      <dgm:spPr/>
      <dgm:t>
        <a:bodyPr/>
        <a:lstStyle/>
        <a:p>
          <a:endParaRPr lang="en-US" sz="2000"/>
        </a:p>
      </dgm:t>
    </dgm:pt>
    <dgm:pt modelId="{5D1020B5-D019-459B-97D0-120B218E6D6D}" type="sibTrans" cxnId="{D50241C2-C55C-4013-ACC0-E5D01D3841D4}">
      <dgm:prSet/>
      <dgm:spPr/>
      <dgm:t>
        <a:bodyPr/>
        <a:lstStyle/>
        <a:p>
          <a:endParaRPr lang="en-US" sz="2000"/>
        </a:p>
      </dgm:t>
    </dgm:pt>
    <dgm:pt modelId="{869AC2B1-7ECA-4541-BC2E-5478F492DD83}">
      <dgm:prSet custT="1"/>
      <dgm:spPr/>
      <dgm:t>
        <a:bodyPr/>
        <a:lstStyle/>
        <a:p>
          <a:pPr rtl="0"/>
          <a:r>
            <a:rPr lang="en-US" sz="2000" dirty="0" smtClean="0"/>
            <a:t>Project of 2 months duration needs to be delivered by November 30</a:t>
          </a:r>
          <a:r>
            <a:rPr lang="en-US" sz="2000" baseline="30000" dirty="0" smtClean="0"/>
            <a:t>th</a:t>
          </a:r>
          <a:r>
            <a:rPr lang="en-US" sz="2000" dirty="0" smtClean="0"/>
            <a:t>:</a:t>
          </a:r>
          <a:endParaRPr lang="en-US" sz="2000" dirty="0"/>
        </a:p>
      </dgm:t>
    </dgm:pt>
    <dgm:pt modelId="{2DE0B9EE-84B3-49D5-AB68-32ADC43FB7C3}" type="parTrans" cxnId="{A90709C0-CBF9-4BEF-9F45-2F79EA383A31}">
      <dgm:prSet/>
      <dgm:spPr/>
      <dgm:t>
        <a:bodyPr/>
        <a:lstStyle/>
        <a:p>
          <a:endParaRPr lang="en-US" sz="2000"/>
        </a:p>
      </dgm:t>
    </dgm:pt>
    <dgm:pt modelId="{1C4883FB-ED6E-40C2-AEA4-F4101F84CE22}" type="sibTrans" cxnId="{A90709C0-CBF9-4BEF-9F45-2F79EA383A31}">
      <dgm:prSet/>
      <dgm:spPr/>
      <dgm:t>
        <a:bodyPr/>
        <a:lstStyle/>
        <a:p>
          <a:endParaRPr lang="en-US" sz="2000"/>
        </a:p>
      </dgm:t>
    </dgm:pt>
    <dgm:pt modelId="{708CAD37-2D30-4BEF-952C-83961B0C7811}">
      <dgm:prSet custT="1"/>
      <dgm:spPr/>
      <dgm:t>
        <a:bodyPr/>
        <a:lstStyle/>
        <a:p>
          <a:pPr rtl="0"/>
          <a:r>
            <a:rPr lang="en-US" sz="2000" dirty="0" smtClean="0"/>
            <a:t>You have already committed to the customer</a:t>
          </a:r>
          <a:endParaRPr lang="en-US" sz="2000" dirty="0"/>
        </a:p>
      </dgm:t>
    </dgm:pt>
    <dgm:pt modelId="{510F53F0-BBA5-49A1-803B-9E08BB25670C}" type="parTrans" cxnId="{5E799592-F435-4968-84FE-0114D8C2D8A4}">
      <dgm:prSet/>
      <dgm:spPr/>
      <dgm:t>
        <a:bodyPr/>
        <a:lstStyle/>
        <a:p>
          <a:endParaRPr lang="en-US" sz="2000"/>
        </a:p>
      </dgm:t>
    </dgm:pt>
    <dgm:pt modelId="{201AF6E1-B60C-4046-99BB-85914D71B28F}" type="sibTrans" cxnId="{5E799592-F435-4968-84FE-0114D8C2D8A4}">
      <dgm:prSet/>
      <dgm:spPr/>
      <dgm:t>
        <a:bodyPr/>
        <a:lstStyle/>
        <a:p>
          <a:endParaRPr lang="en-US" sz="2000"/>
        </a:p>
      </dgm:t>
    </dgm:pt>
    <dgm:pt modelId="{C9F9C2AE-9D66-4203-A47B-335912AC8F38}">
      <dgm:prSet custT="1"/>
      <dgm:spPr/>
      <dgm:t>
        <a:bodyPr/>
        <a:lstStyle/>
        <a:p>
          <a:pPr rtl="0"/>
          <a:r>
            <a:rPr lang="en-US" sz="2000" smtClean="0"/>
            <a:t>In November 1</a:t>
          </a:r>
          <a:r>
            <a:rPr lang="en-US" sz="2000" baseline="30000" smtClean="0"/>
            <a:t>st</a:t>
          </a:r>
          <a:r>
            <a:rPr lang="en-US" sz="2000" smtClean="0"/>
            <a:t> week you get approval requests for Diwali vacation of all team members and project is only 40% complete</a:t>
          </a:r>
          <a:endParaRPr lang="en-US" sz="2000"/>
        </a:p>
      </dgm:t>
    </dgm:pt>
    <dgm:pt modelId="{B91193C9-0BFE-4295-A933-AF788752F74F}" type="parTrans" cxnId="{8FB4907A-7049-4DED-A5E3-C797963B590D}">
      <dgm:prSet/>
      <dgm:spPr/>
      <dgm:t>
        <a:bodyPr/>
        <a:lstStyle/>
        <a:p>
          <a:endParaRPr lang="en-US" sz="2000"/>
        </a:p>
      </dgm:t>
    </dgm:pt>
    <dgm:pt modelId="{88D2EEF6-8DED-4E88-AD7F-023D7439FFA2}" type="sibTrans" cxnId="{8FB4907A-7049-4DED-A5E3-C797963B590D}">
      <dgm:prSet/>
      <dgm:spPr/>
      <dgm:t>
        <a:bodyPr/>
        <a:lstStyle/>
        <a:p>
          <a:endParaRPr lang="en-US" sz="2000"/>
        </a:p>
      </dgm:t>
    </dgm:pt>
    <dgm:pt modelId="{7B63120A-A5A1-422F-992A-9280FCEEBDCB}">
      <dgm:prSet custT="1"/>
      <dgm:spPr/>
      <dgm:t>
        <a:bodyPr/>
        <a:lstStyle/>
        <a:p>
          <a:pPr rtl="0"/>
          <a:r>
            <a:rPr lang="en-US" sz="2000" smtClean="0"/>
            <a:t>You cannot reject Diwali vacations!!!</a:t>
          </a:r>
          <a:endParaRPr lang="en-US" sz="2000"/>
        </a:p>
      </dgm:t>
    </dgm:pt>
    <dgm:pt modelId="{CD1EC6D8-7510-45F3-84F2-1531D5AD3E59}" type="parTrans" cxnId="{A2A54B60-A344-4855-96D5-009CC8072C83}">
      <dgm:prSet/>
      <dgm:spPr/>
      <dgm:t>
        <a:bodyPr/>
        <a:lstStyle/>
        <a:p>
          <a:endParaRPr lang="en-US" sz="2000"/>
        </a:p>
      </dgm:t>
    </dgm:pt>
    <dgm:pt modelId="{DBFD0A6D-7206-4C59-A979-25BC7E8F1730}" type="sibTrans" cxnId="{A2A54B60-A344-4855-96D5-009CC8072C83}">
      <dgm:prSet/>
      <dgm:spPr/>
      <dgm:t>
        <a:bodyPr/>
        <a:lstStyle/>
        <a:p>
          <a:endParaRPr lang="en-US" sz="2000"/>
        </a:p>
      </dgm:t>
    </dgm:pt>
    <dgm:pt modelId="{AF5EF412-AC2A-47CA-A232-A4D795CE5E8F}">
      <dgm:prSet custT="1"/>
      <dgm:spPr/>
      <dgm:t>
        <a:bodyPr/>
        <a:lstStyle/>
        <a:p>
          <a:pPr rtl="0"/>
          <a:r>
            <a:rPr lang="en-US" sz="2000" b="1" smtClean="0"/>
            <a:t>Scenario IV:</a:t>
          </a:r>
          <a:endParaRPr lang="en-US" sz="2000"/>
        </a:p>
      </dgm:t>
    </dgm:pt>
    <dgm:pt modelId="{5200E890-9BBD-4A23-B009-2F87C90C6349}" type="parTrans" cxnId="{674C5B98-1077-476D-82BC-2710B8260E65}">
      <dgm:prSet/>
      <dgm:spPr/>
      <dgm:t>
        <a:bodyPr/>
        <a:lstStyle/>
        <a:p>
          <a:endParaRPr lang="en-US" sz="2000"/>
        </a:p>
      </dgm:t>
    </dgm:pt>
    <dgm:pt modelId="{347E6010-6D2C-4CE4-9557-4306810CF633}" type="sibTrans" cxnId="{674C5B98-1077-476D-82BC-2710B8260E65}">
      <dgm:prSet/>
      <dgm:spPr/>
      <dgm:t>
        <a:bodyPr/>
        <a:lstStyle/>
        <a:p>
          <a:endParaRPr lang="en-US" sz="2000"/>
        </a:p>
      </dgm:t>
    </dgm:pt>
    <dgm:pt modelId="{7DA3F01A-2153-4C32-9E44-7C5E2B3294B2}">
      <dgm:prSet custT="1"/>
      <dgm:spPr/>
      <dgm:t>
        <a:bodyPr/>
        <a:lstStyle/>
        <a:p>
          <a:pPr rtl="0"/>
          <a:r>
            <a:rPr lang="en-US" sz="2000" dirty="0" smtClean="0"/>
            <a:t>Project of 3 months duration needs to be extended since deliverables are not met</a:t>
          </a:r>
          <a:endParaRPr lang="en-US" sz="2000" dirty="0"/>
        </a:p>
      </dgm:t>
    </dgm:pt>
    <dgm:pt modelId="{829F0E9B-885A-43F6-970B-310D8DF9734C}" type="parTrans" cxnId="{E00442BB-E677-4774-A03F-6F98B9ED4E86}">
      <dgm:prSet/>
      <dgm:spPr/>
      <dgm:t>
        <a:bodyPr/>
        <a:lstStyle/>
        <a:p>
          <a:endParaRPr lang="en-US" sz="2000"/>
        </a:p>
      </dgm:t>
    </dgm:pt>
    <dgm:pt modelId="{92BCEBA2-D026-49A4-B3B6-B3517D83FC60}" type="sibTrans" cxnId="{E00442BB-E677-4774-A03F-6F98B9ED4E86}">
      <dgm:prSet/>
      <dgm:spPr/>
      <dgm:t>
        <a:bodyPr/>
        <a:lstStyle/>
        <a:p>
          <a:endParaRPr lang="en-US" sz="2000"/>
        </a:p>
      </dgm:t>
    </dgm:pt>
    <dgm:pt modelId="{55E1F392-E8AA-4F18-9865-A4F1194608A6}">
      <dgm:prSet custT="1"/>
      <dgm:spPr/>
      <dgm:t>
        <a:bodyPr/>
        <a:lstStyle/>
        <a:p>
          <a:pPr rtl="0"/>
          <a:r>
            <a:rPr lang="en-US" sz="2000" dirty="0" smtClean="0"/>
            <a:t>You knew that the deadline is not achievable</a:t>
          </a:r>
          <a:endParaRPr lang="en-US" sz="2000" dirty="0"/>
        </a:p>
      </dgm:t>
    </dgm:pt>
    <dgm:pt modelId="{6E8C7465-4C4D-4770-B435-BB50B3279B25}" type="parTrans" cxnId="{6AFD4F58-DA6D-497F-9881-25BBB280F7C2}">
      <dgm:prSet/>
      <dgm:spPr/>
      <dgm:t>
        <a:bodyPr/>
        <a:lstStyle/>
        <a:p>
          <a:endParaRPr lang="en-US" sz="2000"/>
        </a:p>
      </dgm:t>
    </dgm:pt>
    <dgm:pt modelId="{B847DECA-B01D-4310-B8DA-75185A3D9650}" type="sibTrans" cxnId="{6AFD4F58-DA6D-497F-9881-25BBB280F7C2}">
      <dgm:prSet/>
      <dgm:spPr/>
      <dgm:t>
        <a:bodyPr/>
        <a:lstStyle/>
        <a:p>
          <a:endParaRPr lang="en-US" sz="2000"/>
        </a:p>
      </dgm:t>
    </dgm:pt>
    <dgm:pt modelId="{CC9DCF1F-AE9D-445F-B699-0207850D2EFE}">
      <dgm:prSet custT="1"/>
      <dgm:spPr/>
      <dgm:t>
        <a:bodyPr/>
        <a:lstStyle/>
        <a:p>
          <a:pPr rtl="0"/>
          <a:r>
            <a:rPr lang="en-US" sz="2000" smtClean="0"/>
            <a:t>You never spoke about it to your manager and neither to the client</a:t>
          </a:r>
          <a:endParaRPr lang="en-US" sz="2000"/>
        </a:p>
      </dgm:t>
    </dgm:pt>
    <dgm:pt modelId="{82EBF263-C649-4F56-B937-DC68C23AA0F2}" type="parTrans" cxnId="{9DF236E0-DD28-425B-BCCD-08C46409B3F4}">
      <dgm:prSet/>
      <dgm:spPr/>
      <dgm:t>
        <a:bodyPr/>
        <a:lstStyle/>
        <a:p>
          <a:endParaRPr lang="en-US" sz="2000"/>
        </a:p>
      </dgm:t>
    </dgm:pt>
    <dgm:pt modelId="{DFC4365B-694A-405E-9166-EC6461694E28}" type="sibTrans" cxnId="{9DF236E0-DD28-425B-BCCD-08C46409B3F4}">
      <dgm:prSet/>
      <dgm:spPr/>
      <dgm:t>
        <a:bodyPr/>
        <a:lstStyle/>
        <a:p>
          <a:endParaRPr lang="en-US" sz="2000"/>
        </a:p>
      </dgm:t>
    </dgm:pt>
    <dgm:pt modelId="{32B2B326-16AA-4B68-A557-A44D0C648F33}">
      <dgm:prSet custT="1"/>
      <dgm:spPr/>
      <dgm:t>
        <a:bodyPr/>
        <a:lstStyle/>
        <a:p>
          <a:pPr rtl="0"/>
          <a:r>
            <a:rPr lang="en-US" sz="2000" smtClean="0"/>
            <a:t>You tried best but it didn’t work</a:t>
          </a:r>
          <a:endParaRPr lang="en-US" sz="2000"/>
        </a:p>
      </dgm:t>
    </dgm:pt>
    <dgm:pt modelId="{33A53576-7449-4037-9C36-90BDD085B708}" type="parTrans" cxnId="{A4082FA9-19A2-472F-8BE2-4FC3F6AC67B9}">
      <dgm:prSet/>
      <dgm:spPr/>
      <dgm:t>
        <a:bodyPr/>
        <a:lstStyle/>
        <a:p>
          <a:endParaRPr lang="en-US" sz="2000"/>
        </a:p>
      </dgm:t>
    </dgm:pt>
    <dgm:pt modelId="{A1D35E3D-BC26-4C08-B874-3C324A5FCC7A}" type="sibTrans" cxnId="{A4082FA9-19A2-472F-8BE2-4FC3F6AC67B9}">
      <dgm:prSet/>
      <dgm:spPr/>
      <dgm:t>
        <a:bodyPr/>
        <a:lstStyle/>
        <a:p>
          <a:endParaRPr lang="en-US" sz="2000"/>
        </a:p>
      </dgm:t>
    </dgm:pt>
    <dgm:pt modelId="{A3BC9D29-54CE-44FD-9B92-F38326A65AA2}">
      <dgm:prSet custT="1"/>
      <dgm:spPr/>
      <dgm:t>
        <a:bodyPr/>
        <a:lstStyle/>
        <a:p>
          <a:pPr rtl="0"/>
          <a:r>
            <a:rPr lang="en-US" sz="2000" smtClean="0"/>
            <a:t>You informed the client just 2 weeks before the final release and the client is completely disappointed</a:t>
          </a:r>
          <a:endParaRPr lang="en-US" sz="2000"/>
        </a:p>
      </dgm:t>
    </dgm:pt>
    <dgm:pt modelId="{CE4A204A-8ADA-4251-A49A-5E4AE79B29BF}" type="parTrans" cxnId="{7980A6AF-EA3E-4923-8867-948D28743DBA}">
      <dgm:prSet/>
      <dgm:spPr/>
      <dgm:t>
        <a:bodyPr/>
        <a:lstStyle/>
        <a:p>
          <a:endParaRPr lang="en-US" sz="2000"/>
        </a:p>
      </dgm:t>
    </dgm:pt>
    <dgm:pt modelId="{67E0CF4D-24B4-4B4A-9F52-F206AA09D979}" type="sibTrans" cxnId="{7980A6AF-EA3E-4923-8867-948D28743DBA}">
      <dgm:prSet/>
      <dgm:spPr/>
      <dgm:t>
        <a:bodyPr/>
        <a:lstStyle/>
        <a:p>
          <a:endParaRPr lang="en-US" sz="2000"/>
        </a:p>
      </dgm:t>
    </dgm:pt>
    <dgm:pt modelId="{459604DC-778C-4023-92A0-417935FBBB74}" type="pres">
      <dgm:prSet presAssocID="{B40BFB46-DA4B-4AC0-BC0E-F90DFEC2DDAF}" presName="Name0" presStyleCnt="0">
        <dgm:presLayoutVars>
          <dgm:dir/>
          <dgm:animLvl val="lvl"/>
          <dgm:resizeHandles val="exact"/>
        </dgm:presLayoutVars>
      </dgm:prSet>
      <dgm:spPr/>
      <dgm:t>
        <a:bodyPr/>
        <a:lstStyle/>
        <a:p>
          <a:endParaRPr lang="en-US"/>
        </a:p>
      </dgm:t>
    </dgm:pt>
    <dgm:pt modelId="{8C6D784D-4BEF-44E8-8D94-18B0971BEDB6}" type="pres">
      <dgm:prSet presAssocID="{1945AB01-C318-449F-A2EC-FA4D37D8AE35}" presName="linNode" presStyleCnt="0"/>
      <dgm:spPr/>
    </dgm:pt>
    <dgm:pt modelId="{91DCE5EF-1B16-4714-A4AF-06024FC91840}" type="pres">
      <dgm:prSet presAssocID="{1945AB01-C318-449F-A2EC-FA4D37D8AE35}" presName="parTx" presStyleLbl="revTx" presStyleIdx="0" presStyleCnt="2">
        <dgm:presLayoutVars>
          <dgm:chMax val="1"/>
          <dgm:bulletEnabled val="1"/>
        </dgm:presLayoutVars>
      </dgm:prSet>
      <dgm:spPr/>
      <dgm:t>
        <a:bodyPr/>
        <a:lstStyle/>
        <a:p>
          <a:endParaRPr lang="en-US"/>
        </a:p>
      </dgm:t>
    </dgm:pt>
    <dgm:pt modelId="{6EFC0C62-43D0-41B3-BEEB-DB14BA6E9135}" type="pres">
      <dgm:prSet presAssocID="{1945AB01-C318-449F-A2EC-FA4D37D8AE35}" presName="bracket" presStyleLbl="parChTrans1D1" presStyleIdx="0" presStyleCnt="2"/>
      <dgm:spPr/>
    </dgm:pt>
    <dgm:pt modelId="{459B0840-0F52-4970-868F-C1237BAD2996}" type="pres">
      <dgm:prSet presAssocID="{1945AB01-C318-449F-A2EC-FA4D37D8AE35}" presName="spH" presStyleCnt="0"/>
      <dgm:spPr/>
    </dgm:pt>
    <dgm:pt modelId="{B8F49802-2D96-4ACE-8BA2-4E344F4683A6}" type="pres">
      <dgm:prSet presAssocID="{1945AB01-C318-449F-A2EC-FA4D37D8AE35}" presName="desTx" presStyleLbl="node1" presStyleIdx="0" presStyleCnt="2">
        <dgm:presLayoutVars>
          <dgm:bulletEnabled val="1"/>
        </dgm:presLayoutVars>
      </dgm:prSet>
      <dgm:spPr/>
      <dgm:t>
        <a:bodyPr/>
        <a:lstStyle/>
        <a:p>
          <a:endParaRPr lang="en-US"/>
        </a:p>
      </dgm:t>
    </dgm:pt>
    <dgm:pt modelId="{A87C529D-E2A0-4CD8-865B-72B444E61901}" type="pres">
      <dgm:prSet presAssocID="{5D1020B5-D019-459B-97D0-120B218E6D6D}" presName="spV" presStyleCnt="0"/>
      <dgm:spPr/>
    </dgm:pt>
    <dgm:pt modelId="{ED544820-C946-4A83-AF40-E7135261ED15}" type="pres">
      <dgm:prSet presAssocID="{AF5EF412-AC2A-47CA-A232-A4D795CE5E8F}" presName="linNode" presStyleCnt="0"/>
      <dgm:spPr/>
    </dgm:pt>
    <dgm:pt modelId="{F6C27DBC-7D07-49A3-BFF5-B598750C7465}" type="pres">
      <dgm:prSet presAssocID="{AF5EF412-AC2A-47CA-A232-A4D795CE5E8F}" presName="parTx" presStyleLbl="revTx" presStyleIdx="1" presStyleCnt="2">
        <dgm:presLayoutVars>
          <dgm:chMax val="1"/>
          <dgm:bulletEnabled val="1"/>
        </dgm:presLayoutVars>
      </dgm:prSet>
      <dgm:spPr/>
      <dgm:t>
        <a:bodyPr/>
        <a:lstStyle/>
        <a:p>
          <a:endParaRPr lang="en-US"/>
        </a:p>
      </dgm:t>
    </dgm:pt>
    <dgm:pt modelId="{401BA6E7-ED91-4B5A-8842-EC39F7DA33F7}" type="pres">
      <dgm:prSet presAssocID="{AF5EF412-AC2A-47CA-A232-A4D795CE5E8F}" presName="bracket" presStyleLbl="parChTrans1D1" presStyleIdx="1" presStyleCnt="2"/>
      <dgm:spPr/>
    </dgm:pt>
    <dgm:pt modelId="{AC6BC5B4-67A5-460A-9265-46704FC5C710}" type="pres">
      <dgm:prSet presAssocID="{AF5EF412-AC2A-47CA-A232-A4D795CE5E8F}" presName="spH" presStyleCnt="0"/>
      <dgm:spPr/>
    </dgm:pt>
    <dgm:pt modelId="{9B93FF45-2991-4653-A9D9-03081ABFCC83}" type="pres">
      <dgm:prSet presAssocID="{AF5EF412-AC2A-47CA-A232-A4D795CE5E8F}" presName="desTx" presStyleLbl="node1" presStyleIdx="1" presStyleCnt="2">
        <dgm:presLayoutVars>
          <dgm:bulletEnabled val="1"/>
        </dgm:presLayoutVars>
      </dgm:prSet>
      <dgm:spPr/>
      <dgm:t>
        <a:bodyPr/>
        <a:lstStyle/>
        <a:p>
          <a:endParaRPr lang="en-US"/>
        </a:p>
      </dgm:t>
    </dgm:pt>
  </dgm:ptLst>
  <dgm:cxnLst>
    <dgm:cxn modelId="{9DF236E0-DD28-425B-BCCD-08C46409B3F4}" srcId="{7DA3F01A-2153-4C32-9E44-7C5E2B3294B2}" destId="{CC9DCF1F-AE9D-445F-B699-0207850D2EFE}" srcOrd="1" destOrd="0" parTransId="{82EBF263-C649-4F56-B937-DC68C23AA0F2}" sibTransId="{DFC4365B-694A-405E-9166-EC6461694E28}"/>
    <dgm:cxn modelId="{D50241C2-C55C-4013-ACC0-E5D01D3841D4}" srcId="{B40BFB46-DA4B-4AC0-BC0E-F90DFEC2DDAF}" destId="{1945AB01-C318-449F-A2EC-FA4D37D8AE35}" srcOrd="0" destOrd="0" parTransId="{A8600D3F-9848-4E9F-B40F-8000E2D4047B}" sibTransId="{5D1020B5-D019-459B-97D0-120B218E6D6D}"/>
    <dgm:cxn modelId="{5F367257-F351-4EBF-9B53-A7EF344EAB3C}" type="presOf" srcId="{7B63120A-A5A1-422F-992A-9280FCEEBDCB}" destId="{B8F49802-2D96-4ACE-8BA2-4E344F4683A6}" srcOrd="0" destOrd="3" presId="urn:diagrams.loki3.com/BracketList+Icon"/>
    <dgm:cxn modelId="{159A628D-7B81-4C37-8C14-E8DD87B8A9A7}" type="presOf" srcId="{55E1F392-E8AA-4F18-9865-A4F1194608A6}" destId="{9B93FF45-2991-4653-A9D9-03081ABFCC83}" srcOrd="0" destOrd="1" presId="urn:diagrams.loki3.com/BracketList+Icon"/>
    <dgm:cxn modelId="{6AFD4F58-DA6D-497F-9881-25BBB280F7C2}" srcId="{7DA3F01A-2153-4C32-9E44-7C5E2B3294B2}" destId="{55E1F392-E8AA-4F18-9865-A4F1194608A6}" srcOrd="0" destOrd="0" parTransId="{6E8C7465-4C4D-4770-B435-BB50B3279B25}" sibTransId="{B847DECA-B01D-4310-B8DA-75185A3D9650}"/>
    <dgm:cxn modelId="{674C5B98-1077-476D-82BC-2710B8260E65}" srcId="{B40BFB46-DA4B-4AC0-BC0E-F90DFEC2DDAF}" destId="{AF5EF412-AC2A-47CA-A232-A4D795CE5E8F}" srcOrd="1" destOrd="0" parTransId="{5200E890-9BBD-4A23-B009-2F87C90C6349}" sibTransId="{347E6010-6D2C-4CE4-9557-4306810CF633}"/>
    <dgm:cxn modelId="{5E799592-F435-4968-84FE-0114D8C2D8A4}" srcId="{869AC2B1-7ECA-4541-BC2E-5478F492DD83}" destId="{708CAD37-2D30-4BEF-952C-83961B0C7811}" srcOrd="0" destOrd="0" parTransId="{510F53F0-BBA5-49A1-803B-9E08BB25670C}" sibTransId="{201AF6E1-B60C-4046-99BB-85914D71B28F}"/>
    <dgm:cxn modelId="{A90709C0-CBF9-4BEF-9F45-2F79EA383A31}" srcId="{1945AB01-C318-449F-A2EC-FA4D37D8AE35}" destId="{869AC2B1-7ECA-4541-BC2E-5478F492DD83}" srcOrd="0" destOrd="0" parTransId="{2DE0B9EE-84B3-49D5-AB68-32ADC43FB7C3}" sibTransId="{1C4883FB-ED6E-40C2-AEA4-F4101F84CE22}"/>
    <dgm:cxn modelId="{8FB4907A-7049-4DED-A5E3-C797963B590D}" srcId="{869AC2B1-7ECA-4541-BC2E-5478F492DD83}" destId="{C9F9C2AE-9D66-4203-A47B-335912AC8F38}" srcOrd="1" destOrd="0" parTransId="{B91193C9-0BFE-4295-A933-AF788752F74F}" sibTransId="{88D2EEF6-8DED-4E88-AD7F-023D7439FFA2}"/>
    <dgm:cxn modelId="{A50ACFA1-09DF-4079-A509-A5A505220656}" type="presOf" srcId="{7DA3F01A-2153-4C32-9E44-7C5E2B3294B2}" destId="{9B93FF45-2991-4653-A9D9-03081ABFCC83}" srcOrd="0" destOrd="0" presId="urn:diagrams.loki3.com/BracketList+Icon"/>
    <dgm:cxn modelId="{31F1D907-C185-41C5-87E0-891F34A17E4C}" type="presOf" srcId="{1945AB01-C318-449F-A2EC-FA4D37D8AE35}" destId="{91DCE5EF-1B16-4714-A4AF-06024FC91840}" srcOrd="0" destOrd="0" presId="urn:diagrams.loki3.com/BracketList+Icon"/>
    <dgm:cxn modelId="{D746FAED-68F0-4904-B559-D07562398ABE}" type="presOf" srcId="{CC9DCF1F-AE9D-445F-B699-0207850D2EFE}" destId="{9B93FF45-2991-4653-A9D9-03081ABFCC83}" srcOrd="0" destOrd="2" presId="urn:diagrams.loki3.com/BracketList+Icon"/>
    <dgm:cxn modelId="{E6E031A2-6A99-4416-A6C4-0CC29493838E}" type="presOf" srcId="{C9F9C2AE-9D66-4203-A47B-335912AC8F38}" destId="{B8F49802-2D96-4ACE-8BA2-4E344F4683A6}" srcOrd="0" destOrd="2" presId="urn:diagrams.loki3.com/BracketList+Icon"/>
    <dgm:cxn modelId="{2CE2E38C-3506-4E41-A15D-C961288737A7}" type="presOf" srcId="{869AC2B1-7ECA-4541-BC2E-5478F492DD83}" destId="{B8F49802-2D96-4ACE-8BA2-4E344F4683A6}" srcOrd="0" destOrd="0" presId="urn:diagrams.loki3.com/BracketList+Icon"/>
    <dgm:cxn modelId="{473B8A1E-FE88-44A2-8B2C-9A8BADA6FD41}" type="presOf" srcId="{A3BC9D29-54CE-44FD-9B92-F38326A65AA2}" destId="{9B93FF45-2991-4653-A9D9-03081ABFCC83}" srcOrd="0" destOrd="4" presId="urn:diagrams.loki3.com/BracketList+Icon"/>
    <dgm:cxn modelId="{80FC4964-3114-49A3-A00D-9C4BBF1B48A9}" type="presOf" srcId="{708CAD37-2D30-4BEF-952C-83961B0C7811}" destId="{B8F49802-2D96-4ACE-8BA2-4E344F4683A6}" srcOrd="0" destOrd="1" presId="urn:diagrams.loki3.com/BracketList+Icon"/>
    <dgm:cxn modelId="{D0E221A7-5B59-45B5-88B2-8AE671077D5F}" type="presOf" srcId="{B40BFB46-DA4B-4AC0-BC0E-F90DFEC2DDAF}" destId="{459604DC-778C-4023-92A0-417935FBBB74}" srcOrd="0" destOrd="0" presId="urn:diagrams.loki3.com/BracketList+Icon"/>
    <dgm:cxn modelId="{7980A6AF-EA3E-4923-8867-948D28743DBA}" srcId="{7DA3F01A-2153-4C32-9E44-7C5E2B3294B2}" destId="{A3BC9D29-54CE-44FD-9B92-F38326A65AA2}" srcOrd="3" destOrd="0" parTransId="{CE4A204A-8ADA-4251-A49A-5E4AE79B29BF}" sibTransId="{67E0CF4D-24B4-4B4A-9F52-F206AA09D979}"/>
    <dgm:cxn modelId="{9400F8FF-5936-4C66-91E8-B1934403478F}" type="presOf" srcId="{32B2B326-16AA-4B68-A557-A44D0C648F33}" destId="{9B93FF45-2991-4653-A9D9-03081ABFCC83}" srcOrd="0" destOrd="3" presId="urn:diagrams.loki3.com/BracketList+Icon"/>
    <dgm:cxn modelId="{ED1FAB84-CC69-4446-8C14-B9FE43383A00}" type="presOf" srcId="{AF5EF412-AC2A-47CA-A232-A4D795CE5E8F}" destId="{F6C27DBC-7D07-49A3-BFF5-B598750C7465}" srcOrd="0" destOrd="0" presId="urn:diagrams.loki3.com/BracketList+Icon"/>
    <dgm:cxn modelId="{A2A54B60-A344-4855-96D5-009CC8072C83}" srcId="{869AC2B1-7ECA-4541-BC2E-5478F492DD83}" destId="{7B63120A-A5A1-422F-992A-9280FCEEBDCB}" srcOrd="2" destOrd="0" parTransId="{CD1EC6D8-7510-45F3-84F2-1531D5AD3E59}" sibTransId="{DBFD0A6D-7206-4C59-A979-25BC7E8F1730}"/>
    <dgm:cxn modelId="{E00442BB-E677-4774-A03F-6F98B9ED4E86}" srcId="{AF5EF412-AC2A-47CA-A232-A4D795CE5E8F}" destId="{7DA3F01A-2153-4C32-9E44-7C5E2B3294B2}" srcOrd="0" destOrd="0" parTransId="{829F0E9B-885A-43F6-970B-310D8DF9734C}" sibTransId="{92BCEBA2-D026-49A4-B3B6-B3517D83FC60}"/>
    <dgm:cxn modelId="{A4082FA9-19A2-472F-8BE2-4FC3F6AC67B9}" srcId="{7DA3F01A-2153-4C32-9E44-7C5E2B3294B2}" destId="{32B2B326-16AA-4B68-A557-A44D0C648F33}" srcOrd="2" destOrd="0" parTransId="{33A53576-7449-4037-9C36-90BDD085B708}" sibTransId="{A1D35E3D-BC26-4C08-B874-3C324A5FCC7A}"/>
    <dgm:cxn modelId="{5EAC0109-D8C1-41CB-B54A-9E34FDA31944}" type="presParOf" srcId="{459604DC-778C-4023-92A0-417935FBBB74}" destId="{8C6D784D-4BEF-44E8-8D94-18B0971BEDB6}" srcOrd="0" destOrd="0" presId="urn:diagrams.loki3.com/BracketList+Icon"/>
    <dgm:cxn modelId="{2D0D10A5-4BCE-4AEA-B8DD-02C33D4F3E61}" type="presParOf" srcId="{8C6D784D-4BEF-44E8-8D94-18B0971BEDB6}" destId="{91DCE5EF-1B16-4714-A4AF-06024FC91840}" srcOrd="0" destOrd="0" presId="urn:diagrams.loki3.com/BracketList+Icon"/>
    <dgm:cxn modelId="{17AB5865-9E9E-4485-A940-890C47443FB0}" type="presParOf" srcId="{8C6D784D-4BEF-44E8-8D94-18B0971BEDB6}" destId="{6EFC0C62-43D0-41B3-BEEB-DB14BA6E9135}" srcOrd="1" destOrd="0" presId="urn:diagrams.loki3.com/BracketList+Icon"/>
    <dgm:cxn modelId="{DA8077CB-B56B-400C-B61C-CF4CB0B4FCBB}" type="presParOf" srcId="{8C6D784D-4BEF-44E8-8D94-18B0971BEDB6}" destId="{459B0840-0F52-4970-868F-C1237BAD2996}" srcOrd="2" destOrd="0" presId="urn:diagrams.loki3.com/BracketList+Icon"/>
    <dgm:cxn modelId="{CAC54569-1B50-4413-B52B-77128241BA6D}" type="presParOf" srcId="{8C6D784D-4BEF-44E8-8D94-18B0971BEDB6}" destId="{B8F49802-2D96-4ACE-8BA2-4E344F4683A6}" srcOrd="3" destOrd="0" presId="urn:diagrams.loki3.com/BracketList+Icon"/>
    <dgm:cxn modelId="{EB7A5366-9884-4DB6-B71C-82A10D799C97}" type="presParOf" srcId="{459604DC-778C-4023-92A0-417935FBBB74}" destId="{A87C529D-E2A0-4CD8-865B-72B444E61901}" srcOrd="1" destOrd="0" presId="urn:diagrams.loki3.com/BracketList+Icon"/>
    <dgm:cxn modelId="{6B85CB27-2F2B-4E58-9BFF-45CD7AF55BB1}" type="presParOf" srcId="{459604DC-778C-4023-92A0-417935FBBB74}" destId="{ED544820-C946-4A83-AF40-E7135261ED15}" srcOrd="2" destOrd="0" presId="urn:diagrams.loki3.com/BracketList+Icon"/>
    <dgm:cxn modelId="{35D1F0C8-CCB8-4441-9CDB-25EC74CA0BE5}" type="presParOf" srcId="{ED544820-C946-4A83-AF40-E7135261ED15}" destId="{F6C27DBC-7D07-49A3-BFF5-B598750C7465}" srcOrd="0" destOrd="0" presId="urn:diagrams.loki3.com/BracketList+Icon"/>
    <dgm:cxn modelId="{E0DAEF6B-E27C-4FD9-8354-5DABB65F2CA3}" type="presParOf" srcId="{ED544820-C946-4A83-AF40-E7135261ED15}" destId="{401BA6E7-ED91-4B5A-8842-EC39F7DA33F7}" srcOrd="1" destOrd="0" presId="urn:diagrams.loki3.com/BracketList+Icon"/>
    <dgm:cxn modelId="{B48BC5AD-EC04-41A2-8B95-469F6BC38179}" type="presParOf" srcId="{ED544820-C946-4A83-AF40-E7135261ED15}" destId="{AC6BC5B4-67A5-460A-9265-46704FC5C710}" srcOrd="2" destOrd="0" presId="urn:diagrams.loki3.com/BracketList+Icon"/>
    <dgm:cxn modelId="{D13C3E4E-FD13-438D-A0F3-297BC1AC4BF9}" type="presParOf" srcId="{ED544820-C946-4A83-AF40-E7135261ED15}" destId="{9B93FF45-2991-4653-A9D9-03081ABFCC83}"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CC4DA0-8B25-4CE9-B4CB-88CE911EF1C3}" type="doc">
      <dgm:prSet loTypeId="urn:diagrams.loki3.com/BracketList+Icon" loCatId="list" qsTypeId="urn:microsoft.com/office/officeart/2005/8/quickstyle/simple1" qsCatId="simple" csTypeId="urn:microsoft.com/office/officeart/2005/8/colors/accent0_1" csCatId="mainScheme"/>
      <dgm:spPr/>
      <dgm:t>
        <a:bodyPr/>
        <a:lstStyle/>
        <a:p>
          <a:endParaRPr lang="en-US"/>
        </a:p>
      </dgm:t>
    </dgm:pt>
    <dgm:pt modelId="{350252E2-E31E-4D96-94B6-12BDB1104CBF}">
      <dgm:prSet/>
      <dgm:spPr/>
      <dgm:t>
        <a:bodyPr/>
        <a:lstStyle/>
        <a:p>
          <a:pPr rtl="0"/>
          <a:r>
            <a:rPr lang="en-US" b="1" smtClean="0"/>
            <a:t>Scenario I:</a:t>
          </a:r>
          <a:endParaRPr lang="en-US"/>
        </a:p>
      </dgm:t>
    </dgm:pt>
    <dgm:pt modelId="{8878E452-15F1-4CCA-9462-A83341F20BBB}" type="parTrans" cxnId="{7EF5F7FB-1F95-4795-8091-68D989777A92}">
      <dgm:prSet/>
      <dgm:spPr/>
      <dgm:t>
        <a:bodyPr/>
        <a:lstStyle/>
        <a:p>
          <a:endParaRPr lang="en-US"/>
        </a:p>
      </dgm:t>
    </dgm:pt>
    <dgm:pt modelId="{170EC59E-5333-4477-BF49-DA8FBC4DD7FD}" type="sibTrans" cxnId="{7EF5F7FB-1F95-4795-8091-68D989777A92}">
      <dgm:prSet/>
      <dgm:spPr/>
      <dgm:t>
        <a:bodyPr/>
        <a:lstStyle/>
        <a:p>
          <a:endParaRPr lang="en-US"/>
        </a:p>
      </dgm:t>
    </dgm:pt>
    <dgm:pt modelId="{D1C7C138-157A-4A10-8017-E7D11C73DF0D}">
      <dgm:prSet/>
      <dgm:spPr/>
      <dgm:t>
        <a:bodyPr/>
        <a:lstStyle/>
        <a:p>
          <a:pPr rtl="0"/>
          <a:r>
            <a:rPr lang="en-US" smtClean="0"/>
            <a:t>Trying to book the room just an hour before the meeting – When no rooms were available</a:t>
          </a:r>
          <a:endParaRPr lang="en-US"/>
        </a:p>
      </dgm:t>
    </dgm:pt>
    <dgm:pt modelId="{638C516E-9E64-401C-B3FC-BBD3E892F662}" type="parTrans" cxnId="{2DDFDD82-D848-485D-9737-905FEAEE07ED}">
      <dgm:prSet/>
      <dgm:spPr/>
      <dgm:t>
        <a:bodyPr/>
        <a:lstStyle/>
        <a:p>
          <a:endParaRPr lang="en-US"/>
        </a:p>
      </dgm:t>
    </dgm:pt>
    <dgm:pt modelId="{FB2704C5-B971-446F-950A-FFBFF4CF528E}" type="sibTrans" cxnId="{2DDFDD82-D848-485D-9737-905FEAEE07ED}">
      <dgm:prSet/>
      <dgm:spPr/>
      <dgm:t>
        <a:bodyPr/>
        <a:lstStyle/>
        <a:p>
          <a:endParaRPr lang="en-US"/>
        </a:p>
      </dgm:t>
    </dgm:pt>
    <dgm:pt modelId="{B4E2C962-95D9-4C64-A5AD-3F39EC8D1AEB}">
      <dgm:prSet/>
      <dgm:spPr/>
      <dgm:t>
        <a:bodyPr/>
        <a:lstStyle/>
        <a:p>
          <a:pPr rtl="0"/>
          <a:r>
            <a:rPr lang="en-US" b="1" smtClean="0"/>
            <a:t>Scenario II:</a:t>
          </a:r>
          <a:endParaRPr lang="en-US"/>
        </a:p>
      </dgm:t>
    </dgm:pt>
    <dgm:pt modelId="{25129D33-D0C6-416C-8CFA-1D3CB497A536}" type="parTrans" cxnId="{C5CA39C4-8C81-4484-859E-FCCA72AA4CE0}">
      <dgm:prSet/>
      <dgm:spPr/>
      <dgm:t>
        <a:bodyPr/>
        <a:lstStyle/>
        <a:p>
          <a:endParaRPr lang="en-US"/>
        </a:p>
      </dgm:t>
    </dgm:pt>
    <dgm:pt modelId="{4B418E04-7673-476F-812D-88F6684DB635}" type="sibTrans" cxnId="{C5CA39C4-8C81-4484-859E-FCCA72AA4CE0}">
      <dgm:prSet/>
      <dgm:spPr/>
      <dgm:t>
        <a:bodyPr/>
        <a:lstStyle/>
        <a:p>
          <a:endParaRPr lang="en-US"/>
        </a:p>
      </dgm:t>
    </dgm:pt>
    <dgm:pt modelId="{E1392CAE-1FC8-4A58-B500-F32CA35B5C13}">
      <dgm:prSet/>
      <dgm:spPr/>
      <dgm:t>
        <a:bodyPr/>
        <a:lstStyle/>
        <a:p>
          <a:pPr rtl="0"/>
          <a:r>
            <a:rPr lang="en-US" smtClean="0"/>
            <a:t>Not anticipating that the conference room would not have a projector</a:t>
          </a:r>
          <a:endParaRPr lang="en-US"/>
        </a:p>
      </dgm:t>
    </dgm:pt>
    <dgm:pt modelId="{029D2498-CBFD-4160-8FFF-126232B54B0A}" type="parTrans" cxnId="{D0E13482-BB03-4DDD-BE62-E72281E4EACA}">
      <dgm:prSet/>
      <dgm:spPr/>
      <dgm:t>
        <a:bodyPr/>
        <a:lstStyle/>
        <a:p>
          <a:endParaRPr lang="en-US"/>
        </a:p>
      </dgm:t>
    </dgm:pt>
    <dgm:pt modelId="{6EE6D7DC-9FAE-4AA0-9FD9-269FD3ED6770}" type="sibTrans" cxnId="{D0E13482-BB03-4DDD-BE62-E72281E4EACA}">
      <dgm:prSet/>
      <dgm:spPr/>
      <dgm:t>
        <a:bodyPr/>
        <a:lstStyle/>
        <a:p>
          <a:endParaRPr lang="en-US"/>
        </a:p>
      </dgm:t>
    </dgm:pt>
    <dgm:pt modelId="{7E43FEF8-BF15-44E6-A819-12AEA53AFF1C}">
      <dgm:prSet/>
      <dgm:spPr/>
      <dgm:t>
        <a:bodyPr/>
        <a:lstStyle/>
        <a:p>
          <a:pPr rtl="0"/>
          <a:r>
            <a:rPr lang="en-US" dirty="0" smtClean="0"/>
            <a:t>Expecting all attendees would attend from the same location</a:t>
          </a:r>
          <a:endParaRPr lang="en-US" dirty="0"/>
        </a:p>
      </dgm:t>
    </dgm:pt>
    <dgm:pt modelId="{325CDC9A-B21C-4E62-9DAC-3336B2DBA62F}" type="parTrans" cxnId="{632B66AE-C9F3-4C0C-A6B7-5D989FA9DDFE}">
      <dgm:prSet/>
      <dgm:spPr/>
      <dgm:t>
        <a:bodyPr/>
        <a:lstStyle/>
        <a:p>
          <a:endParaRPr lang="en-US"/>
        </a:p>
      </dgm:t>
    </dgm:pt>
    <dgm:pt modelId="{6A552C88-CE62-44AE-8540-AC04BED4A113}" type="sibTrans" cxnId="{632B66AE-C9F3-4C0C-A6B7-5D989FA9DDFE}">
      <dgm:prSet/>
      <dgm:spPr/>
      <dgm:t>
        <a:bodyPr/>
        <a:lstStyle/>
        <a:p>
          <a:endParaRPr lang="en-US"/>
        </a:p>
      </dgm:t>
    </dgm:pt>
    <dgm:pt modelId="{586F24B6-F481-4D8C-AF27-03E286CDB085}">
      <dgm:prSet/>
      <dgm:spPr/>
      <dgm:t>
        <a:bodyPr/>
        <a:lstStyle/>
        <a:p>
          <a:pPr rtl="0"/>
          <a:r>
            <a:rPr lang="en-US" smtClean="0"/>
            <a:t>Expecting the machine runs with no hindrances while running the PPT show</a:t>
          </a:r>
          <a:endParaRPr lang="en-US"/>
        </a:p>
      </dgm:t>
    </dgm:pt>
    <dgm:pt modelId="{E443B5FF-5DB0-40A2-B345-15C435F85C44}" type="parTrans" cxnId="{72E82B22-44EF-4FB9-AB12-AFB12DE6F906}">
      <dgm:prSet/>
      <dgm:spPr/>
      <dgm:t>
        <a:bodyPr/>
        <a:lstStyle/>
        <a:p>
          <a:endParaRPr lang="en-US"/>
        </a:p>
      </dgm:t>
    </dgm:pt>
    <dgm:pt modelId="{B31AB13B-CD3A-451E-B122-F68BE06B3D26}" type="sibTrans" cxnId="{72E82B22-44EF-4FB9-AB12-AFB12DE6F906}">
      <dgm:prSet/>
      <dgm:spPr/>
      <dgm:t>
        <a:bodyPr/>
        <a:lstStyle/>
        <a:p>
          <a:endParaRPr lang="en-US"/>
        </a:p>
      </dgm:t>
    </dgm:pt>
    <dgm:pt modelId="{5EB5B72C-C7CD-46D6-9728-891A18A1744F}">
      <dgm:prSet/>
      <dgm:spPr/>
      <dgm:t>
        <a:bodyPr/>
        <a:lstStyle/>
        <a:p>
          <a:pPr rtl="0"/>
          <a:r>
            <a:rPr lang="en-US" b="1" smtClean="0"/>
            <a:t>Scenario III:</a:t>
          </a:r>
          <a:endParaRPr lang="en-US"/>
        </a:p>
      </dgm:t>
    </dgm:pt>
    <dgm:pt modelId="{011BC2F0-7ADF-4772-9247-CE4AB735940A}" type="parTrans" cxnId="{86142FCD-02E2-4F1F-B0F1-773E868EA2E4}">
      <dgm:prSet/>
      <dgm:spPr/>
      <dgm:t>
        <a:bodyPr/>
        <a:lstStyle/>
        <a:p>
          <a:endParaRPr lang="en-US"/>
        </a:p>
      </dgm:t>
    </dgm:pt>
    <dgm:pt modelId="{96C0F206-07DC-41F7-A728-FE1576F8BE8D}" type="sibTrans" cxnId="{86142FCD-02E2-4F1F-B0F1-773E868EA2E4}">
      <dgm:prSet/>
      <dgm:spPr/>
      <dgm:t>
        <a:bodyPr/>
        <a:lstStyle/>
        <a:p>
          <a:endParaRPr lang="en-US"/>
        </a:p>
      </dgm:t>
    </dgm:pt>
    <dgm:pt modelId="{9D253AF2-4911-4050-9892-4B31E8969840}">
      <dgm:prSet/>
      <dgm:spPr/>
      <dgm:t>
        <a:bodyPr/>
        <a:lstStyle/>
        <a:p>
          <a:pPr rtl="0"/>
          <a:r>
            <a:rPr lang="en-US" smtClean="0"/>
            <a:t>Assuming that all the team members would be present for the entire project duration</a:t>
          </a:r>
          <a:endParaRPr lang="en-US"/>
        </a:p>
      </dgm:t>
    </dgm:pt>
    <dgm:pt modelId="{F9D4667C-CF8E-4391-86BD-F4098A1B488F}" type="parTrans" cxnId="{77F655FC-9735-4845-A06C-743954A55484}">
      <dgm:prSet/>
      <dgm:spPr/>
      <dgm:t>
        <a:bodyPr/>
        <a:lstStyle/>
        <a:p>
          <a:endParaRPr lang="en-US"/>
        </a:p>
      </dgm:t>
    </dgm:pt>
    <dgm:pt modelId="{968A343C-B6E2-4940-8740-C27428CED0D9}" type="sibTrans" cxnId="{77F655FC-9735-4845-A06C-743954A55484}">
      <dgm:prSet/>
      <dgm:spPr/>
      <dgm:t>
        <a:bodyPr/>
        <a:lstStyle/>
        <a:p>
          <a:endParaRPr lang="en-US"/>
        </a:p>
      </dgm:t>
    </dgm:pt>
    <dgm:pt modelId="{6EB24659-D6B2-4069-86CF-0B831ECD8C61}">
      <dgm:prSet/>
      <dgm:spPr/>
      <dgm:t>
        <a:bodyPr/>
        <a:lstStyle/>
        <a:p>
          <a:pPr rtl="0"/>
          <a:r>
            <a:rPr lang="en-US" smtClean="0"/>
            <a:t>Not planning for the leaves</a:t>
          </a:r>
          <a:endParaRPr lang="en-US"/>
        </a:p>
      </dgm:t>
    </dgm:pt>
    <dgm:pt modelId="{C0D15C91-58BF-4AE9-BD92-24305BBE5A8E}" type="parTrans" cxnId="{89FB1D0D-0A53-4861-8389-5C0854F7F22E}">
      <dgm:prSet/>
      <dgm:spPr/>
      <dgm:t>
        <a:bodyPr/>
        <a:lstStyle/>
        <a:p>
          <a:endParaRPr lang="en-US"/>
        </a:p>
      </dgm:t>
    </dgm:pt>
    <dgm:pt modelId="{8C96F998-F40A-4C3E-B539-A2BE0B161F4C}" type="sibTrans" cxnId="{89FB1D0D-0A53-4861-8389-5C0854F7F22E}">
      <dgm:prSet/>
      <dgm:spPr/>
      <dgm:t>
        <a:bodyPr/>
        <a:lstStyle/>
        <a:p>
          <a:endParaRPr lang="en-US"/>
        </a:p>
      </dgm:t>
    </dgm:pt>
    <dgm:pt modelId="{5A5500A9-3215-4680-860C-D5F4723C8CC1}">
      <dgm:prSet/>
      <dgm:spPr/>
      <dgm:t>
        <a:bodyPr/>
        <a:lstStyle/>
        <a:p>
          <a:pPr rtl="0"/>
          <a:r>
            <a:rPr lang="en-US" b="1" smtClean="0"/>
            <a:t>Scenario IV:</a:t>
          </a:r>
          <a:endParaRPr lang="en-US"/>
        </a:p>
      </dgm:t>
    </dgm:pt>
    <dgm:pt modelId="{14B5C52B-0DFF-4A07-B9D9-3B26BF1D793B}" type="parTrans" cxnId="{308CE271-1561-42D1-AC45-8B3648F9CA4C}">
      <dgm:prSet/>
      <dgm:spPr/>
      <dgm:t>
        <a:bodyPr/>
        <a:lstStyle/>
        <a:p>
          <a:endParaRPr lang="en-US"/>
        </a:p>
      </dgm:t>
    </dgm:pt>
    <dgm:pt modelId="{FBC6EF30-6653-4315-8896-49100D002AD8}" type="sibTrans" cxnId="{308CE271-1561-42D1-AC45-8B3648F9CA4C}">
      <dgm:prSet/>
      <dgm:spPr/>
      <dgm:t>
        <a:bodyPr/>
        <a:lstStyle/>
        <a:p>
          <a:endParaRPr lang="en-US"/>
        </a:p>
      </dgm:t>
    </dgm:pt>
    <dgm:pt modelId="{11DAB354-FA12-4A5B-A7E4-459B0242291A}">
      <dgm:prSet/>
      <dgm:spPr/>
      <dgm:t>
        <a:bodyPr/>
        <a:lstStyle/>
        <a:p>
          <a:pPr rtl="0"/>
          <a:r>
            <a:rPr lang="en-US" dirty="0" smtClean="0"/>
            <a:t>Assuming that trying best to reach something which is impossible will work better rather than intimating about the risk to appropriate parties</a:t>
          </a:r>
          <a:endParaRPr lang="en-US" dirty="0"/>
        </a:p>
      </dgm:t>
    </dgm:pt>
    <dgm:pt modelId="{B2A11FF5-52D4-4EF3-AC54-CDB297A47D22}" type="parTrans" cxnId="{78A8F439-1BDC-4E85-8170-2D19244B9E87}">
      <dgm:prSet/>
      <dgm:spPr/>
      <dgm:t>
        <a:bodyPr/>
        <a:lstStyle/>
        <a:p>
          <a:endParaRPr lang="en-US"/>
        </a:p>
      </dgm:t>
    </dgm:pt>
    <dgm:pt modelId="{EAE385A3-242E-46AF-BDB9-12262312CB09}" type="sibTrans" cxnId="{78A8F439-1BDC-4E85-8170-2D19244B9E87}">
      <dgm:prSet/>
      <dgm:spPr/>
      <dgm:t>
        <a:bodyPr/>
        <a:lstStyle/>
        <a:p>
          <a:endParaRPr lang="en-US"/>
        </a:p>
      </dgm:t>
    </dgm:pt>
    <dgm:pt modelId="{003E8882-C59B-4902-A321-3A9D16B3A98C}" type="pres">
      <dgm:prSet presAssocID="{96CC4DA0-8B25-4CE9-B4CB-88CE911EF1C3}" presName="Name0" presStyleCnt="0">
        <dgm:presLayoutVars>
          <dgm:dir/>
          <dgm:animLvl val="lvl"/>
          <dgm:resizeHandles val="exact"/>
        </dgm:presLayoutVars>
      </dgm:prSet>
      <dgm:spPr/>
      <dgm:t>
        <a:bodyPr/>
        <a:lstStyle/>
        <a:p>
          <a:endParaRPr lang="en-US"/>
        </a:p>
      </dgm:t>
    </dgm:pt>
    <dgm:pt modelId="{E39BFD68-8205-4934-84BF-C21DF6E14A17}" type="pres">
      <dgm:prSet presAssocID="{350252E2-E31E-4D96-94B6-12BDB1104CBF}" presName="linNode" presStyleCnt="0"/>
      <dgm:spPr/>
    </dgm:pt>
    <dgm:pt modelId="{02ED9C16-A494-493A-BE63-D71BA4C6D0BB}" type="pres">
      <dgm:prSet presAssocID="{350252E2-E31E-4D96-94B6-12BDB1104CBF}" presName="parTx" presStyleLbl="revTx" presStyleIdx="0" presStyleCnt="4">
        <dgm:presLayoutVars>
          <dgm:chMax val="1"/>
          <dgm:bulletEnabled val="1"/>
        </dgm:presLayoutVars>
      </dgm:prSet>
      <dgm:spPr/>
      <dgm:t>
        <a:bodyPr/>
        <a:lstStyle/>
        <a:p>
          <a:endParaRPr lang="en-US"/>
        </a:p>
      </dgm:t>
    </dgm:pt>
    <dgm:pt modelId="{B67AD7C5-0C15-4EA8-9E52-36996E546CF8}" type="pres">
      <dgm:prSet presAssocID="{350252E2-E31E-4D96-94B6-12BDB1104CBF}" presName="bracket" presStyleLbl="parChTrans1D1" presStyleIdx="0" presStyleCnt="4"/>
      <dgm:spPr/>
    </dgm:pt>
    <dgm:pt modelId="{F8CDABDB-D4C6-46BE-BD58-21DAD886E269}" type="pres">
      <dgm:prSet presAssocID="{350252E2-E31E-4D96-94B6-12BDB1104CBF}" presName="spH" presStyleCnt="0"/>
      <dgm:spPr/>
    </dgm:pt>
    <dgm:pt modelId="{770236DE-DB9B-41F4-879C-42AA2B4A37E3}" type="pres">
      <dgm:prSet presAssocID="{350252E2-E31E-4D96-94B6-12BDB1104CBF}" presName="desTx" presStyleLbl="node1" presStyleIdx="0" presStyleCnt="4">
        <dgm:presLayoutVars>
          <dgm:bulletEnabled val="1"/>
        </dgm:presLayoutVars>
      </dgm:prSet>
      <dgm:spPr/>
      <dgm:t>
        <a:bodyPr/>
        <a:lstStyle/>
        <a:p>
          <a:endParaRPr lang="en-US"/>
        </a:p>
      </dgm:t>
    </dgm:pt>
    <dgm:pt modelId="{7C3DE6C7-ED87-4629-BBEA-84655C10AEDF}" type="pres">
      <dgm:prSet presAssocID="{170EC59E-5333-4477-BF49-DA8FBC4DD7FD}" presName="spV" presStyleCnt="0"/>
      <dgm:spPr/>
    </dgm:pt>
    <dgm:pt modelId="{3322AE01-063E-4D51-9BEC-68CCF0EDE1D1}" type="pres">
      <dgm:prSet presAssocID="{B4E2C962-95D9-4C64-A5AD-3F39EC8D1AEB}" presName="linNode" presStyleCnt="0"/>
      <dgm:spPr/>
    </dgm:pt>
    <dgm:pt modelId="{ECA52E7E-D057-4CC8-B493-1B9DAD1B38CD}" type="pres">
      <dgm:prSet presAssocID="{B4E2C962-95D9-4C64-A5AD-3F39EC8D1AEB}" presName="parTx" presStyleLbl="revTx" presStyleIdx="1" presStyleCnt="4">
        <dgm:presLayoutVars>
          <dgm:chMax val="1"/>
          <dgm:bulletEnabled val="1"/>
        </dgm:presLayoutVars>
      </dgm:prSet>
      <dgm:spPr/>
      <dgm:t>
        <a:bodyPr/>
        <a:lstStyle/>
        <a:p>
          <a:endParaRPr lang="en-US"/>
        </a:p>
      </dgm:t>
    </dgm:pt>
    <dgm:pt modelId="{8728BC19-7AA6-481F-A1C8-B5D8A47586B8}" type="pres">
      <dgm:prSet presAssocID="{B4E2C962-95D9-4C64-A5AD-3F39EC8D1AEB}" presName="bracket" presStyleLbl="parChTrans1D1" presStyleIdx="1" presStyleCnt="4"/>
      <dgm:spPr/>
    </dgm:pt>
    <dgm:pt modelId="{00635588-1EFE-4E49-B5DC-166C6C4702CE}" type="pres">
      <dgm:prSet presAssocID="{B4E2C962-95D9-4C64-A5AD-3F39EC8D1AEB}" presName="spH" presStyleCnt="0"/>
      <dgm:spPr/>
    </dgm:pt>
    <dgm:pt modelId="{921CD13E-0D1A-4177-BA0E-2E484B282767}" type="pres">
      <dgm:prSet presAssocID="{B4E2C962-95D9-4C64-A5AD-3F39EC8D1AEB}" presName="desTx" presStyleLbl="node1" presStyleIdx="1" presStyleCnt="4">
        <dgm:presLayoutVars>
          <dgm:bulletEnabled val="1"/>
        </dgm:presLayoutVars>
      </dgm:prSet>
      <dgm:spPr/>
      <dgm:t>
        <a:bodyPr/>
        <a:lstStyle/>
        <a:p>
          <a:endParaRPr lang="en-US"/>
        </a:p>
      </dgm:t>
    </dgm:pt>
    <dgm:pt modelId="{86A8DB39-EAF4-49DD-AE4E-5358A0AA5518}" type="pres">
      <dgm:prSet presAssocID="{4B418E04-7673-476F-812D-88F6684DB635}" presName="spV" presStyleCnt="0"/>
      <dgm:spPr/>
    </dgm:pt>
    <dgm:pt modelId="{AAD25D3F-320A-4E86-9A5F-4A22DBC84473}" type="pres">
      <dgm:prSet presAssocID="{5EB5B72C-C7CD-46D6-9728-891A18A1744F}" presName="linNode" presStyleCnt="0"/>
      <dgm:spPr/>
    </dgm:pt>
    <dgm:pt modelId="{3ECED243-FC8E-43E0-ACE5-F97F40C41475}" type="pres">
      <dgm:prSet presAssocID="{5EB5B72C-C7CD-46D6-9728-891A18A1744F}" presName="parTx" presStyleLbl="revTx" presStyleIdx="2" presStyleCnt="4">
        <dgm:presLayoutVars>
          <dgm:chMax val="1"/>
          <dgm:bulletEnabled val="1"/>
        </dgm:presLayoutVars>
      </dgm:prSet>
      <dgm:spPr/>
      <dgm:t>
        <a:bodyPr/>
        <a:lstStyle/>
        <a:p>
          <a:endParaRPr lang="en-US"/>
        </a:p>
      </dgm:t>
    </dgm:pt>
    <dgm:pt modelId="{89C8563F-7F77-43D3-8699-D3B4466FF5E3}" type="pres">
      <dgm:prSet presAssocID="{5EB5B72C-C7CD-46D6-9728-891A18A1744F}" presName="bracket" presStyleLbl="parChTrans1D1" presStyleIdx="2" presStyleCnt="4"/>
      <dgm:spPr/>
    </dgm:pt>
    <dgm:pt modelId="{04652728-33FD-44DA-8B6A-654D08B707AA}" type="pres">
      <dgm:prSet presAssocID="{5EB5B72C-C7CD-46D6-9728-891A18A1744F}" presName="spH" presStyleCnt="0"/>
      <dgm:spPr/>
    </dgm:pt>
    <dgm:pt modelId="{405EEA17-7DCC-4671-9128-5AFC56CDD162}" type="pres">
      <dgm:prSet presAssocID="{5EB5B72C-C7CD-46D6-9728-891A18A1744F}" presName="desTx" presStyleLbl="node1" presStyleIdx="2" presStyleCnt="4">
        <dgm:presLayoutVars>
          <dgm:bulletEnabled val="1"/>
        </dgm:presLayoutVars>
      </dgm:prSet>
      <dgm:spPr/>
      <dgm:t>
        <a:bodyPr/>
        <a:lstStyle/>
        <a:p>
          <a:endParaRPr lang="en-US"/>
        </a:p>
      </dgm:t>
    </dgm:pt>
    <dgm:pt modelId="{0211E77A-10E7-4488-921C-1F6D0DA1479B}" type="pres">
      <dgm:prSet presAssocID="{96C0F206-07DC-41F7-A728-FE1576F8BE8D}" presName="spV" presStyleCnt="0"/>
      <dgm:spPr/>
    </dgm:pt>
    <dgm:pt modelId="{4EC8FC21-9B81-47F2-B25C-571F0E6B520C}" type="pres">
      <dgm:prSet presAssocID="{5A5500A9-3215-4680-860C-D5F4723C8CC1}" presName="linNode" presStyleCnt="0"/>
      <dgm:spPr/>
    </dgm:pt>
    <dgm:pt modelId="{38597688-80F8-4DF9-819F-D664BE2FD9A8}" type="pres">
      <dgm:prSet presAssocID="{5A5500A9-3215-4680-860C-D5F4723C8CC1}" presName="parTx" presStyleLbl="revTx" presStyleIdx="3" presStyleCnt="4">
        <dgm:presLayoutVars>
          <dgm:chMax val="1"/>
          <dgm:bulletEnabled val="1"/>
        </dgm:presLayoutVars>
      </dgm:prSet>
      <dgm:spPr/>
      <dgm:t>
        <a:bodyPr/>
        <a:lstStyle/>
        <a:p>
          <a:endParaRPr lang="en-US"/>
        </a:p>
      </dgm:t>
    </dgm:pt>
    <dgm:pt modelId="{26937DBF-2FA9-4BE0-A9E2-9BF65A5ABE87}" type="pres">
      <dgm:prSet presAssocID="{5A5500A9-3215-4680-860C-D5F4723C8CC1}" presName="bracket" presStyleLbl="parChTrans1D1" presStyleIdx="3" presStyleCnt="4"/>
      <dgm:spPr/>
    </dgm:pt>
    <dgm:pt modelId="{3C528484-0B22-4207-B29A-B65AEE7C1684}" type="pres">
      <dgm:prSet presAssocID="{5A5500A9-3215-4680-860C-D5F4723C8CC1}" presName="spH" presStyleCnt="0"/>
      <dgm:spPr/>
    </dgm:pt>
    <dgm:pt modelId="{F9F3FB1E-D9BE-4D47-AA9F-5CC1144558F6}" type="pres">
      <dgm:prSet presAssocID="{5A5500A9-3215-4680-860C-D5F4723C8CC1}" presName="desTx" presStyleLbl="node1" presStyleIdx="3" presStyleCnt="4">
        <dgm:presLayoutVars>
          <dgm:bulletEnabled val="1"/>
        </dgm:presLayoutVars>
      </dgm:prSet>
      <dgm:spPr/>
      <dgm:t>
        <a:bodyPr/>
        <a:lstStyle/>
        <a:p>
          <a:endParaRPr lang="en-US"/>
        </a:p>
      </dgm:t>
    </dgm:pt>
  </dgm:ptLst>
  <dgm:cxnLst>
    <dgm:cxn modelId="{59E3FD2B-B8E8-4FB5-B673-F5F4919D5994}" type="presOf" srcId="{5A5500A9-3215-4680-860C-D5F4723C8CC1}" destId="{38597688-80F8-4DF9-819F-D664BE2FD9A8}" srcOrd="0" destOrd="0" presId="urn:diagrams.loki3.com/BracketList+Icon"/>
    <dgm:cxn modelId="{E981E26A-3294-4E62-B283-20DECAE09B70}" type="presOf" srcId="{350252E2-E31E-4D96-94B6-12BDB1104CBF}" destId="{02ED9C16-A494-493A-BE63-D71BA4C6D0BB}" srcOrd="0" destOrd="0" presId="urn:diagrams.loki3.com/BracketList+Icon"/>
    <dgm:cxn modelId="{89FB1D0D-0A53-4861-8389-5C0854F7F22E}" srcId="{5EB5B72C-C7CD-46D6-9728-891A18A1744F}" destId="{6EB24659-D6B2-4069-86CF-0B831ECD8C61}" srcOrd="1" destOrd="0" parTransId="{C0D15C91-58BF-4AE9-BD92-24305BBE5A8E}" sibTransId="{8C96F998-F40A-4C3E-B539-A2BE0B161F4C}"/>
    <dgm:cxn modelId="{DA41790E-066D-4324-8FF3-BDC14F4CC25A}" type="presOf" srcId="{7E43FEF8-BF15-44E6-A819-12AEA53AFF1C}" destId="{921CD13E-0D1A-4177-BA0E-2E484B282767}" srcOrd="0" destOrd="1" presId="urn:diagrams.loki3.com/BracketList+Icon"/>
    <dgm:cxn modelId="{27D6D0B2-66A5-43C2-9C19-A8C4FC44AF5A}" type="presOf" srcId="{6EB24659-D6B2-4069-86CF-0B831ECD8C61}" destId="{405EEA17-7DCC-4671-9128-5AFC56CDD162}" srcOrd="0" destOrd="1" presId="urn:diagrams.loki3.com/BracketList+Icon"/>
    <dgm:cxn modelId="{A2DE2484-E1A1-4219-BF6B-7DDDFE2E6E37}" type="presOf" srcId="{9D253AF2-4911-4050-9892-4B31E8969840}" destId="{405EEA17-7DCC-4671-9128-5AFC56CDD162}" srcOrd="0" destOrd="0" presId="urn:diagrams.loki3.com/BracketList+Icon"/>
    <dgm:cxn modelId="{C1B4AEC2-E5E4-4D67-B1A0-BF72FBA50486}" type="presOf" srcId="{B4E2C962-95D9-4C64-A5AD-3F39EC8D1AEB}" destId="{ECA52E7E-D057-4CC8-B493-1B9DAD1B38CD}" srcOrd="0" destOrd="0" presId="urn:diagrams.loki3.com/BracketList+Icon"/>
    <dgm:cxn modelId="{7EF5F7FB-1F95-4795-8091-68D989777A92}" srcId="{96CC4DA0-8B25-4CE9-B4CB-88CE911EF1C3}" destId="{350252E2-E31E-4D96-94B6-12BDB1104CBF}" srcOrd="0" destOrd="0" parTransId="{8878E452-15F1-4CCA-9462-A83341F20BBB}" sibTransId="{170EC59E-5333-4477-BF49-DA8FBC4DD7FD}"/>
    <dgm:cxn modelId="{72E82B22-44EF-4FB9-AB12-AFB12DE6F906}" srcId="{B4E2C962-95D9-4C64-A5AD-3F39EC8D1AEB}" destId="{586F24B6-F481-4D8C-AF27-03E286CDB085}" srcOrd="2" destOrd="0" parTransId="{E443B5FF-5DB0-40A2-B345-15C435F85C44}" sibTransId="{B31AB13B-CD3A-451E-B122-F68BE06B3D26}"/>
    <dgm:cxn modelId="{2F152CFB-DB18-430C-9FC9-7D3DB328A102}" type="presOf" srcId="{11DAB354-FA12-4A5B-A7E4-459B0242291A}" destId="{F9F3FB1E-D9BE-4D47-AA9F-5CC1144558F6}" srcOrd="0" destOrd="0" presId="urn:diagrams.loki3.com/BracketList+Icon"/>
    <dgm:cxn modelId="{1AE083F7-2485-411C-9B46-3EB91F8878D4}" type="presOf" srcId="{96CC4DA0-8B25-4CE9-B4CB-88CE911EF1C3}" destId="{003E8882-C59B-4902-A321-3A9D16B3A98C}" srcOrd="0" destOrd="0" presId="urn:diagrams.loki3.com/BracketList+Icon"/>
    <dgm:cxn modelId="{308CE271-1561-42D1-AC45-8B3648F9CA4C}" srcId="{96CC4DA0-8B25-4CE9-B4CB-88CE911EF1C3}" destId="{5A5500A9-3215-4680-860C-D5F4723C8CC1}" srcOrd="3" destOrd="0" parTransId="{14B5C52B-0DFF-4A07-B9D9-3B26BF1D793B}" sibTransId="{FBC6EF30-6653-4315-8896-49100D002AD8}"/>
    <dgm:cxn modelId="{5D0DAEBF-1A0C-4DDF-9BC8-05AA69934FA4}" type="presOf" srcId="{D1C7C138-157A-4A10-8017-E7D11C73DF0D}" destId="{770236DE-DB9B-41F4-879C-42AA2B4A37E3}" srcOrd="0" destOrd="0" presId="urn:diagrams.loki3.com/BracketList+Icon"/>
    <dgm:cxn modelId="{77F655FC-9735-4845-A06C-743954A55484}" srcId="{5EB5B72C-C7CD-46D6-9728-891A18A1744F}" destId="{9D253AF2-4911-4050-9892-4B31E8969840}" srcOrd="0" destOrd="0" parTransId="{F9D4667C-CF8E-4391-86BD-F4098A1B488F}" sibTransId="{968A343C-B6E2-4940-8740-C27428CED0D9}"/>
    <dgm:cxn modelId="{86142FCD-02E2-4F1F-B0F1-773E868EA2E4}" srcId="{96CC4DA0-8B25-4CE9-B4CB-88CE911EF1C3}" destId="{5EB5B72C-C7CD-46D6-9728-891A18A1744F}" srcOrd="2" destOrd="0" parTransId="{011BC2F0-7ADF-4772-9247-CE4AB735940A}" sibTransId="{96C0F206-07DC-41F7-A728-FE1576F8BE8D}"/>
    <dgm:cxn modelId="{78A8F439-1BDC-4E85-8170-2D19244B9E87}" srcId="{5A5500A9-3215-4680-860C-D5F4723C8CC1}" destId="{11DAB354-FA12-4A5B-A7E4-459B0242291A}" srcOrd="0" destOrd="0" parTransId="{B2A11FF5-52D4-4EF3-AC54-CDB297A47D22}" sibTransId="{EAE385A3-242E-46AF-BDB9-12262312CB09}"/>
    <dgm:cxn modelId="{C5CA39C4-8C81-4484-859E-FCCA72AA4CE0}" srcId="{96CC4DA0-8B25-4CE9-B4CB-88CE911EF1C3}" destId="{B4E2C962-95D9-4C64-A5AD-3F39EC8D1AEB}" srcOrd="1" destOrd="0" parTransId="{25129D33-D0C6-416C-8CFA-1D3CB497A536}" sibTransId="{4B418E04-7673-476F-812D-88F6684DB635}"/>
    <dgm:cxn modelId="{D0E13482-BB03-4DDD-BE62-E72281E4EACA}" srcId="{B4E2C962-95D9-4C64-A5AD-3F39EC8D1AEB}" destId="{E1392CAE-1FC8-4A58-B500-F32CA35B5C13}" srcOrd="0" destOrd="0" parTransId="{029D2498-CBFD-4160-8FFF-126232B54B0A}" sibTransId="{6EE6D7DC-9FAE-4AA0-9FD9-269FD3ED6770}"/>
    <dgm:cxn modelId="{202D3A2A-3B46-4A77-9107-D3523DA7155F}" type="presOf" srcId="{586F24B6-F481-4D8C-AF27-03E286CDB085}" destId="{921CD13E-0D1A-4177-BA0E-2E484B282767}" srcOrd="0" destOrd="2" presId="urn:diagrams.loki3.com/BracketList+Icon"/>
    <dgm:cxn modelId="{2DDFDD82-D848-485D-9737-905FEAEE07ED}" srcId="{350252E2-E31E-4D96-94B6-12BDB1104CBF}" destId="{D1C7C138-157A-4A10-8017-E7D11C73DF0D}" srcOrd="0" destOrd="0" parTransId="{638C516E-9E64-401C-B3FC-BBD3E892F662}" sibTransId="{FB2704C5-B971-446F-950A-FFBFF4CF528E}"/>
    <dgm:cxn modelId="{BE0BE407-98F4-47AA-A9F4-A9FB1F2DAC91}" type="presOf" srcId="{E1392CAE-1FC8-4A58-B500-F32CA35B5C13}" destId="{921CD13E-0D1A-4177-BA0E-2E484B282767}" srcOrd="0" destOrd="0" presId="urn:diagrams.loki3.com/BracketList+Icon"/>
    <dgm:cxn modelId="{632B66AE-C9F3-4C0C-A6B7-5D989FA9DDFE}" srcId="{B4E2C962-95D9-4C64-A5AD-3F39EC8D1AEB}" destId="{7E43FEF8-BF15-44E6-A819-12AEA53AFF1C}" srcOrd="1" destOrd="0" parTransId="{325CDC9A-B21C-4E62-9DAC-3336B2DBA62F}" sibTransId="{6A552C88-CE62-44AE-8540-AC04BED4A113}"/>
    <dgm:cxn modelId="{5C90EFD3-5C2C-4E2B-AF57-344EDB6B68DD}" type="presOf" srcId="{5EB5B72C-C7CD-46D6-9728-891A18A1744F}" destId="{3ECED243-FC8E-43E0-ACE5-F97F40C41475}" srcOrd="0" destOrd="0" presId="urn:diagrams.loki3.com/BracketList+Icon"/>
    <dgm:cxn modelId="{0C949BFE-FC4F-42F0-B507-D63D02DC7500}" type="presParOf" srcId="{003E8882-C59B-4902-A321-3A9D16B3A98C}" destId="{E39BFD68-8205-4934-84BF-C21DF6E14A17}" srcOrd="0" destOrd="0" presId="urn:diagrams.loki3.com/BracketList+Icon"/>
    <dgm:cxn modelId="{39F0F2DD-41DD-4653-94AD-6E07F790D6A4}" type="presParOf" srcId="{E39BFD68-8205-4934-84BF-C21DF6E14A17}" destId="{02ED9C16-A494-493A-BE63-D71BA4C6D0BB}" srcOrd="0" destOrd="0" presId="urn:diagrams.loki3.com/BracketList+Icon"/>
    <dgm:cxn modelId="{926C63A6-5A3D-497B-A70A-2E48A45B5993}" type="presParOf" srcId="{E39BFD68-8205-4934-84BF-C21DF6E14A17}" destId="{B67AD7C5-0C15-4EA8-9E52-36996E546CF8}" srcOrd="1" destOrd="0" presId="urn:diagrams.loki3.com/BracketList+Icon"/>
    <dgm:cxn modelId="{22B39D4B-2B71-4D70-B794-83DBA277A1F8}" type="presParOf" srcId="{E39BFD68-8205-4934-84BF-C21DF6E14A17}" destId="{F8CDABDB-D4C6-46BE-BD58-21DAD886E269}" srcOrd="2" destOrd="0" presId="urn:diagrams.loki3.com/BracketList+Icon"/>
    <dgm:cxn modelId="{8907423E-BA0E-4A1E-9047-AE381FD2E4C4}" type="presParOf" srcId="{E39BFD68-8205-4934-84BF-C21DF6E14A17}" destId="{770236DE-DB9B-41F4-879C-42AA2B4A37E3}" srcOrd="3" destOrd="0" presId="urn:diagrams.loki3.com/BracketList+Icon"/>
    <dgm:cxn modelId="{D800A59E-9990-48DA-B6D2-9E48C03E8EFE}" type="presParOf" srcId="{003E8882-C59B-4902-A321-3A9D16B3A98C}" destId="{7C3DE6C7-ED87-4629-BBEA-84655C10AEDF}" srcOrd="1" destOrd="0" presId="urn:diagrams.loki3.com/BracketList+Icon"/>
    <dgm:cxn modelId="{EEC6A8A0-2B83-4457-ADFC-4D7E54869036}" type="presParOf" srcId="{003E8882-C59B-4902-A321-3A9D16B3A98C}" destId="{3322AE01-063E-4D51-9BEC-68CCF0EDE1D1}" srcOrd="2" destOrd="0" presId="urn:diagrams.loki3.com/BracketList+Icon"/>
    <dgm:cxn modelId="{38CC9202-84B5-4A9E-B0AB-5C3425809998}" type="presParOf" srcId="{3322AE01-063E-4D51-9BEC-68CCF0EDE1D1}" destId="{ECA52E7E-D057-4CC8-B493-1B9DAD1B38CD}" srcOrd="0" destOrd="0" presId="urn:diagrams.loki3.com/BracketList+Icon"/>
    <dgm:cxn modelId="{67E2E339-2217-458D-A742-48645A139591}" type="presParOf" srcId="{3322AE01-063E-4D51-9BEC-68CCF0EDE1D1}" destId="{8728BC19-7AA6-481F-A1C8-B5D8A47586B8}" srcOrd="1" destOrd="0" presId="urn:diagrams.loki3.com/BracketList+Icon"/>
    <dgm:cxn modelId="{721F55DC-BABF-493C-9015-21D68E853503}" type="presParOf" srcId="{3322AE01-063E-4D51-9BEC-68CCF0EDE1D1}" destId="{00635588-1EFE-4E49-B5DC-166C6C4702CE}" srcOrd="2" destOrd="0" presId="urn:diagrams.loki3.com/BracketList+Icon"/>
    <dgm:cxn modelId="{77A58407-0D00-4C7D-A344-7EE7C37284AF}" type="presParOf" srcId="{3322AE01-063E-4D51-9BEC-68CCF0EDE1D1}" destId="{921CD13E-0D1A-4177-BA0E-2E484B282767}" srcOrd="3" destOrd="0" presId="urn:diagrams.loki3.com/BracketList+Icon"/>
    <dgm:cxn modelId="{1E62F23F-5638-44E6-AF0B-0028A74D4205}" type="presParOf" srcId="{003E8882-C59B-4902-A321-3A9D16B3A98C}" destId="{86A8DB39-EAF4-49DD-AE4E-5358A0AA5518}" srcOrd="3" destOrd="0" presId="urn:diagrams.loki3.com/BracketList+Icon"/>
    <dgm:cxn modelId="{8ACBCEEA-006D-4872-9CAE-7C55A3354F24}" type="presParOf" srcId="{003E8882-C59B-4902-A321-3A9D16B3A98C}" destId="{AAD25D3F-320A-4E86-9A5F-4A22DBC84473}" srcOrd="4" destOrd="0" presId="urn:diagrams.loki3.com/BracketList+Icon"/>
    <dgm:cxn modelId="{841F0855-7418-48CE-BB8E-D5DA740B7CD7}" type="presParOf" srcId="{AAD25D3F-320A-4E86-9A5F-4A22DBC84473}" destId="{3ECED243-FC8E-43E0-ACE5-F97F40C41475}" srcOrd="0" destOrd="0" presId="urn:diagrams.loki3.com/BracketList+Icon"/>
    <dgm:cxn modelId="{280EC110-8EE1-45D4-876D-143528232D27}" type="presParOf" srcId="{AAD25D3F-320A-4E86-9A5F-4A22DBC84473}" destId="{89C8563F-7F77-43D3-8699-D3B4466FF5E3}" srcOrd="1" destOrd="0" presId="urn:diagrams.loki3.com/BracketList+Icon"/>
    <dgm:cxn modelId="{FAE156FD-47B8-49EB-B90B-E2AD433EE882}" type="presParOf" srcId="{AAD25D3F-320A-4E86-9A5F-4A22DBC84473}" destId="{04652728-33FD-44DA-8B6A-654D08B707AA}" srcOrd="2" destOrd="0" presId="urn:diagrams.loki3.com/BracketList+Icon"/>
    <dgm:cxn modelId="{10684FDB-4D45-49CE-B488-5DBBAEB56A96}" type="presParOf" srcId="{AAD25D3F-320A-4E86-9A5F-4A22DBC84473}" destId="{405EEA17-7DCC-4671-9128-5AFC56CDD162}" srcOrd="3" destOrd="0" presId="urn:diagrams.loki3.com/BracketList+Icon"/>
    <dgm:cxn modelId="{E7CD03CD-C594-4AD2-B2BC-6D584B34BDB9}" type="presParOf" srcId="{003E8882-C59B-4902-A321-3A9D16B3A98C}" destId="{0211E77A-10E7-4488-921C-1F6D0DA1479B}" srcOrd="5" destOrd="0" presId="urn:diagrams.loki3.com/BracketList+Icon"/>
    <dgm:cxn modelId="{E20F9410-FF31-4CCD-B9C9-23A72A297B81}" type="presParOf" srcId="{003E8882-C59B-4902-A321-3A9D16B3A98C}" destId="{4EC8FC21-9B81-47F2-B25C-571F0E6B520C}" srcOrd="6" destOrd="0" presId="urn:diagrams.loki3.com/BracketList+Icon"/>
    <dgm:cxn modelId="{C897E925-0A57-45C9-ACD6-0CD5515CAFD3}" type="presParOf" srcId="{4EC8FC21-9B81-47F2-B25C-571F0E6B520C}" destId="{38597688-80F8-4DF9-819F-D664BE2FD9A8}" srcOrd="0" destOrd="0" presId="urn:diagrams.loki3.com/BracketList+Icon"/>
    <dgm:cxn modelId="{284A41F1-3422-4706-84C2-5895474D124D}" type="presParOf" srcId="{4EC8FC21-9B81-47F2-B25C-571F0E6B520C}" destId="{26937DBF-2FA9-4BE0-A9E2-9BF65A5ABE87}" srcOrd="1" destOrd="0" presId="urn:diagrams.loki3.com/BracketList+Icon"/>
    <dgm:cxn modelId="{CD6A3060-2C4B-40A4-9B23-3A552B401921}" type="presParOf" srcId="{4EC8FC21-9B81-47F2-B25C-571F0E6B520C}" destId="{3C528484-0B22-4207-B29A-B65AEE7C1684}" srcOrd="2" destOrd="0" presId="urn:diagrams.loki3.com/BracketList+Icon"/>
    <dgm:cxn modelId="{D5FF0D99-A841-4935-B189-B46B97C650E3}" type="presParOf" srcId="{4EC8FC21-9B81-47F2-B25C-571F0E6B520C}" destId="{F9F3FB1E-D9BE-4D47-AA9F-5CC1144558F6}" srcOrd="3" destOrd="0" presId="urn:diagrams.loki3.com/Bracket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3157BC-A130-470B-9352-4C5A776F843F}"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859DC5A6-317C-40DB-9C3A-949E5B84624E}">
      <dgm:prSet/>
      <dgm:spPr/>
      <dgm:t>
        <a:bodyPr/>
        <a:lstStyle/>
        <a:p>
          <a:pPr rtl="0"/>
          <a:r>
            <a:rPr lang="en-US" b="1" smtClean="0"/>
            <a:t>Scenario I:</a:t>
          </a:r>
          <a:endParaRPr lang="en-US"/>
        </a:p>
      </dgm:t>
    </dgm:pt>
    <dgm:pt modelId="{BA3671E0-4D44-41DF-AF5C-9FBDB6AF8C7C}" type="parTrans" cxnId="{BC16B4C1-5458-4F56-886A-84D434AE70B3}">
      <dgm:prSet/>
      <dgm:spPr/>
      <dgm:t>
        <a:bodyPr/>
        <a:lstStyle/>
        <a:p>
          <a:endParaRPr lang="en-US"/>
        </a:p>
      </dgm:t>
    </dgm:pt>
    <dgm:pt modelId="{FB13EEEF-7CB9-494A-8383-AB829A7002C1}" type="sibTrans" cxnId="{BC16B4C1-5458-4F56-886A-84D434AE70B3}">
      <dgm:prSet/>
      <dgm:spPr/>
      <dgm:t>
        <a:bodyPr/>
        <a:lstStyle/>
        <a:p>
          <a:endParaRPr lang="en-US"/>
        </a:p>
      </dgm:t>
    </dgm:pt>
    <dgm:pt modelId="{81986E5E-8C3E-425C-9830-AF4DB278984E}">
      <dgm:prSet/>
      <dgm:spPr/>
      <dgm:t>
        <a:bodyPr/>
        <a:lstStyle/>
        <a:p>
          <a:pPr rtl="0"/>
          <a:r>
            <a:rPr lang="en-US" dirty="0" smtClean="0"/>
            <a:t>Book the room well before time to avoid any last minute running around</a:t>
          </a:r>
          <a:endParaRPr lang="en-US" dirty="0"/>
        </a:p>
      </dgm:t>
    </dgm:pt>
    <dgm:pt modelId="{1EB83068-7B79-43D9-9946-72B1687B3846}" type="parTrans" cxnId="{1765E79D-FE27-4A49-BDB9-1737FAED093B}">
      <dgm:prSet/>
      <dgm:spPr/>
      <dgm:t>
        <a:bodyPr/>
        <a:lstStyle/>
        <a:p>
          <a:endParaRPr lang="en-US"/>
        </a:p>
      </dgm:t>
    </dgm:pt>
    <dgm:pt modelId="{E1B49116-B7B9-4524-AD44-0A36AF28EBAF}" type="sibTrans" cxnId="{1765E79D-FE27-4A49-BDB9-1737FAED093B}">
      <dgm:prSet/>
      <dgm:spPr/>
      <dgm:t>
        <a:bodyPr/>
        <a:lstStyle/>
        <a:p>
          <a:endParaRPr lang="en-US"/>
        </a:p>
      </dgm:t>
    </dgm:pt>
    <dgm:pt modelId="{58A88838-E1DD-4C30-8BD2-941F7F04D79B}">
      <dgm:prSet/>
      <dgm:spPr/>
      <dgm:t>
        <a:bodyPr/>
        <a:lstStyle/>
        <a:p>
          <a:pPr rtl="0"/>
          <a:r>
            <a:rPr lang="en-US" b="1" smtClean="0"/>
            <a:t>Scenario II:</a:t>
          </a:r>
          <a:endParaRPr lang="en-US"/>
        </a:p>
      </dgm:t>
    </dgm:pt>
    <dgm:pt modelId="{88194892-BA7F-4229-947C-1008E96435A6}" type="parTrans" cxnId="{5E057AC4-F6E0-4C54-9073-AA1FA627FEB3}">
      <dgm:prSet/>
      <dgm:spPr/>
      <dgm:t>
        <a:bodyPr/>
        <a:lstStyle/>
        <a:p>
          <a:endParaRPr lang="en-US"/>
        </a:p>
      </dgm:t>
    </dgm:pt>
    <dgm:pt modelId="{15F135DC-EE68-4E77-B10F-0217B2A5287F}" type="sibTrans" cxnId="{5E057AC4-F6E0-4C54-9073-AA1FA627FEB3}">
      <dgm:prSet/>
      <dgm:spPr/>
      <dgm:t>
        <a:bodyPr/>
        <a:lstStyle/>
        <a:p>
          <a:endParaRPr lang="en-US"/>
        </a:p>
      </dgm:t>
    </dgm:pt>
    <dgm:pt modelId="{8AFA13E6-DDA8-437F-84CD-C85EC94392AD}">
      <dgm:prSet/>
      <dgm:spPr/>
      <dgm:t>
        <a:bodyPr/>
        <a:lstStyle/>
        <a:p>
          <a:pPr rtl="0"/>
          <a:r>
            <a:rPr lang="en-US" smtClean="0"/>
            <a:t>Assess the needs for the meeting – projector, cables, phones, web conferences, speakers, markers</a:t>
          </a:r>
          <a:endParaRPr lang="en-US"/>
        </a:p>
      </dgm:t>
    </dgm:pt>
    <dgm:pt modelId="{263DE952-7429-4CE0-937B-4E044873C531}" type="parTrans" cxnId="{C41DEFAB-749C-4C75-98F2-D785CEDC643D}">
      <dgm:prSet/>
      <dgm:spPr/>
      <dgm:t>
        <a:bodyPr/>
        <a:lstStyle/>
        <a:p>
          <a:endParaRPr lang="en-US"/>
        </a:p>
      </dgm:t>
    </dgm:pt>
    <dgm:pt modelId="{FB0C7E86-B6A4-4500-9EAC-A9DE5E8DD4DF}" type="sibTrans" cxnId="{C41DEFAB-749C-4C75-98F2-D785CEDC643D}">
      <dgm:prSet/>
      <dgm:spPr/>
      <dgm:t>
        <a:bodyPr/>
        <a:lstStyle/>
        <a:p>
          <a:endParaRPr lang="en-US"/>
        </a:p>
      </dgm:t>
    </dgm:pt>
    <dgm:pt modelId="{97E9AE55-D234-4817-9D2D-C51F6A147316}">
      <dgm:prSet/>
      <dgm:spPr/>
      <dgm:t>
        <a:bodyPr/>
        <a:lstStyle/>
        <a:p>
          <a:pPr rtl="0"/>
          <a:r>
            <a:rPr lang="en-US" smtClean="0"/>
            <a:t>Ensure that your machine is in a ready to show state</a:t>
          </a:r>
          <a:endParaRPr lang="en-US"/>
        </a:p>
      </dgm:t>
    </dgm:pt>
    <dgm:pt modelId="{80864266-6CB5-4C54-8522-DDC1B449BA17}" type="parTrans" cxnId="{C30BE4B0-53FA-4D10-8C87-84227E794BA5}">
      <dgm:prSet/>
      <dgm:spPr/>
      <dgm:t>
        <a:bodyPr/>
        <a:lstStyle/>
        <a:p>
          <a:endParaRPr lang="en-US"/>
        </a:p>
      </dgm:t>
    </dgm:pt>
    <dgm:pt modelId="{ED4BACAC-EBBC-46AE-995F-F6BB79C95D95}" type="sibTrans" cxnId="{C30BE4B0-53FA-4D10-8C87-84227E794BA5}">
      <dgm:prSet/>
      <dgm:spPr/>
      <dgm:t>
        <a:bodyPr/>
        <a:lstStyle/>
        <a:p>
          <a:endParaRPr lang="en-US"/>
        </a:p>
      </dgm:t>
    </dgm:pt>
    <dgm:pt modelId="{E44E0500-9867-4C80-B7E5-8D11E6204615}">
      <dgm:prSet/>
      <dgm:spPr/>
      <dgm:t>
        <a:bodyPr/>
        <a:lstStyle/>
        <a:p>
          <a:pPr rtl="0"/>
          <a:r>
            <a:rPr lang="en-US" b="1" smtClean="0"/>
            <a:t>Scenario III:</a:t>
          </a:r>
          <a:endParaRPr lang="en-US"/>
        </a:p>
      </dgm:t>
    </dgm:pt>
    <dgm:pt modelId="{B3DD21E1-831D-4B37-85E1-EF8CAF23A562}" type="parTrans" cxnId="{02209964-A1C8-420C-9414-10D772F8D1FE}">
      <dgm:prSet/>
      <dgm:spPr/>
      <dgm:t>
        <a:bodyPr/>
        <a:lstStyle/>
        <a:p>
          <a:endParaRPr lang="en-US"/>
        </a:p>
      </dgm:t>
    </dgm:pt>
    <dgm:pt modelId="{1AB042A0-2627-4E9B-97C9-60E424885B32}" type="sibTrans" cxnId="{02209964-A1C8-420C-9414-10D772F8D1FE}">
      <dgm:prSet/>
      <dgm:spPr/>
      <dgm:t>
        <a:bodyPr/>
        <a:lstStyle/>
        <a:p>
          <a:endParaRPr lang="en-US"/>
        </a:p>
      </dgm:t>
    </dgm:pt>
    <dgm:pt modelId="{A1CF1A72-6129-43D8-885F-0295249053E4}">
      <dgm:prSet/>
      <dgm:spPr/>
      <dgm:t>
        <a:bodyPr/>
        <a:lstStyle/>
        <a:p>
          <a:pPr rtl="0"/>
          <a:r>
            <a:rPr lang="en-US" smtClean="0"/>
            <a:t>Plan end dates for the project based on the leave plans for the team, anticipate holiday seasons where team strength would be very low</a:t>
          </a:r>
          <a:endParaRPr lang="en-US"/>
        </a:p>
      </dgm:t>
    </dgm:pt>
    <dgm:pt modelId="{049337D8-B705-482A-AAA1-32827D218C5C}" type="parTrans" cxnId="{4D04866B-2185-4D7A-9DF0-9456E64177AD}">
      <dgm:prSet/>
      <dgm:spPr/>
      <dgm:t>
        <a:bodyPr/>
        <a:lstStyle/>
        <a:p>
          <a:endParaRPr lang="en-US"/>
        </a:p>
      </dgm:t>
    </dgm:pt>
    <dgm:pt modelId="{9DFE7DB3-7B7B-404A-98C4-93DB717F42F1}" type="sibTrans" cxnId="{4D04866B-2185-4D7A-9DF0-9456E64177AD}">
      <dgm:prSet/>
      <dgm:spPr/>
      <dgm:t>
        <a:bodyPr/>
        <a:lstStyle/>
        <a:p>
          <a:endParaRPr lang="en-US"/>
        </a:p>
      </dgm:t>
    </dgm:pt>
    <dgm:pt modelId="{F02EC40A-2BE3-453D-93D6-0211C4653D44}">
      <dgm:prSet/>
      <dgm:spPr/>
      <dgm:t>
        <a:bodyPr/>
        <a:lstStyle/>
        <a:p>
          <a:pPr rtl="0"/>
          <a:r>
            <a:rPr lang="en-US" b="1" smtClean="0"/>
            <a:t>Scenario IV:</a:t>
          </a:r>
          <a:endParaRPr lang="en-US"/>
        </a:p>
      </dgm:t>
    </dgm:pt>
    <dgm:pt modelId="{BD9AC571-AC21-48EA-9DD7-1E5C0C407287}" type="parTrans" cxnId="{B5AC10FF-FD8D-4344-94C6-0CD7821FBCE7}">
      <dgm:prSet/>
      <dgm:spPr/>
      <dgm:t>
        <a:bodyPr/>
        <a:lstStyle/>
        <a:p>
          <a:endParaRPr lang="en-US"/>
        </a:p>
      </dgm:t>
    </dgm:pt>
    <dgm:pt modelId="{B697D14D-7C25-438C-9BC7-B79A14EC912F}" type="sibTrans" cxnId="{B5AC10FF-FD8D-4344-94C6-0CD7821FBCE7}">
      <dgm:prSet/>
      <dgm:spPr/>
      <dgm:t>
        <a:bodyPr/>
        <a:lstStyle/>
        <a:p>
          <a:endParaRPr lang="en-US"/>
        </a:p>
      </dgm:t>
    </dgm:pt>
    <dgm:pt modelId="{E7F67AA2-1881-4BA6-9F41-3891881F4F3F}">
      <dgm:prSet/>
      <dgm:spPr/>
      <dgm:t>
        <a:bodyPr/>
        <a:lstStyle/>
        <a:p>
          <a:pPr rtl="0"/>
          <a:r>
            <a:rPr lang="en-US" smtClean="0"/>
            <a:t>Highlight issue whenever realized rather than trying hard to achieve and intimating it too late.</a:t>
          </a:r>
          <a:endParaRPr lang="en-US"/>
        </a:p>
      </dgm:t>
    </dgm:pt>
    <dgm:pt modelId="{CF4120CA-3217-4878-B44F-2D94D7753DD3}" type="parTrans" cxnId="{1594A4D8-C9F5-44EB-AC3C-7987002E40C7}">
      <dgm:prSet/>
      <dgm:spPr/>
      <dgm:t>
        <a:bodyPr/>
        <a:lstStyle/>
        <a:p>
          <a:endParaRPr lang="en-US"/>
        </a:p>
      </dgm:t>
    </dgm:pt>
    <dgm:pt modelId="{BA010035-7D08-4D32-83AE-06AC79A8ED2A}" type="sibTrans" cxnId="{1594A4D8-C9F5-44EB-AC3C-7987002E40C7}">
      <dgm:prSet/>
      <dgm:spPr/>
      <dgm:t>
        <a:bodyPr/>
        <a:lstStyle/>
        <a:p>
          <a:endParaRPr lang="en-US"/>
        </a:p>
      </dgm:t>
    </dgm:pt>
    <dgm:pt modelId="{743648A1-AB01-407F-AA5A-8AA7A7C4C3EA}" type="pres">
      <dgm:prSet presAssocID="{293157BC-A130-470B-9352-4C5A776F843F}" presName="Name0" presStyleCnt="0">
        <dgm:presLayoutVars>
          <dgm:dir/>
          <dgm:animLvl val="lvl"/>
          <dgm:resizeHandles val="exact"/>
        </dgm:presLayoutVars>
      </dgm:prSet>
      <dgm:spPr/>
      <dgm:t>
        <a:bodyPr/>
        <a:lstStyle/>
        <a:p>
          <a:endParaRPr lang="en-US"/>
        </a:p>
      </dgm:t>
    </dgm:pt>
    <dgm:pt modelId="{7A4DA53B-3A45-432B-B280-2ED4580BC53D}" type="pres">
      <dgm:prSet presAssocID="{859DC5A6-317C-40DB-9C3A-949E5B84624E}" presName="composite" presStyleCnt="0"/>
      <dgm:spPr/>
    </dgm:pt>
    <dgm:pt modelId="{315866E2-30DE-49F4-B146-89C1EFBDCC61}" type="pres">
      <dgm:prSet presAssocID="{859DC5A6-317C-40DB-9C3A-949E5B84624E}" presName="parTx" presStyleLbl="alignNode1" presStyleIdx="0" presStyleCnt="4">
        <dgm:presLayoutVars>
          <dgm:chMax val="0"/>
          <dgm:chPref val="0"/>
          <dgm:bulletEnabled val="1"/>
        </dgm:presLayoutVars>
      </dgm:prSet>
      <dgm:spPr/>
      <dgm:t>
        <a:bodyPr/>
        <a:lstStyle/>
        <a:p>
          <a:endParaRPr lang="en-US"/>
        </a:p>
      </dgm:t>
    </dgm:pt>
    <dgm:pt modelId="{177F511F-FF96-4AB7-961E-C6B9E4341DD6}" type="pres">
      <dgm:prSet presAssocID="{859DC5A6-317C-40DB-9C3A-949E5B84624E}" presName="desTx" presStyleLbl="alignAccFollowNode1" presStyleIdx="0" presStyleCnt="4">
        <dgm:presLayoutVars>
          <dgm:bulletEnabled val="1"/>
        </dgm:presLayoutVars>
      </dgm:prSet>
      <dgm:spPr/>
      <dgm:t>
        <a:bodyPr/>
        <a:lstStyle/>
        <a:p>
          <a:endParaRPr lang="en-US"/>
        </a:p>
      </dgm:t>
    </dgm:pt>
    <dgm:pt modelId="{9798B06E-15F0-41F5-837B-099FF2ACD0DB}" type="pres">
      <dgm:prSet presAssocID="{FB13EEEF-7CB9-494A-8383-AB829A7002C1}" presName="space" presStyleCnt="0"/>
      <dgm:spPr/>
    </dgm:pt>
    <dgm:pt modelId="{878935A0-2D42-43EB-A6CB-104CA58DFCC0}" type="pres">
      <dgm:prSet presAssocID="{58A88838-E1DD-4C30-8BD2-941F7F04D79B}" presName="composite" presStyleCnt="0"/>
      <dgm:spPr/>
    </dgm:pt>
    <dgm:pt modelId="{C012F2BC-A3F1-4917-B3E2-EE70669C4A88}" type="pres">
      <dgm:prSet presAssocID="{58A88838-E1DD-4C30-8BD2-941F7F04D79B}" presName="parTx" presStyleLbl="alignNode1" presStyleIdx="1" presStyleCnt="4">
        <dgm:presLayoutVars>
          <dgm:chMax val="0"/>
          <dgm:chPref val="0"/>
          <dgm:bulletEnabled val="1"/>
        </dgm:presLayoutVars>
      </dgm:prSet>
      <dgm:spPr/>
      <dgm:t>
        <a:bodyPr/>
        <a:lstStyle/>
        <a:p>
          <a:endParaRPr lang="en-US"/>
        </a:p>
      </dgm:t>
    </dgm:pt>
    <dgm:pt modelId="{2A258BD3-D30D-4C82-99E9-EF12F6622942}" type="pres">
      <dgm:prSet presAssocID="{58A88838-E1DD-4C30-8BD2-941F7F04D79B}" presName="desTx" presStyleLbl="alignAccFollowNode1" presStyleIdx="1" presStyleCnt="4">
        <dgm:presLayoutVars>
          <dgm:bulletEnabled val="1"/>
        </dgm:presLayoutVars>
      </dgm:prSet>
      <dgm:spPr/>
      <dgm:t>
        <a:bodyPr/>
        <a:lstStyle/>
        <a:p>
          <a:endParaRPr lang="en-US"/>
        </a:p>
      </dgm:t>
    </dgm:pt>
    <dgm:pt modelId="{E803AC43-9E9F-46D0-9125-84EA27962EAF}" type="pres">
      <dgm:prSet presAssocID="{15F135DC-EE68-4E77-B10F-0217B2A5287F}" presName="space" presStyleCnt="0"/>
      <dgm:spPr/>
    </dgm:pt>
    <dgm:pt modelId="{406D76E4-7ECE-40BD-AC76-9F15206B83B5}" type="pres">
      <dgm:prSet presAssocID="{E44E0500-9867-4C80-B7E5-8D11E6204615}" presName="composite" presStyleCnt="0"/>
      <dgm:spPr/>
    </dgm:pt>
    <dgm:pt modelId="{79A8217B-74FC-4DFA-A7A5-4C7442CB52D4}" type="pres">
      <dgm:prSet presAssocID="{E44E0500-9867-4C80-B7E5-8D11E6204615}" presName="parTx" presStyleLbl="alignNode1" presStyleIdx="2" presStyleCnt="4">
        <dgm:presLayoutVars>
          <dgm:chMax val="0"/>
          <dgm:chPref val="0"/>
          <dgm:bulletEnabled val="1"/>
        </dgm:presLayoutVars>
      </dgm:prSet>
      <dgm:spPr/>
      <dgm:t>
        <a:bodyPr/>
        <a:lstStyle/>
        <a:p>
          <a:endParaRPr lang="en-US"/>
        </a:p>
      </dgm:t>
    </dgm:pt>
    <dgm:pt modelId="{F236E42C-7D4B-466A-A1D1-58E1F6BC789C}" type="pres">
      <dgm:prSet presAssocID="{E44E0500-9867-4C80-B7E5-8D11E6204615}" presName="desTx" presStyleLbl="alignAccFollowNode1" presStyleIdx="2" presStyleCnt="4">
        <dgm:presLayoutVars>
          <dgm:bulletEnabled val="1"/>
        </dgm:presLayoutVars>
      </dgm:prSet>
      <dgm:spPr/>
      <dgm:t>
        <a:bodyPr/>
        <a:lstStyle/>
        <a:p>
          <a:endParaRPr lang="en-US"/>
        </a:p>
      </dgm:t>
    </dgm:pt>
    <dgm:pt modelId="{9F11F943-D1BA-43B7-85C0-C88BC7AEB3A1}" type="pres">
      <dgm:prSet presAssocID="{1AB042A0-2627-4E9B-97C9-60E424885B32}" presName="space" presStyleCnt="0"/>
      <dgm:spPr/>
    </dgm:pt>
    <dgm:pt modelId="{C1FA683B-7934-4F8C-B0B2-7E8969C533D3}" type="pres">
      <dgm:prSet presAssocID="{F02EC40A-2BE3-453D-93D6-0211C4653D44}" presName="composite" presStyleCnt="0"/>
      <dgm:spPr/>
    </dgm:pt>
    <dgm:pt modelId="{1A6EC4C7-C8D2-485B-8577-AEDF2A2EDA41}" type="pres">
      <dgm:prSet presAssocID="{F02EC40A-2BE3-453D-93D6-0211C4653D44}" presName="parTx" presStyleLbl="alignNode1" presStyleIdx="3" presStyleCnt="4">
        <dgm:presLayoutVars>
          <dgm:chMax val="0"/>
          <dgm:chPref val="0"/>
          <dgm:bulletEnabled val="1"/>
        </dgm:presLayoutVars>
      </dgm:prSet>
      <dgm:spPr/>
      <dgm:t>
        <a:bodyPr/>
        <a:lstStyle/>
        <a:p>
          <a:endParaRPr lang="en-US"/>
        </a:p>
      </dgm:t>
    </dgm:pt>
    <dgm:pt modelId="{076C5392-2198-4336-B9C5-5AC1DEF4F051}" type="pres">
      <dgm:prSet presAssocID="{F02EC40A-2BE3-453D-93D6-0211C4653D44}" presName="desTx" presStyleLbl="alignAccFollowNode1" presStyleIdx="3" presStyleCnt="4">
        <dgm:presLayoutVars>
          <dgm:bulletEnabled val="1"/>
        </dgm:presLayoutVars>
      </dgm:prSet>
      <dgm:spPr/>
      <dgm:t>
        <a:bodyPr/>
        <a:lstStyle/>
        <a:p>
          <a:endParaRPr lang="en-US"/>
        </a:p>
      </dgm:t>
    </dgm:pt>
  </dgm:ptLst>
  <dgm:cxnLst>
    <dgm:cxn modelId="{1765E79D-FE27-4A49-BDB9-1737FAED093B}" srcId="{859DC5A6-317C-40DB-9C3A-949E5B84624E}" destId="{81986E5E-8C3E-425C-9830-AF4DB278984E}" srcOrd="0" destOrd="0" parTransId="{1EB83068-7B79-43D9-9946-72B1687B3846}" sibTransId="{E1B49116-B7B9-4524-AD44-0A36AF28EBAF}"/>
    <dgm:cxn modelId="{E994946E-E94B-4868-AF2C-5CEE7617162B}" type="presOf" srcId="{97E9AE55-D234-4817-9D2D-C51F6A147316}" destId="{2A258BD3-D30D-4C82-99E9-EF12F6622942}" srcOrd="0" destOrd="1" presId="urn:microsoft.com/office/officeart/2005/8/layout/hList1"/>
    <dgm:cxn modelId="{C41DEFAB-749C-4C75-98F2-D785CEDC643D}" srcId="{58A88838-E1DD-4C30-8BD2-941F7F04D79B}" destId="{8AFA13E6-DDA8-437F-84CD-C85EC94392AD}" srcOrd="0" destOrd="0" parTransId="{263DE952-7429-4CE0-937B-4E044873C531}" sibTransId="{FB0C7E86-B6A4-4500-9EAC-A9DE5E8DD4DF}"/>
    <dgm:cxn modelId="{9A1479EF-B9E9-49DB-BAEF-A79059E7B0F6}" type="presOf" srcId="{A1CF1A72-6129-43D8-885F-0295249053E4}" destId="{F236E42C-7D4B-466A-A1D1-58E1F6BC789C}" srcOrd="0" destOrd="0" presId="urn:microsoft.com/office/officeart/2005/8/layout/hList1"/>
    <dgm:cxn modelId="{42E7BBF4-4718-417F-9624-5E2BF1082524}" type="presOf" srcId="{859DC5A6-317C-40DB-9C3A-949E5B84624E}" destId="{315866E2-30DE-49F4-B146-89C1EFBDCC61}" srcOrd="0" destOrd="0" presId="urn:microsoft.com/office/officeart/2005/8/layout/hList1"/>
    <dgm:cxn modelId="{BC16B4C1-5458-4F56-886A-84D434AE70B3}" srcId="{293157BC-A130-470B-9352-4C5A776F843F}" destId="{859DC5A6-317C-40DB-9C3A-949E5B84624E}" srcOrd="0" destOrd="0" parTransId="{BA3671E0-4D44-41DF-AF5C-9FBDB6AF8C7C}" sibTransId="{FB13EEEF-7CB9-494A-8383-AB829A7002C1}"/>
    <dgm:cxn modelId="{C30BE4B0-53FA-4D10-8C87-84227E794BA5}" srcId="{58A88838-E1DD-4C30-8BD2-941F7F04D79B}" destId="{97E9AE55-D234-4817-9D2D-C51F6A147316}" srcOrd="1" destOrd="0" parTransId="{80864266-6CB5-4C54-8522-DDC1B449BA17}" sibTransId="{ED4BACAC-EBBC-46AE-995F-F6BB79C95D95}"/>
    <dgm:cxn modelId="{1594A4D8-C9F5-44EB-AC3C-7987002E40C7}" srcId="{F02EC40A-2BE3-453D-93D6-0211C4653D44}" destId="{E7F67AA2-1881-4BA6-9F41-3891881F4F3F}" srcOrd="0" destOrd="0" parTransId="{CF4120CA-3217-4878-B44F-2D94D7753DD3}" sibTransId="{BA010035-7D08-4D32-83AE-06AC79A8ED2A}"/>
    <dgm:cxn modelId="{4D04866B-2185-4D7A-9DF0-9456E64177AD}" srcId="{E44E0500-9867-4C80-B7E5-8D11E6204615}" destId="{A1CF1A72-6129-43D8-885F-0295249053E4}" srcOrd="0" destOrd="0" parTransId="{049337D8-B705-482A-AAA1-32827D218C5C}" sibTransId="{9DFE7DB3-7B7B-404A-98C4-93DB717F42F1}"/>
    <dgm:cxn modelId="{F3EF78FE-9AFE-47E0-8E1B-F916854AB679}" type="presOf" srcId="{E44E0500-9867-4C80-B7E5-8D11E6204615}" destId="{79A8217B-74FC-4DFA-A7A5-4C7442CB52D4}" srcOrd="0" destOrd="0" presId="urn:microsoft.com/office/officeart/2005/8/layout/hList1"/>
    <dgm:cxn modelId="{72983883-A56D-4084-9B64-14E54B22B476}" type="presOf" srcId="{8AFA13E6-DDA8-437F-84CD-C85EC94392AD}" destId="{2A258BD3-D30D-4C82-99E9-EF12F6622942}" srcOrd="0" destOrd="0" presId="urn:microsoft.com/office/officeart/2005/8/layout/hList1"/>
    <dgm:cxn modelId="{7C93DAD4-B096-4ADA-95A6-51D2DEF20790}" type="presOf" srcId="{293157BC-A130-470B-9352-4C5A776F843F}" destId="{743648A1-AB01-407F-AA5A-8AA7A7C4C3EA}" srcOrd="0" destOrd="0" presId="urn:microsoft.com/office/officeart/2005/8/layout/hList1"/>
    <dgm:cxn modelId="{6AB8F466-09C2-4B5C-85AD-50E54233409D}" type="presOf" srcId="{F02EC40A-2BE3-453D-93D6-0211C4653D44}" destId="{1A6EC4C7-C8D2-485B-8577-AEDF2A2EDA41}" srcOrd="0" destOrd="0" presId="urn:microsoft.com/office/officeart/2005/8/layout/hList1"/>
    <dgm:cxn modelId="{CA401584-F228-4867-988D-D3628B5093E1}" type="presOf" srcId="{81986E5E-8C3E-425C-9830-AF4DB278984E}" destId="{177F511F-FF96-4AB7-961E-C6B9E4341DD6}" srcOrd="0" destOrd="0" presId="urn:microsoft.com/office/officeart/2005/8/layout/hList1"/>
    <dgm:cxn modelId="{B5AC10FF-FD8D-4344-94C6-0CD7821FBCE7}" srcId="{293157BC-A130-470B-9352-4C5A776F843F}" destId="{F02EC40A-2BE3-453D-93D6-0211C4653D44}" srcOrd="3" destOrd="0" parTransId="{BD9AC571-AC21-48EA-9DD7-1E5C0C407287}" sibTransId="{B697D14D-7C25-438C-9BC7-B79A14EC912F}"/>
    <dgm:cxn modelId="{9E336026-65D3-4A28-A630-F6E56DED1841}" type="presOf" srcId="{58A88838-E1DD-4C30-8BD2-941F7F04D79B}" destId="{C012F2BC-A3F1-4917-B3E2-EE70669C4A88}" srcOrd="0" destOrd="0" presId="urn:microsoft.com/office/officeart/2005/8/layout/hList1"/>
    <dgm:cxn modelId="{12618FF7-BF08-4B72-9776-AC2DED682224}" type="presOf" srcId="{E7F67AA2-1881-4BA6-9F41-3891881F4F3F}" destId="{076C5392-2198-4336-B9C5-5AC1DEF4F051}" srcOrd="0" destOrd="0" presId="urn:microsoft.com/office/officeart/2005/8/layout/hList1"/>
    <dgm:cxn modelId="{02209964-A1C8-420C-9414-10D772F8D1FE}" srcId="{293157BC-A130-470B-9352-4C5A776F843F}" destId="{E44E0500-9867-4C80-B7E5-8D11E6204615}" srcOrd="2" destOrd="0" parTransId="{B3DD21E1-831D-4B37-85E1-EF8CAF23A562}" sibTransId="{1AB042A0-2627-4E9B-97C9-60E424885B32}"/>
    <dgm:cxn modelId="{5E057AC4-F6E0-4C54-9073-AA1FA627FEB3}" srcId="{293157BC-A130-470B-9352-4C5A776F843F}" destId="{58A88838-E1DD-4C30-8BD2-941F7F04D79B}" srcOrd="1" destOrd="0" parTransId="{88194892-BA7F-4229-947C-1008E96435A6}" sibTransId="{15F135DC-EE68-4E77-B10F-0217B2A5287F}"/>
    <dgm:cxn modelId="{06BB0323-5C82-4721-8C57-10BAA3423B2B}" type="presParOf" srcId="{743648A1-AB01-407F-AA5A-8AA7A7C4C3EA}" destId="{7A4DA53B-3A45-432B-B280-2ED4580BC53D}" srcOrd="0" destOrd="0" presId="urn:microsoft.com/office/officeart/2005/8/layout/hList1"/>
    <dgm:cxn modelId="{0A69CABC-E3DD-471E-AF26-AF8A2C83CE0D}" type="presParOf" srcId="{7A4DA53B-3A45-432B-B280-2ED4580BC53D}" destId="{315866E2-30DE-49F4-B146-89C1EFBDCC61}" srcOrd="0" destOrd="0" presId="urn:microsoft.com/office/officeart/2005/8/layout/hList1"/>
    <dgm:cxn modelId="{383A815A-A7A3-48E7-A83C-CA3182F02C13}" type="presParOf" srcId="{7A4DA53B-3A45-432B-B280-2ED4580BC53D}" destId="{177F511F-FF96-4AB7-961E-C6B9E4341DD6}" srcOrd="1" destOrd="0" presId="urn:microsoft.com/office/officeart/2005/8/layout/hList1"/>
    <dgm:cxn modelId="{C289CFA8-8DB2-49BA-A46F-935BC45CB111}" type="presParOf" srcId="{743648A1-AB01-407F-AA5A-8AA7A7C4C3EA}" destId="{9798B06E-15F0-41F5-837B-099FF2ACD0DB}" srcOrd="1" destOrd="0" presId="urn:microsoft.com/office/officeart/2005/8/layout/hList1"/>
    <dgm:cxn modelId="{A2406850-92E8-4566-8633-52A3C16C9393}" type="presParOf" srcId="{743648A1-AB01-407F-AA5A-8AA7A7C4C3EA}" destId="{878935A0-2D42-43EB-A6CB-104CA58DFCC0}" srcOrd="2" destOrd="0" presId="urn:microsoft.com/office/officeart/2005/8/layout/hList1"/>
    <dgm:cxn modelId="{450CA486-347D-4E88-B644-BA3C7D1ED624}" type="presParOf" srcId="{878935A0-2D42-43EB-A6CB-104CA58DFCC0}" destId="{C012F2BC-A3F1-4917-B3E2-EE70669C4A88}" srcOrd="0" destOrd="0" presId="urn:microsoft.com/office/officeart/2005/8/layout/hList1"/>
    <dgm:cxn modelId="{15134D44-87B4-4A38-88F6-66433570A979}" type="presParOf" srcId="{878935A0-2D42-43EB-A6CB-104CA58DFCC0}" destId="{2A258BD3-D30D-4C82-99E9-EF12F6622942}" srcOrd="1" destOrd="0" presId="urn:microsoft.com/office/officeart/2005/8/layout/hList1"/>
    <dgm:cxn modelId="{F3170B73-BADA-48DE-98D8-A79DA3D1B80E}" type="presParOf" srcId="{743648A1-AB01-407F-AA5A-8AA7A7C4C3EA}" destId="{E803AC43-9E9F-46D0-9125-84EA27962EAF}" srcOrd="3" destOrd="0" presId="urn:microsoft.com/office/officeart/2005/8/layout/hList1"/>
    <dgm:cxn modelId="{E22232BE-FD1E-46AC-B5DD-50F541ECCEC9}" type="presParOf" srcId="{743648A1-AB01-407F-AA5A-8AA7A7C4C3EA}" destId="{406D76E4-7ECE-40BD-AC76-9F15206B83B5}" srcOrd="4" destOrd="0" presId="urn:microsoft.com/office/officeart/2005/8/layout/hList1"/>
    <dgm:cxn modelId="{FE794486-55A9-49E9-89DA-94803804FCF1}" type="presParOf" srcId="{406D76E4-7ECE-40BD-AC76-9F15206B83B5}" destId="{79A8217B-74FC-4DFA-A7A5-4C7442CB52D4}" srcOrd="0" destOrd="0" presId="urn:microsoft.com/office/officeart/2005/8/layout/hList1"/>
    <dgm:cxn modelId="{23713DB8-1C95-40E6-BF33-BAEF0E749B1E}" type="presParOf" srcId="{406D76E4-7ECE-40BD-AC76-9F15206B83B5}" destId="{F236E42C-7D4B-466A-A1D1-58E1F6BC789C}" srcOrd="1" destOrd="0" presId="urn:microsoft.com/office/officeart/2005/8/layout/hList1"/>
    <dgm:cxn modelId="{29DC4E5B-505F-4E61-86A8-69B5A544CFBD}" type="presParOf" srcId="{743648A1-AB01-407F-AA5A-8AA7A7C4C3EA}" destId="{9F11F943-D1BA-43B7-85C0-C88BC7AEB3A1}" srcOrd="5" destOrd="0" presId="urn:microsoft.com/office/officeart/2005/8/layout/hList1"/>
    <dgm:cxn modelId="{9ACFD2AB-CC63-4C92-9B9C-5EA829F196AE}" type="presParOf" srcId="{743648A1-AB01-407F-AA5A-8AA7A7C4C3EA}" destId="{C1FA683B-7934-4F8C-B0B2-7E8969C533D3}" srcOrd="6" destOrd="0" presId="urn:microsoft.com/office/officeart/2005/8/layout/hList1"/>
    <dgm:cxn modelId="{6EBC1F25-2AF2-4088-A62D-E3F440D5150B}" type="presParOf" srcId="{C1FA683B-7934-4F8C-B0B2-7E8969C533D3}" destId="{1A6EC4C7-C8D2-485B-8577-AEDF2A2EDA41}" srcOrd="0" destOrd="0" presId="urn:microsoft.com/office/officeart/2005/8/layout/hList1"/>
    <dgm:cxn modelId="{1472779B-08BE-43BF-AA73-0D0EA7D3A0B2}" type="presParOf" srcId="{C1FA683B-7934-4F8C-B0B2-7E8969C533D3}" destId="{076C5392-2198-4336-B9C5-5AC1DEF4F05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402709-0839-42DF-A980-E10A8ECFE75F}"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B3A31AE9-B335-4B2F-A570-C256DF9EE8AF}">
      <dgm:prSet/>
      <dgm:spPr/>
      <dgm:t>
        <a:bodyPr/>
        <a:lstStyle/>
        <a:p>
          <a:pPr rtl="0"/>
          <a:r>
            <a:rPr lang="en-US" b="1" smtClean="0"/>
            <a:t>Scenario I:</a:t>
          </a:r>
          <a:endParaRPr lang="en-US"/>
        </a:p>
      </dgm:t>
    </dgm:pt>
    <dgm:pt modelId="{B8A202B2-2744-49BF-87FA-3575E7127C5E}" type="parTrans" cxnId="{1561C768-DBEC-4614-8DC5-D33EC0106EF5}">
      <dgm:prSet/>
      <dgm:spPr/>
      <dgm:t>
        <a:bodyPr/>
        <a:lstStyle/>
        <a:p>
          <a:endParaRPr lang="en-US"/>
        </a:p>
      </dgm:t>
    </dgm:pt>
    <dgm:pt modelId="{DA21C4CD-D40F-423C-AEEB-E52316B77AAB}" type="sibTrans" cxnId="{1561C768-DBEC-4614-8DC5-D33EC0106EF5}">
      <dgm:prSet/>
      <dgm:spPr/>
      <dgm:t>
        <a:bodyPr/>
        <a:lstStyle/>
        <a:p>
          <a:endParaRPr lang="en-US"/>
        </a:p>
      </dgm:t>
    </dgm:pt>
    <dgm:pt modelId="{2D9F1B4B-5ECC-4363-A143-8B5403D0C206}">
      <dgm:prSet/>
      <dgm:spPr/>
      <dgm:t>
        <a:bodyPr/>
        <a:lstStyle/>
        <a:p>
          <a:pPr rtl="0"/>
          <a:r>
            <a:rPr lang="en-US" smtClean="0"/>
            <a:t>Meeting starts at 6:00 PM sharp and you welcome all client attendees</a:t>
          </a:r>
          <a:endParaRPr lang="en-US"/>
        </a:p>
      </dgm:t>
    </dgm:pt>
    <dgm:pt modelId="{3BA461CA-C9F8-4941-837D-1734BF73A6E5}" type="parTrans" cxnId="{D8B22B7B-C062-498A-960A-ED2EE373C4FA}">
      <dgm:prSet/>
      <dgm:spPr/>
      <dgm:t>
        <a:bodyPr/>
        <a:lstStyle/>
        <a:p>
          <a:endParaRPr lang="en-US"/>
        </a:p>
      </dgm:t>
    </dgm:pt>
    <dgm:pt modelId="{5F1CBB38-A67A-409B-B8E8-4F76B0682D4D}" type="sibTrans" cxnId="{D8B22B7B-C062-498A-960A-ED2EE373C4FA}">
      <dgm:prSet/>
      <dgm:spPr/>
      <dgm:t>
        <a:bodyPr/>
        <a:lstStyle/>
        <a:p>
          <a:endParaRPr lang="en-US"/>
        </a:p>
      </dgm:t>
    </dgm:pt>
    <dgm:pt modelId="{AD8D0E64-1F72-4A22-B64E-6B4741BA4369}">
      <dgm:prSet/>
      <dgm:spPr/>
      <dgm:t>
        <a:bodyPr/>
        <a:lstStyle/>
        <a:p>
          <a:pPr rtl="0"/>
          <a:r>
            <a:rPr lang="en-US" b="1" smtClean="0"/>
            <a:t>Scenario II:</a:t>
          </a:r>
          <a:endParaRPr lang="en-US"/>
        </a:p>
      </dgm:t>
    </dgm:pt>
    <dgm:pt modelId="{9A4D217D-8F4D-4DEC-B62B-508D98EE84B3}" type="parTrans" cxnId="{EC2DEE32-4610-4DF9-BAA1-BE30AB945C4D}">
      <dgm:prSet/>
      <dgm:spPr/>
      <dgm:t>
        <a:bodyPr/>
        <a:lstStyle/>
        <a:p>
          <a:endParaRPr lang="en-US"/>
        </a:p>
      </dgm:t>
    </dgm:pt>
    <dgm:pt modelId="{5D80589D-6338-47FD-B268-B33C945EFD40}" type="sibTrans" cxnId="{EC2DEE32-4610-4DF9-BAA1-BE30AB945C4D}">
      <dgm:prSet/>
      <dgm:spPr/>
      <dgm:t>
        <a:bodyPr/>
        <a:lstStyle/>
        <a:p>
          <a:endParaRPr lang="en-US"/>
        </a:p>
      </dgm:t>
    </dgm:pt>
    <dgm:pt modelId="{CCD3AE96-1F84-475B-9522-1EE4FED134BC}">
      <dgm:prSet/>
      <dgm:spPr/>
      <dgm:t>
        <a:bodyPr/>
        <a:lstStyle/>
        <a:p>
          <a:pPr rtl="0"/>
          <a:r>
            <a:rPr lang="en-US" smtClean="0"/>
            <a:t>Meeting starts at 5:05 PM sharp</a:t>
          </a:r>
          <a:endParaRPr lang="en-US"/>
        </a:p>
      </dgm:t>
    </dgm:pt>
    <dgm:pt modelId="{65A19545-1506-4BA0-AC46-6021DE3B4278}" type="parTrans" cxnId="{F7A4E43E-8108-4B42-83E8-118D7FEBF130}">
      <dgm:prSet/>
      <dgm:spPr/>
      <dgm:t>
        <a:bodyPr/>
        <a:lstStyle/>
        <a:p>
          <a:endParaRPr lang="en-US"/>
        </a:p>
      </dgm:t>
    </dgm:pt>
    <dgm:pt modelId="{64F7E3D6-0FF8-4CA4-B570-71E814111BD5}" type="sibTrans" cxnId="{F7A4E43E-8108-4B42-83E8-118D7FEBF130}">
      <dgm:prSet/>
      <dgm:spPr/>
      <dgm:t>
        <a:bodyPr/>
        <a:lstStyle/>
        <a:p>
          <a:endParaRPr lang="en-US"/>
        </a:p>
      </dgm:t>
    </dgm:pt>
    <dgm:pt modelId="{435CFEA6-EA3B-4C6C-B693-DCCF4C204075}">
      <dgm:prSet/>
      <dgm:spPr/>
      <dgm:t>
        <a:bodyPr/>
        <a:lstStyle/>
        <a:p>
          <a:pPr rtl="0"/>
          <a:r>
            <a:rPr lang="en-US" smtClean="0"/>
            <a:t>You are ready with your presentation to deliver</a:t>
          </a:r>
          <a:endParaRPr lang="en-US"/>
        </a:p>
      </dgm:t>
    </dgm:pt>
    <dgm:pt modelId="{40D0A71B-DE83-4B8F-B5CA-26876FFED823}" type="parTrans" cxnId="{0BAA3F42-B68E-4EEF-AEFE-4D6DA484A03B}">
      <dgm:prSet/>
      <dgm:spPr/>
      <dgm:t>
        <a:bodyPr/>
        <a:lstStyle/>
        <a:p>
          <a:endParaRPr lang="en-US"/>
        </a:p>
      </dgm:t>
    </dgm:pt>
    <dgm:pt modelId="{33C79983-71CC-46AE-BA0A-B2E6A385BCB6}" type="sibTrans" cxnId="{0BAA3F42-B68E-4EEF-AEFE-4D6DA484A03B}">
      <dgm:prSet/>
      <dgm:spPr/>
      <dgm:t>
        <a:bodyPr/>
        <a:lstStyle/>
        <a:p>
          <a:endParaRPr lang="en-US"/>
        </a:p>
      </dgm:t>
    </dgm:pt>
    <dgm:pt modelId="{D5146125-20FC-4685-8B2F-23A0ABA9421C}">
      <dgm:prSet/>
      <dgm:spPr/>
      <dgm:t>
        <a:bodyPr/>
        <a:lstStyle/>
        <a:p>
          <a:pPr rtl="0"/>
          <a:r>
            <a:rPr lang="en-US" b="1" smtClean="0"/>
            <a:t>Scenario III:</a:t>
          </a:r>
          <a:endParaRPr lang="en-US"/>
        </a:p>
      </dgm:t>
    </dgm:pt>
    <dgm:pt modelId="{76195065-7687-402D-B75F-61B10F76C6FB}" type="parTrans" cxnId="{2B5DFBAA-6655-4E0F-9542-B866DC6DC21A}">
      <dgm:prSet/>
      <dgm:spPr/>
      <dgm:t>
        <a:bodyPr/>
        <a:lstStyle/>
        <a:p>
          <a:endParaRPr lang="en-US"/>
        </a:p>
      </dgm:t>
    </dgm:pt>
    <dgm:pt modelId="{5EF9B5ED-B731-4B8D-AD2A-83163BEA00AC}" type="sibTrans" cxnId="{2B5DFBAA-6655-4E0F-9542-B866DC6DC21A}">
      <dgm:prSet/>
      <dgm:spPr/>
      <dgm:t>
        <a:bodyPr/>
        <a:lstStyle/>
        <a:p>
          <a:endParaRPr lang="en-US"/>
        </a:p>
      </dgm:t>
    </dgm:pt>
    <dgm:pt modelId="{8CA8F046-A181-4D22-876C-AD3185E29C7C}">
      <dgm:prSet/>
      <dgm:spPr/>
      <dgm:t>
        <a:bodyPr/>
        <a:lstStyle/>
        <a:p>
          <a:pPr rtl="0"/>
          <a:r>
            <a:rPr lang="en-US" smtClean="0"/>
            <a:t>You suggest the dates of project delivery based on the leave plans</a:t>
          </a:r>
          <a:endParaRPr lang="en-US"/>
        </a:p>
      </dgm:t>
    </dgm:pt>
    <dgm:pt modelId="{986C9BC9-2C70-47D0-8679-C5F0F795FA09}" type="parTrans" cxnId="{879FFF98-B876-4643-A005-40E6B158D0B3}">
      <dgm:prSet/>
      <dgm:spPr/>
      <dgm:t>
        <a:bodyPr/>
        <a:lstStyle/>
        <a:p>
          <a:endParaRPr lang="en-US"/>
        </a:p>
      </dgm:t>
    </dgm:pt>
    <dgm:pt modelId="{ED1062F2-D570-425F-8975-AF77EFD4BD62}" type="sibTrans" cxnId="{879FFF98-B876-4643-A005-40E6B158D0B3}">
      <dgm:prSet/>
      <dgm:spPr/>
      <dgm:t>
        <a:bodyPr/>
        <a:lstStyle/>
        <a:p>
          <a:endParaRPr lang="en-US"/>
        </a:p>
      </dgm:t>
    </dgm:pt>
    <dgm:pt modelId="{10DC3B40-9E34-4AE7-8576-F3A52BD20A45}">
      <dgm:prSet/>
      <dgm:spPr/>
      <dgm:t>
        <a:bodyPr/>
        <a:lstStyle/>
        <a:p>
          <a:pPr rtl="0"/>
          <a:r>
            <a:rPr lang="en-US" b="1" smtClean="0"/>
            <a:t>Scenario IV: </a:t>
          </a:r>
          <a:endParaRPr lang="en-US"/>
        </a:p>
      </dgm:t>
    </dgm:pt>
    <dgm:pt modelId="{1EC21117-86B0-4F01-9F6D-C6C653CA0D17}" type="parTrans" cxnId="{85CEC819-329C-4136-A76D-16CA46645754}">
      <dgm:prSet/>
      <dgm:spPr/>
      <dgm:t>
        <a:bodyPr/>
        <a:lstStyle/>
        <a:p>
          <a:endParaRPr lang="en-US"/>
        </a:p>
      </dgm:t>
    </dgm:pt>
    <dgm:pt modelId="{C3228E89-6235-47B8-AA4D-E66040DC7ECF}" type="sibTrans" cxnId="{85CEC819-329C-4136-A76D-16CA46645754}">
      <dgm:prSet/>
      <dgm:spPr/>
      <dgm:t>
        <a:bodyPr/>
        <a:lstStyle/>
        <a:p>
          <a:endParaRPr lang="en-US"/>
        </a:p>
      </dgm:t>
    </dgm:pt>
    <dgm:pt modelId="{1E8B3ACD-2B7C-4753-AE3F-9A2F3A991E60}">
      <dgm:prSet/>
      <dgm:spPr/>
      <dgm:t>
        <a:bodyPr/>
        <a:lstStyle/>
        <a:p>
          <a:pPr rtl="0"/>
          <a:r>
            <a:rPr lang="en-US" smtClean="0"/>
            <a:t>Client is aware about the correct release date which helps him to commit back to his clients and management</a:t>
          </a:r>
          <a:endParaRPr lang="en-US"/>
        </a:p>
      </dgm:t>
    </dgm:pt>
    <dgm:pt modelId="{717A9CAD-7697-4D9C-B853-0A7B18986295}" type="parTrans" cxnId="{E23376D8-5D4B-4257-BE2A-871AC74B8917}">
      <dgm:prSet/>
      <dgm:spPr/>
      <dgm:t>
        <a:bodyPr/>
        <a:lstStyle/>
        <a:p>
          <a:endParaRPr lang="en-US"/>
        </a:p>
      </dgm:t>
    </dgm:pt>
    <dgm:pt modelId="{555ECD99-8ED6-4772-B348-201F1158E76B}" type="sibTrans" cxnId="{E23376D8-5D4B-4257-BE2A-871AC74B8917}">
      <dgm:prSet/>
      <dgm:spPr/>
      <dgm:t>
        <a:bodyPr/>
        <a:lstStyle/>
        <a:p>
          <a:endParaRPr lang="en-US"/>
        </a:p>
      </dgm:t>
    </dgm:pt>
    <dgm:pt modelId="{5D1CF956-3956-49C7-912B-486F5ED80CED}" type="pres">
      <dgm:prSet presAssocID="{C9402709-0839-42DF-A980-E10A8ECFE75F}" presName="Name0" presStyleCnt="0">
        <dgm:presLayoutVars>
          <dgm:dir/>
          <dgm:animLvl val="lvl"/>
          <dgm:resizeHandles val="exact"/>
        </dgm:presLayoutVars>
      </dgm:prSet>
      <dgm:spPr/>
      <dgm:t>
        <a:bodyPr/>
        <a:lstStyle/>
        <a:p>
          <a:endParaRPr lang="en-US"/>
        </a:p>
      </dgm:t>
    </dgm:pt>
    <dgm:pt modelId="{9CD1DDB0-1C0E-4FAC-B926-7880E646510E}" type="pres">
      <dgm:prSet presAssocID="{B3A31AE9-B335-4B2F-A570-C256DF9EE8AF}" presName="composite" presStyleCnt="0"/>
      <dgm:spPr/>
    </dgm:pt>
    <dgm:pt modelId="{F2838FB3-9DDD-4E6D-A7CC-63A5B1249D14}" type="pres">
      <dgm:prSet presAssocID="{B3A31AE9-B335-4B2F-A570-C256DF9EE8AF}" presName="parTx" presStyleLbl="alignNode1" presStyleIdx="0" presStyleCnt="4">
        <dgm:presLayoutVars>
          <dgm:chMax val="0"/>
          <dgm:chPref val="0"/>
          <dgm:bulletEnabled val="1"/>
        </dgm:presLayoutVars>
      </dgm:prSet>
      <dgm:spPr/>
      <dgm:t>
        <a:bodyPr/>
        <a:lstStyle/>
        <a:p>
          <a:endParaRPr lang="en-US"/>
        </a:p>
      </dgm:t>
    </dgm:pt>
    <dgm:pt modelId="{A18C7328-0C8D-4B2D-A240-3588E2952682}" type="pres">
      <dgm:prSet presAssocID="{B3A31AE9-B335-4B2F-A570-C256DF9EE8AF}" presName="desTx" presStyleLbl="alignAccFollowNode1" presStyleIdx="0" presStyleCnt="4">
        <dgm:presLayoutVars>
          <dgm:bulletEnabled val="1"/>
        </dgm:presLayoutVars>
      </dgm:prSet>
      <dgm:spPr/>
      <dgm:t>
        <a:bodyPr/>
        <a:lstStyle/>
        <a:p>
          <a:endParaRPr lang="en-US"/>
        </a:p>
      </dgm:t>
    </dgm:pt>
    <dgm:pt modelId="{B542761E-A8BD-4DFD-9056-7197DC90773D}" type="pres">
      <dgm:prSet presAssocID="{DA21C4CD-D40F-423C-AEEB-E52316B77AAB}" presName="space" presStyleCnt="0"/>
      <dgm:spPr/>
    </dgm:pt>
    <dgm:pt modelId="{14FD79E0-1817-4C94-AEB4-0EA3E2AD80C8}" type="pres">
      <dgm:prSet presAssocID="{AD8D0E64-1F72-4A22-B64E-6B4741BA4369}" presName="composite" presStyleCnt="0"/>
      <dgm:spPr/>
    </dgm:pt>
    <dgm:pt modelId="{0E7F44AA-D04B-4FE8-B116-DD6EB10E67DA}" type="pres">
      <dgm:prSet presAssocID="{AD8D0E64-1F72-4A22-B64E-6B4741BA4369}" presName="parTx" presStyleLbl="alignNode1" presStyleIdx="1" presStyleCnt="4">
        <dgm:presLayoutVars>
          <dgm:chMax val="0"/>
          <dgm:chPref val="0"/>
          <dgm:bulletEnabled val="1"/>
        </dgm:presLayoutVars>
      </dgm:prSet>
      <dgm:spPr/>
      <dgm:t>
        <a:bodyPr/>
        <a:lstStyle/>
        <a:p>
          <a:endParaRPr lang="en-US"/>
        </a:p>
      </dgm:t>
    </dgm:pt>
    <dgm:pt modelId="{35E98C85-ACF8-4CC7-861C-B72D0A583A56}" type="pres">
      <dgm:prSet presAssocID="{AD8D0E64-1F72-4A22-B64E-6B4741BA4369}" presName="desTx" presStyleLbl="alignAccFollowNode1" presStyleIdx="1" presStyleCnt="4">
        <dgm:presLayoutVars>
          <dgm:bulletEnabled val="1"/>
        </dgm:presLayoutVars>
      </dgm:prSet>
      <dgm:spPr/>
      <dgm:t>
        <a:bodyPr/>
        <a:lstStyle/>
        <a:p>
          <a:endParaRPr lang="en-US"/>
        </a:p>
      </dgm:t>
    </dgm:pt>
    <dgm:pt modelId="{8F699F6C-BD64-432A-AE04-1B20AED7A15E}" type="pres">
      <dgm:prSet presAssocID="{5D80589D-6338-47FD-B268-B33C945EFD40}" presName="space" presStyleCnt="0"/>
      <dgm:spPr/>
    </dgm:pt>
    <dgm:pt modelId="{190EC8AD-E7E6-4E5A-A443-4CE2C88C3767}" type="pres">
      <dgm:prSet presAssocID="{D5146125-20FC-4685-8B2F-23A0ABA9421C}" presName="composite" presStyleCnt="0"/>
      <dgm:spPr/>
    </dgm:pt>
    <dgm:pt modelId="{1AF0CA44-5100-4E13-B0C9-00E7F74FC73C}" type="pres">
      <dgm:prSet presAssocID="{D5146125-20FC-4685-8B2F-23A0ABA9421C}" presName="parTx" presStyleLbl="alignNode1" presStyleIdx="2" presStyleCnt="4">
        <dgm:presLayoutVars>
          <dgm:chMax val="0"/>
          <dgm:chPref val="0"/>
          <dgm:bulletEnabled val="1"/>
        </dgm:presLayoutVars>
      </dgm:prSet>
      <dgm:spPr/>
      <dgm:t>
        <a:bodyPr/>
        <a:lstStyle/>
        <a:p>
          <a:endParaRPr lang="en-US"/>
        </a:p>
      </dgm:t>
    </dgm:pt>
    <dgm:pt modelId="{76D15112-4C94-4EB5-8FCD-EC34E015D013}" type="pres">
      <dgm:prSet presAssocID="{D5146125-20FC-4685-8B2F-23A0ABA9421C}" presName="desTx" presStyleLbl="alignAccFollowNode1" presStyleIdx="2" presStyleCnt="4">
        <dgm:presLayoutVars>
          <dgm:bulletEnabled val="1"/>
        </dgm:presLayoutVars>
      </dgm:prSet>
      <dgm:spPr/>
      <dgm:t>
        <a:bodyPr/>
        <a:lstStyle/>
        <a:p>
          <a:endParaRPr lang="en-US"/>
        </a:p>
      </dgm:t>
    </dgm:pt>
    <dgm:pt modelId="{DB273E86-1E82-4B8F-9853-8ACDAE8A4CF1}" type="pres">
      <dgm:prSet presAssocID="{5EF9B5ED-B731-4B8D-AD2A-83163BEA00AC}" presName="space" presStyleCnt="0"/>
      <dgm:spPr/>
    </dgm:pt>
    <dgm:pt modelId="{2B02578B-23B9-4124-B2F7-97E4F44189A8}" type="pres">
      <dgm:prSet presAssocID="{10DC3B40-9E34-4AE7-8576-F3A52BD20A45}" presName="composite" presStyleCnt="0"/>
      <dgm:spPr/>
    </dgm:pt>
    <dgm:pt modelId="{05FFF83A-DDE3-4457-91ED-221BBCE6B0DA}" type="pres">
      <dgm:prSet presAssocID="{10DC3B40-9E34-4AE7-8576-F3A52BD20A45}" presName="parTx" presStyleLbl="alignNode1" presStyleIdx="3" presStyleCnt="4">
        <dgm:presLayoutVars>
          <dgm:chMax val="0"/>
          <dgm:chPref val="0"/>
          <dgm:bulletEnabled val="1"/>
        </dgm:presLayoutVars>
      </dgm:prSet>
      <dgm:spPr/>
      <dgm:t>
        <a:bodyPr/>
        <a:lstStyle/>
        <a:p>
          <a:endParaRPr lang="en-US"/>
        </a:p>
      </dgm:t>
    </dgm:pt>
    <dgm:pt modelId="{A05E5F4E-90B8-4C08-B3DB-F9A4F4942C05}" type="pres">
      <dgm:prSet presAssocID="{10DC3B40-9E34-4AE7-8576-F3A52BD20A45}" presName="desTx" presStyleLbl="alignAccFollowNode1" presStyleIdx="3" presStyleCnt="4">
        <dgm:presLayoutVars>
          <dgm:bulletEnabled val="1"/>
        </dgm:presLayoutVars>
      </dgm:prSet>
      <dgm:spPr/>
      <dgm:t>
        <a:bodyPr/>
        <a:lstStyle/>
        <a:p>
          <a:endParaRPr lang="en-US"/>
        </a:p>
      </dgm:t>
    </dgm:pt>
  </dgm:ptLst>
  <dgm:cxnLst>
    <dgm:cxn modelId="{F7A4E43E-8108-4B42-83E8-118D7FEBF130}" srcId="{AD8D0E64-1F72-4A22-B64E-6B4741BA4369}" destId="{CCD3AE96-1F84-475B-9522-1EE4FED134BC}" srcOrd="0" destOrd="0" parTransId="{65A19545-1506-4BA0-AC46-6021DE3B4278}" sibTransId="{64F7E3D6-0FF8-4CA4-B570-71E814111BD5}"/>
    <dgm:cxn modelId="{DE729145-5806-487D-A389-B975AD7C65E1}" type="presOf" srcId="{8CA8F046-A181-4D22-876C-AD3185E29C7C}" destId="{76D15112-4C94-4EB5-8FCD-EC34E015D013}" srcOrd="0" destOrd="0" presId="urn:microsoft.com/office/officeart/2005/8/layout/hList1"/>
    <dgm:cxn modelId="{D8B22B7B-C062-498A-960A-ED2EE373C4FA}" srcId="{B3A31AE9-B335-4B2F-A570-C256DF9EE8AF}" destId="{2D9F1B4B-5ECC-4363-A143-8B5403D0C206}" srcOrd="0" destOrd="0" parTransId="{3BA461CA-C9F8-4941-837D-1734BF73A6E5}" sibTransId="{5F1CBB38-A67A-409B-B8E8-4F76B0682D4D}"/>
    <dgm:cxn modelId="{E23376D8-5D4B-4257-BE2A-871AC74B8917}" srcId="{10DC3B40-9E34-4AE7-8576-F3A52BD20A45}" destId="{1E8B3ACD-2B7C-4753-AE3F-9A2F3A991E60}" srcOrd="0" destOrd="0" parTransId="{717A9CAD-7697-4D9C-B853-0A7B18986295}" sibTransId="{555ECD99-8ED6-4772-B348-201F1158E76B}"/>
    <dgm:cxn modelId="{F95B073E-47BB-452D-B9B5-CF831F8B9347}" type="presOf" srcId="{435CFEA6-EA3B-4C6C-B693-DCCF4C204075}" destId="{35E98C85-ACF8-4CC7-861C-B72D0A583A56}" srcOrd="0" destOrd="1" presId="urn:microsoft.com/office/officeart/2005/8/layout/hList1"/>
    <dgm:cxn modelId="{1561C768-DBEC-4614-8DC5-D33EC0106EF5}" srcId="{C9402709-0839-42DF-A980-E10A8ECFE75F}" destId="{B3A31AE9-B335-4B2F-A570-C256DF9EE8AF}" srcOrd="0" destOrd="0" parTransId="{B8A202B2-2744-49BF-87FA-3575E7127C5E}" sibTransId="{DA21C4CD-D40F-423C-AEEB-E52316B77AAB}"/>
    <dgm:cxn modelId="{0D1F4603-8DFF-455E-A661-A7BFE026945F}" type="presOf" srcId="{D5146125-20FC-4685-8B2F-23A0ABA9421C}" destId="{1AF0CA44-5100-4E13-B0C9-00E7F74FC73C}" srcOrd="0" destOrd="0" presId="urn:microsoft.com/office/officeart/2005/8/layout/hList1"/>
    <dgm:cxn modelId="{879FFF98-B876-4643-A005-40E6B158D0B3}" srcId="{D5146125-20FC-4685-8B2F-23A0ABA9421C}" destId="{8CA8F046-A181-4D22-876C-AD3185E29C7C}" srcOrd="0" destOrd="0" parTransId="{986C9BC9-2C70-47D0-8679-C5F0F795FA09}" sibTransId="{ED1062F2-D570-425F-8975-AF77EFD4BD62}"/>
    <dgm:cxn modelId="{EC2DEE32-4610-4DF9-BAA1-BE30AB945C4D}" srcId="{C9402709-0839-42DF-A980-E10A8ECFE75F}" destId="{AD8D0E64-1F72-4A22-B64E-6B4741BA4369}" srcOrd="1" destOrd="0" parTransId="{9A4D217D-8F4D-4DEC-B62B-508D98EE84B3}" sibTransId="{5D80589D-6338-47FD-B268-B33C945EFD40}"/>
    <dgm:cxn modelId="{6CB803EC-7883-42AC-A171-1BAF88D4BF71}" type="presOf" srcId="{10DC3B40-9E34-4AE7-8576-F3A52BD20A45}" destId="{05FFF83A-DDE3-4457-91ED-221BBCE6B0DA}" srcOrd="0" destOrd="0" presId="urn:microsoft.com/office/officeart/2005/8/layout/hList1"/>
    <dgm:cxn modelId="{0BAA3F42-B68E-4EEF-AEFE-4D6DA484A03B}" srcId="{AD8D0E64-1F72-4A22-B64E-6B4741BA4369}" destId="{435CFEA6-EA3B-4C6C-B693-DCCF4C204075}" srcOrd="1" destOrd="0" parTransId="{40D0A71B-DE83-4B8F-B5CA-26876FFED823}" sibTransId="{33C79983-71CC-46AE-BA0A-B2E6A385BCB6}"/>
    <dgm:cxn modelId="{DE590F06-D5C4-4A56-BCF1-0036CB53267C}" type="presOf" srcId="{B3A31AE9-B335-4B2F-A570-C256DF9EE8AF}" destId="{F2838FB3-9DDD-4E6D-A7CC-63A5B1249D14}" srcOrd="0" destOrd="0" presId="urn:microsoft.com/office/officeart/2005/8/layout/hList1"/>
    <dgm:cxn modelId="{A1C41100-ECC5-46AF-BF50-5E1C7DC0591D}" type="presOf" srcId="{1E8B3ACD-2B7C-4753-AE3F-9A2F3A991E60}" destId="{A05E5F4E-90B8-4C08-B3DB-F9A4F4942C05}" srcOrd="0" destOrd="0" presId="urn:microsoft.com/office/officeart/2005/8/layout/hList1"/>
    <dgm:cxn modelId="{03F4FCDE-14C7-4E5A-BF94-73D0C6760E2E}" type="presOf" srcId="{CCD3AE96-1F84-475B-9522-1EE4FED134BC}" destId="{35E98C85-ACF8-4CC7-861C-B72D0A583A56}" srcOrd="0" destOrd="0" presId="urn:microsoft.com/office/officeart/2005/8/layout/hList1"/>
    <dgm:cxn modelId="{85CEC819-329C-4136-A76D-16CA46645754}" srcId="{C9402709-0839-42DF-A980-E10A8ECFE75F}" destId="{10DC3B40-9E34-4AE7-8576-F3A52BD20A45}" srcOrd="3" destOrd="0" parTransId="{1EC21117-86B0-4F01-9F6D-C6C653CA0D17}" sibTransId="{C3228E89-6235-47B8-AA4D-E66040DC7ECF}"/>
    <dgm:cxn modelId="{A2D06C6D-359A-40D7-9FC7-849172AB81C0}" type="presOf" srcId="{AD8D0E64-1F72-4A22-B64E-6B4741BA4369}" destId="{0E7F44AA-D04B-4FE8-B116-DD6EB10E67DA}" srcOrd="0" destOrd="0" presId="urn:microsoft.com/office/officeart/2005/8/layout/hList1"/>
    <dgm:cxn modelId="{E14420A9-F269-4327-BFB0-165A0959BDDE}" type="presOf" srcId="{C9402709-0839-42DF-A980-E10A8ECFE75F}" destId="{5D1CF956-3956-49C7-912B-486F5ED80CED}" srcOrd="0" destOrd="0" presId="urn:microsoft.com/office/officeart/2005/8/layout/hList1"/>
    <dgm:cxn modelId="{2B5DFBAA-6655-4E0F-9542-B866DC6DC21A}" srcId="{C9402709-0839-42DF-A980-E10A8ECFE75F}" destId="{D5146125-20FC-4685-8B2F-23A0ABA9421C}" srcOrd="2" destOrd="0" parTransId="{76195065-7687-402D-B75F-61B10F76C6FB}" sibTransId="{5EF9B5ED-B731-4B8D-AD2A-83163BEA00AC}"/>
    <dgm:cxn modelId="{16B61E41-C13C-4B6E-A76D-4268FED7AA35}" type="presOf" srcId="{2D9F1B4B-5ECC-4363-A143-8B5403D0C206}" destId="{A18C7328-0C8D-4B2D-A240-3588E2952682}" srcOrd="0" destOrd="0" presId="urn:microsoft.com/office/officeart/2005/8/layout/hList1"/>
    <dgm:cxn modelId="{2D18BEFC-1621-4CC2-A4EC-FCB2FC0084F2}" type="presParOf" srcId="{5D1CF956-3956-49C7-912B-486F5ED80CED}" destId="{9CD1DDB0-1C0E-4FAC-B926-7880E646510E}" srcOrd="0" destOrd="0" presId="urn:microsoft.com/office/officeart/2005/8/layout/hList1"/>
    <dgm:cxn modelId="{33F26675-0415-426B-BB2A-28599F5748EC}" type="presParOf" srcId="{9CD1DDB0-1C0E-4FAC-B926-7880E646510E}" destId="{F2838FB3-9DDD-4E6D-A7CC-63A5B1249D14}" srcOrd="0" destOrd="0" presId="urn:microsoft.com/office/officeart/2005/8/layout/hList1"/>
    <dgm:cxn modelId="{D03E2842-A88E-41B3-94CC-7722A2D0C14D}" type="presParOf" srcId="{9CD1DDB0-1C0E-4FAC-B926-7880E646510E}" destId="{A18C7328-0C8D-4B2D-A240-3588E2952682}" srcOrd="1" destOrd="0" presId="urn:microsoft.com/office/officeart/2005/8/layout/hList1"/>
    <dgm:cxn modelId="{0B770201-29C6-48BC-B44B-5099C7A5CECD}" type="presParOf" srcId="{5D1CF956-3956-49C7-912B-486F5ED80CED}" destId="{B542761E-A8BD-4DFD-9056-7197DC90773D}" srcOrd="1" destOrd="0" presId="urn:microsoft.com/office/officeart/2005/8/layout/hList1"/>
    <dgm:cxn modelId="{DE031AF4-7B00-45DC-A2D9-4B4F1E4F4114}" type="presParOf" srcId="{5D1CF956-3956-49C7-912B-486F5ED80CED}" destId="{14FD79E0-1817-4C94-AEB4-0EA3E2AD80C8}" srcOrd="2" destOrd="0" presId="urn:microsoft.com/office/officeart/2005/8/layout/hList1"/>
    <dgm:cxn modelId="{B4BD3FFA-2043-4ECC-86C8-242294CDE6B2}" type="presParOf" srcId="{14FD79E0-1817-4C94-AEB4-0EA3E2AD80C8}" destId="{0E7F44AA-D04B-4FE8-B116-DD6EB10E67DA}" srcOrd="0" destOrd="0" presId="urn:microsoft.com/office/officeart/2005/8/layout/hList1"/>
    <dgm:cxn modelId="{2121FC2E-7453-46D5-9879-B6421891AA8A}" type="presParOf" srcId="{14FD79E0-1817-4C94-AEB4-0EA3E2AD80C8}" destId="{35E98C85-ACF8-4CC7-861C-B72D0A583A56}" srcOrd="1" destOrd="0" presId="urn:microsoft.com/office/officeart/2005/8/layout/hList1"/>
    <dgm:cxn modelId="{18122A0B-81E5-4E61-AB36-1A78BA66B619}" type="presParOf" srcId="{5D1CF956-3956-49C7-912B-486F5ED80CED}" destId="{8F699F6C-BD64-432A-AE04-1B20AED7A15E}" srcOrd="3" destOrd="0" presId="urn:microsoft.com/office/officeart/2005/8/layout/hList1"/>
    <dgm:cxn modelId="{ECA343F0-5364-466B-B519-48BE63039FF9}" type="presParOf" srcId="{5D1CF956-3956-49C7-912B-486F5ED80CED}" destId="{190EC8AD-E7E6-4E5A-A443-4CE2C88C3767}" srcOrd="4" destOrd="0" presId="urn:microsoft.com/office/officeart/2005/8/layout/hList1"/>
    <dgm:cxn modelId="{50162D54-DCBA-4759-B1B2-91E37B998038}" type="presParOf" srcId="{190EC8AD-E7E6-4E5A-A443-4CE2C88C3767}" destId="{1AF0CA44-5100-4E13-B0C9-00E7F74FC73C}" srcOrd="0" destOrd="0" presId="urn:microsoft.com/office/officeart/2005/8/layout/hList1"/>
    <dgm:cxn modelId="{614DC9D1-64D6-49DB-B828-6E6ED8634B56}" type="presParOf" srcId="{190EC8AD-E7E6-4E5A-A443-4CE2C88C3767}" destId="{76D15112-4C94-4EB5-8FCD-EC34E015D013}" srcOrd="1" destOrd="0" presId="urn:microsoft.com/office/officeart/2005/8/layout/hList1"/>
    <dgm:cxn modelId="{E486DDE7-04B7-4B50-A1B3-9F71DD1DD774}" type="presParOf" srcId="{5D1CF956-3956-49C7-912B-486F5ED80CED}" destId="{DB273E86-1E82-4B8F-9853-8ACDAE8A4CF1}" srcOrd="5" destOrd="0" presId="urn:microsoft.com/office/officeart/2005/8/layout/hList1"/>
    <dgm:cxn modelId="{29C1AE30-C8A0-42AD-99E4-E1D9CE21A54C}" type="presParOf" srcId="{5D1CF956-3956-49C7-912B-486F5ED80CED}" destId="{2B02578B-23B9-4124-B2F7-97E4F44189A8}" srcOrd="6" destOrd="0" presId="urn:microsoft.com/office/officeart/2005/8/layout/hList1"/>
    <dgm:cxn modelId="{C1E4CF1A-A230-4EE6-A5C1-5497C848803F}" type="presParOf" srcId="{2B02578B-23B9-4124-B2F7-97E4F44189A8}" destId="{05FFF83A-DDE3-4457-91ED-221BBCE6B0DA}" srcOrd="0" destOrd="0" presId="urn:microsoft.com/office/officeart/2005/8/layout/hList1"/>
    <dgm:cxn modelId="{AC281675-E87E-42CE-A4F2-5D3583391628}" type="presParOf" srcId="{2B02578B-23B9-4124-B2F7-97E4F44189A8}" destId="{A05E5F4E-90B8-4C08-B3DB-F9A4F4942C0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1A2BC4-F4E2-4CA5-9EDE-5E3D43AB534D}"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en-US"/>
        </a:p>
      </dgm:t>
    </dgm:pt>
    <dgm:pt modelId="{989FA1E2-ACD0-4529-A4FA-B7D7444A0D29}">
      <dgm:prSet phldrT="[Text]" custT="1"/>
      <dgm:spPr>
        <a:ln>
          <a:solidFill>
            <a:schemeClr val="tx1"/>
          </a:solidFill>
        </a:ln>
      </dgm:spPr>
      <dgm:t>
        <a:bodyPr/>
        <a:lstStyle/>
        <a:p>
          <a:r>
            <a:rPr lang="en-US" sz="1400" dirty="0" smtClean="0"/>
            <a:t>Plan </a:t>
          </a:r>
        </a:p>
        <a:p>
          <a:r>
            <a:rPr lang="en-US" sz="1400" dirty="0" smtClean="0"/>
            <a:t>Risk </a:t>
          </a:r>
        </a:p>
        <a:p>
          <a:r>
            <a:rPr lang="en-US" sz="1400" dirty="0" smtClean="0"/>
            <a:t>Management</a:t>
          </a:r>
          <a:endParaRPr lang="en-US" sz="1400" dirty="0"/>
        </a:p>
      </dgm:t>
    </dgm:pt>
    <dgm:pt modelId="{22ABC2C3-DDCE-4A95-BF83-985A253584E8}" type="parTrans" cxnId="{FA8CAB78-EA91-42BC-9E62-11CBF316A0BB}">
      <dgm:prSet/>
      <dgm:spPr/>
      <dgm:t>
        <a:bodyPr/>
        <a:lstStyle/>
        <a:p>
          <a:endParaRPr lang="en-US"/>
        </a:p>
      </dgm:t>
    </dgm:pt>
    <dgm:pt modelId="{B16AB77F-3004-4A7A-BF31-7E554207FCBA}" type="sibTrans" cxnId="{FA8CAB78-EA91-42BC-9E62-11CBF316A0BB}">
      <dgm:prSet/>
      <dgm:spPr/>
      <dgm:t>
        <a:bodyPr/>
        <a:lstStyle/>
        <a:p>
          <a:endParaRPr lang="en-US"/>
        </a:p>
      </dgm:t>
    </dgm:pt>
    <dgm:pt modelId="{281F2818-08B5-4F20-9CE0-1D0DDE4D863E}">
      <dgm:prSet phldrT="[Text]"/>
      <dgm:spPr>
        <a:ln>
          <a:solidFill>
            <a:schemeClr val="tx1"/>
          </a:solidFill>
        </a:ln>
      </dgm:spPr>
      <dgm:t>
        <a:bodyPr/>
        <a:lstStyle/>
        <a:p>
          <a:r>
            <a:rPr lang="en-US" dirty="0" smtClean="0"/>
            <a:t>Stakeholder </a:t>
          </a:r>
        </a:p>
        <a:p>
          <a:r>
            <a:rPr lang="en-US" dirty="0" smtClean="0"/>
            <a:t>Meetings</a:t>
          </a:r>
          <a:endParaRPr lang="en-US" dirty="0"/>
        </a:p>
      </dgm:t>
    </dgm:pt>
    <dgm:pt modelId="{319572C2-7D6F-44A3-9727-04C71E7F9BF4}" type="parTrans" cxnId="{3229EAC3-88B8-495E-BB9F-925722CB755E}">
      <dgm:prSet/>
      <dgm:spPr>
        <a:ln>
          <a:solidFill>
            <a:schemeClr val="tx1"/>
          </a:solidFill>
        </a:ln>
      </dgm:spPr>
      <dgm:t>
        <a:bodyPr/>
        <a:lstStyle/>
        <a:p>
          <a:endParaRPr lang="en-US"/>
        </a:p>
      </dgm:t>
    </dgm:pt>
    <dgm:pt modelId="{7D811C2B-7285-4DFD-844F-AB2215135E4A}" type="sibTrans" cxnId="{3229EAC3-88B8-495E-BB9F-925722CB755E}">
      <dgm:prSet/>
      <dgm:spPr/>
      <dgm:t>
        <a:bodyPr/>
        <a:lstStyle/>
        <a:p>
          <a:endParaRPr lang="en-US"/>
        </a:p>
      </dgm:t>
    </dgm:pt>
    <dgm:pt modelId="{7A4798B9-4407-447E-AB89-4E85DA388939}">
      <dgm:prSet phldrT="[Text]"/>
      <dgm:spPr>
        <a:ln>
          <a:solidFill>
            <a:schemeClr val="tx1"/>
          </a:solidFill>
        </a:ln>
      </dgm:spPr>
      <dgm:t>
        <a:bodyPr/>
        <a:lstStyle/>
        <a:p>
          <a:r>
            <a:rPr lang="en-US" dirty="0" smtClean="0"/>
            <a:t>Team</a:t>
          </a:r>
        </a:p>
        <a:p>
          <a:r>
            <a:rPr lang="en-US" dirty="0" smtClean="0"/>
            <a:t> Meetings</a:t>
          </a:r>
          <a:endParaRPr lang="en-US" dirty="0"/>
        </a:p>
      </dgm:t>
    </dgm:pt>
    <dgm:pt modelId="{C54D2535-5D62-41B5-9996-54A143D30A97}" type="parTrans" cxnId="{C398CFB7-5109-4CB4-95F7-8E89474FBCC3}">
      <dgm:prSet/>
      <dgm:spPr>
        <a:ln>
          <a:solidFill>
            <a:schemeClr val="tx1"/>
          </a:solidFill>
        </a:ln>
      </dgm:spPr>
      <dgm:t>
        <a:bodyPr/>
        <a:lstStyle/>
        <a:p>
          <a:endParaRPr lang="en-US"/>
        </a:p>
      </dgm:t>
    </dgm:pt>
    <dgm:pt modelId="{5AB02CDD-616E-45D0-9DC2-038F61C65062}" type="sibTrans" cxnId="{C398CFB7-5109-4CB4-95F7-8E89474FBCC3}">
      <dgm:prSet/>
      <dgm:spPr/>
      <dgm:t>
        <a:bodyPr/>
        <a:lstStyle/>
        <a:p>
          <a:endParaRPr lang="en-US"/>
        </a:p>
      </dgm:t>
    </dgm:pt>
    <dgm:pt modelId="{DC6B5075-838B-4F60-938D-00CF6E9092BC}">
      <dgm:prSet phldrT="[Text]"/>
      <dgm:spPr>
        <a:ln>
          <a:solidFill>
            <a:schemeClr val="tx1"/>
          </a:solidFill>
        </a:ln>
      </dgm:spPr>
      <dgm:t>
        <a:bodyPr/>
        <a:lstStyle/>
        <a:p>
          <a:r>
            <a:rPr lang="en-US" dirty="0" smtClean="0"/>
            <a:t>Project Management Plan</a:t>
          </a:r>
          <a:endParaRPr lang="en-US" dirty="0"/>
        </a:p>
      </dgm:t>
    </dgm:pt>
    <dgm:pt modelId="{EF6DF9D4-B3F7-4DD9-B1A1-BD21F3F2BF9D}" type="parTrans" cxnId="{CE795755-7449-4E71-A132-737E530F74B1}">
      <dgm:prSet/>
      <dgm:spPr>
        <a:ln>
          <a:solidFill>
            <a:schemeClr val="tx1"/>
          </a:solidFill>
        </a:ln>
      </dgm:spPr>
      <dgm:t>
        <a:bodyPr/>
        <a:lstStyle/>
        <a:p>
          <a:endParaRPr lang="en-US"/>
        </a:p>
      </dgm:t>
    </dgm:pt>
    <dgm:pt modelId="{6321C266-2BD5-45FA-AF6F-6D8AA76DD97A}" type="sibTrans" cxnId="{CE795755-7449-4E71-A132-737E530F74B1}">
      <dgm:prSet/>
      <dgm:spPr/>
      <dgm:t>
        <a:bodyPr/>
        <a:lstStyle/>
        <a:p>
          <a:endParaRPr lang="en-US"/>
        </a:p>
      </dgm:t>
    </dgm:pt>
    <dgm:pt modelId="{DC72F236-0F1D-4E38-8109-12DB264B0368}">
      <dgm:prSet phldrT="[Text]"/>
      <dgm:spPr>
        <a:ln>
          <a:solidFill>
            <a:schemeClr val="tx1"/>
          </a:solidFill>
        </a:ln>
      </dgm:spPr>
      <dgm:t>
        <a:bodyPr/>
        <a:lstStyle/>
        <a:p>
          <a:r>
            <a:rPr lang="en-US" dirty="0" smtClean="0"/>
            <a:t>Organization Policies</a:t>
          </a:r>
          <a:endParaRPr lang="en-US" dirty="0"/>
        </a:p>
      </dgm:t>
    </dgm:pt>
    <dgm:pt modelId="{45E2CE07-7A9E-4314-BC1E-0F7246B57136}" type="parTrans" cxnId="{3BD9888A-0BD3-46B0-932E-E0812A7D6660}">
      <dgm:prSet/>
      <dgm:spPr>
        <a:ln>
          <a:solidFill>
            <a:schemeClr val="tx1"/>
          </a:solidFill>
        </a:ln>
      </dgm:spPr>
      <dgm:t>
        <a:bodyPr/>
        <a:lstStyle/>
        <a:p>
          <a:endParaRPr lang="en-US"/>
        </a:p>
      </dgm:t>
    </dgm:pt>
    <dgm:pt modelId="{3EF6C264-B6D7-4056-B3DB-BC90DBFA9FBB}" type="sibTrans" cxnId="{3BD9888A-0BD3-46B0-932E-E0812A7D6660}">
      <dgm:prSet/>
      <dgm:spPr/>
      <dgm:t>
        <a:bodyPr/>
        <a:lstStyle/>
        <a:p>
          <a:endParaRPr lang="en-US"/>
        </a:p>
      </dgm:t>
    </dgm:pt>
    <dgm:pt modelId="{471506E5-A7B6-40E3-BC79-A8CA2B58E3DE}">
      <dgm:prSet phldrT="[Text]"/>
      <dgm:spPr>
        <a:ln>
          <a:solidFill>
            <a:schemeClr val="tx1"/>
          </a:solidFill>
        </a:ln>
      </dgm:spPr>
      <dgm:t>
        <a:bodyPr/>
        <a:lstStyle/>
        <a:p>
          <a:r>
            <a:rPr lang="en-US" smtClean="0"/>
            <a:t>Expert Judgement</a:t>
          </a:r>
          <a:endParaRPr lang="en-US" dirty="0"/>
        </a:p>
      </dgm:t>
    </dgm:pt>
    <dgm:pt modelId="{E5EDD66E-A16C-45DD-8312-E42758127C1A}" type="parTrans" cxnId="{21C39E0B-C964-4F8E-834C-E677535C9203}">
      <dgm:prSet/>
      <dgm:spPr>
        <a:ln>
          <a:solidFill>
            <a:schemeClr val="tx1"/>
          </a:solidFill>
        </a:ln>
      </dgm:spPr>
      <dgm:t>
        <a:bodyPr/>
        <a:lstStyle/>
        <a:p>
          <a:endParaRPr lang="en-US"/>
        </a:p>
      </dgm:t>
    </dgm:pt>
    <dgm:pt modelId="{6EA1DBE5-706D-46E3-92F4-E0B860ACB0BD}" type="sibTrans" cxnId="{21C39E0B-C964-4F8E-834C-E677535C9203}">
      <dgm:prSet/>
      <dgm:spPr/>
      <dgm:t>
        <a:bodyPr/>
        <a:lstStyle/>
        <a:p>
          <a:endParaRPr lang="en-US"/>
        </a:p>
      </dgm:t>
    </dgm:pt>
    <dgm:pt modelId="{4BA6A943-71D3-47D1-92B4-B9E9008B27C2}" type="pres">
      <dgm:prSet presAssocID="{671A2BC4-F4E2-4CA5-9EDE-5E3D43AB534D}" presName="cycle" presStyleCnt="0">
        <dgm:presLayoutVars>
          <dgm:chMax val="1"/>
          <dgm:dir/>
          <dgm:animLvl val="ctr"/>
          <dgm:resizeHandles val="exact"/>
        </dgm:presLayoutVars>
      </dgm:prSet>
      <dgm:spPr/>
      <dgm:t>
        <a:bodyPr/>
        <a:lstStyle/>
        <a:p>
          <a:endParaRPr lang="en-US"/>
        </a:p>
      </dgm:t>
    </dgm:pt>
    <dgm:pt modelId="{A60728DC-1538-4AED-BBE6-3D29D1E372D8}" type="pres">
      <dgm:prSet presAssocID="{989FA1E2-ACD0-4529-A4FA-B7D7444A0D29}" presName="centerShape" presStyleLbl="node0" presStyleIdx="0" presStyleCnt="1" custScaleX="119336"/>
      <dgm:spPr/>
      <dgm:t>
        <a:bodyPr/>
        <a:lstStyle/>
        <a:p>
          <a:endParaRPr lang="en-US"/>
        </a:p>
      </dgm:t>
    </dgm:pt>
    <dgm:pt modelId="{F3178ED0-1D17-40AC-B424-6B862ACE9A23}" type="pres">
      <dgm:prSet presAssocID="{319572C2-7D6F-44A3-9727-04C71E7F9BF4}" presName="parTrans" presStyleLbl="bgSibTrans2D1" presStyleIdx="0" presStyleCnt="5"/>
      <dgm:spPr/>
      <dgm:t>
        <a:bodyPr/>
        <a:lstStyle/>
        <a:p>
          <a:endParaRPr lang="en-US"/>
        </a:p>
      </dgm:t>
    </dgm:pt>
    <dgm:pt modelId="{562A72F8-431B-4762-9109-3CD84893C873}" type="pres">
      <dgm:prSet presAssocID="{281F2818-08B5-4F20-9CE0-1D0DDE4D863E}" presName="node" presStyleLbl="node1" presStyleIdx="0" presStyleCnt="5">
        <dgm:presLayoutVars>
          <dgm:bulletEnabled val="1"/>
        </dgm:presLayoutVars>
      </dgm:prSet>
      <dgm:spPr/>
      <dgm:t>
        <a:bodyPr/>
        <a:lstStyle/>
        <a:p>
          <a:endParaRPr lang="en-US"/>
        </a:p>
      </dgm:t>
    </dgm:pt>
    <dgm:pt modelId="{4A8F62DF-AF5F-4F0B-B84B-5DAD5CA74E77}" type="pres">
      <dgm:prSet presAssocID="{C54D2535-5D62-41B5-9996-54A143D30A97}" presName="parTrans" presStyleLbl="bgSibTrans2D1" presStyleIdx="1" presStyleCnt="5"/>
      <dgm:spPr/>
      <dgm:t>
        <a:bodyPr/>
        <a:lstStyle/>
        <a:p>
          <a:endParaRPr lang="en-US"/>
        </a:p>
      </dgm:t>
    </dgm:pt>
    <dgm:pt modelId="{A6D8D67A-1B6A-4E15-8A82-C830A48426A6}" type="pres">
      <dgm:prSet presAssocID="{7A4798B9-4407-447E-AB89-4E85DA388939}" presName="node" presStyleLbl="node1" presStyleIdx="1" presStyleCnt="5">
        <dgm:presLayoutVars>
          <dgm:bulletEnabled val="1"/>
        </dgm:presLayoutVars>
      </dgm:prSet>
      <dgm:spPr/>
      <dgm:t>
        <a:bodyPr/>
        <a:lstStyle/>
        <a:p>
          <a:endParaRPr lang="en-US"/>
        </a:p>
      </dgm:t>
    </dgm:pt>
    <dgm:pt modelId="{B3D923BE-2A2E-40A1-B28D-CCCDDDDF086D}" type="pres">
      <dgm:prSet presAssocID="{EF6DF9D4-B3F7-4DD9-B1A1-BD21F3F2BF9D}" presName="parTrans" presStyleLbl="bgSibTrans2D1" presStyleIdx="2" presStyleCnt="5"/>
      <dgm:spPr/>
      <dgm:t>
        <a:bodyPr/>
        <a:lstStyle/>
        <a:p>
          <a:endParaRPr lang="en-US"/>
        </a:p>
      </dgm:t>
    </dgm:pt>
    <dgm:pt modelId="{88C8E149-7BDD-43A4-BA3D-16400BC004F7}" type="pres">
      <dgm:prSet presAssocID="{DC6B5075-838B-4F60-938D-00CF6E9092BC}" presName="node" presStyleLbl="node1" presStyleIdx="2" presStyleCnt="5">
        <dgm:presLayoutVars>
          <dgm:bulletEnabled val="1"/>
        </dgm:presLayoutVars>
      </dgm:prSet>
      <dgm:spPr/>
      <dgm:t>
        <a:bodyPr/>
        <a:lstStyle/>
        <a:p>
          <a:endParaRPr lang="en-US"/>
        </a:p>
      </dgm:t>
    </dgm:pt>
    <dgm:pt modelId="{153DD745-DBE1-44FD-ABDD-A7EF7CFAB906}" type="pres">
      <dgm:prSet presAssocID="{45E2CE07-7A9E-4314-BC1E-0F7246B57136}" presName="parTrans" presStyleLbl="bgSibTrans2D1" presStyleIdx="3" presStyleCnt="5"/>
      <dgm:spPr/>
      <dgm:t>
        <a:bodyPr/>
        <a:lstStyle/>
        <a:p>
          <a:endParaRPr lang="en-US"/>
        </a:p>
      </dgm:t>
    </dgm:pt>
    <dgm:pt modelId="{CE108F0B-13C7-4772-8000-BFDEBC8E2CA8}" type="pres">
      <dgm:prSet presAssocID="{DC72F236-0F1D-4E38-8109-12DB264B0368}" presName="node" presStyleLbl="node1" presStyleIdx="3" presStyleCnt="5">
        <dgm:presLayoutVars>
          <dgm:bulletEnabled val="1"/>
        </dgm:presLayoutVars>
      </dgm:prSet>
      <dgm:spPr/>
      <dgm:t>
        <a:bodyPr/>
        <a:lstStyle/>
        <a:p>
          <a:endParaRPr lang="en-US"/>
        </a:p>
      </dgm:t>
    </dgm:pt>
    <dgm:pt modelId="{4CB9174D-1615-4AFE-85D8-24CE1ABDF137}" type="pres">
      <dgm:prSet presAssocID="{E5EDD66E-A16C-45DD-8312-E42758127C1A}" presName="parTrans" presStyleLbl="bgSibTrans2D1" presStyleIdx="4" presStyleCnt="5"/>
      <dgm:spPr/>
      <dgm:t>
        <a:bodyPr/>
        <a:lstStyle/>
        <a:p>
          <a:endParaRPr lang="en-US"/>
        </a:p>
      </dgm:t>
    </dgm:pt>
    <dgm:pt modelId="{AE7D54A0-20AE-4B41-B61F-3FB2C35AB278}" type="pres">
      <dgm:prSet presAssocID="{471506E5-A7B6-40E3-BC79-A8CA2B58E3DE}" presName="node" presStyleLbl="node1" presStyleIdx="4" presStyleCnt="5">
        <dgm:presLayoutVars>
          <dgm:bulletEnabled val="1"/>
        </dgm:presLayoutVars>
      </dgm:prSet>
      <dgm:spPr/>
      <dgm:t>
        <a:bodyPr/>
        <a:lstStyle/>
        <a:p>
          <a:endParaRPr lang="en-US"/>
        </a:p>
      </dgm:t>
    </dgm:pt>
  </dgm:ptLst>
  <dgm:cxnLst>
    <dgm:cxn modelId="{519722AB-3762-45AB-80C8-2DB2E9070FB8}" type="presOf" srcId="{C54D2535-5D62-41B5-9996-54A143D30A97}" destId="{4A8F62DF-AF5F-4F0B-B84B-5DAD5CA74E77}" srcOrd="0" destOrd="0" presId="urn:microsoft.com/office/officeart/2005/8/layout/radial4"/>
    <dgm:cxn modelId="{031A6036-5341-4AC8-ACE3-56216329CEFE}" type="presOf" srcId="{471506E5-A7B6-40E3-BC79-A8CA2B58E3DE}" destId="{AE7D54A0-20AE-4B41-B61F-3FB2C35AB278}" srcOrd="0" destOrd="0" presId="urn:microsoft.com/office/officeart/2005/8/layout/radial4"/>
    <dgm:cxn modelId="{CE795755-7449-4E71-A132-737E530F74B1}" srcId="{989FA1E2-ACD0-4529-A4FA-B7D7444A0D29}" destId="{DC6B5075-838B-4F60-938D-00CF6E9092BC}" srcOrd="2" destOrd="0" parTransId="{EF6DF9D4-B3F7-4DD9-B1A1-BD21F3F2BF9D}" sibTransId="{6321C266-2BD5-45FA-AF6F-6D8AA76DD97A}"/>
    <dgm:cxn modelId="{D54E904A-EBEF-475E-95CA-129D6E1DFE20}" type="presOf" srcId="{45E2CE07-7A9E-4314-BC1E-0F7246B57136}" destId="{153DD745-DBE1-44FD-ABDD-A7EF7CFAB906}" srcOrd="0" destOrd="0" presId="urn:microsoft.com/office/officeart/2005/8/layout/radial4"/>
    <dgm:cxn modelId="{7A2005EB-F858-4F67-95B3-46798877BA01}" type="presOf" srcId="{281F2818-08B5-4F20-9CE0-1D0DDE4D863E}" destId="{562A72F8-431B-4762-9109-3CD84893C873}" srcOrd="0" destOrd="0" presId="urn:microsoft.com/office/officeart/2005/8/layout/radial4"/>
    <dgm:cxn modelId="{C398CFB7-5109-4CB4-95F7-8E89474FBCC3}" srcId="{989FA1E2-ACD0-4529-A4FA-B7D7444A0D29}" destId="{7A4798B9-4407-447E-AB89-4E85DA388939}" srcOrd="1" destOrd="0" parTransId="{C54D2535-5D62-41B5-9996-54A143D30A97}" sibTransId="{5AB02CDD-616E-45D0-9DC2-038F61C65062}"/>
    <dgm:cxn modelId="{21C39E0B-C964-4F8E-834C-E677535C9203}" srcId="{989FA1E2-ACD0-4529-A4FA-B7D7444A0D29}" destId="{471506E5-A7B6-40E3-BC79-A8CA2B58E3DE}" srcOrd="4" destOrd="0" parTransId="{E5EDD66E-A16C-45DD-8312-E42758127C1A}" sibTransId="{6EA1DBE5-706D-46E3-92F4-E0B860ACB0BD}"/>
    <dgm:cxn modelId="{FA8CAB78-EA91-42BC-9E62-11CBF316A0BB}" srcId="{671A2BC4-F4E2-4CA5-9EDE-5E3D43AB534D}" destId="{989FA1E2-ACD0-4529-A4FA-B7D7444A0D29}" srcOrd="0" destOrd="0" parTransId="{22ABC2C3-DDCE-4A95-BF83-985A253584E8}" sibTransId="{B16AB77F-3004-4A7A-BF31-7E554207FCBA}"/>
    <dgm:cxn modelId="{7D8D6C5B-D806-48B5-8F28-15D392FECD67}" type="presOf" srcId="{DC6B5075-838B-4F60-938D-00CF6E9092BC}" destId="{88C8E149-7BDD-43A4-BA3D-16400BC004F7}" srcOrd="0" destOrd="0" presId="urn:microsoft.com/office/officeart/2005/8/layout/radial4"/>
    <dgm:cxn modelId="{685E7AA3-AA2A-4040-AA6B-19B1884EFB9B}" type="presOf" srcId="{989FA1E2-ACD0-4529-A4FA-B7D7444A0D29}" destId="{A60728DC-1538-4AED-BBE6-3D29D1E372D8}" srcOrd="0" destOrd="0" presId="urn:microsoft.com/office/officeart/2005/8/layout/radial4"/>
    <dgm:cxn modelId="{3BD9888A-0BD3-46B0-932E-E0812A7D6660}" srcId="{989FA1E2-ACD0-4529-A4FA-B7D7444A0D29}" destId="{DC72F236-0F1D-4E38-8109-12DB264B0368}" srcOrd="3" destOrd="0" parTransId="{45E2CE07-7A9E-4314-BC1E-0F7246B57136}" sibTransId="{3EF6C264-B6D7-4056-B3DB-BC90DBFA9FBB}"/>
    <dgm:cxn modelId="{98AA2812-ACB7-41CE-8230-E7F2D14EE5F5}" type="presOf" srcId="{EF6DF9D4-B3F7-4DD9-B1A1-BD21F3F2BF9D}" destId="{B3D923BE-2A2E-40A1-B28D-CCCDDDDF086D}" srcOrd="0" destOrd="0" presId="urn:microsoft.com/office/officeart/2005/8/layout/radial4"/>
    <dgm:cxn modelId="{F57259EE-6DBE-44E2-8AFD-C2E88CDEAF9F}" type="presOf" srcId="{7A4798B9-4407-447E-AB89-4E85DA388939}" destId="{A6D8D67A-1B6A-4E15-8A82-C830A48426A6}" srcOrd="0" destOrd="0" presId="urn:microsoft.com/office/officeart/2005/8/layout/radial4"/>
    <dgm:cxn modelId="{A9B1019B-9854-4469-BDF9-8BAA503EC6BF}" type="presOf" srcId="{319572C2-7D6F-44A3-9727-04C71E7F9BF4}" destId="{F3178ED0-1D17-40AC-B424-6B862ACE9A23}" srcOrd="0" destOrd="0" presId="urn:microsoft.com/office/officeart/2005/8/layout/radial4"/>
    <dgm:cxn modelId="{C36A35D6-726F-4F35-B302-0BCEFBC23DBE}" type="presOf" srcId="{E5EDD66E-A16C-45DD-8312-E42758127C1A}" destId="{4CB9174D-1615-4AFE-85D8-24CE1ABDF137}" srcOrd="0" destOrd="0" presId="urn:microsoft.com/office/officeart/2005/8/layout/radial4"/>
    <dgm:cxn modelId="{3229EAC3-88B8-495E-BB9F-925722CB755E}" srcId="{989FA1E2-ACD0-4529-A4FA-B7D7444A0D29}" destId="{281F2818-08B5-4F20-9CE0-1D0DDE4D863E}" srcOrd="0" destOrd="0" parTransId="{319572C2-7D6F-44A3-9727-04C71E7F9BF4}" sibTransId="{7D811C2B-7285-4DFD-844F-AB2215135E4A}"/>
    <dgm:cxn modelId="{E2617A9C-7658-4AB7-A310-DA9BDB63596F}" type="presOf" srcId="{DC72F236-0F1D-4E38-8109-12DB264B0368}" destId="{CE108F0B-13C7-4772-8000-BFDEBC8E2CA8}" srcOrd="0" destOrd="0" presId="urn:microsoft.com/office/officeart/2005/8/layout/radial4"/>
    <dgm:cxn modelId="{8AEB1DCE-B46D-4D1F-8917-B7FA77531FB0}" type="presOf" srcId="{671A2BC4-F4E2-4CA5-9EDE-5E3D43AB534D}" destId="{4BA6A943-71D3-47D1-92B4-B9E9008B27C2}" srcOrd="0" destOrd="0" presId="urn:microsoft.com/office/officeart/2005/8/layout/radial4"/>
    <dgm:cxn modelId="{167DD9E5-E2EA-469E-88E6-CCA42BE736B8}" type="presParOf" srcId="{4BA6A943-71D3-47D1-92B4-B9E9008B27C2}" destId="{A60728DC-1538-4AED-BBE6-3D29D1E372D8}" srcOrd="0" destOrd="0" presId="urn:microsoft.com/office/officeart/2005/8/layout/radial4"/>
    <dgm:cxn modelId="{7C5C33A4-D9F5-4938-9443-34297FF1EB61}" type="presParOf" srcId="{4BA6A943-71D3-47D1-92B4-B9E9008B27C2}" destId="{F3178ED0-1D17-40AC-B424-6B862ACE9A23}" srcOrd="1" destOrd="0" presId="urn:microsoft.com/office/officeart/2005/8/layout/radial4"/>
    <dgm:cxn modelId="{401B8B54-3755-4DF7-9C72-EA3AC3AFA49A}" type="presParOf" srcId="{4BA6A943-71D3-47D1-92B4-B9E9008B27C2}" destId="{562A72F8-431B-4762-9109-3CD84893C873}" srcOrd="2" destOrd="0" presId="urn:microsoft.com/office/officeart/2005/8/layout/radial4"/>
    <dgm:cxn modelId="{646BE7DA-8F6C-4F12-AB8E-8122DC19A807}" type="presParOf" srcId="{4BA6A943-71D3-47D1-92B4-B9E9008B27C2}" destId="{4A8F62DF-AF5F-4F0B-B84B-5DAD5CA74E77}" srcOrd="3" destOrd="0" presId="urn:microsoft.com/office/officeart/2005/8/layout/radial4"/>
    <dgm:cxn modelId="{668C4DEB-E4D6-4778-A572-F543CC387D60}" type="presParOf" srcId="{4BA6A943-71D3-47D1-92B4-B9E9008B27C2}" destId="{A6D8D67A-1B6A-4E15-8A82-C830A48426A6}" srcOrd="4" destOrd="0" presId="urn:microsoft.com/office/officeart/2005/8/layout/radial4"/>
    <dgm:cxn modelId="{68162BA1-359A-4B13-8251-D369303E71A5}" type="presParOf" srcId="{4BA6A943-71D3-47D1-92B4-B9E9008B27C2}" destId="{B3D923BE-2A2E-40A1-B28D-CCCDDDDF086D}" srcOrd="5" destOrd="0" presId="urn:microsoft.com/office/officeart/2005/8/layout/radial4"/>
    <dgm:cxn modelId="{9A5EA466-D932-4886-9F1F-E805756C558C}" type="presParOf" srcId="{4BA6A943-71D3-47D1-92B4-B9E9008B27C2}" destId="{88C8E149-7BDD-43A4-BA3D-16400BC004F7}" srcOrd="6" destOrd="0" presId="urn:microsoft.com/office/officeart/2005/8/layout/radial4"/>
    <dgm:cxn modelId="{157B508B-B705-4C66-BBAA-EF0A1C374FDF}" type="presParOf" srcId="{4BA6A943-71D3-47D1-92B4-B9E9008B27C2}" destId="{153DD745-DBE1-44FD-ABDD-A7EF7CFAB906}" srcOrd="7" destOrd="0" presId="urn:microsoft.com/office/officeart/2005/8/layout/radial4"/>
    <dgm:cxn modelId="{75EA3DB6-FBCF-4780-880B-82331A94C8A8}" type="presParOf" srcId="{4BA6A943-71D3-47D1-92B4-B9E9008B27C2}" destId="{CE108F0B-13C7-4772-8000-BFDEBC8E2CA8}" srcOrd="8" destOrd="0" presId="urn:microsoft.com/office/officeart/2005/8/layout/radial4"/>
    <dgm:cxn modelId="{A0E21EB5-F3D9-4C78-8281-91B3F5DB5425}" type="presParOf" srcId="{4BA6A943-71D3-47D1-92B4-B9E9008B27C2}" destId="{4CB9174D-1615-4AFE-85D8-24CE1ABDF137}" srcOrd="9" destOrd="0" presId="urn:microsoft.com/office/officeart/2005/8/layout/radial4"/>
    <dgm:cxn modelId="{8CBA90B7-964A-4441-872B-BE8CCF9435B0}" type="presParOf" srcId="{4BA6A943-71D3-47D1-92B4-B9E9008B27C2}" destId="{AE7D54A0-20AE-4B41-B61F-3FB2C35AB278}"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5C31B9D-F8F8-4F6C-AB5F-6BBAC1E90FA8}" type="doc">
      <dgm:prSet loTypeId="urn:microsoft.com/office/officeart/2005/8/layout/hierarchy3" loCatId="list" qsTypeId="urn:microsoft.com/office/officeart/2005/8/quickstyle/simple3" qsCatId="simple" csTypeId="urn:microsoft.com/office/officeart/2005/8/colors/accent0_3" csCatId="mainScheme" phldr="1"/>
      <dgm:spPr/>
      <dgm:t>
        <a:bodyPr/>
        <a:lstStyle/>
        <a:p>
          <a:endParaRPr lang="en-US"/>
        </a:p>
      </dgm:t>
    </dgm:pt>
    <dgm:pt modelId="{5760C11B-9B0F-4E89-8749-311B2C85E179}">
      <dgm:prSet phldrT="[Text]"/>
      <dgm:spPr/>
      <dgm:t>
        <a:bodyPr/>
        <a:lstStyle/>
        <a:p>
          <a:r>
            <a:rPr lang="en-IN" altLang="en-US" b="1" dirty="0" smtClean="0">
              <a:latin typeface="Calibri" pitchFamily="34" charset="0"/>
            </a:rPr>
            <a:t>Technical</a:t>
          </a:r>
          <a:endParaRPr lang="en-US" b="1" dirty="0"/>
        </a:p>
      </dgm:t>
    </dgm:pt>
    <dgm:pt modelId="{6E6940FA-D2D4-45EF-99E5-DB7FAD73B67E}" type="parTrans" cxnId="{8C872A16-510F-4BD7-A193-F3C99C6270C0}">
      <dgm:prSet/>
      <dgm:spPr/>
      <dgm:t>
        <a:bodyPr/>
        <a:lstStyle/>
        <a:p>
          <a:endParaRPr lang="en-US" b="1"/>
        </a:p>
      </dgm:t>
    </dgm:pt>
    <dgm:pt modelId="{44B51050-872E-4444-9AA4-F491EF720913}" type="sibTrans" cxnId="{8C872A16-510F-4BD7-A193-F3C99C6270C0}">
      <dgm:prSet/>
      <dgm:spPr/>
      <dgm:t>
        <a:bodyPr/>
        <a:lstStyle/>
        <a:p>
          <a:endParaRPr lang="en-US" b="1"/>
        </a:p>
      </dgm:t>
    </dgm:pt>
    <dgm:pt modelId="{B788698F-F13B-40E0-8286-808BC9CC6E36}">
      <dgm:prSet phldrT="[Text]"/>
      <dgm:spPr/>
      <dgm:t>
        <a:bodyPr/>
        <a:lstStyle/>
        <a:p>
          <a:r>
            <a:rPr lang="en-US" b="1" dirty="0" smtClean="0"/>
            <a:t>Requirements</a:t>
          </a:r>
          <a:endParaRPr lang="en-US" b="1" dirty="0"/>
        </a:p>
      </dgm:t>
    </dgm:pt>
    <dgm:pt modelId="{4E6EFE2D-E7F6-4BC4-A96C-39A8C098AF93}" type="parTrans" cxnId="{4566C48C-673E-4166-B405-1B124DCF3AB6}">
      <dgm:prSet/>
      <dgm:spPr/>
      <dgm:t>
        <a:bodyPr/>
        <a:lstStyle/>
        <a:p>
          <a:endParaRPr lang="en-US" b="1"/>
        </a:p>
      </dgm:t>
    </dgm:pt>
    <dgm:pt modelId="{BED939C1-D305-42B7-B6BE-B7F84DB20B20}" type="sibTrans" cxnId="{4566C48C-673E-4166-B405-1B124DCF3AB6}">
      <dgm:prSet/>
      <dgm:spPr/>
      <dgm:t>
        <a:bodyPr/>
        <a:lstStyle/>
        <a:p>
          <a:endParaRPr lang="en-US" b="1"/>
        </a:p>
      </dgm:t>
    </dgm:pt>
    <dgm:pt modelId="{6D677A53-5231-4453-B0D9-8C794FE0C571}">
      <dgm:prSet phldrT="[Text]"/>
      <dgm:spPr/>
      <dgm:t>
        <a:bodyPr/>
        <a:lstStyle/>
        <a:p>
          <a:r>
            <a:rPr lang="en-US" b="1" dirty="0" smtClean="0"/>
            <a:t>Complexity</a:t>
          </a:r>
          <a:endParaRPr lang="en-US" b="1" dirty="0"/>
        </a:p>
      </dgm:t>
    </dgm:pt>
    <dgm:pt modelId="{BE6E617A-648A-46DD-96BA-AEC32185CF8D}" type="parTrans" cxnId="{5220C720-FA67-4ABE-8BEA-AD7729FF6321}">
      <dgm:prSet/>
      <dgm:spPr/>
      <dgm:t>
        <a:bodyPr/>
        <a:lstStyle/>
        <a:p>
          <a:endParaRPr lang="en-US" b="1"/>
        </a:p>
      </dgm:t>
    </dgm:pt>
    <dgm:pt modelId="{3384DA49-F969-4AB7-B8A7-A5283057BA15}" type="sibTrans" cxnId="{5220C720-FA67-4ABE-8BEA-AD7729FF6321}">
      <dgm:prSet/>
      <dgm:spPr/>
      <dgm:t>
        <a:bodyPr/>
        <a:lstStyle/>
        <a:p>
          <a:endParaRPr lang="en-US" b="1"/>
        </a:p>
      </dgm:t>
    </dgm:pt>
    <dgm:pt modelId="{BAB41EAD-81FC-4AE4-A1F8-35566839EB51}">
      <dgm:prSet phldrT="[Text]"/>
      <dgm:spPr/>
      <dgm:t>
        <a:bodyPr/>
        <a:lstStyle/>
        <a:p>
          <a:r>
            <a:rPr lang="en-US" b="1" dirty="0" smtClean="0"/>
            <a:t>External</a:t>
          </a:r>
          <a:endParaRPr lang="en-US" b="1" dirty="0"/>
        </a:p>
      </dgm:t>
    </dgm:pt>
    <dgm:pt modelId="{528F1647-DEBA-4EFA-9120-134E046D9CAA}" type="parTrans" cxnId="{74060329-2C04-4EBB-A952-49462BCAF2CB}">
      <dgm:prSet/>
      <dgm:spPr/>
      <dgm:t>
        <a:bodyPr/>
        <a:lstStyle/>
        <a:p>
          <a:endParaRPr lang="en-US" b="1"/>
        </a:p>
      </dgm:t>
    </dgm:pt>
    <dgm:pt modelId="{A3A4B499-1236-45FB-B618-1D0389B41084}" type="sibTrans" cxnId="{74060329-2C04-4EBB-A952-49462BCAF2CB}">
      <dgm:prSet/>
      <dgm:spPr/>
      <dgm:t>
        <a:bodyPr/>
        <a:lstStyle/>
        <a:p>
          <a:endParaRPr lang="en-US" b="1"/>
        </a:p>
      </dgm:t>
    </dgm:pt>
    <dgm:pt modelId="{1A2CE5D7-9F36-4125-A378-C92073613409}">
      <dgm:prSet phldrT="[Text]"/>
      <dgm:spPr/>
      <dgm:t>
        <a:bodyPr/>
        <a:lstStyle/>
        <a:p>
          <a:r>
            <a:rPr lang="en-US" b="1" dirty="0" smtClean="0"/>
            <a:t>Subcontractors</a:t>
          </a:r>
        </a:p>
      </dgm:t>
    </dgm:pt>
    <dgm:pt modelId="{72798554-87F3-404E-9274-2081C7FD4DC0}" type="parTrans" cxnId="{21AD2C38-1330-4F48-B91A-1450376DA205}">
      <dgm:prSet/>
      <dgm:spPr/>
      <dgm:t>
        <a:bodyPr/>
        <a:lstStyle/>
        <a:p>
          <a:endParaRPr lang="en-US" b="1"/>
        </a:p>
      </dgm:t>
    </dgm:pt>
    <dgm:pt modelId="{54C19BED-E916-48E2-B778-AB2CC212C28F}" type="sibTrans" cxnId="{21AD2C38-1330-4F48-B91A-1450376DA205}">
      <dgm:prSet/>
      <dgm:spPr/>
      <dgm:t>
        <a:bodyPr/>
        <a:lstStyle/>
        <a:p>
          <a:endParaRPr lang="en-US" b="1"/>
        </a:p>
      </dgm:t>
    </dgm:pt>
    <dgm:pt modelId="{7BE77706-CD3F-4A94-9AE2-F40F67F4130C}">
      <dgm:prSet phldrT="[Text]"/>
      <dgm:spPr/>
      <dgm:t>
        <a:bodyPr/>
        <a:lstStyle/>
        <a:p>
          <a:r>
            <a:rPr lang="en-US" b="1" dirty="0" smtClean="0"/>
            <a:t>Vendors</a:t>
          </a:r>
          <a:endParaRPr lang="en-US" b="1" dirty="0"/>
        </a:p>
      </dgm:t>
    </dgm:pt>
    <dgm:pt modelId="{B1043565-4D84-49D3-9DBC-C7D38007F824}" type="parTrans" cxnId="{1E5DBD4A-8BB3-482C-B5B2-E7C02DA2BC4B}">
      <dgm:prSet/>
      <dgm:spPr/>
      <dgm:t>
        <a:bodyPr/>
        <a:lstStyle/>
        <a:p>
          <a:endParaRPr lang="en-US" b="1"/>
        </a:p>
      </dgm:t>
    </dgm:pt>
    <dgm:pt modelId="{24162FD7-34FF-4279-8EF7-4C4D934D8A18}" type="sibTrans" cxnId="{1E5DBD4A-8BB3-482C-B5B2-E7C02DA2BC4B}">
      <dgm:prSet/>
      <dgm:spPr/>
      <dgm:t>
        <a:bodyPr/>
        <a:lstStyle/>
        <a:p>
          <a:endParaRPr lang="en-US" b="1"/>
        </a:p>
      </dgm:t>
    </dgm:pt>
    <dgm:pt modelId="{7BBB4C05-B4EB-47A4-877E-A32CE520CA81}">
      <dgm:prSet phldrT="[Text]"/>
      <dgm:spPr/>
      <dgm:t>
        <a:bodyPr/>
        <a:lstStyle/>
        <a:p>
          <a:r>
            <a:rPr lang="en-US" b="1" dirty="0" smtClean="0"/>
            <a:t>Organizational</a:t>
          </a:r>
        </a:p>
      </dgm:t>
    </dgm:pt>
    <dgm:pt modelId="{2A5D2EA9-396D-434C-836E-4EFC5DBCBD37}" type="parTrans" cxnId="{B6A1A1CA-79B6-460C-89F7-D393C132A201}">
      <dgm:prSet/>
      <dgm:spPr/>
      <dgm:t>
        <a:bodyPr/>
        <a:lstStyle/>
        <a:p>
          <a:endParaRPr lang="en-US" b="1"/>
        </a:p>
      </dgm:t>
    </dgm:pt>
    <dgm:pt modelId="{4DBDE20B-4A15-4A54-8FFA-DBDD840CF6FB}" type="sibTrans" cxnId="{B6A1A1CA-79B6-460C-89F7-D393C132A201}">
      <dgm:prSet/>
      <dgm:spPr/>
      <dgm:t>
        <a:bodyPr/>
        <a:lstStyle/>
        <a:p>
          <a:endParaRPr lang="en-US" b="1"/>
        </a:p>
      </dgm:t>
    </dgm:pt>
    <dgm:pt modelId="{81D57874-A82C-4B10-AF12-93127DF88C13}">
      <dgm:prSet phldrT="[Text]"/>
      <dgm:spPr/>
      <dgm:t>
        <a:bodyPr/>
        <a:lstStyle/>
        <a:p>
          <a:r>
            <a:rPr lang="en-US" b="1" dirty="0" smtClean="0"/>
            <a:t>Project Mgmt.</a:t>
          </a:r>
        </a:p>
      </dgm:t>
    </dgm:pt>
    <dgm:pt modelId="{683548F3-B911-472C-B079-900044BCC54F}" type="parTrans" cxnId="{CA7C44EC-6A96-4DC2-A81E-47CFDF1F0528}">
      <dgm:prSet/>
      <dgm:spPr/>
      <dgm:t>
        <a:bodyPr/>
        <a:lstStyle/>
        <a:p>
          <a:endParaRPr lang="en-US" b="1"/>
        </a:p>
      </dgm:t>
    </dgm:pt>
    <dgm:pt modelId="{6D65623F-3150-4F79-A99D-4BBADC139803}" type="sibTrans" cxnId="{CA7C44EC-6A96-4DC2-A81E-47CFDF1F0528}">
      <dgm:prSet/>
      <dgm:spPr/>
      <dgm:t>
        <a:bodyPr/>
        <a:lstStyle/>
        <a:p>
          <a:endParaRPr lang="en-US" b="1"/>
        </a:p>
      </dgm:t>
    </dgm:pt>
    <dgm:pt modelId="{FB45EDAC-1749-4B51-A5FA-5D72D78300B0}">
      <dgm:prSet phldrT="[Text]"/>
      <dgm:spPr/>
      <dgm:t>
        <a:bodyPr/>
        <a:lstStyle/>
        <a:p>
          <a:r>
            <a:rPr lang="en-US" b="1" dirty="0" smtClean="0"/>
            <a:t>Technology</a:t>
          </a:r>
          <a:endParaRPr lang="en-US" b="1" dirty="0"/>
        </a:p>
      </dgm:t>
    </dgm:pt>
    <dgm:pt modelId="{12A85D0C-A3A9-41EE-B250-F06C7AA3C16B}" type="parTrans" cxnId="{54685D6A-C22C-4396-B2C5-1587EFA64E75}">
      <dgm:prSet/>
      <dgm:spPr/>
      <dgm:t>
        <a:bodyPr/>
        <a:lstStyle/>
        <a:p>
          <a:endParaRPr lang="en-US" b="1"/>
        </a:p>
      </dgm:t>
    </dgm:pt>
    <dgm:pt modelId="{E997B88A-5674-44AF-8C29-4FFAC4BEF2AB}" type="sibTrans" cxnId="{54685D6A-C22C-4396-B2C5-1587EFA64E75}">
      <dgm:prSet/>
      <dgm:spPr/>
      <dgm:t>
        <a:bodyPr/>
        <a:lstStyle/>
        <a:p>
          <a:endParaRPr lang="en-US" b="1"/>
        </a:p>
      </dgm:t>
    </dgm:pt>
    <dgm:pt modelId="{748D783A-EF07-4F12-8A3B-9F2AE3D5C4ED}">
      <dgm:prSet phldrT="[Text]"/>
      <dgm:spPr/>
      <dgm:t>
        <a:bodyPr/>
        <a:lstStyle/>
        <a:p>
          <a:r>
            <a:rPr lang="en-US" b="1" dirty="0" smtClean="0"/>
            <a:t>Reliability</a:t>
          </a:r>
          <a:endParaRPr lang="en-US" b="1" dirty="0"/>
        </a:p>
      </dgm:t>
    </dgm:pt>
    <dgm:pt modelId="{886578BE-AF10-43DC-BF22-0E1D73D2A9F1}" type="parTrans" cxnId="{EBEAD9A5-B204-459E-8F9F-94D6F7CFD87A}">
      <dgm:prSet/>
      <dgm:spPr/>
      <dgm:t>
        <a:bodyPr/>
        <a:lstStyle/>
        <a:p>
          <a:endParaRPr lang="en-US" b="1"/>
        </a:p>
      </dgm:t>
    </dgm:pt>
    <dgm:pt modelId="{CE4F8FCC-AE8D-45C2-A5F7-5940076B7344}" type="sibTrans" cxnId="{EBEAD9A5-B204-459E-8F9F-94D6F7CFD87A}">
      <dgm:prSet/>
      <dgm:spPr/>
      <dgm:t>
        <a:bodyPr/>
        <a:lstStyle/>
        <a:p>
          <a:endParaRPr lang="en-US" b="1"/>
        </a:p>
      </dgm:t>
    </dgm:pt>
    <dgm:pt modelId="{CF3AA982-EBAF-4998-9714-70545E5EBCFD}">
      <dgm:prSet phldrT="[Text]"/>
      <dgm:spPr/>
      <dgm:t>
        <a:bodyPr/>
        <a:lstStyle/>
        <a:p>
          <a:r>
            <a:rPr lang="en-US" b="1" dirty="0" smtClean="0"/>
            <a:t>Performance</a:t>
          </a:r>
          <a:endParaRPr lang="en-US" b="1" dirty="0"/>
        </a:p>
      </dgm:t>
    </dgm:pt>
    <dgm:pt modelId="{CC55392F-5816-4F4C-9919-01FB467525E2}" type="parTrans" cxnId="{C921BD52-33D0-4CB6-8BD1-525A4EEBCFB7}">
      <dgm:prSet/>
      <dgm:spPr/>
      <dgm:t>
        <a:bodyPr/>
        <a:lstStyle/>
        <a:p>
          <a:endParaRPr lang="en-US" b="1"/>
        </a:p>
      </dgm:t>
    </dgm:pt>
    <dgm:pt modelId="{5B837484-77A6-4EB3-BCDE-F97DD48DBC1C}" type="sibTrans" cxnId="{C921BD52-33D0-4CB6-8BD1-525A4EEBCFB7}">
      <dgm:prSet/>
      <dgm:spPr/>
      <dgm:t>
        <a:bodyPr/>
        <a:lstStyle/>
        <a:p>
          <a:endParaRPr lang="en-US" b="1"/>
        </a:p>
      </dgm:t>
    </dgm:pt>
    <dgm:pt modelId="{C77BC2D7-F3DF-4071-B801-467E691B6134}">
      <dgm:prSet phldrT="[Text]"/>
      <dgm:spPr/>
      <dgm:t>
        <a:bodyPr/>
        <a:lstStyle/>
        <a:p>
          <a:r>
            <a:rPr lang="en-US" b="1" dirty="0" smtClean="0"/>
            <a:t>Quality</a:t>
          </a:r>
          <a:endParaRPr lang="en-US" b="1" dirty="0"/>
        </a:p>
      </dgm:t>
    </dgm:pt>
    <dgm:pt modelId="{DF5939D8-796F-4030-8F3C-7EF40C0ACA84}" type="parTrans" cxnId="{4BD2A50F-6D2A-4C04-A50F-376B9F36888C}">
      <dgm:prSet/>
      <dgm:spPr/>
      <dgm:t>
        <a:bodyPr/>
        <a:lstStyle/>
        <a:p>
          <a:endParaRPr lang="en-US" b="1"/>
        </a:p>
      </dgm:t>
    </dgm:pt>
    <dgm:pt modelId="{7248087B-F77F-487D-993F-FD561B314454}" type="sibTrans" cxnId="{4BD2A50F-6D2A-4C04-A50F-376B9F36888C}">
      <dgm:prSet/>
      <dgm:spPr/>
      <dgm:t>
        <a:bodyPr/>
        <a:lstStyle/>
        <a:p>
          <a:endParaRPr lang="en-US" b="1"/>
        </a:p>
      </dgm:t>
    </dgm:pt>
    <dgm:pt modelId="{2854CC5F-7764-4B4E-88B9-AAE95A5B2C55}">
      <dgm:prSet phldrT="[Text]"/>
      <dgm:spPr/>
      <dgm:t>
        <a:bodyPr/>
        <a:lstStyle/>
        <a:p>
          <a:r>
            <a:rPr lang="en-US" b="1" dirty="0" smtClean="0"/>
            <a:t>Regulatory</a:t>
          </a:r>
        </a:p>
      </dgm:t>
    </dgm:pt>
    <dgm:pt modelId="{4D978892-27FB-4C85-8BFE-370FF561E7BD}" type="parTrans" cxnId="{18B09194-975F-4627-9533-98EA8DD994A9}">
      <dgm:prSet/>
      <dgm:spPr/>
      <dgm:t>
        <a:bodyPr/>
        <a:lstStyle/>
        <a:p>
          <a:endParaRPr lang="en-US" b="1"/>
        </a:p>
      </dgm:t>
    </dgm:pt>
    <dgm:pt modelId="{9FC12313-CDF9-47CE-8F87-0D6388A64114}" type="sibTrans" cxnId="{18B09194-975F-4627-9533-98EA8DD994A9}">
      <dgm:prSet/>
      <dgm:spPr/>
      <dgm:t>
        <a:bodyPr/>
        <a:lstStyle/>
        <a:p>
          <a:endParaRPr lang="en-US" b="1"/>
        </a:p>
      </dgm:t>
    </dgm:pt>
    <dgm:pt modelId="{EC9F15DD-86AA-46D2-90D7-520ABF118032}">
      <dgm:prSet phldrT="[Text]"/>
      <dgm:spPr/>
      <dgm:t>
        <a:bodyPr/>
        <a:lstStyle/>
        <a:p>
          <a:r>
            <a:rPr lang="en-US" b="1" dirty="0" smtClean="0"/>
            <a:t>Market</a:t>
          </a:r>
        </a:p>
      </dgm:t>
    </dgm:pt>
    <dgm:pt modelId="{2ECF6DEC-34A1-4989-B472-93FA62DA0D07}" type="parTrans" cxnId="{1C1D71D3-C3FE-4884-A868-03E176845B62}">
      <dgm:prSet/>
      <dgm:spPr/>
      <dgm:t>
        <a:bodyPr/>
        <a:lstStyle/>
        <a:p>
          <a:endParaRPr lang="en-US" b="1"/>
        </a:p>
      </dgm:t>
    </dgm:pt>
    <dgm:pt modelId="{EE16FDA7-D9B0-44E3-BC8D-1BABAE842A75}" type="sibTrans" cxnId="{1C1D71D3-C3FE-4884-A868-03E176845B62}">
      <dgm:prSet/>
      <dgm:spPr/>
      <dgm:t>
        <a:bodyPr/>
        <a:lstStyle/>
        <a:p>
          <a:endParaRPr lang="en-US" b="1"/>
        </a:p>
      </dgm:t>
    </dgm:pt>
    <dgm:pt modelId="{B6B5373C-2904-4C67-B489-AD0921E93BE9}">
      <dgm:prSet phldrT="[Text]"/>
      <dgm:spPr/>
      <dgm:t>
        <a:bodyPr/>
        <a:lstStyle/>
        <a:p>
          <a:r>
            <a:rPr lang="en-US" b="1" dirty="0" smtClean="0"/>
            <a:t>Customer</a:t>
          </a:r>
        </a:p>
      </dgm:t>
    </dgm:pt>
    <dgm:pt modelId="{73BFF99E-BEC0-4DB6-B9C8-3677EA9FB77C}" type="parTrans" cxnId="{416851C7-6A29-4346-9087-98EDF8499D72}">
      <dgm:prSet/>
      <dgm:spPr/>
      <dgm:t>
        <a:bodyPr/>
        <a:lstStyle/>
        <a:p>
          <a:endParaRPr lang="en-US" b="1"/>
        </a:p>
      </dgm:t>
    </dgm:pt>
    <dgm:pt modelId="{1E7A360F-A9E0-47D5-A748-8A08548491B5}" type="sibTrans" cxnId="{416851C7-6A29-4346-9087-98EDF8499D72}">
      <dgm:prSet/>
      <dgm:spPr/>
      <dgm:t>
        <a:bodyPr/>
        <a:lstStyle/>
        <a:p>
          <a:endParaRPr lang="en-US" b="1"/>
        </a:p>
      </dgm:t>
    </dgm:pt>
    <dgm:pt modelId="{8658A512-92EB-4336-A91B-292A69FBB159}">
      <dgm:prSet phldrT="[Text]"/>
      <dgm:spPr/>
      <dgm:t>
        <a:bodyPr/>
        <a:lstStyle/>
        <a:p>
          <a:r>
            <a:rPr lang="en-US" b="1" dirty="0" smtClean="0"/>
            <a:t>Weather</a:t>
          </a:r>
        </a:p>
      </dgm:t>
    </dgm:pt>
    <dgm:pt modelId="{340726DE-34F3-4C70-B8E4-D5459159DCF8}" type="parTrans" cxnId="{6B803555-9A0F-4256-96CD-DC9B5E34E6A7}">
      <dgm:prSet/>
      <dgm:spPr/>
      <dgm:t>
        <a:bodyPr/>
        <a:lstStyle/>
        <a:p>
          <a:endParaRPr lang="en-US" b="1"/>
        </a:p>
      </dgm:t>
    </dgm:pt>
    <dgm:pt modelId="{7A035746-9DE0-4910-A11C-89EC9F966AE0}" type="sibTrans" cxnId="{6B803555-9A0F-4256-96CD-DC9B5E34E6A7}">
      <dgm:prSet/>
      <dgm:spPr/>
      <dgm:t>
        <a:bodyPr/>
        <a:lstStyle/>
        <a:p>
          <a:endParaRPr lang="en-US" b="1"/>
        </a:p>
      </dgm:t>
    </dgm:pt>
    <dgm:pt modelId="{7C7CF7F9-EC3E-4904-869B-951E50F13CD7}">
      <dgm:prSet phldrT="[Text]"/>
      <dgm:spPr/>
      <dgm:t>
        <a:bodyPr/>
        <a:lstStyle/>
        <a:p>
          <a:r>
            <a:rPr lang="en-US" b="1" dirty="0" smtClean="0"/>
            <a:t>Project Dependencies</a:t>
          </a:r>
        </a:p>
      </dgm:t>
    </dgm:pt>
    <dgm:pt modelId="{213ECF70-84A7-4B53-9E87-150BC3391275}" type="parTrans" cxnId="{D0E013F3-0C13-412B-8453-EE078C9A1647}">
      <dgm:prSet/>
      <dgm:spPr/>
      <dgm:t>
        <a:bodyPr/>
        <a:lstStyle/>
        <a:p>
          <a:endParaRPr lang="en-US" b="1"/>
        </a:p>
      </dgm:t>
    </dgm:pt>
    <dgm:pt modelId="{5E80526F-E9F4-4B46-B088-8E4E7DFEA12A}" type="sibTrans" cxnId="{D0E013F3-0C13-412B-8453-EE078C9A1647}">
      <dgm:prSet/>
      <dgm:spPr/>
      <dgm:t>
        <a:bodyPr/>
        <a:lstStyle/>
        <a:p>
          <a:endParaRPr lang="en-US" b="1"/>
        </a:p>
      </dgm:t>
    </dgm:pt>
    <dgm:pt modelId="{B0F11651-DBA5-4A6A-9AFD-08ABE19E71C9}">
      <dgm:prSet phldrT="[Text]"/>
      <dgm:spPr/>
      <dgm:t>
        <a:bodyPr/>
        <a:lstStyle/>
        <a:p>
          <a:r>
            <a:rPr lang="en-US" b="1" dirty="0" smtClean="0"/>
            <a:t>Resources</a:t>
          </a:r>
        </a:p>
      </dgm:t>
    </dgm:pt>
    <dgm:pt modelId="{8DF10AF8-881A-4254-90C1-0F9C7156695D}" type="parTrans" cxnId="{5CFB7AE2-3869-49BF-A769-F8C42B6D20DA}">
      <dgm:prSet/>
      <dgm:spPr/>
      <dgm:t>
        <a:bodyPr/>
        <a:lstStyle/>
        <a:p>
          <a:endParaRPr lang="en-US" b="1"/>
        </a:p>
      </dgm:t>
    </dgm:pt>
    <dgm:pt modelId="{5F655F0A-A286-41CD-9211-45AC17BA1BF1}" type="sibTrans" cxnId="{5CFB7AE2-3869-49BF-A769-F8C42B6D20DA}">
      <dgm:prSet/>
      <dgm:spPr/>
      <dgm:t>
        <a:bodyPr/>
        <a:lstStyle/>
        <a:p>
          <a:endParaRPr lang="en-US" b="1"/>
        </a:p>
      </dgm:t>
    </dgm:pt>
    <dgm:pt modelId="{DC62F0F5-04F7-4A90-8113-0673C5E5A7EC}">
      <dgm:prSet phldrT="[Text]"/>
      <dgm:spPr/>
      <dgm:t>
        <a:bodyPr/>
        <a:lstStyle/>
        <a:p>
          <a:r>
            <a:rPr lang="en-US" b="1" dirty="0" smtClean="0"/>
            <a:t>Funding</a:t>
          </a:r>
        </a:p>
      </dgm:t>
    </dgm:pt>
    <dgm:pt modelId="{1E3F1D9B-12AA-4516-8608-4E3C4F795E24}" type="parTrans" cxnId="{1A24C3F0-E75F-42DA-A109-12866DA79B4E}">
      <dgm:prSet/>
      <dgm:spPr/>
      <dgm:t>
        <a:bodyPr/>
        <a:lstStyle/>
        <a:p>
          <a:endParaRPr lang="en-US" b="1"/>
        </a:p>
      </dgm:t>
    </dgm:pt>
    <dgm:pt modelId="{0846FAD8-65F7-45DC-A95B-9EDDB790B7A5}" type="sibTrans" cxnId="{1A24C3F0-E75F-42DA-A109-12866DA79B4E}">
      <dgm:prSet/>
      <dgm:spPr/>
      <dgm:t>
        <a:bodyPr/>
        <a:lstStyle/>
        <a:p>
          <a:endParaRPr lang="en-US" b="1"/>
        </a:p>
      </dgm:t>
    </dgm:pt>
    <dgm:pt modelId="{AD452259-5C46-4F2E-BBC3-3DF4494840B2}">
      <dgm:prSet phldrT="[Text]"/>
      <dgm:spPr/>
      <dgm:t>
        <a:bodyPr/>
        <a:lstStyle/>
        <a:p>
          <a:r>
            <a:rPr lang="en-US" b="1" dirty="0" smtClean="0"/>
            <a:t>Prioritization</a:t>
          </a:r>
        </a:p>
      </dgm:t>
    </dgm:pt>
    <dgm:pt modelId="{1D2D4070-41FA-4A3B-83AB-553301148DDE}" type="parTrans" cxnId="{04DE9221-B4A4-4266-96E1-608CD0424FBF}">
      <dgm:prSet/>
      <dgm:spPr/>
      <dgm:t>
        <a:bodyPr/>
        <a:lstStyle/>
        <a:p>
          <a:endParaRPr lang="en-US" b="1"/>
        </a:p>
      </dgm:t>
    </dgm:pt>
    <dgm:pt modelId="{DA0F27D1-8645-450F-A622-F7D5402676BE}" type="sibTrans" cxnId="{04DE9221-B4A4-4266-96E1-608CD0424FBF}">
      <dgm:prSet/>
      <dgm:spPr/>
      <dgm:t>
        <a:bodyPr/>
        <a:lstStyle/>
        <a:p>
          <a:endParaRPr lang="en-US" b="1"/>
        </a:p>
      </dgm:t>
    </dgm:pt>
    <dgm:pt modelId="{B1669FC2-C216-4C58-AF66-649171809038}">
      <dgm:prSet phldrT="[Text]"/>
      <dgm:spPr/>
      <dgm:t>
        <a:bodyPr/>
        <a:lstStyle/>
        <a:p>
          <a:r>
            <a:rPr lang="en-US" b="1" dirty="0" smtClean="0"/>
            <a:t>Estimation</a:t>
          </a:r>
        </a:p>
      </dgm:t>
    </dgm:pt>
    <dgm:pt modelId="{8E771E5C-AA71-486A-A255-1F6492C49AFA}" type="parTrans" cxnId="{A19CE0E8-34DA-49DB-8FEA-49BD5BA1E424}">
      <dgm:prSet/>
      <dgm:spPr/>
      <dgm:t>
        <a:bodyPr/>
        <a:lstStyle/>
        <a:p>
          <a:endParaRPr lang="en-US" b="1"/>
        </a:p>
      </dgm:t>
    </dgm:pt>
    <dgm:pt modelId="{B7577844-ED20-43E1-BDFC-41132A57DA6E}" type="sibTrans" cxnId="{A19CE0E8-34DA-49DB-8FEA-49BD5BA1E424}">
      <dgm:prSet/>
      <dgm:spPr/>
      <dgm:t>
        <a:bodyPr/>
        <a:lstStyle/>
        <a:p>
          <a:endParaRPr lang="en-US" b="1"/>
        </a:p>
      </dgm:t>
    </dgm:pt>
    <dgm:pt modelId="{EDB14DCA-3C9C-4742-B29D-94025389E073}">
      <dgm:prSet phldrT="[Text]"/>
      <dgm:spPr/>
      <dgm:t>
        <a:bodyPr/>
        <a:lstStyle/>
        <a:p>
          <a:r>
            <a:rPr lang="en-US" b="1" dirty="0" smtClean="0"/>
            <a:t>Planning</a:t>
          </a:r>
        </a:p>
      </dgm:t>
    </dgm:pt>
    <dgm:pt modelId="{B8D49A4D-1CFE-4A6F-948D-ADDB266FF42D}" type="parTrans" cxnId="{98820D99-EEF8-4B2B-9699-DF8C0A3007FD}">
      <dgm:prSet/>
      <dgm:spPr/>
      <dgm:t>
        <a:bodyPr/>
        <a:lstStyle/>
        <a:p>
          <a:endParaRPr lang="en-US" b="1"/>
        </a:p>
      </dgm:t>
    </dgm:pt>
    <dgm:pt modelId="{9995217F-DAA3-477B-AFAD-BE21045B1175}" type="sibTrans" cxnId="{98820D99-EEF8-4B2B-9699-DF8C0A3007FD}">
      <dgm:prSet/>
      <dgm:spPr/>
      <dgm:t>
        <a:bodyPr/>
        <a:lstStyle/>
        <a:p>
          <a:endParaRPr lang="en-US" b="1"/>
        </a:p>
      </dgm:t>
    </dgm:pt>
    <dgm:pt modelId="{630C5B36-EBAC-442E-9A94-F69273C2595A}">
      <dgm:prSet phldrT="[Text]"/>
      <dgm:spPr/>
      <dgm:t>
        <a:bodyPr/>
        <a:lstStyle/>
        <a:p>
          <a:r>
            <a:rPr lang="en-US" b="1" dirty="0" smtClean="0"/>
            <a:t>Controlling</a:t>
          </a:r>
        </a:p>
      </dgm:t>
    </dgm:pt>
    <dgm:pt modelId="{D29C9C05-9F6A-4306-97FF-62695351E7E8}" type="parTrans" cxnId="{7160AE1A-3BE4-4E02-979E-61E6A0B2390D}">
      <dgm:prSet/>
      <dgm:spPr/>
      <dgm:t>
        <a:bodyPr/>
        <a:lstStyle/>
        <a:p>
          <a:endParaRPr lang="en-US" b="1"/>
        </a:p>
      </dgm:t>
    </dgm:pt>
    <dgm:pt modelId="{D9ED6F8B-B054-4F52-8B06-8A9D58469CD0}" type="sibTrans" cxnId="{7160AE1A-3BE4-4E02-979E-61E6A0B2390D}">
      <dgm:prSet/>
      <dgm:spPr/>
      <dgm:t>
        <a:bodyPr/>
        <a:lstStyle/>
        <a:p>
          <a:endParaRPr lang="en-US" b="1"/>
        </a:p>
      </dgm:t>
    </dgm:pt>
    <dgm:pt modelId="{C67F50D7-22F9-4B17-BC35-EBA8B670255F}">
      <dgm:prSet phldrT="[Text]"/>
      <dgm:spPr/>
      <dgm:t>
        <a:bodyPr/>
        <a:lstStyle/>
        <a:p>
          <a:r>
            <a:rPr lang="en-US" b="1" dirty="0" smtClean="0"/>
            <a:t>Communication</a:t>
          </a:r>
        </a:p>
      </dgm:t>
    </dgm:pt>
    <dgm:pt modelId="{27767D0A-F2E4-4029-954E-80808B5E140F}" type="parTrans" cxnId="{C308D1DA-DF84-47F7-BEA6-BF99E02C9560}">
      <dgm:prSet/>
      <dgm:spPr/>
      <dgm:t>
        <a:bodyPr/>
        <a:lstStyle/>
        <a:p>
          <a:endParaRPr lang="en-US" b="1"/>
        </a:p>
      </dgm:t>
    </dgm:pt>
    <dgm:pt modelId="{B9DCD274-336B-4D49-8178-FA502940CA21}" type="sibTrans" cxnId="{C308D1DA-DF84-47F7-BEA6-BF99E02C9560}">
      <dgm:prSet/>
      <dgm:spPr/>
      <dgm:t>
        <a:bodyPr/>
        <a:lstStyle/>
        <a:p>
          <a:endParaRPr lang="en-US" b="1"/>
        </a:p>
      </dgm:t>
    </dgm:pt>
    <dgm:pt modelId="{C3A72EA1-650D-42CA-A889-38136FD97A41}" type="pres">
      <dgm:prSet presAssocID="{65C31B9D-F8F8-4F6C-AB5F-6BBAC1E90FA8}" presName="diagram" presStyleCnt="0">
        <dgm:presLayoutVars>
          <dgm:chPref val="1"/>
          <dgm:dir/>
          <dgm:animOne val="branch"/>
          <dgm:animLvl val="lvl"/>
          <dgm:resizeHandles/>
        </dgm:presLayoutVars>
      </dgm:prSet>
      <dgm:spPr/>
      <dgm:t>
        <a:bodyPr/>
        <a:lstStyle/>
        <a:p>
          <a:endParaRPr lang="en-US"/>
        </a:p>
      </dgm:t>
    </dgm:pt>
    <dgm:pt modelId="{3C8856F2-0DE4-48C0-B5B8-62BDBE5A22ED}" type="pres">
      <dgm:prSet presAssocID="{5760C11B-9B0F-4E89-8749-311B2C85E179}" presName="root" presStyleCnt="0"/>
      <dgm:spPr/>
      <dgm:t>
        <a:bodyPr/>
        <a:lstStyle/>
        <a:p>
          <a:endParaRPr lang="en-US"/>
        </a:p>
      </dgm:t>
    </dgm:pt>
    <dgm:pt modelId="{78E304C1-D515-41FC-8400-21065E1E6761}" type="pres">
      <dgm:prSet presAssocID="{5760C11B-9B0F-4E89-8749-311B2C85E179}" presName="rootComposite" presStyleCnt="0"/>
      <dgm:spPr/>
      <dgm:t>
        <a:bodyPr/>
        <a:lstStyle/>
        <a:p>
          <a:endParaRPr lang="en-US"/>
        </a:p>
      </dgm:t>
    </dgm:pt>
    <dgm:pt modelId="{30CD88BB-0FDA-40C7-8364-2CCCDA2BDBF6}" type="pres">
      <dgm:prSet presAssocID="{5760C11B-9B0F-4E89-8749-311B2C85E179}" presName="rootText" presStyleLbl="node1" presStyleIdx="0" presStyleCnt="4"/>
      <dgm:spPr/>
      <dgm:t>
        <a:bodyPr/>
        <a:lstStyle/>
        <a:p>
          <a:endParaRPr lang="en-US"/>
        </a:p>
      </dgm:t>
    </dgm:pt>
    <dgm:pt modelId="{1422508C-36E6-4C31-8609-EEAF155B80A8}" type="pres">
      <dgm:prSet presAssocID="{5760C11B-9B0F-4E89-8749-311B2C85E179}" presName="rootConnector" presStyleLbl="node1" presStyleIdx="0" presStyleCnt="4"/>
      <dgm:spPr/>
      <dgm:t>
        <a:bodyPr/>
        <a:lstStyle/>
        <a:p>
          <a:endParaRPr lang="en-US"/>
        </a:p>
      </dgm:t>
    </dgm:pt>
    <dgm:pt modelId="{D5D57721-CE47-434A-B3AA-97D00F1F20FF}" type="pres">
      <dgm:prSet presAssocID="{5760C11B-9B0F-4E89-8749-311B2C85E179}" presName="childShape" presStyleCnt="0"/>
      <dgm:spPr/>
      <dgm:t>
        <a:bodyPr/>
        <a:lstStyle/>
        <a:p>
          <a:endParaRPr lang="en-US"/>
        </a:p>
      </dgm:t>
    </dgm:pt>
    <dgm:pt modelId="{5CD0886B-F629-4C02-8494-962CD03C0E8B}" type="pres">
      <dgm:prSet presAssocID="{4E6EFE2D-E7F6-4BC4-A96C-39A8C098AF93}" presName="Name13" presStyleLbl="parChTrans1D2" presStyleIdx="0" presStyleCnt="20"/>
      <dgm:spPr/>
      <dgm:t>
        <a:bodyPr/>
        <a:lstStyle/>
        <a:p>
          <a:endParaRPr lang="en-US"/>
        </a:p>
      </dgm:t>
    </dgm:pt>
    <dgm:pt modelId="{9029C68C-1807-4E3A-B4AF-9966AAE62759}" type="pres">
      <dgm:prSet presAssocID="{B788698F-F13B-40E0-8286-808BC9CC6E36}" presName="childText" presStyleLbl="bgAcc1" presStyleIdx="0" presStyleCnt="20">
        <dgm:presLayoutVars>
          <dgm:bulletEnabled val="1"/>
        </dgm:presLayoutVars>
      </dgm:prSet>
      <dgm:spPr/>
      <dgm:t>
        <a:bodyPr/>
        <a:lstStyle/>
        <a:p>
          <a:endParaRPr lang="en-US"/>
        </a:p>
      </dgm:t>
    </dgm:pt>
    <dgm:pt modelId="{0ABE92CE-6E04-4AF7-83BE-A3D3AAE0F861}" type="pres">
      <dgm:prSet presAssocID="{12A85D0C-A3A9-41EE-B250-F06C7AA3C16B}" presName="Name13" presStyleLbl="parChTrans1D2" presStyleIdx="1" presStyleCnt="20"/>
      <dgm:spPr/>
      <dgm:t>
        <a:bodyPr/>
        <a:lstStyle/>
        <a:p>
          <a:endParaRPr lang="en-US"/>
        </a:p>
      </dgm:t>
    </dgm:pt>
    <dgm:pt modelId="{5FAD8705-3C34-4114-ACD8-A763CE6949CB}" type="pres">
      <dgm:prSet presAssocID="{FB45EDAC-1749-4B51-A5FA-5D72D78300B0}" presName="childText" presStyleLbl="bgAcc1" presStyleIdx="1" presStyleCnt="20">
        <dgm:presLayoutVars>
          <dgm:bulletEnabled val="1"/>
        </dgm:presLayoutVars>
      </dgm:prSet>
      <dgm:spPr/>
      <dgm:t>
        <a:bodyPr/>
        <a:lstStyle/>
        <a:p>
          <a:endParaRPr lang="en-US"/>
        </a:p>
      </dgm:t>
    </dgm:pt>
    <dgm:pt modelId="{653073E5-CD9D-437E-BA8A-304302704796}" type="pres">
      <dgm:prSet presAssocID="{BE6E617A-648A-46DD-96BA-AEC32185CF8D}" presName="Name13" presStyleLbl="parChTrans1D2" presStyleIdx="2" presStyleCnt="20"/>
      <dgm:spPr/>
      <dgm:t>
        <a:bodyPr/>
        <a:lstStyle/>
        <a:p>
          <a:endParaRPr lang="en-US"/>
        </a:p>
      </dgm:t>
    </dgm:pt>
    <dgm:pt modelId="{ECD23958-4492-493A-945B-66E132227FA2}" type="pres">
      <dgm:prSet presAssocID="{6D677A53-5231-4453-B0D9-8C794FE0C571}" presName="childText" presStyleLbl="bgAcc1" presStyleIdx="2" presStyleCnt="20">
        <dgm:presLayoutVars>
          <dgm:bulletEnabled val="1"/>
        </dgm:presLayoutVars>
      </dgm:prSet>
      <dgm:spPr/>
      <dgm:t>
        <a:bodyPr/>
        <a:lstStyle/>
        <a:p>
          <a:endParaRPr lang="en-US"/>
        </a:p>
      </dgm:t>
    </dgm:pt>
    <dgm:pt modelId="{11DF11B6-D71F-466C-BC61-1492E1F00D7B}" type="pres">
      <dgm:prSet presAssocID="{CC55392F-5816-4F4C-9919-01FB467525E2}" presName="Name13" presStyleLbl="parChTrans1D2" presStyleIdx="3" presStyleCnt="20"/>
      <dgm:spPr/>
      <dgm:t>
        <a:bodyPr/>
        <a:lstStyle/>
        <a:p>
          <a:endParaRPr lang="en-US"/>
        </a:p>
      </dgm:t>
    </dgm:pt>
    <dgm:pt modelId="{3F3ABC74-E44C-4118-B104-AF556064C098}" type="pres">
      <dgm:prSet presAssocID="{CF3AA982-EBAF-4998-9714-70545E5EBCFD}" presName="childText" presStyleLbl="bgAcc1" presStyleIdx="3" presStyleCnt="20">
        <dgm:presLayoutVars>
          <dgm:bulletEnabled val="1"/>
        </dgm:presLayoutVars>
      </dgm:prSet>
      <dgm:spPr/>
      <dgm:t>
        <a:bodyPr/>
        <a:lstStyle/>
        <a:p>
          <a:endParaRPr lang="en-US"/>
        </a:p>
      </dgm:t>
    </dgm:pt>
    <dgm:pt modelId="{C2CB7069-1998-4970-AE0E-1D60744E7BFD}" type="pres">
      <dgm:prSet presAssocID="{886578BE-AF10-43DC-BF22-0E1D73D2A9F1}" presName="Name13" presStyleLbl="parChTrans1D2" presStyleIdx="4" presStyleCnt="20"/>
      <dgm:spPr/>
      <dgm:t>
        <a:bodyPr/>
        <a:lstStyle/>
        <a:p>
          <a:endParaRPr lang="en-US"/>
        </a:p>
      </dgm:t>
    </dgm:pt>
    <dgm:pt modelId="{020D8D90-FB58-488B-A70C-73027733BCB5}" type="pres">
      <dgm:prSet presAssocID="{748D783A-EF07-4F12-8A3B-9F2AE3D5C4ED}" presName="childText" presStyleLbl="bgAcc1" presStyleIdx="4" presStyleCnt="20">
        <dgm:presLayoutVars>
          <dgm:bulletEnabled val="1"/>
        </dgm:presLayoutVars>
      </dgm:prSet>
      <dgm:spPr/>
      <dgm:t>
        <a:bodyPr/>
        <a:lstStyle/>
        <a:p>
          <a:endParaRPr lang="en-US"/>
        </a:p>
      </dgm:t>
    </dgm:pt>
    <dgm:pt modelId="{7830B23C-5AAF-43A8-A2BB-070204440419}" type="pres">
      <dgm:prSet presAssocID="{DF5939D8-796F-4030-8F3C-7EF40C0ACA84}" presName="Name13" presStyleLbl="parChTrans1D2" presStyleIdx="5" presStyleCnt="20"/>
      <dgm:spPr/>
      <dgm:t>
        <a:bodyPr/>
        <a:lstStyle/>
        <a:p>
          <a:endParaRPr lang="en-US"/>
        </a:p>
      </dgm:t>
    </dgm:pt>
    <dgm:pt modelId="{636930EE-77A7-4CC9-9D52-A583672B8F33}" type="pres">
      <dgm:prSet presAssocID="{C77BC2D7-F3DF-4071-B801-467E691B6134}" presName="childText" presStyleLbl="bgAcc1" presStyleIdx="5" presStyleCnt="20">
        <dgm:presLayoutVars>
          <dgm:bulletEnabled val="1"/>
        </dgm:presLayoutVars>
      </dgm:prSet>
      <dgm:spPr/>
      <dgm:t>
        <a:bodyPr/>
        <a:lstStyle/>
        <a:p>
          <a:endParaRPr lang="en-US"/>
        </a:p>
      </dgm:t>
    </dgm:pt>
    <dgm:pt modelId="{1E861E08-0586-49ED-9A1F-871602FD2648}" type="pres">
      <dgm:prSet presAssocID="{BAB41EAD-81FC-4AE4-A1F8-35566839EB51}" presName="root" presStyleCnt="0"/>
      <dgm:spPr/>
      <dgm:t>
        <a:bodyPr/>
        <a:lstStyle/>
        <a:p>
          <a:endParaRPr lang="en-US"/>
        </a:p>
      </dgm:t>
    </dgm:pt>
    <dgm:pt modelId="{3E78AA96-B209-4E1C-8283-ABC508927015}" type="pres">
      <dgm:prSet presAssocID="{BAB41EAD-81FC-4AE4-A1F8-35566839EB51}" presName="rootComposite" presStyleCnt="0"/>
      <dgm:spPr/>
      <dgm:t>
        <a:bodyPr/>
        <a:lstStyle/>
        <a:p>
          <a:endParaRPr lang="en-US"/>
        </a:p>
      </dgm:t>
    </dgm:pt>
    <dgm:pt modelId="{00A23523-88F1-4898-90F4-FBA7C3171C6B}" type="pres">
      <dgm:prSet presAssocID="{BAB41EAD-81FC-4AE4-A1F8-35566839EB51}" presName="rootText" presStyleLbl="node1" presStyleIdx="1" presStyleCnt="4"/>
      <dgm:spPr/>
      <dgm:t>
        <a:bodyPr/>
        <a:lstStyle/>
        <a:p>
          <a:endParaRPr lang="en-US"/>
        </a:p>
      </dgm:t>
    </dgm:pt>
    <dgm:pt modelId="{BBE2FAAB-A200-405A-8C41-C2225FF62EBA}" type="pres">
      <dgm:prSet presAssocID="{BAB41EAD-81FC-4AE4-A1F8-35566839EB51}" presName="rootConnector" presStyleLbl="node1" presStyleIdx="1" presStyleCnt="4"/>
      <dgm:spPr/>
      <dgm:t>
        <a:bodyPr/>
        <a:lstStyle/>
        <a:p>
          <a:endParaRPr lang="en-US"/>
        </a:p>
      </dgm:t>
    </dgm:pt>
    <dgm:pt modelId="{5592AFF8-D936-401A-8308-C43FEFE04DC3}" type="pres">
      <dgm:prSet presAssocID="{BAB41EAD-81FC-4AE4-A1F8-35566839EB51}" presName="childShape" presStyleCnt="0"/>
      <dgm:spPr/>
      <dgm:t>
        <a:bodyPr/>
        <a:lstStyle/>
        <a:p>
          <a:endParaRPr lang="en-US"/>
        </a:p>
      </dgm:t>
    </dgm:pt>
    <dgm:pt modelId="{D118DE78-D0A7-4F90-9CF9-84BA11D845F1}" type="pres">
      <dgm:prSet presAssocID="{72798554-87F3-404E-9274-2081C7FD4DC0}" presName="Name13" presStyleLbl="parChTrans1D2" presStyleIdx="6" presStyleCnt="20"/>
      <dgm:spPr/>
      <dgm:t>
        <a:bodyPr/>
        <a:lstStyle/>
        <a:p>
          <a:endParaRPr lang="en-US"/>
        </a:p>
      </dgm:t>
    </dgm:pt>
    <dgm:pt modelId="{B7D0646B-2A10-407B-A2F3-13BA7F172075}" type="pres">
      <dgm:prSet presAssocID="{1A2CE5D7-9F36-4125-A378-C92073613409}" presName="childText" presStyleLbl="bgAcc1" presStyleIdx="6" presStyleCnt="20">
        <dgm:presLayoutVars>
          <dgm:bulletEnabled val="1"/>
        </dgm:presLayoutVars>
      </dgm:prSet>
      <dgm:spPr/>
      <dgm:t>
        <a:bodyPr/>
        <a:lstStyle/>
        <a:p>
          <a:endParaRPr lang="en-US"/>
        </a:p>
      </dgm:t>
    </dgm:pt>
    <dgm:pt modelId="{B20328DB-9362-4721-B91B-C9578B588C76}" type="pres">
      <dgm:prSet presAssocID="{B1043565-4D84-49D3-9DBC-C7D38007F824}" presName="Name13" presStyleLbl="parChTrans1D2" presStyleIdx="7" presStyleCnt="20"/>
      <dgm:spPr/>
      <dgm:t>
        <a:bodyPr/>
        <a:lstStyle/>
        <a:p>
          <a:endParaRPr lang="en-US"/>
        </a:p>
      </dgm:t>
    </dgm:pt>
    <dgm:pt modelId="{D40E00BB-5662-4940-AF59-58DBB88F430A}" type="pres">
      <dgm:prSet presAssocID="{7BE77706-CD3F-4A94-9AE2-F40F67F4130C}" presName="childText" presStyleLbl="bgAcc1" presStyleIdx="7" presStyleCnt="20">
        <dgm:presLayoutVars>
          <dgm:bulletEnabled val="1"/>
        </dgm:presLayoutVars>
      </dgm:prSet>
      <dgm:spPr/>
      <dgm:t>
        <a:bodyPr/>
        <a:lstStyle/>
        <a:p>
          <a:endParaRPr lang="en-US"/>
        </a:p>
      </dgm:t>
    </dgm:pt>
    <dgm:pt modelId="{01DA2A18-8174-4FF7-B501-7CA34D4A19C8}" type="pres">
      <dgm:prSet presAssocID="{4D978892-27FB-4C85-8BFE-370FF561E7BD}" presName="Name13" presStyleLbl="parChTrans1D2" presStyleIdx="8" presStyleCnt="20"/>
      <dgm:spPr/>
      <dgm:t>
        <a:bodyPr/>
        <a:lstStyle/>
        <a:p>
          <a:endParaRPr lang="en-US"/>
        </a:p>
      </dgm:t>
    </dgm:pt>
    <dgm:pt modelId="{6D6485BE-6BC1-476F-AFD9-0D09FBD8054B}" type="pres">
      <dgm:prSet presAssocID="{2854CC5F-7764-4B4E-88B9-AAE95A5B2C55}" presName="childText" presStyleLbl="bgAcc1" presStyleIdx="8" presStyleCnt="20">
        <dgm:presLayoutVars>
          <dgm:bulletEnabled val="1"/>
        </dgm:presLayoutVars>
      </dgm:prSet>
      <dgm:spPr/>
      <dgm:t>
        <a:bodyPr/>
        <a:lstStyle/>
        <a:p>
          <a:endParaRPr lang="en-US"/>
        </a:p>
      </dgm:t>
    </dgm:pt>
    <dgm:pt modelId="{7BB351DE-76C0-441C-B789-DCF3C96EEDEE}" type="pres">
      <dgm:prSet presAssocID="{2ECF6DEC-34A1-4989-B472-93FA62DA0D07}" presName="Name13" presStyleLbl="parChTrans1D2" presStyleIdx="9" presStyleCnt="20"/>
      <dgm:spPr/>
      <dgm:t>
        <a:bodyPr/>
        <a:lstStyle/>
        <a:p>
          <a:endParaRPr lang="en-US"/>
        </a:p>
      </dgm:t>
    </dgm:pt>
    <dgm:pt modelId="{BE531BCC-57A6-45A2-A3AC-37342A701A43}" type="pres">
      <dgm:prSet presAssocID="{EC9F15DD-86AA-46D2-90D7-520ABF118032}" presName="childText" presStyleLbl="bgAcc1" presStyleIdx="9" presStyleCnt="20">
        <dgm:presLayoutVars>
          <dgm:bulletEnabled val="1"/>
        </dgm:presLayoutVars>
      </dgm:prSet>
      <dgm:spPr/>
      <dgm:t>
        <a:bodyPr/>
        <a:lstStyle/>
        <a:p>
          <a:endParaRPr lang="en-US"/>
        </a:p>
      </dgm:t>
    </dgm:pt>
    <dgm:pt modelId="{1CD42B9D-9C8F-4DB0-BF38-82ED35F135D5}" type="pres">
      <dgm:prSet presAssocID="{73BFF99E-BEC0-4DB6-B9C8-3677EA9FB77C}" presName="Name13" presStyleLbl="parChTrans1D2" presStyleIdx="10" presStyleCnt="20"/>
      <dgm:spPr/>
      <dgm:t>
        <a:bodyPr/>
        <a:lstStyle/>
        <a:p>
          <a:endParaRPr lang="en-US"/>
        </a:p>
      </dgm:t>
    </dgm:pt>
    <dgm:pt modelId="{413D2DB2-8A27-44E9-B108-FE56A2B36FBB}" type="pres">
      <dgm:prSet presAssocID="{B6B5373C-2904-4C67-B489-AD0921E93BE9}" presName="childText" presStyleLbl="bgAcc1" presStyleIdx="10" presStyleCnt="20">
        <dgm:presLayoutVars>
          <dgm:bulletEnabled val="1"/>
        </dgm:presLayoutVars>
      </dgm:prSet>
      <dgm:spPr/>
      <dgm:t>
        <a:bodyPr/>
        <a:lstStyle/>
        <a:p>
          <a:endParaRPr lang="en-US"/>
        </a:p>
      </dgm:t>
    </dgm:pt>
    <dgm:pt modelId="{73C33C70-A9AE-46A5-B461-C77F7B10CA1D}" type="pres">
      <dgm:prSet presAssocID="{340726DE-34F3-4C70-B8E4-D5459159DCF8}" presName="Name13" presStyleLbl="parChTrans1D2" presStyleIdx="11" presStyleCnt="20"/>
      <dgm:spPr/>
      <dgm:t>
        <a:bodyPr/>
        <a:lstStyle/>
        <a:p>
          <a:endParaRPr lang="en-US"/>
        </a:p>
      </dgm:t>
    </dgm:pt>
    <dgm:pt modelId="{E84E8C13-3753-42DC-B56E-5ACBC62A2541}" type="pres">
      <dgm:prSet presAssocID="{8658A512-92EB-4336-A91B-292A69FBB159}" presName="childText" presStyleLbl="bgAcc1" presStyleIdx="11" presStyleCnt="20">
        <dgm:presLayoutVars>
          <dgm:bulletEnabled val="1"/>
        </dgm:presLayoutVars>
      </dgm:prSet>
      <dgm:spPr/>
      <dgm:t>
        <a:bodyPr/>
        <a:lstStyle/>
        <a:p>
          <a:endParaRPr lang="en-US"/>
        </a:p>
      </dgm:t>
    </dgm:pt>
    <dgm:pt modelId="{517FB7CE-9AA9-4093-89A2-FDE179DC8C82}" type="pres">
      <dgm:prSet presAssocID="{7BBB4C05-B4EB-47A4-877E-A32CE520CA81}" presName="root" presStyleCnt="0"/>
      <dgm:spPr/>
      <dgm:t>
        <a:bodyPr/>
        <a:lstStyle/>
        <a:p>
          <a:endParaRPr lang="en-US"/>
        </a:p>
      </dgm:t>
    </dgm:pt>
    <dgm:pt modelId="{4EB5BA6B-00E0-43A9-B373-77CF28612D36}" type="pres">
      <dgm:prSet presAssocID="{7BBB4C05-B4EB-47A4-877E-A32CE520CA81}" presName="rootComposite" presStyleCnt="0"/>
      <dgm:spPr/>
      <dgm:t>
        <a:bodyPr/>
        <a:lstStyle/>
        <a:p>
          <a:endParaRPr lang="en-US"/>
        </a:p>
      </dgm:t>
    </dgm:pt>
    <dgm:pt modelId="{FF054AD7-B253-4A68-92E0-FCFDA3FA5A92}" type="pres">
      <dgm:prSet presAssocID="{7BBB4C05-B4EB-47A4-877E-A32CE520CA81}" presName="rootText" presStyleLbl="node1" presStyleIdx="2" presStyleCnt="4"/>
      <dgm:spPr/>
      <dgm:t>
        <a:bodyPr/>
        <a:lstStyle/>
        <a:p>
          <a:endParaRPr lang="en-US"/>
        </a:p>
      </dgm:t>
    </dgm:pt>
    <dgm:pt modelId="{5AF97F0D-DFB4-49BA-ABCB-34AC6D2D1412}" type="pres">
      <dgm:prSet presAssocID="{7BBB4C05-B4EB-47A4-877E-A32CE520CA81}" presName="rootConnector" presStyleLbl="node1" presStyleIdx="2" presStyleCnt="4"/>
      <dgm:spPr/>
      <dgm:t>
        <a:bodyPr/>
        <a:lstStyle/>
        <a:p>
          <a:endParaRPr lang="en-US"/>
        </a:p>
      </dgm:t>
    </dgm:pt>
    <dgm:pt modelId="{0885A35C-8A99-473E-AB01-DA9A358B95F0}" type="pres">
      <dgm:prSet presAssocID="{7BBB4C05-B4EB-47A4-877E-A32CE520CA81}" presName="childShape" presStyleCnt="0"/>
      <dgm:spPr/>
      <dgm:t>
        <a:bodyPr/>
        <a:lstStyle/>
        <a:p>
          <a:endParaRPr lang="en-US"/>
        </a:p>
      </dgm:t>
    </dgm:pt>
    <dgm:pt modelId="{9FAF3F36-1558-43D6-B98B-E69D708FB091}" type="pres">
      <dgm:prSet presAssocID="{213ECF70-84A7-4B53-9E87-150BC3391275}" presName="Name13" presStyleLbl="parChTrans1D2" presStyleIdx="12" presStyleCnt="20"/>
      <dgm:spPr/>
      <dgm:t>
        <a:bodyPr/>
        <a:lstStyle/>
        <a:p>
          <a:endParaRPr lang="en-US"/>
        </a:p>
      </dgm:t>
    </dgm:pt>
    <dgm:pt modelId="{098222FD-8DF0-400A-82A3-C650D53319CD}" type="pres">
      <dgm:prSet presAssocID="{7C7CF7F9-EC3E-4904-869B-951E50F13CD7}" presName="childText" presStyleLbl="bgAcc1" presStyleIdx="12" presStyleCnt="20">
        <dgm:presLayoutVars>
          <dgm:bulletEnabled val="1"/>
        </dgm:presLayoutVars>
      </dgm:prSet>
      <dgm:spPr/>
      <dgm:t>
        <a:bodyPr/>
        <a:lstStyle/>
        <a:p>
          <a:endParaRPr lang="en-US"/>
        </a:p>
      </dgm:t>
    </dgm:pt>
    <dgm:pt modelId="{CC2DDC1A-CF32-4EC1-9D2F-2BAB64C3360B}" type="pres">
      <dgm:prSet presAssocID="{8DF10AF8-881A-4254-90C1-0F9C7156695D}" presName="Name13" presStyleLbl="parChTrans1D2" presStyleIdx="13" presStyleCnt="20"/>
      <dgm:spPr/>
      <dgm:t>
        <a:bodyPr/>
        <a:lstStyle/>
        <a:p>
          <a:endParaRPr lang="en-US"/>
        </a:p>
      </dgm:t>
    </dgm:pt>
    <dgm:pt modelId="{28BD3661-576E-4A41-A627-68DE3A05B040}" type="pres">
      <dgm:prSet presAssocID="{B0F11651-DBA5-4A6A-9AFD-08ABE19E71C9}" presName="childText" presStyleLbl="bgAcc1" presStyleIdx="13" presStyleCnt="20">
        <dgm:presLayoutVars>
          <dgm:bulletEnabled val="1"/>
        </dgm:presLayoutVars>
      </dgm:prSet>
      <dgm:spPr/>
      <dgm:t>
        <a:bodyPr/>
        <a:lstStyle/>
        <a:p>
          <a:endParaRPr lang="en-US"/>
        </a:p>
      </dgm:t>
    </dgm:pt>
    <dgm:pt modelId="{5EF0E42A-F861-456B-BE23-12DE63BC3E22}" type="pres">
      <dgm:prSet presAssocID="{1E3F1D9B-12AA-4516-8608-4E3C4F795E24}" presName="Name13" presStyleLbl="parChTrans1D2" presStyleIdx="14" presStyleCnt="20"/>
      <dgm:spPr/>
      <dgm:t>
        <a:bodyPr/>
        <a:lstStyle/>
        <a:p>
          <a:endParaRPr lang="en-US"/>
        </a:p>
      </dgm:t>
    </dgm:pt>
    <dgm:pt modelId="{C57AB6C1-970A-471F-BAC9-4726651D121B}" type="pres">
      <dgm:prSet presAssocID="{DC62F0F5-04F7-4A90-8113-0673C5E5A7EC}" presName="childText" presStyleLbl="bgAcc1" presStyleIdx="14" presStyleCnt="20">
        <dgm:presLayoutVars>
          <dgm:bulletEnabled val="1"/>
        </dgm:presLayoutVars>
      </dgm:prSet>
      <dgm:spPr/>
      <dgm:t>
        <a:bodyPr/>
        <a:lstStyle/>
        <a:p>
          <a:endParaRPr lang="en-US"/>
        </a:p>
      </dgm:t>
    </dgm:pt>
    <dgm:pt modelId="{40980C4E-3351-4CAD-956B-C618F2016883}" type="pres">
      <dgm:prSet presAssocID="{1D2D4070-41FA-4A3B-83AB-553301148DDE}" presName="Name13" presStyleLbl="parChTrans1D2" presStyleIdx="15" presStyleCnt="20"/>
      <dgm:spPr/>
      <dgm:t>
        <a:bodyPr/>
        <a:lstStyle/>
        <a:p>
          <a:endParaRPr lang="en-US"/>
        </a:p>
      </dgm:t>
    </dgm:pt>
    <dgm:pt modelId="{F13FB995-4249-4A10-BE74-1A6581B61861}" type="pres">
      <dgm:prSet presAssocID="{AD452259-5C46-4F2E-BBC3-3DF4494840B2}" presName="childText" presStyleLbl="bgAcc1" presStyleIdx="15" presStyleCnt="20">
        <dgm:presLayoutVars>
          <dgm:bulletEnabled val="1"/>
        </dgm:presLayoutVars>
      </dgm:prSet>
      <dgm:spPr/>
      <dgm:t>
        <a:bodyPr/>
        <a:lstStyle/>
        <a:p>
          <a:endParaRPr lang="en-US"/>
        </a:p>
      </dgm:t>
    </dgm:pt>
    <dgm:pt modelId="{814F6896-7C07-4D95-BD9A-8CF9EBDF619D}" type="pres">
      <dgm:prSet presAssocID="{81D57874-A82C-4B10-AF12-93127DF88C13}" presName="root" presStyleCnt="0"/>
      <dgm:spPr/>
      <dgm:t>
        <a:bodyPr/>
        <a:lstStyle/>
        <a:p>
          <a:endParaRPr lang="en-US"/>
        </a:p>
      </dgm:t>
    </dgm:pt>
    <dgm:pt modelId="{FCC7A078-1906-417A-8832-875DBA61D165}" type="pres">
      <dgm:prSet presAssocID="{81D57874-A82C-4B10-AF12-93127DF88C13}" presName="rootComposite" presStyleCnt="0"/>
      <dgm:spPr/>
      <dgm:t>
        <a:bodyPr/>
        <a:lstStyle/>
        <a:p>
          <a:endParaRPr lang="en-US"/>
        </a:p>
      </dgm:t>
    </dgm:pt>
    <dgm:pt modelId="{06F70268-761C-4EF6-812A-4EF3BDD2243B}" type="pres">
      <dgm:prSet presAssocID="{81D57874-A82C-4B10-AF12-93127DF88C13}" presName="rootText" presStyleLbl="node1" presStyleIdx="3" presStyleCnt="4"/>
      <dgm:spPr/>
      <dgm:t>
        <a:bodyPr/>
        <a:lstStyle/>
        <a:p>
          <a:endParaRPr lang="en-US"/>
        </a:p>
      </dgm:t>
    </dgm:pt>
    <dgm:pt modelId="{A494373C-61C0-49B1-9873-B3ED903B90C8}" type="pres">
      <dgm:prSet presAssocID="{81D57874-A82C-4B10-AF12-93127DF88C13}" presName="rootConnector" presStyleLbl="node1" presStyleIdx="3" presStyleCnt="4"/>
      <dgm:spPr/>
      <dgm:t>
        <a:bodyPr/>
        <a:lstStyle/>
        <a:p>
          <a:endParaRPr lang="en-US"/>
        </a:p>
      </dgm:t>
    </dgm:pt>
    <dgm:pt modelId="{3DE9FBF9-A145-4FE1-8F02-011C5CA47FE6}" type="pres">
      <dgm:prSet presAssocID="{81D57874-A82C-4B10-AF12-93127DF88C13}" presName="childShape" presStyleCnt="0"/>
      <dgm:spPr/>
      <dgm:t>
        <a:bodyPr/>
        <a:lstStyle/>
        <a:p>
          <a:endParaRPr lang="en-US"/>
        </a:p>
      </dgm:t>
    </dgm:pt>
    <dgm:pt modelId="{E8D5B0F6-EFD4-4883-8E37-2F29E5EAD5B4}" type="pres">
      <dgm:prSet presAssocID="{8E771E5C-AA71-486A-A255-1F6492C49AFA}" presName="Name13" presStyleLbl="parChTrans1D2" presStyleIdx="16" presStyleCnt="20"/>
      <dgm:spPr/>
      <dgm:t>
        <a:bodyPr/>
        <a:lstStyle/>
        <a:p>
          <a:endParaRPr lang="en-US"/>
        </a:p>
      </dgm:t>
    </dgm:pt>
    <dgm:pt modelId="{015078BA-71C0-4F43-BE1C-9EBB98790EFD}" type="pres">
      <dgm:prSet presAssocID="{B1669FC2-C216-4C58-AF66-649171809038}" presName="childText" presStyleLbl="bgAcc1" presStyleIdx="16" presStyleCnt="20">
        <dgm:presLayoutVars>
          <dgm:bulletEnabled val="1"/>
        </dgm:presLayoutVars>
      </dgm:prSet>
      <dgm:spPr/>
      <dgm:t>
        <a:bodyPr/>
        <a:lstStyle/>
        <a:p>
          <a:endParaRPr lang="en-US"/>
        </a:p>
      </dgm:t>
    </dgm:pt>
    <dgm:pt modelId="{DDD1AB5D-5991-437C-BB2D-8C554C0D22D4}" type="pres">
      <dgm:prSet presAssocID="{B8D49A4D-1CFE-4A6F-948D-ADDB266FF42D}" presName="Name13" presStyleLbl="parChTrans1D2" presStyleIdx="17" presStyleCnt="20"/>
      <dgm:spPr/>
      <dgm:t>
        <a:bodyPr/>
        <a:lstStyle/>
        <a:p>
          <a:endParaRPr lang="en-US"/>
        </a:p>
      </dgm:t>
    </dgm:pt>
    <dgm:pt modelId="{5CE2C6DC-B300-45A7-A931-4DE4968BDFC6}" type="pres">
      <dgm:prSet presAssocID="{EDB14DCA-3C9C-4742-B29D-94025389E073}" presName="childText" presStyleLbl="bgAcc1" presStyleIdx="17" presStyleCnt="20">
        <dgm:presLayoutVars>
          <dgm:bulletEnabled val="1"/>
        </dgm:presLayoutVars>
      </dgm:prSet>
      <dgm:spPr/>
      <dgm:t>
        <a:bodyPr/>
        <a:lstStyle/>
        <a:p>
          <a:endParaRPr lang="en-US"/>
        </a:p>
      </dgm:t>
    </dgm:pt>
    <dgm:pt modelId="{71024679-871C-42EF-9B07-8D8A628C5376}" type="pres">
      <dgm:prSet presAssocID="{D29C9C05-9F6A-4306-97FF-62695351E7E8}" presName="Name13" presStyleLbl="parChTrans1D2" presStyleIdx="18" presStyleCnt="20"/>
      <dgm:spPr/>
      <dgm:t>
        <a:bodyPr/>
        <a:lstStyle/>
        <a:p>
          <a:endParaRPr lang="en-US"/>
        </a:p>
      </dgm:t>
    </dgm:pt>
    <dgm:pt modelId="{88664839-E540-456E-AF98-4BE1DF981C7B}" type="pres">
      <dgm:prSet presAssocID="{630C5B36-EBAC-442E-9A94-F69273C2595A}" presName="childText" presStyleLbl="bgAcc1" presStyleIdx="18" presStyleCnt="20">
        <dgm:presLayoutVars>
          <dgm:bulletEnabled val="1"/>
        </dgm:presLayoutVars>
      </dgm:prSet>
      <dgm:spPr/>
      <dgm:t>
        <a:bodyPr/>
        <a:lstStyle/>
        <a:p>
          <a:endParaRPr lang="en-US"/>
        </a:p>
      </dgm:t>
    </dgm:pt>
    <dgm:pt modelId="{AB8C7AFF-4813-4924-872B-8F52E4E0E7D6}" type="pres">
      <dgm:prSet presAssocID="{27767D0A-F2E4-4029-954E-80808B5E140F}" presName="Name13" presStyleLbl="parChTrans1D2" presStyleIdx="19" presStyleCnt="20"/>
      <dgm:spPr/>
      <dgm:t>
        <a:bodyPr/>
        <a:lstStyle/>
        <a:p>
          <a:endParaRPr lang="en-US"/>
        </a:p>
      </dgm:t>
    </dgm:pt>
    <dgm:pt modelId="{05666736-44E3-48E3-9F67-65AEC8B93F71}" type="pres">
      <dgm:prSet presAssocID="{C67F50D7-22F9-4B17-BC35-EBA8B670255F}" presName="childText" presStyleLbl="bgAcc1" presStyleIdx="19" presStyleCnt="20">
        <dgm:presLayoutVars>
          <dgm:bulletEnabled val="1"/>
        </dgm:presLayoutVars>
      </dgm:prSet>
      <dgm:spPr/>
      <dgm:t>
        <a:bodyPr/>
        <a:lstStyle/>
        <a:p>
          <a:endParaRPr lang="en-US"/>
        </a:p>
      </dgm:t>
    </dgm:pt>
  </dgm:ptLst>
  <dgm:cxnLst>
    <dgm:cxn modelId="{C9614DD6-75EB-4E75-8BD5-3BD0484EC832}" type="presOf" srcId="{BAB41EAD-81FC-4AE4-A1F8-35566839EB51}" destId="{BBE2FAAB-A200-405A-8C41-C2225FF62EBA}" srcOrd="1" destOrd="0" presId="urn:microsoft.com/office/officeart/2005/8/layout/hierarchy3"/>
    <dgm:cxn modelId="{406368EB-3232-426A-A4EE-93E311083F25}" type="presOf" srcId="{65C31B9D-F8F8-4F6C-AB5F-6BBAC1E90FA8}" destId="{C3A72EA1-650D-42CA-A889-38136FD97A41}" srcOrd="0" destOrd="0" presId="urn:microsoft.com/office/officeart/2005/8/layout/hierarchy3"/>
    <dgm:cxn modelId="{4BD2A50F-6D2A-4C04-A50F-376B9F36888C}" srcId="{5760C11B-9B0F-4E89-8749-311B2C85E179}" destId="{C77BC2D7-F3DF-4071-B801-467E691B6134}" srcOrd="5" destOrd="0" parTransId="{DF5939D8-796F-4030-8F3C-7EF40C0ACA84}" sibTransId="{7248087B-F77F-487D-993F-FD561B314454}"/>
    <dgm:cxn modelId="{5116A542-3E64-4053-B26B-3245ECA51D47}" type="presOf" srcId="{5760C11B-9B0F-4E89-8749-311B2C85E179}" destId="{30CD88BB-0FDA-40C7-8364-2CCCDA2BDBF6}" srcOrd="0" destOrd="0" presId="urn:microsoft.com/office/officeart/2005/8/layout/hierarchy3"/>
    <dgm:cxn modelId="{7160AE1A-3BE4-4E02-979E-61E6A0B2390D}" srcId="{81D57874-A82C-4B10-AF12-93127DF88C13}" destId="{630C5B36-EBAC-442E-9A94-F69273C2595A}" srcOrd="2" destOrd="0" parTransId="{D29C9C05-9F6A-4306-97FF-62695351E7E8}" sibTransId="{D9ED6F8B-B054-4F52-8B06-8A9D58469CD0}"/>
    <dgm:cxn modelId="{DD464363-791D-41B4-869B-58AF47E51856}" type="presOf" srcId="{CF3AA982-EBAF-4998-9714-70545E5EBCFD}" destId="{3F3ABC74-E44C-4118-B104-AF556064C098}" srcOrd="0" destOrd="0" presId="urn:microsoft.com/office/officeart/2005/8/layout/hierarchy3"/>
    <dgm:cxn modelId="{E6E471DA-EFA2-45D2-8731-D549E5E84B8D}" type="presOf" srcId="{BE6E617A-648A-46DD-96BA-AEC32185CF8D}" destId="{653073E5-CD9D-437E-BA8A-304302704796}" srcOrd="0" destOrd="0" presId="urn:microsoft.com/office/officeart/2005/8/layout/hierarchy3"/>
    <dgm:cxn modelId="{00F36CFF-9D69-4FC4-BD45-21052A515EFC}" type="presOf" srcId="{1E3F1D9B-12AA-4516-8608-4E3C4F795E24}" destId="{5EF0E42A-F861-456B-BE23-12DE63BC3E22}" srcOrd="0" destOrd="0" presId="urn:microsoft.com/office/officeart/2005/8/layout/hierarchy3"/>
    <dgm:cxn modelId="{77F91BEE-4A50-45AF-B739-526EA33E76C8}" type="presOf" srcId="{EC9F15DD-86AA-46D2-90D7-520ABF118032}" destId="{BE531BCC-57A6-45A2-A3AC-37342A701A43}" srcOrd="0" destOrd="0" presId="urn:microsoft.com/office/officeart/2005/8/layout/hierarchy3"/>
    <dgm:cxn modelId="{6B803555-9A0F-4256-96CD-DC9B5E34E6A7}" srcId="{BAB41EAD-81FC-4AE4-A1F8-35566839EB51}" destId="{8658A512-92EB-4336-A91B-292A69FBB159}" srcOrd="5" destOrd="0" parTransId="{340726DE-34F3-4C70-B8E4-D5459159DCF8}" sibTransId="{7A035746-9DE0-4910-A11C-89EC9F966AE0}"/>
    <dgm:cxn modelId="{4F2AE476-18B8-4EFC-B81B-974454014DB5}" type="presOf" srcId="{630C5B36-EBAC-442E-9A94-F69273C2595A}" destId="{88664839-E540-456E-AF98-4BE1DF981C7B}" srcOrd="0" destOrd="0" presId="urn:microsoft.com/office/officeart/2005/8/layout/hierarchy3"/>
    <dgm:cxn modelId="{C4A2911D-D139-46A9-9832-9CEF24F044BD}" type="presOf" srcId="{CC55392F-5816-4F4C-9919-01FB467525E2}" destId="{11DF11B6-D71F-466C-BC61-1492E1F00D7B}" srcOrd="0" destOrd="0" presId="urn:microsoft.com/office/officeart/2005/8/layout/hierarchy3"/>
    <dgm:cxn modelId="{8C872A16-510F-4BD7-A193-F3C99C6270C0}" srcId="{65C31B9D-F8F8-4F6C-AB5F-6BBAC1E90FA8}" destId="{5760C11B-9B0F-4E89-8749-311B2C85E179}" srcOrd="0" destOrd="0" parTransId="{6E6940FA-D2D4-45EF-99E5-DB7FAD73B67E}" sibTransId="{44B51050-872E-4444-9AA4-F491EF720913}"/>
    <dgm:cxn modelId="{1E5DBD4A-8BB3-482C-B5B2-E7C02DA2BC4B}" srcId="{BAB41EAD-81FC-4AE4-A1F8-35566839EB51}" destId="{7BE77706-CD3F-4A94-9AE2-F40F67F4130C}" srcOrd="1" destOrd="0" parTransId="{B1043565-4D84-49D3-9DBC-C7D38007F824}" sibTransId="{24162FD7-34FF-4279-8EF7-4C4D934D8A18}"/>
    <dgm:cxn modelId="{F834AB48-F269-47E7-9ABA-D2191E1E8D5B}" type="presOf" srcId="{8E771E5C-AA71-486A-A255-1F6492C49AFA}" destId="{E8D5B0F6-EFD4-4883-8E37-2F29E5EAD5B4}" srcOrd="0" destOrd="0" presId="urn:microsoft.com/office/officeart/2005/8/layout/hierarchy3"/>
    <dgm:cxn modelId="{C921BD52-33D0-4CB6-8BD1-525A4EEBCFB7}" srcId="{5760C11B-9B0F-4E89-8749-311B2C85E179}" destId="{CF3AA982-EBAF-4998-9714-70545E5EBCFD}" srcOrd="3" destOrd="0" parTransId="{CC55392F-5816-4F4C-9919-01FB467525E2}" sibTransId="{5B837484-77A6-4EB3-BCDE-F97DD48DBC1C}"/>
    <dgm:cxn modelId="{74060329-2C04-4EBB-A952-49462BCAF2CB}" srcId="{65C31B9D-F8F8-4F6C-AB5F-6BBAC1E90FA8}" destId="{BAB41EAD-81FC-4AE4-A1F8-35566839EB51}" srcOrd="1" destOrd="0" parTransId="{528F1647-DEBA-4EFA-9120-134E046D9CAA}" sibTransId="{A3A4B499-1236-45FB-B618-1D0389B41084}"/>
    <dgm:cxn modelId="{18C70005-C57C-4224-8932-BFA0A95BBEBA}" type="presOf" srcId="{C77BC2D7-F3DF-4071-B801-467E691B6134}" destId="{636930EE-77A7-4CC9-9D52-A583672B8F33}" srcOrd="0" destOrd="0" presId="urn:microsoft.com/office/officeart/2005/8/layout/hierarchy3"/>
    <dgm:cxn modelId="{027D0348-F8E3-461D-843E-5DACB9D7F1FB}" type="presOf" srcId="{8658A512-92EB-4336-A91B-292A69FBB159}" destId="{E84E8C13-3753-42DC-B56E-5ACBC62A2541}" srcOrd="0" destOrd="0" presId="urn:microsoft.com/office/officeart/2005/8/layout/hierarchy3"/>
    <dgm:cxn modelId="{55AC7311-20D1-4EBC-B930-992D90FAE5FA}" type="presOf" srcId="{1A2CE5D7-9F36-4125-A378-C92073613409}" destId="{B7D0646B-2A10-407B-A2F3-13BA7F172075}" srcOrd="0" destOrd="0" presId="urn:microsoft.com/office/officeart/2005/8/layout/hierarchy3"/>
    <dgm:cxn modelId="{EA3F8E2D-769B-4877-AD81-0C29772BABE1}" type="presOf" srcId="{748D783A-EF07-4F12-8A3B-9F2AE3D5C4ED}" destId="{020D8D90-FB58-488B-A70C-73027733BCB5}" srcOrd="0" destOrd="0" presId="urn:microsoft.com/office/officeart/2005/8/layout/hierarchy3"/>
    <dgm:cxn modelId="{273AA64D-AC9A-4C74-BB21-F75D0F9B5873}" type="presOf" srcId="{B8D49A4D-1CFE-4A6F-948D-ADDB266FF42D}" destId="{DDD1AB5D-5991-437C-BB2D-8C554C0D22D4}" srcOrd="0" destOrd="0" presId="urn:microsoft.com/office/officeart/2005/8/layout/hierarchy3"/>
    <dgm:cxn modelId="{B9E8804E-AC1C-4D7C-BDD5-551A1AC3205A}" type="presOf" srcId="{BAB41EAD-81FC-4AE4-A1F8-35566839EB51}" destId="{00A23523-88F1-4898-90F4-FBA7C3171C6B}" srcOrd="0" destOrd="0" presId="urn:microsoft.com/office/officeart/2005/8/layout/hierarchy3"/>
    <dgm:cxn modelId="{593B5F6C-E812-4561-A835-D84D1D5481B2}" type="presOf" srcId="{1D2D4070-41FA-4A3B-83AB-553301148DDE}" destId="{40980C4E-3351-4CAD-956B-C618F2016883}" srcOrd="0" destOrd="0" presId="urn:microsoft.com/office/officeart/2005/8/layout/hierarchy3"/>
    <dgm:cxn modelId="{1A24C3F0-E75F-42DA-A109-12866DA79B4E}" srcId="{7BBB4C05-B4EB-47A4-877E-A32CE520CA81}" destId="{DC62F0F5-04F7-4A90-8113-0673C5E5A7EC}" srcOrd="2" destOrd="0" parTransId="{1E3F1D9B-12AA-4516-8608-4E3C4F795E24}" sibTransId="{0846FAD8-65F7-45DC-A95B-9EDDB790B7A5}"/>
    <dgm:cxn modelId="{1C1D71D3-C3FE-4884-A868-03E176845B62}" srcId="{BAB41EAD-81FC-4AE4-A1F8-35566839EB51}" destId="{EC9F15DD-86AA-46D2-90D7-520ABF118032}" srcOrd="3" destOrd="0" parTransId="{2ECF6DEC-34A1-4989-B472-93FA62DA0D07}" sibTransId="{EE16FDA7-D9B0-44E3-BC8D-1BABAE842A75}"/>
    <dgm:cxn modelId="{5CFB7AE2-3869-49BF-A769-F8C42B6D20DA}" srcId="{7BBB4C05-B4EB-47A4-877E-A32CE520CA81}" destId="{B0F11651-DBA5-4A6A-9AFD-08ABE19E71C9}" srcOrd="1" destOrd="0" parTransId="{8DF10AF8-881A-4254-90C1-0F9C7156695D}" sibTransId="{5F655F0A-A286-41CD-9211-45AC17BA1BF1}"/>
    <dgm:cxn modelId="{7D93E91D-EADE-4FDC-B8B1-B0F4C2F0B806}" type="presOf" srcId="{81D57874-A82C-4B10-AF12-93127DF88C13}" destId="{06F70268-761C-4EF6-812A-4EF3BDD2243B}" srcOrd="0" destOrd="0" presId="urn:microsoft.com/office/officeart/2005/8/layout/hierarchy3"/>
    <dgm:cxn modelId="{FFD73274-60C7-469F-B8CA-1EC09ADDAB01}" type="presOf" srcId="{213ECF70-84A7-4B53-9E87-150BC3391275}" destId="{9FAF3F36-1558-43D6-B98B-E69D708FB091}" srcOrd="0" destOrd="0" presId="urn:microsoft.com/office/officeart/2005/8/layout/hierarchy3"/>
    <dgm:cxn modelId="{21AD2C38-1330-4F48-B91A-1450376DA205}" srcId="{BAB41EAD-81FC-4AE4-A1F8-35566839EB51}" destId="{1A2CE5D7-9F36-4125-A378-C92073613409}" srcOrd="0" destOrd="0" parTransId="{72798554-87F3-404E-9274-2081C7FD4DC0}" sibTransId="{54C19BED-E916-48E2-B778-AB2CC212C28F}"/>
    <dgm:cxn modelId="{6BEFB968-B6E3-49BE-A7F5-7D986E5000E9}" type="presOf" srcId="{81D57874-A82C-4B10-AF12-93127DF88C13}" destId="{A494373C-61C0-49B1-9873-B3ED903B90C8}" srcOrd="1" destOrd="0" presId="urn:microsoft.com/office/officeart/2005/8/layout/hierarchy3"/>
    <dgm:cxn modelId="{54685D6A-C22C-4396-B2C5-1587EFA64E75}" srcId="{5760C11B-9B0F-4E89-8749-311B2C85E179}" destId="{FB45EDAC-1749-4B51-A5FA-5D72D78300B0}" srcOrd="1" destOrd="0" parTransId="{12A85D0C-A3A9-41EE-B250-F06C7AA3C16B}" sibTransId="{E997B88A-5674-44AF-8C29-4FFAC4BEF2AB}"/>
    <dgm:cxn modelId="{18B09194-975F-4627-9533-98EA8DD994A9}" srcId="{BAB41EAD-81FC-4AE4-A1F8-35566839EB51}" destId="{2854CC5F-7764-4B4E-88B9-AAE95A5B2C55}" srcOrd="2" destOrd="0" parTransId="{4D978892-27FB-4C85-8BFE-370FF561E7BD}" sibTransId="{9FC12313-CDF9-47CE-8F87-0D6388A64114}"/>
    <dgm:cxn modelId="{CA7C44EC-6A96-4DC2-A81E-47CFDF1F0528}" srcId="{65C31B9D-F8F8-4F6C-AB5F-6BBAC1E90FA8}" destId="{81D57874-A82C-4B10-AF12-93127DF88C13}" srcOrd="3" destOrd="0" parTransId="{683548F3-B911-472C-B079-900044BCC54F}" sibTransId="{6D65623F-3150-4F79-A99D-4BBADC139803}"/>
    <dgm:cxn modelId="{A94EBCB3-A38A-4A89-80DD-2E40608A1C3D}" type="presOf" srcId="{8DF10AF8-881A-4254-90C1-0F9C7156695D}" destId="{CC2DDC1A-CF32-4EC1-9D2F-2BAB64C3360B}" srcOrd="0" destOrd="0" presId="urn:microsoft.com/office/officeart/2005/8/layout/hierarchy3"/>
    <dgm:cxn modelId="{E51D1DF3-4BDF-4984-965D-908183911E50}" type="presOf" srcId="{5760C11B-9B0F-4E89-8749-311B2C85E179}" destId="{1422508C-36E6-4C31-8609-EEAF155B80A8}" srcOrd="1" destOrd="0" presId="urn:microsoft.com/office/officeart/2005/8/layout/hierarchy3"/>
    <dgm:cxn modelId="{B6A1A1CA-79B6-460C-89F7-D393C132A201}" srcId="{65C31B9D-F8F8-4F6C-AB5F-6BBAC1E90FA8}" destId="{7BBB4C05-B4EB-47A4-877E-A32CE520CA81}" srcOrd="2" destOrd="0" parTransId="{2A5D2EA9-396D-434C-836E-4EFC5DBCBD37}" sibTransId="{4DBDE20B-4A15-4A54-8FFA-DBDD840CF6FB}"/>
    <dgm:cxn modelId="{A19CE0E8-34DA-49DB-8FEA-49BD5BA1E424}" srcId="{81D57874-A82C-4B10-AF12-93127DF88C13}" destId="{B1669FC2-C216-4C58-AF66-649171809038}" srcOrd="0" destOrd="0" parTransId="{8E771E5C-AA71-486A-A255-1F6492C49AFA}" sibTransId="{B7577844-ED20-43E1-BDFC-41132A57DA6E}"/>
    <dgm:cxn modelId="{702E1A75-57F6-4BA8-AC09-01807D4EF7BB}" type="presOf" srcId="{4E6EFE2D-E7F6-4BC4-A96C-39A8C098AF93}" destId="{5CD0886B-F629-4C02-8494-962CD03C0E8B}" srcOrd="0" destOrd="0" presId="urn:microsoft.com/office/officeart/2005/8/layout/hierarchy3"/>
    <dgm:cxn modelId="{AC3E28F4-3875-4514-A321-DD48C61DE163}" type="presOf" srcId="{2ECF6DEC-34A1-4989-B472-93FA62DA0D07}" destId="{7BB351DE-76C0-441C-B789-DCF3C96EEDEE}" srcOrd="0" destOrd="0" presId="urn:microsoft.com/office/officeart/2005/8/layout/hierarchy3"/>
    <dgm:cxn modelId="{E3C8BB3B-F353-43A5-8A85-185E65B75498}" type="presOf" srcId="{DF5939D8-796F-4030-8F3C-7EF40C0ACA84}" destId="{7830B23C-5AAF-43A8-A2BB-070204440419}" srcOrd="0" destOrd="0" presId="urn:microsoft.com/office/officeart/2005/8/layout/hierarchy3"/>
    <dgm:cxn modelId="{53168BCE-5DF9-46DE-86AF-571C4A30AD6C}" type="presOf" srcId="{C67F50D7-22F9-4B17-BC35-EBA8B670255F}" destId="{05666736-44E3-48E3-9F67-65AEC8B93F71}" srcOrd="0" destOrd="0" presId="urn:microsoft.com/office/officeart/2005/8/layout/hierarchy3"/>
    <dgm:cxn modelId="{30827D34-3D60-4077-8A12-D7AB0BE298DA}" type="presOf" srcId="{AD452259-5C46-4F2E-BBC3-3DF4494840B2}" destId="{F13FB995-4249-4A10-BE74-1A6581B61861}" srcOrd="0" destOrd="0" presId="urn:microsoft.com/office/officeart/2005/8/layout/hierarchy3"/>
    <dgm:cxn modelId="{5220C720-FA67-4ABE-8BEA-AD7729FF6321}" srcId="{5760C11B-9B0F-4E89-8749-311B2C85E179}" destId="{6D677A53-5231-4453-B0D9-8C794FE0C571}" srcOrd="2" destOrd="0" parTransId="{BE6E617A-648A-46DD-96BA-AEC32185CF8D}" sibTransId="{3384DA49-F969-4AB7-B8A7-A5283057BA15}"/>
    <dgm:cxn modelId="{71290CEF-FA17-4215-92CB-1682A15BD3D0}" type="presOf" srcId="{DC62F0F5-04F7-4A90-8113-0673C5E5A7EC}" destId="{C57AB6C1-970A-471F-BAC9-4726651D121B}" srcOrd="0" destOrd="0" presId="urn:microsoft.com/office/officeart/2005/8/layout/hierarchy3"/>
    <dgm:cxn modelId="{B0DCBDAC-B3D9-4550-BA74-6AA59CAD060E}" type="presOf" srcId="{D29C9C05-9F6A-4306-97FF-62695351E7E8}" destId="{71024679-871C-42EF-9B07-8D8A628C5376}" srcOrd="0" destOrd="0" presId="urn:microsoft.com/office/officeart/2005/8/layout/hierarchy3"/>
    <dgm:cxn modelId="{AFAE2EC0-B40A-49F9-8BE7-6C42726B217B}" type="presOf" srcId="{27767D0A-F2E4-4029-954E-80808B5E140F}" destId="{AB8C7AFF-4813-4924-872B-8F52E4E0E7D6}" srcOrd="0" destOrd="0" presId="urn:microsoft.com/office/officeart/2005/8/layout/hierarchy3"/>
    <dgm:cxn modelId="{98820D99-EEF8-4B2B-9699-DF8C0A3007FD}" srcId="{81D57874-A82C-4B10-AF12-93127DF88C13}" destId="{EDB14DCA-3C9C-4742-B29D-94025389E073}" srcOrd="1" destOrd="0" parTransId="{B8D49A4D-1CFE-4A6F-948D-ADDB266FF42D}" sibTransId="{9995217F-DAA3-477B-AFAD-BE21045B1175}"/>
    <dgm:cxn modelId="{BF68A71C-2CFF-47FD-8C0D-CC298E54576F}" type="presOf" srcId="{12A85D0C-A3A9-41EE-B250-F06C7AA3C16B}" destId="{0ABE92CE-6E04-4AF7-83BE-A3D3AAE0F861}" srcOrd="0" destOrd="0" presId="urn:microsoft.com/office/officeart/2005/8/layout/hierarchy3"/>
    <dgm:cxn modelId="{D50DC142-6A57-4399-808A-6574E11A970D}" type="presOf" srcId="{7BE77706-CD3F-4A94-9AE2-F40F67F4130C}" destId="{D40E00BB-5662-4940-AF59-58DBB88F430A}" srcOrd="0" destOrd="0" presId="urn:microsoft.com/office/officeart/2005/8/layout/hierarchy3"/>
    <dgm:cxn modelId="{305DC050-3CBF-476C-BD5B-499350566162}" type="presOf" srcId="{7BBB4C05-B4EB-47A4-877E-A32CE520CA81}" destId="{FF054AD7-B253-4A68-92E0-FCFDA3FA5A92}" srcOrd="0" destOrd="0" presId="urn:microsoft.com/office/officeart/2005/8/layout/hierarchy3"/>
    <dgm:cxn modelId="{4566C48C-673E-4166-B405-1B124DCF3AB6}" srcId="{5760C11B-9B0F-4E89-8749-311B2C85E179}" destId="{B788698F-F13B-40E0-8286-808BC9CC6E36}" srcOrd="0" destOrd="0" parTransId="{4E6EFE2D-E7F6-4BC4-A96C-39A8C098AF93}" sibTransId="{BED939C1-D305-42B7-B6BE-B7F84DB20B20}"/>
    <dgm:cxn modelId="{C308D1DA-DF84-47F7-BEA6-BF99E02C9560}" srcId="{81D57874-A82C-4B10-AF12-93127DF88C13}" destId="{C67F50D7-22F9-4B17-BC35-EBA8B670255F}" srcOrd="3" destOrd="0" parTransId="{27767D0A-F2E4-4029-954E-80808B5E140F}" sibTransId="{B9DCD274-336B-4D49-8178-FA502940CA21}"/>
    <dgm:cxn modelId="{A8FE5135-C526-4583-A48B-A0EB1FE90996}" type="presOf" srcId="{B1669FC2-C216-4C58-AF66-649171809038}" destId="{015078BA-71C0-4F43-BE1C-9EBB98790EFD}" srcOrd="0" destOrd="0" presId="urn:microsoft.com/office/officeart/2005/8/layout/hierarchy3"/>
    <dgm:cxn modelId="{0CF962A5-CD4F-4B2D-B21A-8D3B6B121801}" type="presOf" srcId="{FB45EDAC-1749-4B51-A5FA-5D72D78300B0}" destId="{5FAD8705-3C34-4114-ACD8-A763CE6949CB}" srcOrd="0" destOrd="0" presId="urn:microsoft.com/office/officeart/2005/8/layout/hierarchy3"/>
    <dgm:cxn modelId="{416851C7-6A29-4346-9087-98EDF8499D72}" srcId="{BAB41EAD-81FC-4AE4-A1F8-35566839EB51}" destId="{B6B5373C-2904-4C67-B489-AD0921E93BE9}" srcOrd="4" destOrd="0" parTransId="{73BFF99E-BEC0-4DB6-B9C8-3677EA9FB77C}" sibTransId="{1E7A360F-A9E0-47D5-A748-8A08548491B5}"/>
    <dgm:cxn modelId="{0C3D97D9-B373-4D30-8DCE-DCD49DF2EF67}" type="presOf" srcId="{72798554-87F3-404E-9274-2081C7FD4DC0}" destId="{D118DE78-D0A7-4F90-9CF9-84BA11D845F1}" srcOrd="0" destOrd="0" presId="urn:microsoft.com/office/officeart/2005/8/layout/hierarchy3"/>
    <dgm:cxn modelId="{6F56ADE7-1C15-4EF5-B41D-6614D47B3CD0}" type="presOf" srcId="{EDB14DCA-3C9C-4742-B29D-94025389E073}" destId="{5CE2C6DC-B300-45A7-A931-4DE4968BDFC6}" srcOrd="0" destOrd="0" presId="urn:microsoft.com/office/officeart/2005/8/layout/hierarchy3"/>
    <dgm:cxn modelId="{90762F17-DB14-4C8F-A792-91AC90F220A6}" type="presOf" srcId="{B0F11651-DBA5-4A6A-9AFD-08ABE19E71C9}" destId="{28BD3661-576E-4A41-A627-68DE3A05B040}" srcOrd="0" destOrd="0" presId="urn:microsoft.com/office/officeart/2005/8/layout/hierarchy3"/>
    <dgm:cxn modelId="{687FD09B-C9FB-4229-B2A0-F71A545D2C96}" type="presOf" srcId="{73BFF99E-BEC0-4DB6-B9C8-3677EA9FB77C}" destId="{1CD42B9D-9C8F-4DB0-BF38-82ED35F135D5}" srcOrd="0" destOrd="0" presId="urn:microsoft.com/office/officeart/2005/8/layout/hierarchy3"/>
    <dgm:cxn modelId="{A567B76C-7A8A-48BB-B599-220A0B5A3674}" type="presOf" srcId="{B788698F-F13B-40E0-8286-808BC9CC6E36}" destId="{9029C68C-1807-4E3A-B4AF-9966AAE62759}" srcOrd="0" destOrd="0" presId="urn:microsoft.com/office/officeart/2005/8/layout/hierarchy3"/>
    <dgm:cxn modelId="{B6D345B3-14B7-4656-BA5D-649A0E3A738C}" type="presOf" srcId="{7C7CF7F9-EC3E-4904-869B-951E50F13CD7}" destId="{098222FD-8DF0-400A-82A3-C650D53319CD}" srcOrd="0" destOrd="0" presId="urn:microsoft.com/office/officeart/2005/8/layout/hierarchy3"/>
    <dgm:cxn modelId="{D0E013F3-0C13-412B-8453-EE078C9A1647}" srcId="{7BBB4C05-B4EB-47A4-877E-A32CE520CA81}" destId="{7C7CF7F9-EC3E-4904-869B-951E50F13CD7}" srcOrd="0" destOrd="0" parTransId="{213ECF70-84A7-4B53-9E87-150BC3391275}" sibTransId="{5E80526F-E9F4-4B46-B088-8E4E7DFEA12A}"/>
    <dgm:cxn modelId="{02B4C643-33EE-44F1-AC1F-A8A729AEA582}" type="presOf" srcId="{4D978892-27FB-4C85-8BFE-370FF561E7BD}" destId="{01DA2A18-8174-4FF7-B501-7CA34D4A19C8}" srcOrd="0" destOrd="0" presId="urn:microsoft.com/office/officeart/2005/8/layout/hierarchy3"/>
    <dgm:cxn modelId="{470D813D-56BF-40ED-8256-BC232BFFF7B3}" type="presOf" srcId="{340726DE-34F3-4C70-B8E4-D5459159DCF8}" destId="{73C33C70-A9AE-46A5-B461-C77F7B10CA1D}" srcOrd="0" destOrd="0" presId="urn:microsoft.com/office/officeart/2005/8/layout/hierarchy3"/>
    <dgm:cxn modelId="{051D08A5-3BCB-4E15-A399-CBE6315A8257}" type="presOf" srcId="{7BBB4C05-B4EB-47A4-877E-A32CE520CA81}" destId="{5AF97F0D-DFB4-49BA-ABCB-34AC6D2D1412}" srcOrd="1" destOrd="0" presId="urn:microsoft.com/office/officeart/2005/8/layout/hierarchy3"/>
    <dgm:cxn modelId="{D47BFDE8-E142-4E15-A825-034433FFF301}" type="presOf" srcId="{B1043565-4D84-49D3-9DBC-C7D38007F824}" destId="{B20328DB-9362-4721-B91B-C9578B588C76}" srcOrd="0" destOrd="0" presId="urn:microsoft.com/office/officeart/2005/8/layout/hierarchy3"/>
    <dgm:cxn modelId="{04DE9221-B4A4-4266-96E1-608CD0424FBF}" srcId="{7BBB4C05-B4EB-47A4-877E-A32CE520CA81}" destId="{AD452259-5C46-4F2E-BBC3-3DF4494840B2}" srcOrd="3" destOrd="0" parTransId="{1D2D4070-41FA-4A3B-83AB-553301148DDE}" sibTransId="{DA0F27D1-8645-450F-A622-F7D5402676BE}"/>
    <dgm:cxn modelId="{790C0C02-34AE-4AD7-9619-0FDDE923D7C6}" type="presOf" srcId="{B6B5373C-2904-4C67-B489-AD0921E93BE9}" destId="{413D2DB2-8A27-44E9-B108-FE56A2B36FBB}" srcOrd="0" destOrd="0" presId="urn:microsoft.com/office/officeart/2005/8/layout/hierarchy3"/>
    <dgm:cxn modelId="{538C7DF5-397C-4B74-857F-8CF7BF752C93}" type="presOf" srcId="{886578BE-AF10-43DC-BF22-0E1D73D2A9F1}" destId="{C2CB7069-1998-4970-AE0E-1D60744E7BFD}" srcOrd="0" destOrd="0" presId="urn:microsoft.com/office/officeart/2005/8/layout/hierarchy3"/>
    <dgm:cxn modelId="{EBEAD9A5-B204-459E-8F9F-94D6F7CFD87A}" srcId="{5760C11B-9B0F-4E89-8749-311B2C85E179}" destId="{748D783A-EF07-4F12-8A3B-9F2AE3D5C4ED}" srcOrd="4" destOrd="0" parTransId="{886578BE-AF10-43DC-BF22-0E1D73D2A9F1}" sibTransId="{CE4F8FCC-AE8D-45C2-A5F7-5940076B7344}"/>
    <dgm:cxn modelId="{FBE17C37-74A4-4AC2-BF4A-D61B1B8644B8}" type="presOf" srcId="{2854CC5F-7764-4B4E-88B9-AAE95A5B2C55}" destId="{6D6485BE-6BC1-476F-AFD9-0D09FBD8054B}" srcOrd="0" destOrd="0" presId="urn:microsoft.com/office/officeart/2005/8/layout/hierarchy3"/>
    <dgm:cxn modelId="{22BEF6A0-31E1-4FFC-8C6C-E9F7F8179B3A}" type="presOf" srcId="{6D677A53-5231-4453-B0D9-8C794FE0C571}" destId="{ECD23958-4492-493A-945B-66E132227FA2}" srcOrd="0" destOrd="0" presId="urn:microsoft.com/office/officeart/2005/8/layout/hierarchy3"/>
    <dgm:cxn modelId="{B5704AF4-7E1D-4D61-A6C8-85514668A41E}" type="presParOf" srcId="{C3A72EA1-650D-42CA-A889-38136FD97A41}" destId="{3C8856F2-0DE4-48C0-B5B8-62BDBE5A22ED}" srcOrd="0" destOrd="0" presId="urn:microsoft.com/office/officeart/2005/8/layout/hierarchy3"/>
    <dgm:cxn modelId="{307EE504-C7FF-4275-AB32-9BA52DEE23C0}" type="presParOf" srcId="{3C8856F2-0DE4-48C0-B5B8-62BDBE5A22ED}" destId="{78E304C1-D515-41FC-8400-21065E1E6761}" srcOrd="0" destOrd="0" presId="urn:microsoft.com/office/officeart/2005/8/layout/hierarchy3"/>
    <dgm:cxn modelId="{25C62115-E2E7-420D-A8C3-4E98AFB8F8DD}" type="presParOf" srcId="{78E304C1-D515-41FC-8400-21065E1E6761}" destId="{30CD88BB-0FDA-40C7-8364-2CCCDA2BDBF6}" srcOrd="0" destOrd="0" presId="urn:microsoft.com/office/officeart/2005/8/layout/hierarchy3"/>
    <dgm:cxn modelId="{73A59860-3DB9-45F7-9B97-E8D808CD0745}" type="presParOf" srcId="{78E304C1-D515-41FC-8400-21065E1E6761}" destId="{1422508C-36E6-4C31-8609-EEAF155B80A8}" srcOrd="1" destOrd="0" presId="urn:microsoft.com/office/officeart/2005/8/layout/hierarchy3"/>
    <dgm:cxn modelId="{485BCCF7-4C49-42EB-A247-7FC0D0952D9B}" type="presParOf" srcId="{3C8856F2-0DE4-48C0-B5B8-62BDBE5A22ED}" destId="{D5D57721-CE47-434A-B3AA-97D00F1F20FF}" srcOrd="1" destOrd="0" presId="urn:microsoft.com/office/officeart/2005/8/layout/hierarchy3"/>
    <dgm:cxn modelId="{498E515D-D249-4091-9F91-CC67CA1D4DDD}" type="presParOf" srcId="{D5D57721-CE47-434A-B3AA-97D00F1F20FF}" destId="{5CD0886B-F629-4C02-8494-962CD03C0E8B}" srcOrd="0" destOrd="0" presId="urn:microsoft.com/office/officeart/2005/8/layout/hierarchy3"/>
    <dgm:cxn modelId="{BE44F480-616A-45AF-92B0-197DA912AA0E}" type="presParOf" srcId="{D5D57721-CE47-434A-B3AA-97D00F1F20FF}" destId="{9029C68C-1807-4E3A-B4AF-9966AAE62759}" srcOrd="1" destOrd="0" presId="urn:microsoft.com/office/officeart/2005/8/layout/hierarchy3"/>
    <dgm:cxn modelId="{67EDBE07-69CA-406A-8C83-E9618AD71E03}" type="presParOf" srcId="{D5D57721-CE47-434A-B3AA-97D00F1F20FF}" destId="{0ABE92CE-6E04-4AF7-83BE-A3D3AAE0F861}" srcOrd="2" destOrd="0" presId="urn:microsoft.com/office/officeart/2005/8/layout/hierarchy3"/>
    <dgm:cxn modelId="{3CAAFB7F-9D4C-4F05-9DFE-E645F790BDC1}" type="presParOf" srcId="{D5D57721-CE47-434A-B3AA-97D00F1F20FF}" destId="{5FAD8705-3C34-4114-ACD8-A763CE6949CB}" srcOrd="3" destOrd="0" presId="urn:microsoft.com/office/officeart/2005/8/layout/hierarchy3"/>
    <dgm:cxn modelId="{60E5BD71-EDDF-4512-84FA-9F2BD0AB6D6D}" type="presParOf" srcId="{D5D57721-CE47-434A-B3AA-97D00F1F20FF}" destId="{653073E5-CD9D-437E-BA8A-304302704796}" srcOrd="4" destOrd="0" presId="urn:microsoft.com/office/officeart/2005/8/layout/hierarchy3"/>
    <dgm:cxn modelId="{9407E1AE-14A5-4EF9-9586-7FB43DEC7B79}" type="presParOf" srcId="{D5D57721-CE47-434A-B3AA-97D00F1F20FF}" destId="{ECD23958-4492-493A-945B-66E132227FA2}" srcOrd="5" destOrd="0" presId="urn:microsoft.com/office/officeart/2005/8/layout/hierarchy3"/>
    <dgm:cxn modelId="{57C77353-4193-49A4-A8F2-043B545F4875}" type="presParOf" srcId="{D5D57721-CE47-434A-B3AA-97D00F1F20FF}" destId="{11DF11B6-D71F-466C-BC61-1492E1F00D7B}" srcOrd="6" destOrd="0" presId="urn:microsoft.com/office/officeart/2005/8/layout/hierarchy3"/>
    <dgm:cxn modelId="{F8B0BAF1-40CA-4C9E-8E6E-A3F4AAA91F30}" type="presParOf" srcId="{D5D57721-CE47-434A-B3AA-97D00F1F20FF}" destId="{3F3ABC74-E44C-4118-B104-AF556064C098}" srcOrd="7" destOrd="0" presId="urn:microsoft.com/office/officeart/2005/8/layout/hierarchy3"/>
    <dgm:cxn modelId="{B2C551B7-6EB3-4131-AE2F-2B9E13F3E05D}" type="presParOf" srcId="{D5D57721-CE47-434A-B3AA-97D00F1F20FF}" destId="{C2CB7069-1998-4970-AE0E-1D60744E7BFD}" srcOrd="8" destOrd="0" presId="urn:microsoft.com/office/officeart/2005/8/layout/hierarchy3"/>
    <dgm:cxn modelId="{4E6F38BB-7E39-4D0E-A1FE-BDC104B8F67C}" type="presParOf" srcId="{D5D57721-CE47-434A-B3AA-97D00F1F20FF}" destId="{020D8D90-FB58-488B-A70C-73027733BCB5}" srcOrd="9" destOrd="0" presId="urn:microsoft.com/office/officeart/2005/8/layout/hierarchy3"/>
    <dgm:cxn modelId="{BA16D8B3-8707-4A0B-9397-2169851164EF}" type="presParOf" srcId="{D5D57721-CE47-434A-B3AA-97D00F1F20FF}" destId="{7830B23C-5AAF-43A8-A2BB-070204440419}" srcOrd="10" destOrd="0" presId="urn:microsoft.com/office/officeart/2005/8/layout/hierarchy3"/>
    <dgm:cxn modelId="{ED21BF7F-ED37-4AAC-8D00-F0F7A34F1FF2}" type="presParOf" srcId="{D5D57721-CE47-434A-B3AA-97D00F1F20FF}" destId="{636930EE-77A7-4CC9-9D52-A583672B8F33}" srcOrd="11" destOrd="0" presId="urn:microsoft.com/office/officeart/2005/8/layout/hierarchy3"/>
    <dgm:cxn modelId="{CC584102-6F45-474D-8CA6-962F3F6ECE06}" type="presParOf" srcId="{C3A72EA1-650D-42CA-A889-38136FD97A41}" destId="{1E861E08-0586-49ED-9A1F-871602FD2648}" srcOrd="1" destOrd="0" presId="urn:microsoft.com/office/officeart/2005/8/layout/hierarchy3"/>
    <dgm:cxn modelId="{E2FACBCE-52B1-48E9-ACE7-2DA9CE4937C7}" type="presParOf" srcId="{1E861E08-0586-49ED-9A1F-871602FD2648}" destId="{3E78AA96-B209-4E1C-8283-ABC508927015}" srcOrd="0" destOrd="0" presId="urn:microsoft.com/office/officeart/2005/8/layout/hierarchy3"/>
    <dgm:cxn modelId="{82B62248-B4C5-475E-B978-D47B96A60D50}" type="presParOf" srcId="{3E78AA96-B209-4E1C-8283-ABC508927015}" destId="{00A23523-88F1-4898-90F4-FBA7C3171C6B}" srcOrd="0" destOrd="0" presId="urn:microsoft.com/office/officeart/2005/8/layout/hierarchy3"/>
    <dgm:cxn modelId="{134B965E-47C5-4550-B90B-5F6DCF36CE36}" type="presParOf" srcId="{3E78AA96-B209-4E1C-8283-ABC508927015}" destId="{BBE2FAAB-A200-405A-8C41-C2225FF62EBA}" srcOrd="1" destOrd="0" presId="urn:microsoft.com/office/officeart/2005/8/layout/hierarchy3"/>
    <dgm:cxn modelId="{D470504A-4594-4403-9A69-F6DCB8C0E698}" type="presParOf" srcId="{1E861E08-0586-49ED-9A1F-871602FD2648}" destId="{5592AFF8-D936-401A-8308-C43FEFE04DC3}" srcOrd="1" destOrd="0" presId="urn:microsoft.com/office/officeart/2005/8/layout/hierarchy3"/>
    <dgm:cxn modelId="{49F5648E-46A6-458A-81A8-54C32F9B96B1}" type="presParOf" srcId="{5592AFF8-D936-401A-8308-C43FEFE04DC3}" destId="{D118DE78-D0A7-4F90-9CF9-84BA11D845F1}" srcOrd="0" destOrd="0" presId="urn:microsoft.com/office/officeart/2005/8/layout/hierarchy3"/>
    <dgm:cxn modelId="{708AB35F-2D6A-4252-B882-38FD5419800F}" type="presParOf" srcId="{5592AFF8-D936-401A-8308-C43FEFE04DC3}" destId="{B7D0646B-2A10-407B-A2F3-13BA7F172075}" srcOrd="1" destOrd="0" presId="urn:microsoft.com/office/officeart/2005/8/layout/hierarchy3"/>
    <dgm:cxn modelId="{AB0945B1-4811-4BAC-BD50-CC714796B268}" type="presParOf" srcId="{5592AFF8-D936-401A-8308-C43FEFE04DC3}" destId="{B20328DB-9362-4721-B91B-C9578B588C76}" srcOrd="2" destOrd="0" presId="urn:microsoft.com/office/officeart/2005/8/layout/hierarchy3"/>
    <dgm:cxn modelId="{0A789DFE-DCFC-43AB-8369-6CDE52EC0B54}" type="presParOf" srcId="{5592AFF8-D936-401A-8308-C43FEFE04DC3}" destId="{D40E00BB-5662-4940-AF59-58DBB88F430A}" srcOrd="3" destOrd="0" presId="urn:microsoft.com/office/officeart/2005/8/layout/hierarchy3"/>
    <dgm:cxn modelId="{AE03BB37-8B2D-4ABD-B775-81FB1F5C2C38}" type="presParOf" srcId="{5592AFF8-D936-401A-8308-C43FEFE04DC3}" destId="{01DA2A18-8174-4FF7-B501-7CA34D4A19C8}" srcOrd="4" destOrd="0" presId="urn:microsoft.com/office/officeart/2005/8/layout/hierarchy3"/>
    <dgm:cxn modelId="{D1131942-CA9E-4280-AB89-22A091E48754}" type="presParOf" srcId="{5592AFF8-D936-401A-8308-C43FEFE04DC3}" destId="{6D6485BE-6BC1-476F-AFD9-0D09FBD8054B}" srcOrd="5" destOrd="0" presId="urn:microsoft.com/office/officeart/2005/8/layout/hierarchy3"/>
    <dgm:cxn modelId="{CF8173B9-4F4C-4F00-AC01-E302C89D10F4}" type="presParOf" srcId="{5592AFF8-D936-401A-8308-C43FEFE04DC3}" destId="{7BB351DE-76C0-441C-B789-DCF3C96EEDEE}" srcOrd="6" destOrd="0" presId="urn:microsoft.com/office/officeart/2005/8/layout/hierarchy3"/>
    <dgm:cxn modelId="{52CDDE7F-E24B-4B71-BB40-BAF1893D5386}" type="presParOf" srcId="{5592AFF8-D936-401A-8308-C43FEFE04DC3}" destId="{BE531BCC-57A6-45A2-A3AC-37342A701A43}" srcOrd="7" destOrd="0" presId="urn:microsoft.com/office/officeart/2005/8/layout/hierarchy3"/>
    <dgm:cxn modelId="{CAF4958E-6261-49AE-AEA9-0BC13679F684}" type="presParOf" srcId="{5592AFF8-D936-401A-8308-C43FEFE04DC3}" destId="{1CD42B9D-9C8F-4DB0-BF38-82ED35F135D5}" srcOrd="8" destOrd="0" presId="urn:microsoft.com/office/officeart/2005/8/layout/hierarchy3"/>
    <dgm:cxn modelId="{CCECDBF7-232F-40E6-B5BD-56DCEA715CA3}" type="presParOf" srcId="{5592AFF8-D936-401A-8308-C43FEFE04DC3}" destId="{413D2DB2-8A27-44E9-B108-FE56A2B36FBB}" srcOrd="9" destOrd="0" presId="urn:microsoft.com/office/officeart/2005/8/layout/hierarchy3"/>
    <dgm:cxn modelId="{EA7AAB7A-1AB6-46F8-A8F7-C66C80D86A87}" type="presParOf" srcId="{5592AFF8-D936-401A-8308-C43FEFE04DC3}" destId="{73C33C70-A9AE-46A5-B461-C77F7B10CA1D}" srcOrd="10" destOrd="0" presId="urn:microsoft.com/office/officeart/2005/8/layout/hierarchy3"/>
    <dgm:cxn modelId="{B623D8D1-46F6-47DC-9D93-F81D489B12FD}" type="presParOf" srcId="{5592AFF8-D936-401A-8308-C43FEFE04DC3}" destId="{E84E8C13-3753-42DC-B56E-5ACBC62A2541}" srcOrd="11" destOrd="0" presId="urn:microsoft.com/office/officeart/2005/8/layout/hierarchy3"/>
    <dgm:cxn modelId="{AE7FDDBE-59D8-471A-8EDA-571CEE058710}" type="presParOf" srcId="{C3A72EA1-650D-42CA-A889-38136FD97A41}" destId="{517FB7CE-9AA9-4093-89A2-FDE179DC8C82}" srcOrd="2" destOrd="0" presId="urn:microsoft.com/office/officeart/2005/8/layout/hierarchy3"/>
    <dgm:cxn modelId="{E2D437DE-7D6B-4504-8C75-F723F24406FF}" type="presParOf" srcId="{517FB7CE-9AA9-4093-89A2-FDE179DC8C82}" destId="{4EB5BA6B-00E0-43A9-B373-77CF28612D36}" srcOrd="0" destOrd="0" presId="urn:microsoft.com/office/officeart/2005/8/layout/hierarchy3"/>
    <dgm:cxn modelId="{7730AD13-784A-4D1F-9ADC-F39F51537B58}" type="presParOf" srcId="{4EB5BA6B-00E0-43A9-B373-77CF28612D36}" destId="{FF054AD7-B253-4A68-92E0-FCFDA3FA5A92}" srcOrd="0" destOrd="0" presId="urn:microsoft.com/office/officeart/2005/8/layout/hierarchy3"/>
    <dgm:cxn modelId="{907DFE96-5E41-4649-A90D-8B3450080C1F}" type="presParOf" srcId="{4EB5BA6B-00E0-43A9-B373-77CF28612D36}" destId="{5AF97F0D-DFB4-49BA-ABCB-34AC6D2D1412}" srcOrd="1" destOrd="0" presId="urn:microsoft.com/office/officeart/2005/8/layout/hierarchy3"/>
    <dgm:cxn modelId="{8894A226-33CD-4DFB-8520-A2A3E6F92AE9}" type="presParOf" srcId="{517FB7CE-9AA9-4093-89A2-FDE179DC8C82}" destId="{0885A35C-8A99-473E-AB01-DA9A358B95F0}" srcOrd="1" destOrd="0" presId="urn:microsoft.com/office/officeart/2005/8/layout/hierarchy3"/>
    <dgm:cxn modelId="{E4A00140-79DE-434B-BC83-1A3F7B664C48}" type="presParOf" srcId="{0885A35C-8A99-473E-AB01-DA9A358B95F0}" destId="{9FAF3F36-1558-43D6-B98B-E69D708FB091}" srcOrd="0" destOrd="0" presId="urn:microsoft.com/office/officeart/2005/8/layout/hierarchy3"/>
    <dgm:cxn modelId="{EBAC6060-EBFA-4EC3-B6C1-E170A30A7013}" type="presParOf" srcId="{0885A35C-8A99-473E-AB01-DA9A358B95F0}" destId="{098222FD-8DF0-400A-82A3-C650D53319CD}" srcOrd="1" destOrd="0" presId="urn:microsoft.com/office/officeart/2005/8/layout/hierarchy3"/>
    <dgm:cxn modelId="{DD3B51BA-36DF-46A2-9BF3-9E7C97A9926E}" type="presParOf" srcId="{0885A35C-8A99-473E-AB01-DA9A358B95F0}" destId="{CC2DDC1A-CF32-4EC1-9D2F-2BAB64C3360B}" srcOrd="2" destOrd="0" presId="urn:microsoft.com/office/officeart/2005/8/layout/hierarchy3"/>
    <dgm:cxn modelId="{67309BC1-E4C6-4C4C-8F86-945776627EF8}" type="presParOf" srcId="{0885A35C-8A99-473E-AB01-DA9A358B95F0}" destId="{28BD3661-576E-4A41-A627-68DE3A05B040}" srcOrd="3" destOrd="0" presId="urn:microsoft.com/office/officeart/2005/8/layout/hierarchy3"/>
    <dgm:cxn modelId="{14366AF7-2712-4D46-A57D-2AE95AA7E62B}" type="presParOf" srcId="{0885A35C-8A99-473E-AB01-DA9A358B95F0}" destId="{5EF0E42A-F861-456B-BE23-12DE63BC3E22}" srcOrd="4" destOrd="0" presId="urn:microsoft.com/office/officeart/2005/8/layout/hierarchy3"/>
    <dgm:cxn modelId="{0F72BC35-B258-476D-AEC0-FBE5BE01335D}" type="presParOf" srcId="{0885A35C-8A99-473E-AB01-DA9A358B95F0}" destId="{C57AB6C1-970A-471F-BAC9-4726651D121B}" srcOrd="5" destOrd="0" presId="urn:microsoft.com/office/officeart/2005/8/layout/hierarchy3"/>
    <dgm:cxn modelId="{B14A7345-9565-4473-901C-41B7756D4F19}" type="presParOf" srcId="{0885A35C-8A99-473E-AB01-DA9A358B95F0}" destId="{40980C4E-3351-4CAD-956B-C618F2016883}" srcOrd="6" destOrd="0" presId="urn:microsoft.com/office/officeart/2005/8/layout/hierarchy3"/>
    <dgm:cxn modelId="{F8DDB8D7-4D04-44BD-9FA2-33B0D26F4743}" type="presParOf" srcId="{0885A35C-8A99-473E-AB01-DA9A358B95F0}" destId="{F13FB995-4249-4A10-BE74-1A6581B61861}" srcOrd="7" destOrd="0" presId="urn:microsoft.com/office/officeart/2005/8/layout/hierarchy3"/>
    <dgm:cxn modelId="{3A929CF3-2CBC-4545-AB1D-609D0165F0EC}" type="presParOf" srcId="{C3A72EA1-650D-42CA-A889-38136FD97A41}" destId="{814F6896-7C07-4D95-BD9A-8CF9EBDF619D}" srcOrd="3" destOrd="0" presId="urn:microsoft.com/office/officeart/2005/8/layout/hierarchy3"/>
    <dgm:cxn modelId="{988701D3-5473-4459-8CA0-D7198AB670E6}" type="presParOf" srcId="{814F6896-7C07-4D95-BD9A-8CF9EBDF619D}" destId="{FCC7A078-1906-417A-8832-875DBA61D165}" srcOrd="0" destOrd="0" presId="urn:microsoft.com/office/officeart/2005/8/layout/hierarchy3"/>
    <dgm:cxn modelId="{9C0A1D23-AAAC-4A9D-BDC0-8E9EB4D0CFC1}" type="presParOf" srcId="{FCC7A078-1906-417A-8832-875DBA61D165}" destId="{06F70268-761C-4EF6-812A-4EF3BDD2243B}" srcOrd="0" destOrd="0" presId="urn:microsoft.com/office/officeart/2005/8/layout/hierarchy3"/>
    <dgm:cxn modelId="{A3F133F2-88E1-4C59-9C17-BC9ED9FD76CC}" type="presParOf" srcId="{FCC7A078-1906-417A-8832-875DBA61D165}" destId="{A494373C-61C0-49B1-9873-B3ED903B90C8}" srcOrd="1" destOrd="0" presId="urn:microsoft.com/office/officeart/2005/8/layout/hierarchy3"/>
    <dgm:cxn modelId="{B122B5DE-CAB0-4D5B-9EC3-7F975658C631}" type="presParOf" srcId="{814F6896-7C07-4D95-BD9A-8CF9EBDF619D}" destId="{3DE9FBF9-A145-4FE1-8F02-011C5CA47FE6}" srcOrd="1" destOrd="0" presId="urn:microsoft.com/office/officeart/2005/8/layout/hierarchy3"/>
    <dgm:cxn modelId="{152414CA-E031-4949-84FE-F345DECF8D1B}" type="presParOf" srcId="{3DE9FBF9-A145-4FE1-8F02-011C5CA47FE6}" destId="{E8D5B0F6-EFD4-4883-8E37-2F29E5EAD5B4}" srcOrd="0" destOrd="0" presId="urn:microsoft.com/office/officeart/2005/8/layout/hierarchy3"/>
    <dgm:cxn modelId="{9F65BAD4-AD8B-4109-BFAD-36D065472FB8}" type="presParOf" srcId="{3DE9FBF9-A145-4FE1-8F02-011C5CA47FE6}" destId="{015078BA-71C0-4F43-BE1C-9EBB98790EFD}" srcOrd="1" destOrd="0" presId="urn:microsoft.com/office/officeart/2005/8/layout/hierarchy3"/>
    <dgm:cxn modelId="{6683AA0E-47DE-44E9-822F-A34CA77645B6}" type="presParOf" srcId="{3DE9FBF9-A145-4FE1-8F02-011C5CA47FE6}" destId="{DDD1AB5D-5991-437C-BB2D-8C554C0D22D4}" srcOrd="2" destOrd="0" presId="urn:microsoft.com/office/officeart/2005/8/layout/hierarchy3"/>
    <dgm:cxn modelId="{5766DFEE-10DF-411E-8F64-BB0A10623C52}" type="presParOf" srcId="{3DE9FBF9-A145-4FE1-8F02-011C5CA47FE6}" destId="{5CE2C6DC-B300-45A7-A931-4DE4968BDFC6}" srcOrd="3" destOrd="0" presId="urn:microsoft.com/office/officeart/2005/8/layout/hierarchy3"/>
    <dgm:cxn modelId="{C9D9F0BE-FE98-4406-96E6-7C5ADED697E0}" type="presParOf" srcId="{3DE9FBF9-A145-4FE1-8F02-011C5CA47FE6}" destId="{71024679-871C-42EF-9B07-8D8A628C5376}" srcOrd="4" destOrd="0" presId="urn:microsoft.com/office/officeart/2005/8/layout/hierarchy3"/>
    <dgm:cxn modelId="{332648C3-369C-4390-BE9C-5005DBC65425}" type="presParOf" srcId="{3DE9FBF9-A145-4FE1-8F02-011C5CA47FE6}" destId="{88664839-E540-456E-AF98-4BE1DF981C7B}" srcOrd="5" destOrd="0" presId="urn:microsoft.com/office/officeart/2005/8/layout/hierarchy3"/>
    <dgm:cxn modelId="{0E45F2B7-4633-4CDB-ABF0-2B47247FC086}" type="presParOf" srcId="{3DE9FBF9-A145-4FE1-8F02-011C5CA47FE6}" destId="{AB8C7AFF-4813-4924-872B-8F52E4E0E7D6}" srcOrd="6" destOrd="0" presId="urn:microsoft.com/office/officeart/2005/8/layout/hierarchy3"/>
    <dgm:cxn modelId="{FBC45415-0DBA-474F-BDDB-51ACD528254A}" type="presParOf" srcId="{3DE9FBF9-A145-4FE1-8F02-011C5CA47FE6}" destId="{05666736-44E3-48E3-9F67-65AEC8B93F71}"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71A2BC4-F4E2-4CA5-9EDE-5E3D43AB534D}"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en-US"/>
        </a:p>
      </dgm:t>
    </dgm:pt>
    <dgm:pt modelId="{989FA1E2-ACD0-4529-A4FA-B7D7444A0D29}">
      <dgm:prSet phldrT="[Text]" custT="1"/>
      <dgm:spPr>
        <a:ln>
          <a:solidFill>
            <a:schemeClr val="tx1"/>
          </a:solidFill>
        </a:ln>
      </dgm:spPr>
      <dgm:t>
        <a:bodyPr/>
        <a:lstStyle/>
        <a:p>
          <a:r>
            <a:rPr lang="en-US" sz="1400" dirty="0" smtClean="0"/>
            <a:t>Identify</a:t>
          </a:r>
        </a:p>
        <a:p>
          <a:r>
            <a:rPr lang="en-US" sz="1400" dirty="0" smtClean="0"/>
            <a:t>Risk </a:t>
          </a:r>
        </a:p>
      </dgm:t>
    </dgm:pt>
    <dgm:pt modelId="{22ABC2C3-DDCE-4A95-BF83-985A253584E8}" type="parTrans" cxnId="{FA8CAB78-EA91-42BC-9E62-11CBF316A0BB}">
      <dgm:prSet/>
      <dgm:spPr/>
      <dgm:t>
        <a:bodyPr/>
        <a:lstStyle/>
        <a:p>
          <a:endParaRPr lang="en-US"/>
        </a:p>
      </dgm:t>
    </dgm:pt>
    <dgm:pt modelId="{B16AB77F-3004-4A7A-BF31-7E554207FCBA}" type="sibTrans" cxnId="{FA8CAB78-EA91-42BC-9E62-11CBF316A0BB}">
      <dgm:prSet/>
      <dgm:spPr/>
      <dgm:t>
        <a:bodyPr/>
        <a:lstStyle/>
        <a:p>
          <a:endParaRPr lang="en-US"/>
        </a:p>
      </dgm:t>
    </dgm:pt>
    <dgm:pt modelId="{281F2818-08B5-4F20-9CE0-1D0DDE4D863E}">
      <dgm:prSet phldrT="[Text]"/>
      <dgm:spPr>
        <a:ln>
          <a:solidFill>
            <a:schemeClr val="tx1"/>
          </a:solidFill>
        </a:ln>
      </dgm:spPr>
      <dgm:t>
        <a:bodyPr/>
        <a:lstStyle/>
        <a:p>
          <a:r>
            <a:rPr lang="en-US" dirty="0" smtClean="0"/>
            <a:t>Brainstorming</a:t>
          </a:r>
          <a:endParaRPr lang="en-US" dirty="0"/>
        </a:p>
      </dgm:t>
    </dgm:pt>
    <dgm:pt modelId="{319572C2-7D6F-44A3-9727-04C71E7F9BF4}" type="parTrans" cxnId="{3229EAC3-88B8-495E-BB9F-925722CB755E}">
      <dgm:prSet/>
      <dgm:spPr>
        <a:ln>
          <a:solidFill>
            <a:schemeClr val="tx1"/>
          </a:solidFill>
        </a:ln>
      </dgm:spPr>
      <dgm:t>
        <a:bodyPr/>
        <a:lstStyle/>
        <a:p>
          <a:endParaRPr lang="en-US"/>
        </a:p>
      </dgm:t>
    </dgm:pt>
    <dgm:pt modelId="{7D811C2B-7285-4DFD-844F-AB2215135E4A}" type="sibTrans" cxnId="{3229EAC3-88B8-495E-BB9F-925722CB755E}">
      <dgm:prSet/>
      <dgm:spPr/>
      <dgm:t>
        <a:bodyPr/>
        <a:lstStyle/>
        <a:p>
          <a:endParaRPr lang="en-US"/>
        </a:p>
      </dgm:t>
    </dgm:pt>
    <dgm:pt modelId="{7A4798B9-4407-447E-AB89-4E85DA388939}">
      <dgm:prSet phldrT="[Text]"/>
      <dgm:spPr>
        <a:ln>
          <a:solidFill>
            <a:schemeClr val="tx1"/>
          </a:solidFill>
        </a:ln>
      </dgm:spPr>
      <dgm:t>
        <a:bodyPr/>
        <a:lstStyle/>
        <a:p>
          <a:r>
            <a:rPr lang="en-US" dirty="0" smtClean="0"/>
            <a:t>Interviewing</a:t>
          </a:r>
          <a:endParaRPr lang="en-US" dirty="0"/>
        </a:p>
      </dgm:t>
    </dgm:pt>
    <dgm:pt modelId="{C54D2535-5D62-41B5-9996-54A143D30A97}" type="parTrans" cxnId="{C398CFB7-5109-4CB4-95F7-8E89474FBCC3}">
      <dgm:prSet/>
      <dgm:spPr>
        <a:ln>
          <a:solidFill>
            <a:schemeClr val="tx1"/>
          </a:solidFill>
        </a:ln>
      </dgm:spPr>
      <dgm:t>
        <a:bodyPr/>
        <a:lstStyle/>
        <a:p>
          <a:endParaRPr lang="en-US"/>
        </a:p>
      </dgm:t>
    </dgm:pt>
    <dgm:pt modelId="{5AB02CDD-616E-45D0-9DC2-038F61C65062}" type="sibTrans" cxnId="{C398CFB7-5109-4CB4-95F7-8E89474FBCC3}">
      <dgm:prSet/>
      <dgm:spPr/>
      <dgm:t>
        <a:bodyPr/>
        <a:lstStyle/>
        <a:p>
          <a:endParaRPr lang="en-US"/>
        </a:p>
      </dgm:t>
    </dgm:pt>
    <dgm:pt modelId="{DC6B5075-838B-4F60-938D-00CF6E9092BC}">
      <dgm:prSet phldrT="[Text]"/>
      <dgm:spPr>
        <a:ln>
          <a:solidFill>
            <a:schemeClr val="tx1"/>
          </a:solidFill>
        </a:ln>
      </dgm:spPr>
      <dgm:t>
        <a:bodyPr/>
        <a:lstStyle/>
        <a:p>
          <a:r>
            <a:rPr lang="en-US" dirty="0" smtClean="0"/>
            <a:t>RCA</a:t>
          </a:r>
          <a:endParaRPr lang="en-US" dirty="0"/>
        </a:p>
      </dgm:t>
    </dgm:pt>
    <dgm:pt modelId="{EF6DF9D4-B3F7-4DD9-B1A1-BD21F3F2BF9D}" type="parTrans" cxnId="{CE795755-7449-4E71-A132-737E530F74B1}">
      <dgm:prSet/>
      <dgm:spPr>
        <a:ln>
          <a:solidFill>
            <a:schemeClr val="tx1"/>
          </a:solidFill>
        </a:ln>
      </dgm:spPr>
      <dgm:t>
        <a:bodyPr/>
        <a:lstStyle/>
        <a:p>
          <a:endParaRPr lang="en-US"/>
        </a:p>
      </dgm:t>
    </dgm:pt>
    <dgm:pt modelId="{6321C266-2BD5-45FA-AF6F-6D8AA76DD97A}" type="sibTrans" cxnId="{CE795755-7449-4E71-A132-737E530F74B1}">
      <dgm:prSet/>
      <dgm:spPr/>
      <dgm:t>
        <a:bodyPr/>
        <a:lstStyle/>
        <a:p>
          <a:endParaRPr lang="en-US"/>
        </a:p>
      </dgm:t>
    </dgm:pt>
    <dgm:pt modelId="{DC72F236-0F1D-4E38-8109-12DB264B0368}">
      <dgm:prSet phldrT="[Text]"/>
      <dgm:spPr>
        <a:ln>
          <a:solidFill>
            <a:schemeClr val="tx1"/>
          </a:solidFill>
        </a:ln>
      </dgm:spPr>
      <dgm:t>
        <a:bodyPr/>
        <a:lstStyle/>
        <a:p>
          <a:r>
            <a:rPr lang="en-US" dirty="0" smtClean="0"/>
            <a:t>Diagramming</a:t>
          </a:r>
        </a:p>
      </dgm:t>
    </dgm:pt>
    <dgm:pt modelId="{45E2CE07-7A9E-4314-BC1E-0F7246B57136}" type="parTrans" cxnId="{3BD9888A-0BD3-46B0-932E-E0812A7D6660}">
      <dgm:prSet/>
      <dgm:spPr>
        <a:ln>
          <a:solidFill>
            <a:schemeClr val="tx1"/>
          </a:solidFill>
        </a:ln>
      </dgm:spPr>
      <dgm:t>
        <a:bodyPr/>
        <a:lstStyle/>
        <a:p>
          <a:endParaRPr lang="en-US"/>
        </a:p>
      </dgm:t>
    </dgm:pt>
    <dgm:pt modelId="{3EF6C264-B6D7-4056-B3DB-BC90DBFA9FBB}" type="sibTrans" cxnId="{3BD9888A-0BD3-46B0-932E-E0812A7D6660}">
      <dgm:prSet/>
      <dgm:spPr/>
      <dgm:t>
        <a:bodyPr/>
        <a:lstStyle/>
        <a:p>
          <a:endParaRPr lang="en-US"/>
        </a:p>
      </dgm:t>
    </dgm:pt>
    <dgm:pt modelId="{471506E5-A7B6-40E3-BC79-A8CA2B58E3DE}">
      <dgm:prSet phldrT="[Text]"/>
      <dgm:spPr>
        <a:ln>
          <a:solidFill>
            <a:schemeClr val="tx1"/>
          </a:solidFill>
        </a:ln>
      </dgm:spPr>
      <dgm:t>
        <a:bodyPr/>
        <a:lstStyle/>
        <a:p>
          <a:r>
            <a:rPr lang="en-US" dirty="0" smtClean="0"/>
            <a:t>SWOT </a:t>
          </a:r>
        </a:p>
        <a:p>
          <a:r>
            <a:rPr lang="en-US" dirty="0" smtClean="0"/>
            <a:t>Analysis</a:t>
          </a:r>
          <a:endParaRPr lang="en-US" dirty="0"/>
        </a:p>
      </dgm:t>
    </dgm:pt>
    <dgm:pt modelId="{E5EDD66E-A16C-45DD-8312-E42758127C1A}" type="parTrans" cxnId="{21C39E0B-C964-4F8E-834C-E677535C9203}">
      <dgm:prSet/>
      <dgm:spPr>
        <a:ln>
          <a:solidFill>
            <a:schemeClr val="tx1"/>
          </a:solidFill>
        </a:ln>
      </dgm:spPr>
      <dgm:t>
        <a:bodyPr/>
        <a:lstStyle/>
        <a:p>
          <a:endParaRPr lang="en-US"/>
        </a:p>
      </dgm:t>
    </dgm:pt>
    <dgm:pt modelId="{6EA1DBE5-706D-46E3-92F4-E0B860ACB0BD}" type="sibTrans" cxnId="{21C39E0B-C964-4F8E-834C-E677535C9203}">
      <dgm:prSet/>
      <dgm:spPr/>
      <dgm:t>
        <a:bodyPr/>
        <a:lstStyle/>
        <a:p>
          <a:endParaRPr lang="en-US"/>
        </a:p>
      </dgm:t>
    </dgm:pt>
    <dgm:pt modelId="{4BA6A943-71D3-47D1-92B4-B9E9008B27C2}" type="pres">
      <dgm:prSet presAssocID="{671A2BC4-F4E2-4CA5-9EDE-5E3D43AB534D}" presName="cycle" presStyleCnt="0">
        <dgm:presLayoutVars>
          <dgm:chMax val="1"/>
          <dgm:dir/>
          <dgm:animLvl val="ctr"/>
          <dgm:resizeHandles val="exact"/>
        </dgm:presLayoutVars>
      </dgm:prSet>
      <dgm:spPr/>
      <dgm:t>
        <a:bodyPr/>
        <a:lstStyle/>
        <a:p>
          <a:endParaRPr lang="en-US"/>
        </a:p>
      </dgm:t>
    </dgm:pt>
    <dgm:pt modelId="{A60728DC-1538-4AED-BBE6-3D29D1E372D8}" type="pres">
      <dgm:prSet presAssocID="{989FA1E2-ACD0-4529-A4FA-B7D7444A0D29}" presName="centerShape" presStyleLbl="node0" presStyleIdx="0" presStyleCnt="1" custScaleX="106383" custScaleY="106079"/>
      <dgm:spPr/>
      <dgm:t>
        <a:bodyPr/>
        <a:lstStyle/>
        <a:p>
          <a:endParaRPr lang="en-US"/>
        </a:p>
      </dgm:t>
    </dgm:pt>
    <dgm:pt modelId="{F3178ED0-1D17-40AC-B424-6B862ACE9A23}" type="pres">
      <dgm:prSet presAssocID="{319572C2-7D6F-44A3-9727-04C71E7F9BF4}" presName="parTrans" presStyleLbl="bgSibTrans2D1" presStyleIdx="0" presStyleCnt="5"/>
      <dgm:spPr/>
      <dgm:t>
        <a:bodyPr/>
        <a:lstStyle/>
        <a:p>
          <a:endParaRPr lang="en-US"/>
        </a:p>
      </dgm:t>
    </dgm:pt>
    <dgm:pt modelId="{562A72F8-431B-4762-9109-3CD84893C873}" type="pres">
      <dgm:prSet presAssocID="{281F2818-08B5-4F20-9CE0-1D0DDE4D863E}" presName="node" presStyleLbl="node1" presStyleIdx="0" presStyleCnt="5">
        <dgm:presLayoutVars>
          <dgm:bulletEnabled val="1"/>
        </dgm:presLayoutVars>
      </dgm:prSet>
      <dgm:spPr/>
      <dgm:t>
        <a:bodyPr/>
        <a:lstStyle/>
        <a:p>
          <a:endParaRPr lang="en-US"/>
        </a:p>
      </dgm:t>
    </dgm:pt>
    <dgm:pt modelId="{4A8F62DF-AF5F-4F0B-B84B-5DAD5CA74E77}" type="pres">
      <dgm:prSet presAssocID="{C54D2535-5D62-41B5-9996-54A143D30A97}" presName="parTrans" presStyleLbl="bgSibTrans2D1" presStyleIdx="1" presStyleCnt="5"/>
      <dgm:spPr/>
      <dgm:t>
        <a:bodyPr/>
        <a:lstStyle/>
        <a:p>
          <a:endParaRPr lang="en-US"/>
        </a:p>
      </dgm:t>
    </dgm:pt>
    <dgm:pt modelId="{A6D8D67A-1B6A-4E15-8A82-C830A48426A6}" type="pres">
      <dgm:prSet presAssocID="{7A4798B9-4407-447E-AB89-4E85DA388939}" presName="node" presStyleLbl="node1" presStyleIdx="1" presStyleCnt="5">
        <dgm:presLayoutVars>
          <dgm:bulletEnabled val="1"/>
        </dgm:presLayoutVars>
      </dgm:prSet>
      <dgm:spPr/>
      <dgm:t>
        <a:bodyPr/>
        <a:lstStyle/>
        <a:p>
          <a:endParaRPr lang="en-US"/>
        </a:p>
      </dgm:t>
    </dgm:pt>
    <dgm:pt modelId="{B3D923BE-2A2E-40A1-B28D-CCCDDDDF086D}" type="pres">
      <dgm:prSet presAssocID="{EF6DF9D4-B3F7-4DD9-B1A1-BD21F3F2BF9D}" presName="parTrans" presStyleLbl="bgSibTrans2D1" presStyleIdx="2" presStyleCnt="5"/>
      <dgm:spPr/>
      <dgm:t>
        <a:bodyPr/>
        <a:lstStyle/>
        <a:p>
          <a:endParaRPr lang="en-US"/>
        </a:p>
      </dgm:t>
    </dgm:pt>
    <dgm:pt modelId="{88C8E149-7BDD-43A4-BA3D-16400BC004F7}" type="pres">
      <dgm:prSet presAssocID="{DC6B5075-838B-4F60-938D-00CF6E9092BC}" presName="node" presStyleLbl="node1" presStyleIdx="2" presStyleCnt="5">
        <dgm:presLayoutVars>
          <dgm:bulletEnabled val="1"/>
        </dgm:presLayoutVars>
      </dgm:prSet>
      <dgm:spPr/>
      <dgm:t>
        <a:bodyPr/>
        <a:lstStyle/>
        <a:p>
          <a:endParaRPr lang="en-US"/>
        </a:p>
      </dgm:t>
    </dgm:pt>
    <dgm:pt modelId="{153DD745-DBE1-44FD-ABDD-A7EF7CFAB906}" type="pres">
      <dgm:prSet presAssocID="{45E2CE07-7A9E-4314-BC1E-0F7246B57136}" presName="parTrans" presStyleLbl="bgSibTrans2D1" presStyleIdx="3" presStyleCnt="5"/>
      <dgm:spPr/>
      <dgm:t>
        <a:bodyPr/>
        <a:lstStyle/>
        <a:p>
          <a:endParaRPr lang="en-US"/>
        </a:p>
      </dgm:t>
    </dgm:pt>
    <dgm:pt modelId="{CE108F0B-13C7-4772-8000-BFDEBC8E2CA8}" type="pres">
      <dgm:prSet presAssocID="{DC72F236-0F1D-4E38-8109-12DB264B0368}" presName="node" presStyleLbl="node1" presStyleIdx="3" presStyleCnt="5">
        <dgm:presLayoutVars>
          <dgm:bulletEnabled val="1"/>
        </dgm:presLayoutVars>
      </dgm:prSet>
      <dgm:spPr/>
      <dgm:t>
        <a:bodyPr/>
        <a:lstStyle/>
        <a:p>
          <a:endParaRPr lang="en-US"/>
        </a:p>
      </dgm:t>
    </dgm:pt>
    <dgm:pt modelId="{4CB9174D-1615-4AFE-85D8-24CE1ABDF137}" type="pres">
      <dgm:prSet presAssocID="{E5EDD66E-A16C-45DD-8312-E42758127C1A}" presName="parTrans" presStyleLbl="bgSibTrans2D1" presStyleIdx="4" presStyleCnt="5"/>
      <dgm:spPr/>
      <dgm:t>
        <a:bodyPr/>
        <a:lstStyle/>
        <a:p>
          <a:endParaRPr lang="en-US"/>
        </a:p>
      </dgm:t>
    </dgm:pt>
    <dgm:pt modelId="{AE7D54A0-20AE-4B41-B61F-3FB2C35AB278}" type="pres">
      <dgm:prSet presAssocID="{471506E5-A7B6-40E3-BC79-A8CA2B58E3DE}" presName="node" presStyleLbl="node1" presStyleIdx="4" presStyleCnt="5">
        <dgm:presLayoutVars>
          <dgm:bulletEnabled val="1"/>
        </dgm:presLayoutVars>
      </dgm:prSet>
      <dgm:spPr/>
      <dgm:t>
        <a:bodyPr/>
        <a:lstStyle/>
        <a:p>
          <a:endParaRPr lang="en-US"/>
        </a:p>
      </dgm:t>
    </dgm:pt>
  </dgm:ptLst>
  <dgm:cxnLst>
    <dgm:cxn modelId="{D6087037-35D4-479F-B436-DFC0BCFC9E44}" type="presOf" srcId="{DC72F236-0F1D-4E38-8109-12DB264B0368}" destId="{CE108F0B-13C7-4772-8000-BFDEBC8E2CA8}" srcOrd="0" destOrd="0" presId="urn:microsoft.com/office/officeart/2005/8/layout/radial4"/>
    <dgm:cxn modelId="{DE2FF38C-A9CE-45FF-A6FB-58732196309B}" type="presOf" srcId="{EF6DF9D4-B3F7-4DD9-B1A1-BD21F3F2BF9D}" destId="{B3D923BE-2A2E-40A1-B28D-CCCDDDDF086D}" srcOrd="0" destOrd="0" presId="urn:microsoft.com/office/officeart/2005/8/layout/radial4"/>
    <dgm:cxn modelId="{C84B5536-5E05-4715-91F7-5346BDB1861D}" type="presOf" srcId="{319572C2-7D6F-44A3-9727-04C71E7F9BF4}" destId="{F3178ED0-1D17-40AC-B424-6B862ACE9A23}" srcOrd="0" destOrd="0" presId="urn:microsoft.com/office/officeart/2005/8/layout/radial4"/>
    <dgm:cxn modelId="{3BD9888A-0BD3-46B0-932E-E0812A7D6660}" srcId="{989FA1E2-ACD0-4529-A4FA-B7D7444A0D29}" destId="{DC72F236-0F1D-4E38-8109-12DB264B0368}" srcOrd="3" destOrd="0" parTransId="{45E2CE07-7A9E-4314-BC1E-0F7246B57136}" sibTransId="{3EF6C264-B6D7-4056-B3DB-BC90DBFA9FBB}"/>
    <dgm:cxn modelId="{3229EAC3-88B8-495E-BB9F-925722CB755E}" srcId="{989FA1E2-ACD0-4529-A4FA-B7D7444A0D29}" destId="{281F2818-08B5-4F20-9CE0-1D0DDE4D863E}" srcOrd="0" destOrd="0" parTransId="{319572C2-7D6F-44A3-9727-04C71E7F9BF4}" sibTransId="{7D811C2B-7285-4DFD-844F-AB2215135E4A}"/>
    <dgm:cxn modelId="{8510D9C5-9621-4BBF-8FE0-8F6448C9C0C3}" type="presOf" srcId="{DC6B5075-838B-4F60-938D-00CF6E9092BC}" destId="{88C8E149-7BDD-43A4-BA3D-16400BC004F7}" srcOrd="0" destOrd="0" presId="urn:microsoft.com/office/officeart/2005/8/layout/radial4"/>
    <dgm:cxn modelId="{FA8CAB78-EA91-42BC-9E62-11CBF316A0BB}" srcId="{671A2BC4-F4E2-4CA5-9EDE-5E3D43AB534D}" destId="{989FA1E2-ACD0-4529-A4FA-B7D7444A0D29}" srcOrd="0" destOrd="0" parTransId="{22ABC2C3-DDCE-4A95-BF83-985A253584E8}" sibTransId="{B16AB77F-3004-4A7A-BF31-7E554207FCBA}"/>
    <dgm:cxn modelId="{205D7027-58AF-471E-ABD1-254AFAB5FE0B}" type="presOf" srcId="{E5EDD66E-A16C-45DD-8312-E42758127C1A}" destId="{4CB9174D-1615-4AFE-85D8-24CE1ABDF137}" srcOrd="0" destOrd="0" presId="urn:microsoft.com/office/officeart/2005/8/layout/radial4"/>
    <dgm:cxn modelId="{5A94690B-0ABF-4C3B-BAB6-047CA4696421}" type="presOf" srcId="{281F2818-08B5-4F20-9CE0-1D0DDE4D863E}" destId="{562A72F8-431B-4762-9109-3CD84893C873}" srcOrd="0" destOrd="0" presId="urn:microsoft.com/office/officeart/2005/8/layout/radial4"/>
    <dgm:cxn modelId="{C398CFB7-5109-4CB4-95F7-8E89474FBCC3}" srcId="{989FA1E2-ACD0-4529-A4FA-B7D7444A0D29}" destId="{7A4798B9-4407-447E-AB89-4E85DA388939}" srcOrd="1" destOrd="0" parTransId="{C54D2535-5D62-41B5-9996-54A143D30A97}" sibTransId="{5AB02CDD-616E-45D0-9DC2-038F61C65062}"/>
    <dgm:cxn modelId="{682B9B8B-918D-4085-AC30-55BB47923E40}" type="presOf" srcId="{671A2BC4-F4E2-4CA5-9EDE-5E3D43AB534D}" destId="{4BA6A943-71D3-47D1-92B4-B9E9008B27C2}" srcOrd="0" destOrd="0" presId="urn:microsoft.com/office/officeart/2005/8/layout/radial4"/>
    <dgm:cxn modelId="{CE795755-7449-4E71-A132-737E530F74B1}" srcId="{989FA1E2-ACD0-4529-A4FA-B7D7444A0D29}" destId="{DC6B5075-838B-4F60-938D-00CF6E9092BC}" srcOrd="2" destOrd="0" parTransId="{EF6DF9D4-B3F7-4DD9-B1A1-BD21F3F2BF9D}" sibTransId="{6321C266-2BD5-45FA-AF6F-6D8AA76DD97A}"/>
    <dgm:cxn modelId="{51A306D9-787B-43A0-ADB8-510BD2E185D7}" type="presOf" srcId="{471506E5-A7B6-40E3-BC79-A8CA2B58E3DE}" destId="{AE7D54A0-20AE-4B41-B61F-3FB2C35AB278}" srcOrd="0" destOrd="0" presId="urn:microsoft.com/office/officeart/2005/8/layout/radial4"/>
    <dgm:cxn modelId="{21C39E0B-C964-4F8E-834C-E677535C9203}" srcId="{989FA1E2-ACD0-4529-A4FA-B7D7444A0D29}" destId="{471506E5-A7B6-40E3-BC79-A8CA2B58E3DE}" srcOrd="4" destOrd="0" parTransId="{E5EDD66E-A16C-45DD-8312-E42758127C1A}" sibTransId="{6EA1DBE5-706D-46E3-92F4-E0B860ACB0BD}"/>
    <dgm:cxn modelId="{191A6F8E-C494-407B-90B1-66F7C459B117}" type="presOf" srcId="{45E2CE07-7A9E-4314-BC1E-0F7246B57136}" destId="{153DD745-DBE1-44FD-ABDD-A7EF7CFAB906}" srcOrd="0" destOrd="0" presId="urn:microsoft.com/office/officeart/2005/8/layout/radial4"/>
    <dgm:cxn modelId="{9B6A7A44-E00D-44ED-8E2C-63BFCFDCD7C7}" type="presOf" srcId="{C54D2535-5D62-41B5-9996-54A143D30A97}" destId="{4A8F62DF-AF5F-4F0B-B84B-5DAD5CA74E77}" srcOrd="0" destOrd="0" presId="urn:microsoft.com/office/officeart/2005/8/layout/radial4"/>
    <dgm:cxn modelId="{FC0F678A-DD4B-4949-847B-8390B32BF428}" type="presOf" srcId="{7A4798B9-4407-447E-AB89-4E85DA388939}" destId="{A6D8D67A-1B6A-4E15-8A82-C830A48426A6}" srcOrd="0" destOrd="0" presId="urn:microsoft.com/office/officeart/2005/8/layout/radial4"/>
    <dgm:cxn modelId="{DE8367A6-9FAB-4035-854B-56E109261EED}" type="presOf" srcId="{989FA1E2-ACD0-4529-A4FA-B7D7444A0D29}" destId="{A60728DC-1538-4AED-BBE6-3D29D1E372D8}" srcOrd="0" destOrd="0" presId="urn:microsoft.com/office/officeart/2005/8/layout/radial4"/>
    <dgm:cxn modelId="{A19F84ED-5D67-429F-A0FA-6A1D43255E25}" type="presParOf" srcId="{4BA6A943-71D3-47D1-92B4-B9E9008B27C2}" destId="{A60728DC-1538-4AED-BBE6-3D29D1E372D8}" srcOrd="0" destOrd="0" presId="urn:microsoft.com/office/officeart/2005/8/layout/radial4"/>
    <dgm:cxn modelId="{3C8E8A49-DAF4-4711-A43B-9D6CF80F1FD5}" type="presParOf" srcId="{4BA6A943-71D3-47D1-92B4-B9E9008B27C2}" destId="{F3178ED0-1D17-40AC-B424-6B862ACE9A23}" srcOrd="1" destOrd="0" presId="urn:microsoft.com/office/officeart/2005/8/layout/radial4"/>
    <dgm:cxn modelId="{B768F986-3375-429E-B7CF-17FA064FE367}" type="presParOf" srcId="{4BA6A943-71D3-47D1-92B4-B9E9008B27C2}" destId="{562A72F8-431B-4762-9109-3CD84893C873}" srcOrd="2" destOrd="0" presId="urn:microsoft.com/office/officeart/2005/8/layout/radial4"/>
    <dgm:cxn modelId="{9A3E2C8F-000E-458D-AA69-B756A096C0B6}" type="presParOf" srcId="{4BA6A943-71D3-47D1-92B4-B9E9008B27C2}" destId="{4A8F62DF-AF5F-4F0B-B84B-5DAD5CA74E77}" srcOrd="3" destOrd="0" presId="urn:microsoft.com/office/officeart/2005/8/layout/radial4"/>
    <dgm:cxn modelId="{4163B9C5-BC76-49EB-8A24-A2B2E4B699AB}" type="presParOf" srcId="{4BA6A943-71D3-47D1-92B4-B9E9008B27C2}" destId="{A6D8D67A-1B6A-4E15-8A82-C830A48426A6}" srcOrd="4" destOrd="0" presId="urn:microsoft.com/office/officeart/2005/8/layout/radial4"/>
    <dgm:cxn modelId="{3B34525A-B3DF-40C7-B718-C1BE0325AA16}" type="presParOf" srcId="{4BA6A943-71D3-47D1-92B4-B9E9008B27C2}" destId="{B3D923BE-2A2E-40A1-B28D-CCCDDDDF086D}" srcOrd="5" destOrd="0" presId="urn:microsoft.com/office/officeart/2005/8/layout/radial4"/>
    <dgm:cxn modelId="{F1076E14-6101-4247-A9C8-497A8718E6EE}" type="presParOf" srcId="{4BA6A943-71D3-47D1-92B4-B9E9008B27C2}" destId="{88C8E149-7BDD-43A4-BA3D-16400BC004F7}" srcOrd="6" destOrd="0" presId="urn:microsoft.com/office/officeart/2005/8/layout/radial4"/>
    <dgm:cxn modelId="{AB711391-C501-49FB-A287-A605E56A6F4B}" type="presParOf" srcId="{4BA6A943-71D3-47D1-92B4-B9E9008B27C2}" destId="{153DD745-DBE1-44FD-ABDD-A7EF7CFAB906}" srcOrd="7" destOrd="0" presId="urn:microsoft.com/office/officeart/2005/8/layout/radial4"/>
    <dgm:cxn modelId="{69319A27-023E-404D-B968-E70A5373826F}" type="presParOf" srcId="{4BA6A943-71D3-47D1-92B4-B9E9008B27C2}" destId="{CE108F0B-13C7-4772-8000-BFDEBC8E2CA8}" srcOrd="8" destOrd="0" presId="urn:microsoft.com/office/officeart/2005/8/layout/radial4"/>
    <dgm:cxn modelId="{00C611A7-9DC1-4DA5-9DB0-A0BB2E3CBE73}" type="presParOf" srcId="{4BA6A943-71D3-47D1-92B4-B9E9008B27C2}" destId="{4CB9174D-1615-4AFE-85D8-24CE1ABDF137}" srcOrd="9" destOrd="0" presId="urn:microsoft.com/office/officeart/2005/8/layout/radial4"/>
    <dgm:cxn modelId="{3A0F5AB1-5949-4974-AE8E-45E86988C4F3}" type="presParOf" srcId="{4BA6A943-71D3-47D1-92B4-B9E9008B27C2}" destId="{AE7D54A0-20AE-4B41-B61F-3FB2C35AB278}"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71A2BC4-F4E2-4CA5-9EDE-5E3D43AB534D}" type="doc">
      <dgm:prSet loTypeId="urn:microsoft.com/office/officeart/2005/8/layout/radial4" loCatId="relationship" qsTypeId="urn:microsoft.com/office/officeart/2005/8/quickstyle/simple3" qsCatId="simple" csTypeId="urn:microsoft.com/office/officeart/2005/8/colors/accent1_2" csCatId="accent1" phldr="1"/>
      <dgm:spPr/>
      <dgm:t>
        <a:bodyPr/>
        <a:lstStyle/>
        <a:p>
          <a:endParaRPr lang="en-US"/>
        </a:p>
      </dgm:t>
    </dgm:pt>
    <dgm:pt modelId="{989FA1E2-ACD0-4529-A4FA-B7D7444A0D29}">
      <dgm:prSet phldrT="[Text]" custT="1"/>
      <dgm:spPr>
        <a:ln>
          <a:solidFill>
            <a:schemeClr val="tx1"/>
          </a:solidFill>
        </a:ln>
      </dgm:spPr>
      <dgm:t>
        <a:bodyPr/>
        <a:lstStyle/>
        <a:p>
          <a:r>
            <a:rPr lang="en-US" sz="1400" dirty="0" smtClean="0"/>
            <a:t>Qualitative</a:t>
          </a:r>
        </a:p>
        <a:p>
          <a:r>
            <a:rPr lang="en-US" sz="1400" dirty="0" smtClean="0"/>
            <a:t>Risk </a:t>
          </a:r>
        </a:p>
        <a:p>
          <a:r>
            <a:rPr lang="en-US" sz="1400" dirty="0" smtClean="0"/>
            <a:t>Analysis</a:t>
          </a:r>
        </a:p>
      </dgm:t>
    </dgm:pt>
    <dgm:pt modelId="{22ABC2C3-DDCE-4A95-BF83-985A253584E8}" type="parTrans" cxnId="{FA8CAB78-EA91-42BC-9E62-11CBF316A0BB}">
      <dgm:prSet/>
      <dgm:spPr/>
      <dgm:t>
        <a:bodyPr/>
        <a:lstStyle/>
        <a:p>
          <a:endParaRPr lang="en-US"/>
        </a:p>
      </dgm:t>
    </dgm:pt>
    <dgm:pt modelId="{B16AB77F-3004-4A7A-BF31-7E554207FCBA}" type="sibTrans" cxnId="{FA8CAB78-EA91-42BC-9E62-11CBF316A0BB}">
      <dgm:prSet/>
      <dgm:spPr/>
      <dgm:t>
        <a:bodyPr/>
        <a:lstStyle/>
        <a:p>
          <a:endParaRPr lang="en-US"/>
        </a:p>
      </dgm:t>
    </dgm:pt>
    <dgm:pt modelId="{281F2818-08B5-4F20-9CE0-1D0DDE4D863E}">
      <dgm:prSet phldrT="[Text]" custT="1"/>
      <dgm:spPr>
        <a:ln>
          <a:solidFill>
            <a:schemeClr val="tx1"/>
          </a:solidFill>
        </a:ln>
      </dgm:spPr>
      <dgm:t>
        <a:bodyPr/>
        <a:lstStyle/>
        <a:p>
          <a:pPr>
            <a:lnSpc>
              <a:spcPct val="100000"/>
            </a:lnSpc>
          </a:pPr>
          <a:r>
            <a:rPr lang="en-US" sz="1400" dirty="0" smtClean="0"/>
            <a:t>Risk Probability</a:t>
          </a:r>
          <a:endParaRPr lang="en-US" sz="1400" dirty="0"/>
        </a:p>
      </dgm:t>
    </dgm:pt>
    <dgm:pt modelId="{319572C2-7D6F-44A3-9727-04C71E7F9BF4}" type="parTrans" cxnId="{3229EAC3-88B8-495E-BB9F-925722CB755E}">
      <dgm:prSet/>
      <dgm:spPr>
        <a:ln>
          <a:solidFill>
            <a:schemeClr val="tx1"/>
          </a:solidFill>
        </a:ln>
      </dgm:spPr>
      <dgm:t>
        <a:bodyPr/>
        <a:lstStyle/>
        <a:p>
          <a:endParaRPr lang="en-US"/>
        </a:p>
      </dgm:t>
    </dgm:pt>
    <dgm:pt modelId="{7D811C2B-7285-4DFD-844F-AB2215135E4A}" type="sibTrans" cxnId="{3229EAC3-88B8-495E-BB9F-925722CB755E}">
      <dgm:prSet/>
      <dgm:spPr/>
      <dgm:t>
        <a:bodyPr/>
        <a:lstStyle/>
        <a:p>
          <a:endParaRPr lang="en-US"/>
        </a:p>
      </dgm:t>
    </dgm:pt>
    <dgm:pt modelId="{7A4798B9-4407-447E-AB89-4E85DA388939}">
      <dgm:prSet phldrT="[Text]" custT="1"/>
      <dgm:spPr>
        <a:ln>
          <a:solidFill>
            <a:schemeClr val="tx1"/>
          </a:solidFill>
        </a:ln>
      </dgm:spPr>
      <dgm:t>
        <a:bodyPr/>
        <a:lstStyle/>
        <a:p>
          <a:r>
            <a:rPr lang="en-US" sz="1400" dirty="0" smtClean="0"/>
            <a:t>Probability and Impact Matrix</a:t>
          </a:r>
          <a:endParaRPr lang="en-US" sz="1400" dirty="0"/>
        </a:p>
      </dgm:t>
    </dgm:pt>
    <dgm:pt modelId="{C54D2535-5D62-41B5-9996-54A143D30A97}" type="parTrans" cxnId="{C398CFB7-5109-4CB4-95F7-8E89474FBCC3}">
      <dgm:prSet/>
      <dgm:spPr>
        <a:ln>
          <a:solidFill>
            <a:schemeClr val="tx1"/>
          </a:solidFill>
        </a:ln>
      </dgm:spPr>
      <dgm:t>
        <a:bodyPr/>
        <a:lstStyle/>
        <a:p>
          <a:endParaRPr lang="en-US"/>
        </a:p>
      </dgm:t>
    </dgm:pt>
    <dgm:pt modelId="{5AB02CDD-616E-45D0-9DC2-038F61C65062}" type="sibTrans" cxnId="{C398CFB7-5109-4CB4-95F7-8E89474FBCC3}">
      <dgm:prSet/>
      <dgm:spPr/>
      <dgm:t>
        <a:bodyPr/>
        <a:lstStyle/>
        <a:p>
          <a:endParaRPr lang="en-US"/>
        </a:p>
      </dgm:t>
    </dgm:pt>
    <dgm:pt modelId="{DC6B5075-838B-4F60-938D-00CF6E9092BC}">
      <dgm:prSet phldrT="[Text]" custT="1"/>
      <dgm:spPr>
        <a:ln>
          <a:solidFill>
            <a:schemeClr val="tx1"/>
          </a:solidFill>
        </a:ln>
      </dgm:spPr>
      <dgm:t>
        <a:bodyPr/>
        <a:lstStyle/>
        <a:p>
          <a:r>
            <a:rPr lang="en-US" sz="1400" dirty="0" smtClean="0"/>
            <a:t>Risk Classification</a:t>
          </a:r>
          <a:endParaRPr lang="en-US" sz="1400" dirty="0"/>
        </a:p>
      </dgm:t>
    </dgm:pt>
    <dgm:pt modelId="{EF6DF9D4-B3F7-4DD9-B1A1-BD21F3F2BF9D}" type="parTrans" cxnId="{CE795755-7449-4E71-A132-737E530F74B1}">
      <dgm:prSet/>
      <dgm:spPr>
        <a:ln>
          <a:solidFill>
            <a:schemeClr val="tx1"/>
          </a:solidFill>
        </a:ln>
      </dgm:spPr>
      <dgm:t>
        <a:bodyPr/>
        <a:lstStyle/>
        <a:p>
          <a:endParaRPr lang="en-US"/>
        </a:p>
      </dgm:t>
    </dgm:pt>
    <dgm:pt modelId="{6321C266-2BD5-45FA-AF6F-6D8AA76DD97A}" type="sibTrans" cxnId="{CE795755-7449-4E71-A132-737E530F74B1}">
      <dgm:prSet/>
      <dgm:spPr/>
      <dgm:t>
        <a:bodyPr/>
        <a:lstStyle/>
        <a:p>
          <a:endParaRPr lang="en-US"/>
        </a:p>
      </dgm:t>
    </dgm:pt>
    <dgm:pt modelId="{DC72F236-0F1D-4E38-8109-12DB264B0368}">
      <dgm:prSet phldrT="[Text]" custT="1"/>
      <dgm:spPr>
        <a:ln>
          <a:solidFill>
            <a:schemeClr val="tx1"/>
          </a:solidFill>
        </a:ln>
      </dgm:spPr>
      <dgm:t>
        <a:bodyPr/>
        <a:lstStyle/>
        <a:p>
          <a:r>
            <a:rPr lang="en-US" sz="1400" dirty="0" smtClean="0"/>
            <a:t>Risk Urgency</a:t>
          </a:r>
        </a:p>
      </dgm:t>
    </dgm:pt>
    <dgm:pt modelId="{45E2CE07-7A9E-4314-BC1E-0F7246B57136}" type="parTrans" cxnId="{3BD9888A-0BD3-46B0-932E-E0812A7D6660}">
      <dgm:prSet/>
      <dgm:spPr>
        <a:ln>
          <a:solidFill>
            <a:schemeClr val="tx1"/>
          </a:solidFill>
        </a:ln>
      </dgm:spPr>
      <dgm:t>
        <a:bodyPr/>
        <a:lstStyle/>
        <a:p>
          <a:endParaRPr lang="en-US"/>
        </a:p>
      </dgm:t>
    </dgm:pt>
    <dgm:pt modelId="{3EF6C264-B6D7-4056-B3DB-BC90DBFA9FBB}" type="sibTrans" cxnId="{3BD9888A-0BD3-46B0-932E-E0812A7D6660}">
      <dgm:prSet/>
      <dgm:spPr/>
      <dgm:t>
        <a:bodyPr/>
        <a:lstStyle/>
        <a:p>
          <a:endParaRPr lang="en-US"/>
        </a:p>
      </dgm:t>
    </dgm:pt>
    <dgm:pt modelId="{4BA6A943-71D3-47D1-92B4-B9E9008B27C2}" type="pres">
      <dgm:prSet presAssocID="{671A2BC4-F4E2-4CA5-9EDE-5E3D43AB534D}" presName="cycle" presStyleCnt="0">
        <dgm:presLayoutVars>
          <dgm:chMax val="1"/>
          <dgm:dir/>
          <dgm:animLvl val="ctr"/>
          <dgm:resizeHandles val="exact"/>
        </dgm:presLayoutVars>
      </dgm:prSet>
      <dgm:spPr/>
      <dgm:t>
        <a:bodyPr/>
        <a:lstStyle/>
        <a:p>
          <a:endParaRPr lang="en-US"/>
        </a:p>
      </dgm:t>
    </dgm:pt>
    <dgm:pt modelId="{A60728DC-1538-4AED-BBE6-3D29D1E372D8}" type="pres">
      <dgm:prSet presAssocID="{989FA1E2-ACD0-4529-A4FA-B7D7444A0D29}" presName="centerShape" presStyleLbl="node0" presStyleIdx="0" presStyleCnt="1" custScaleX="106383" custScaleY="106079"/>
      <dgm:spPr/>
      <dgm:t>
        <a:bodyPr/>
        <a:lstStyle/>
        <a:p>
          <a:endParaRPr lang="en-US"/>
        </a:p>
      </dgm:t>
    </dgm:pt>
    <dgm:pt modelId="{F3178ED0-1D17-40AC-B424-6B862ACE9A23}" type="pres">
      <dgm:prSet presAssocID="{319572C2-7D6F-44A3-9727-04C71E7F9BF4}" presName="parTrans" presStyleLbl="bgSibTrans2D1" presStyleIdx="0" presStyleCnt="4"/>
      <dgm:spPr/>
      <dgm:t>
        <a:bodyPr/>
        <a:lstStyle/>
        <a:p>
          <a:endParaRPr lang="en-US"/>
        </a:p>
      </dgm:t>
    </dgm:pt>
    <dgm:pt modelId="{562A72F8-431B-4762-9109-3CD84893C873}" type="pres">
      <dgm:prSet presAssocID="{281F2818-08B5-4F20-9CE0-1D0DDE4D863E}" presName="node" presStyleLbl="node1" presStyleIdx="0" presStyleCnt="4">
        <dgm:presLayoutVars>
          <dgm:bulletEnabled val="1"/>
        </dgm:presLayoutVars>
      </dgm:prSet>
      <dgm:spPr/>
      <dgm:t>
        <a:bodyPr/>
        <a:lstStyle/>
        <a:p>
          <a:endParaRPr lang="en-US"/>
        </a:p>
      </dgm:t>
    </dgm:pt>
    <dgm:pt modelId="{4A8F62DF-AF5F-4F0B-B84B-5DAD5CA74E77}" type="pres">
      <dgm:prSet presAssocID="{C54D2535-5D62-41B5-9996-54A143D30A97}" presName="parTrans" presStyleLbl="bgSibTrans2D1" presStyleIdx="1" presStyleCnt="4"/>
      <dgm:spPr/>
      <dgm:t>
        <a:bodyPr/>
        <a:lstStyle/>
        <a:p>
          <a:endParaRPr lang="en-US"/>
        </a:p>
      </dgm:t>
    </dgm:pt>
    <dgm:pt modelId="{A6D8D67A-1B6A-4E15-8A82-C830A48426A6}" type="pres">
      <dgm:prSet presAssocID="{7A4798B9-4407-447E-AB89-4E85DA388939}" presName="node" presStyleLbl="node1" presStyleIdx="1" presStyleCnt="4">
        <dgm:presLayoutVars>
          <dgm:bulletEnabled val="1"/>
        </dgm:presLayoutVars>
      </dgm:prSet>
      <dgm:spPr/>
      <dgm:t>
        <a:bodyPr/>
        <a:lstStyle/>
        <a:p>
          <a:endParaRPr lang="en-US"/>
        </a:p>
      </dgm:t>
    </dgm:pt>
    <dgm:pt modelId="{B3D923BE-2A2E-40A1-B28D-CCCDDDDF086D}" type="pres">
      <dgm:prSet presAssocID="{EF6DF9D4-B3F7-4DD9-B1A1-BD21F3F2BF9D}" presName="parTrans" presStyleLbl="bgSibTrans2D1" presStyleIdx="2" presStyleCnt="4"/>
      <dgm:spPr/>
      <dgm:t>
        <a:bodyPr/>
        <a:lstStyle/>
        <a:p>
          <a:endParaRPr lang="en-US"/>
        </a:p>
      </dgm:t>
    </dgm:pt>
    <dgm:pt modelId="{88C8E149-7BDD-43A4-BA3D-16400BC004F7}" type="pres">
      <dgm:prSet presAssocID="{DC6B5075-838B-4F60-938D-00CF6E9092BC}" presName="node" presStyleLbl="node1" presStyleIdx="2" presStyleCnt="4">
        <dgm:presLayoutVars>
          <dgm:bulletEnabled val="1"/>
        </dgm:presLayoutVars>
      </dgm:prSet>
      <dgm:spPr/>
      <dgm:t>
        <a:bodyPr/>
        <a:lstStyle/>
        <a:p>
          <a:endParaRPr lang="en-US"/>
        </a:p>
      </dgm:t>
    </dgm:pt>
    <dgm:pt modelId="{153DD745-DBE1-44FD-ABDD-A7EF7CFAB906}" type="pres">
      <dgm:prSet presAssocID="{45E2CE07-7A9E-4314-BC1E-0F7246B57136}" presName="parTrans" presStyleLbl="bgSibTrans2D1" presStyleIdx="3" presStyleCnt="4"/>
      <dgm:spPr/>
      <dgm:t>
        <a:bodyPr/>
        <a:lstStyle/>
        <a:p>
          <a:endParaRPr lang="en-US"/>
        </a:p>
      </dgm:t>
    </dgm:pt>
    <dgm:pt modelId="{CE108F0B-13C7-4772-8000-BFDEBC8E2CA8}" type="pres">
      <dgm:prSet presAssocID="{DC72F236-0F1D-4E38-8109-12DB264B0368}" presName="node" presStyleLbl="node1" presStyleIdx="3" presStyleCnt="4">
        <dgm:presLayoutVars>
          <dgm:bulletEnabled val="1"/>
        </dgm:presLayoutVars>
      </dgm:prSet>
      <dgm:spPr/>
      <dgm:t>
        <a:bodyPr/>
        <a:lstStyle/>
        <a:p>
          <a:endParaRPr lang="en-US"/>
        </a:p>
      </dgm:t>
    </dgm:pt>
  </dgm:ptLst>
  <dgm:cxnLst>
    <dgm:cxn modelId="{70D9969C-1FEE-40C8-9B60-200C6F893BC5}" type="presOf" srcId="{319572C2-7D6F-44A3-9727-04C71E7F9BF4}" destId="{F3178ED0-1D17-40AC-B424-6B862ACE9A23}" srcOrd="0" destOrd="0" presId="urn:microsoft.com/office/officeart/2005/8/layout/radial4"/>
    <dgm:cxn modelId="{3BD9888A-0BD3-46B0-932E-E0812A7D6660}" srcId="{989FA1E2-ACD0-4529-A4FA-B7D7444A0D29}" destId="{DC72F236-0F1D-4E38-8109-12DB264B0368}" srcOrd="3" destOrd="0" parTransId="{45E2CE07-7A9E-4314-BC1E-0F7246B57136}" sibTransId="{3EF6C264-B6D7-4056-B3DB-BC90DBFA9FBB}"/>
    <dgm:cxn modelId="{FD5FA52C-C61E-478D-8C30-A47541CE4727}" type="presOf" srcId="{281F2818-08B5-4F20-9CE0-1D0DDE4D863E}" destId="{562A72F8-431B-4762-9109-3CD84893C873}" srcOrd="0" destOrd="0" presId="urn:microsoft.com/office/officeart/2005/8/layout/radial4"/>
    <dgm:cxn modelId="{3229EAC3-88B8-495E-BB9F-925722CB755E}" srcId="{989FA1E2-ACD0-4529-A4FA-B7D7444A0D29}" destId="{281F2818-08B5-4F20-9CE0-1D0DDE4D863E}" srcOrd="0" destOrd="0" parTransId="{319572C2-7D6F-44A3-9727-04C71E7F9BF4}" sibTransId="{7D811C2B-7285-4DFD-844F-AB2215135E4A}"/>
    <dgm:cxn modelId="{2DE6122A-2E78-4D42-B00B-1D56403AEBAD}" type="presOf" srcId="{DC6B5075-838B-4F60-938D-00CF6E9092BC}" destId="{88C8E149-7BDD-43A4-BA3D-16400BC004F7}" srcOrd="0" destOrd="0" presId="urn:microsoft.com/office/officeart/2005/8/layout/radial4"/>
    <dgm:cxn modelId="{F1671DF9-2732-4355-8F12-4343A2EE7632}" type="presOf" srcId="{989FA1E2-ACD0-4529-A4FA-B7D7444A0D29}" destId="{A60728DC-1538-4AED-BBE6-3D29D1E372D8}" srcOrd="0" destOrd="0" presId="urn:microsoft.com/office/officeart/2005/8/layout/radial4"/>
    <dgm:cxn modelId="{4CE8B081-5ECD-4839-B6FC-45D9020F5B0A}" type="presOf" srcId="{C54D2535-5D62-41B5-9996-54A143D30A97}" destId="{4A8F62DF-AF5F-4F0B-B84B-5DAD5CA74E77}" srcOrd="0" destOrd="0" presId="urn:microsoft.com/office/officeart/2005/8/layout/radial4"/>
    <dgm:cxn modelId="{FA8CAB78-EA91-42BC-9E62-11CBF316A0BB}" srcId="{671A2BC4-F4E2-4CA5-9EDE-5E3D43AB534D}" destId="{989FA1E2-ACD0-4529-A4FA-B7D7444A0D29}" srcOrd="0" destOrd="0" parTransId="{22ABC2C3-DDCE-4A95-BF83-985A253584E8}" sibTransId="{B16AB77F-3004-4A7A-BF31-7E554207FCBA}"/>
    <dgm:cxn modelId="{C398CFB7-5109-4CB4-95F7-8E89474FBCC3}" srcId="{989FA1E2-ACD0-4529-A4FA-B7D7444A0D29}" destId="{7A4798B9-4407-447E-AB89-4E85DA388939}" srcOrd="1" destOrd="0" parTransId="{C54D2535-5D62-41B5-9996-54A143D30A97}" sibTransId="{5AB02CDD-616E-45D0-9DC2-038F61C65062}"/>
    <dgm:cxn modelId="{5F3762CF-EEB2-441C-8EF3-DBA9EF0A689C}" type="presOf" srcId="{45E2CE07-7A9E-4314-BC1E-0F7246B57136}" destId="{153DD745-DBE1-44FD-ABDD-A7EF7CFAB906}" srcOrd="0" destOrd="0" presId="urn:microsoft.com/office/officeart/2005/8/layout/radial4"/>
    <dgm:cxn modelId="{BC1EEC27-CEAE-4E07-BCA3-4E0F7EBED8BE}" type="presOf" srcId="{DC72F236-0F1D-4E38-8109-12DB264B0368}" destId="{CE108F0B-13C7-4772-8000-BFDEBC8E2CA8}" srcOrd="0" destOrd="0" presId="urn:microsoft.com/office/officeart/2005/8/layout/radial4"/>
    <dgm:cxn modelId="{A9541D4A-A9BA-4FA3-A246-A2DEA272B214}" type="presOf" srcId="{EF6DF9D4-B3F7-4DD9-B1A1-BD21F3F2BF9D}" destId="{B3D923BE-2A2E-40A1-B28D-CCCDDDDF086D}" srcOrd="0" destOrd="0" presId="urn:microsoft.com/office/officeart/2005/8/layout/radial4"/>
    <dgm:cxn modelId="{CE795755-7449-4E71-A132-737E530F74B1}" srcId="{989FA1E2-ACD0-4529-A4FA-B7D7444A0D29}" destId="{DC6B5075-838B-4F60-938D-00CF6E9092BC}" srcOrd="2" destOrd="0" parTransId="{EF6DF9D4-B3F7-4DD9-B1A1-BD21F3F2BF9D}" sibTransId="{6321C266-2BD5-45FA-AF6F-6D8AA76DD97A}"/>
    <dgm:cxn modelId="{7233C46C-A0C9-466F-BEA6-447B2BC8E3CD}" type="presOf" srcId="{7A4798B9-4407-447E-AB89-4E85DA388939}" destId="{A6D8D67A-1B6A-4E15-8A82-C830A48426A6}" srcOrd="0" destOrd="0" presId="urn:microsoft.com/office/officeart/2005/8/layout/radial4"/>
    <dgm:cxn modelId="{C5CD4F89-F259-4977-85D6-970EA4B66C86}" type="presOf" srcId="{671A2BC4-F4E2-4CA5-9EDE-5E3D43AB534D}" destId="{4BA6A943-71D3-47D1-92B4-B9E9008B27C2}" srcOrd="0" destOrd="0" presId="urn:microsoft.com/office/officeart/2005/8/layout/radial4"/>
    <dgm:cxn modelId="{925B26EB-28F7-4449-B7B1-C3628277B2A4}" type="presParOf" srcId="{4BA6A943-71D3-47D1-92B4-B9E9008B27C2}" destId="{A60728DC-1538-4AED-BBE6-3D29D1E372D8}" srcOrd="0" destOrd="0" presId="urn:microsoft.com/office/officeart/2005/8/layout/radial4"/>
    <dgm:cxn modelId="{C3DD1569-5409-49C3-AEB8-E96A454E5B00}" type="presParOf" srcId="{4BA6A943-71D3-47D1-92B4-B9E9008B27C2}" destId="{F3178ED0-1D17-40AC-B424-6B862ACE9A23}" srcOrd="1" destOrd="0" presId="urn:microsoft.com/office/officeart/2005/8/layout/radial4"/>
    <dgm:cxn modelId="{1EC27442-76C5-4586-9438-980A98820E06}" type="presParOf" srcId="{4BA6A943-71D3-47D1-92B4-B9E9008B27C2}" destId="{562A72F8-431B-4762-9109-3CD84893C873}" srcOrd="2" destOrd="0" presId="urn:microsoft.com/office/officeart/2005/8/layout/radial4"/>
    <dgm:cxn modelId="{6CE5FCC5-0592-4CFB-BD86-122D33014948}" type="presParOf" srcId="{4BA6A943-71D3-47D1-92B4-B9E9008B27C2}" destId="{4A8F62DF-AF5F-4F0B-B84B-5DAD5CA74E77}" srcOrd="3" destOrd="0" presId="urn:microsoft.com/office/officeart/2005/8/layout/radial4"/>
    <dgm:cxn modelId="{A3E0A3EB-6CD3-4272-98D0-3A37A2252337}" type="presParOf" srcId="{4BA6A943-71D3-47D1-92B4-B9E9008B27C2}" destId="{A6D8D67A-1B6A-4E15-8A82-C830A48426A6}" srcOrd="4" destOrd="0" presId="urn:microsoft.com/office/officeart/2005/8/layout/radial4"/>
    <dgm:cxn modelId="{8A6112C8-4837-469C-B89F-599FDA312D80}" type="presParOf" srcId="{4BA6A943-71D3-47D1-92B4-B9E9008B27C2}" destId="{B3D923BE-2A2E-40A1-B28D-CCCDDDDF086D}" srcOrd="5" destOrd="0" presId="urn:microsoft.com/office/officeart/2005/8/layout/radial4"/>
    <dgm:cxn modelId="{7CD79253-898D-44BA-A651-550A3F363037}" type="presParOf" srcId="{4BA6A943-71D3-47D1-92B4-B9E9008B27C2}" destId="{88C8E149-7BDD-43A4-BA3D-16400BC004F7}" srcOrd="6" destOrd="0" presId="urn:microsoft.com/office/officeart/2005/8/layout/radial4"/>
    <dgm:cxn modelId="{C9E13324-1C96-4975-BAA9-EBCE19213B17}" type="presParOf" srcId="{4BA6A943-71D3-47D1-92B4-B9E9008B27C2}" destId="{153DD745-DBE1-44FD-ABDD-A7EF7CFAB906}" srcOrd="7" destOrd="0" presId="urn:microsoft.com/office/officeart/2005/8/layout/radial4"/>
    <dgm:cxn modelId="{C4A3E708-C9CC-4941-8219-E68390D9D668}" type="presParOf" srcId="{4BA6A943-71D3-47D1-92B4-B9E9008B27C2}" destId="{CE108F0B-13C7-4772-8000-BFDEBC8E2CA8}"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B3AC4-2EC4-4980-A73A-DE66C92891FF}">
      <dsp:nvSpPr>
        <dsp:cNvPr id="0" name=""/>
        <dsp:cNvSpPr/>
      </dsp:nvSpPr>
      <dsp:spPr>
        <a:xfrm>
          <a:off x="4179" y="471789"/>
          <a:ext cx="2137606" cy="35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rtl="0">
            <a:lnSpc>
              <a:spcPct val="90000"/>
            </a:lnSpc>
            <a:spcBef>
              <a:spcPct val="0"/>
            </a:spcBef>
            <a:spcAft>
              <a:spcPct val="35000"/>
            </a:spcAft>
          </a:pPr>
          <a:r>
            <a:rPr lang="en-US" sz="1800" b="1" kern="1200" smtClean="0"/>
            <a:t>Scenario I:</a:t>
          </a:r>
          <a:endParaRPr lang="en-US" sz="1800" kern="1200"/>
        </a:p>
      </dsp:txBody>
      <dsp:txXfrm>
        <a:off x="4179" y="471789"/>
        <a:ext cx="2137606" cy="356400"/>
      </dsp:txXfrm>
    </dsp:sp>
    <dsp:sp modelId="{DAA537D4-F50B-4B56-B513-C5FB0180ACF4}">
      <dsp:nvSpPr>
        <dsp:cNvPr id="0" name=""/>
        <dsp:cNvSpPr/>
      </dsp:nvSpPr>
      <dsp:spPr>
        <a:xfrm>
          <a:off x="2141785" y="48564"/>
          <a:ext cx="427521" cy="1202850"/>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FCAEBA-76CE-4447-91CF-6ABEBC58A6E1}">
      <dsp:nvSpPr>
        <dsp:cNvPr id="0" name=""/>
        <dsp:cNvSpPr/>
      </dsp:nvSpPr>
      <dsp:spPr>
        <a:xfrm>
          <a:off x="2740315" y="48564"/>
          <a:ext cx="5814289" cy="120285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You have a meeting in the evening with the client at 6:00 PM:</a:t>
          </a:r>
          <a:endParaRPr lang="en-US" sz="1800" kern="1200"/>
        </a:p>
        <a:p>
          <a:pPr marL="342900" lvl="2" indent="-171450" algn="l" defTabSz="800100" rtl="0">
            <a:lnSpc>
              <a:spcPct val="90000"/>
            </a:lnSpc>
            <a:spcBef>
              <a:spcPct val="0"/>
            </a:spcBef>
            <a:spcAft>
              <a:spcPct val="15000"/>
            </a:spcAft>
            <a:buChar char="••"/>
          </a:pPr>
          <a:r>
            <a:rPr lang="en-US" sz="1800" kern="1200" smtClean="0"/>
            <a:t>You go to book the room at 5:00 PM in the evening (there are no rooms available)</a:t>
          </a:r>
          <a:endParaRPr lang="en-US" sz="1800" kern="1200"/>
        </a:p>
      </dsp:txBody>
      <dsp:txXfrm>
        <a:off x="2740315" y="48564"/>
        <a:ext cx="5814289" cy="1202850"/>
      </dsp:txXfrm>
    </dsp:sp>
    <dsp:sp modelId="{53D5DD39-F8B1-49CF-BADA-4DD6DB7DF0BD}">
      <dsp:nvSpPr>
        <dsp:cNvPr id="0" name=""/>
        <dsp:cNvSpPr/>
      </dsp:nvSpPr>
      <dsp:spPr>
        <a:xfrm>
          <a:off x="4179" y="2697264"/>
          <a:ext cx="2137606" cy="35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lvl="0" algn="r" defTabSz="800100" rtl="0">
            <a:lnSpc>
              <a:spcPct val="90000"/>
            </a:lnSpc>
            <a:spcBef>
              <a:spcPct val="0"/>
            </a:spcBef>
            <a:spcAft>
              <a:spcPct val="35000"/>
            </a:spcAft>
          </a:pPr>
          <a:r>
            <a:rPr lang="en-US" sz="1800" b="1" kern="1200" smtClean="0"/>
            <a:t>Scenario II:</a:t>
          </a:r>
          <a:endParaRPr lang="en-US" sz="1800" kern="1200"/>
        </a:p>
      </dsp:txBody>
      <dsp:txXfrm>
        <a:off x="4179" y="2697264"/>
        <a:ext cx="2137606" cy="356400"/>
      </dsp:txXfrm>
    </dsp:sp>
    <dsp:sp modelId="{85803C5C-87A5-4C65-AF70-7B2523909A1E}">
      <dsp:nvSpPr>
        <dsp:cNvPr id="0" name=""/>
        <dsp:cNvSpPr/>
      </dsp:nvSpPr>
      <dsp:spPr>
        <a:xfrm>
          <a:off x="2141785" y="1316214"/>
          <a:ext cx="427521" cy="3118500"/>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94DB12-B9A6-4164-B8B0-1EC8FFD025E7}">
      <dsp:nvSpPr>
        <dsp:cNvPr id="0" name=""/>
        <dsp:cNvSpPr/>
      </dsp:nvSpPr>
      <dsp:spPr>
        <a:xfrm>
          <a:off x="2740315" y="1316214"/>
          <a:ext cx="5814289" cy="311850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rtl="0">
            <a:lnSpc>
              <a:spcPct val="90000"/>
            </a:lnSpc>
            <a:spcBef>
              <a:spcPct val="0"/>
            </a:spcBef>
            <a:spcAft>
              <a:spcPct val="15000"/>
            </a:spcAft>
            <a:buChar char="••"/>
          </a:pPr>
          <a:r>
            <a:rPr lang="en-US" sz="1800" kern="1200" smtClean="0"/>
            <a:t>You have a meeting in the evening with the executive management at 5:00 PM:</a:t>
          </a:r>
          <a:endParaRPr lang="en-US" sz="1800" kern="1200"/>
        </a:p>
        <a:p>
          <a:pPr marL="342900" lvl="2" indent="-171450" algn="l" defTabSz="800100" rtl="0">
            <a:lnSpc>
              <a:spcPct val="90000"/>
            </a:lnSpc>
            <a:spcBef>
              <a:spcPct val="0"/>
            </a:spcBef>
            <a:spcAft>
              <a:spcPct val="15000"/>
            </a:spcAft>
            <a:buChar char="••"/>
          </a:pPr>
          <a:r>
            <a:rPr lang="en-US" sz="1800" kern="1200" smtClean="0"/>
            <a:t>You go to the booked room &amp; there is no projector in the room (call IT to help – 5:10 PM)</a:t>
          </a:r>
          <a:endParaRPr lang="en-US" sz="1800" kern="1200"/>
        </a:p>
        <a:p>
          <a:pPr marL="342900" lvl="2" indent="-171450" algn="l" defTabSz="800100" rtl="0">
            <a:lnSpc>
              <a:spcPct val="90000"/>
            </a:lnSpc>
            <a:spcBef>
              <a:spcPct val="0"/>
            </a:spcBef>
            <a:spcAft>
              <a:spcPct val="15000"/>
            </a:spcAft>
            <a:buChar char="••"/>
          </a:pPr>
          <a:r>
            <a:rPr lang="en-US" sz="1800" kern="1200" smtClean="0"/>
            <a:t>You come to know there are remote participants attending, you need to setup the web-meeting (Created the meeting invite and shared the details – 5:15 PM)</a:t>
          </a:r>
          <a:endParaRPr lang="en-US" sz="1800" kern="1200"/>
        </a:p>
        <a:p>
          <a:pPr marL="342900" lvl="2" indent="-171450" algn="l" defTabSz="800100" rtl="0">
            <a:lnSpc>
              <a:spcPct val="90000"/>
            </a:lnSpc>
            <a:spcBef>
              <a:spcPct val="0"/>
            </a:spcBef>
            <a:spcAft>
              <a:spcPct val="15000"/>
            </a:spcAft>
            <a:buChar char="••"/>
          </a:pPr>
          <a:r>
            <a:rPr lang="en-US" sz="1800" kern="1200" smtClean="0"/>
            <a:t>You open your presentation but it takes too long to enter the show mode (You close a few other open apps on the machine – 5:20 PM)</a:t>
          </a:r>
          <a:endParaRPr lang="en-US" sz="1800" kern="1200"/>
        </a:p>
        <a:p>
          <a:pPr marL="342900" lvl="2" indent="-171450" algn="l" defTabSz="800100" rtl="0">
            <a:lnSpc>
              <a:spcPct val="90000"/>
            </a:lnSpc>
            <a:spcBef>
              <a:spcPct val="0"/>
            </a:spcBef>
            <a:spcAft>
              <a:spcPct val="15000"/>
            </a:spcAft>
            <a:buChar char="••"/>
          </a:pPr>
          <a:r>
            <a:rPr lang="en-US" sz="1800" kern="1200" smtClean="0"/>
            <a:t>Finally, you get started at 5:21 PM</a:t>
          </a:r>
          <a:endParaRPr lang="en-US" sz="1800" kern="1200"/>
        </a:p>
      </dsp:txBody>
      <dsp:txXfrm>
        <a:off x="2740315" y="1316214"/>
        <a:ext cx="5814289" cy="31185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49F60-7A43-4ADE-B45C-AC3F4108BEC3}">
      <dsp:nvSpPr>
        <dsp:cNvPr id="0" name=""/>
        <dsp:cNvSpPr/>
      </dsp:nvSpPr>
      <dsp:spPr>
        <a:xfrm>
          <a:off x="1639436" y="2542262"/>
          <a:ext cx="1212734" cy="1212734"/>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Plan</a:t>
          </a:r>
        </a:p>
        <a:p>
          <a:pPr lvl="0" algn="ctr" defTabSz="533400">
            <a:lnSpc>
              <a:spcPct val="90000"/>
            </a:lnSpc>
            <a:spcBef>
              <a:spcPct val="0"/>
            </a:spcBef>
            <a:spcAft>
              <a:spcPct val="35000"/>
            </a:spcAft>
          </a:pPr>
          <a:r>
            <a:rPr lang="en-US" sz="1200" kern="1200" dirty="0" smtClean="0"/>
            <a:t>Risk</a:t>
          </a:r>
        </a:p>
        <a:p>
          <a:pPr lvl="0" algn="ctr" defTabSz="533400">
            <a:lnSpc>
              <a:spcPct val="90000"/>
            </a:lnSpc>
            <a:spcBef>
              <a:spcPct val="0"/>
            </a:spcBef>
            <a:spcAft>
              <a:spcPct val="35000"/>
            </a:spcAft>
          </a:pPr>
          <a:r>
            <a:rPr lang="en-US" sz="1200" kern="1200" dirty="0" smtClean="0"/>
            <a:t>Management</a:t>
          </a:r>
          <a:endParaRPr lang="en-US" sz="1200" kern="1200" dirty="0"/>
        </a:p>
      </dsp:txBody>
      <dsp:txXfrm>
        <a:off x="1817037" y="2719863"/>
        <a:ext cx="857532" cy="857532"/>
      </dsp:txXfrm>
    </dsp:sp>
    <dsp:sp modelId="{74E430D1-7A48-406B-B8A5-78D2F390CB12}">
      <dsp:nvSpPr>
        <dsp:cNvPr id="0" name=""/>
        <dsp:cNvSpPr/>
      </dsp:nvSpPr>
      <dsp:spPr>
        <a:xfrm rot="11700000">
          <a:off x="558746" y="2665759"/>
          <a:ext cx="1059826" cy="345629"/>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12523C0-62D5-4562-9DD8-76FD5CE22178}">
      <dsp:nvSpPr>
        <dsp:cNvPr id="0" name=""/>
        <dsp:cNvSpPr/>
      </dsp:nvSpPr>
      <dsp:spPr>
        <a:xfrm>
          <a:off x="754" y="2240583"/>
          <a:ext cx="1152097" cy="92167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kern="1200" dirty="0" smtClean="0"/>
            <a:t>Strategies for Negative Risks</a:t>
          </a:r>
          <a:endParaRPr lang="en-US" sz="1500" kern="1200" dirty="0"/>
        </a:p>
      </dsp:txBody>
      <dsp:txXfrm>
        <a:off x="27749" y="2267578"/>
        <a:ext cx="1098107" cy="867687"/>
      </dsp:txXfrm>
    </dsp:sp>
    <dsp:sp modelId="{6083196B-2D98-43FD-9C2D-B3927CF392BF}">
      <dsp:nvSpPr>
        <dsp:cNvPr id="0" name=""/>
        <dsp:cNvSpPr/>
      </dsp:nvSpPr>
      <dsp:spPr>
        <a:xfrm rot="14700000">
          <a:off x="1209609" y="1890091"/>
          <a:ext cx="1059826" cy="345629"/>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9BDE7CDD-1EA5-4EF3-8FF6-9595B5489F00}">
      <dsp:nvSpPr>
        <dsp:cNvPr id="0" name=""/>
        <dsp:cNvSpPr/>
      </dsp:nvSpPr>
      <dsp:spPr>
        <a:xfrm>
          <a:off x="939522" y="1121802"/>
          <a:ext cx="1152097" cy="92167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kern="1200" dirty="0" smtClean="0"/>
            <a:t>Strategies for Positive Risks</a:t>
          </a:r>
          <a:endParaRPr lang="en-US" sz="1500" kern="1200" dirty="0"/>
        </a:p>
      </dsp:txBody>
      <dsp:txXfrm>
        <a:off x="966517" y="1148797"/>
        <a:ext cx="1098107" cy="867687"/>
      </dsp:txXfrm>
    </dsp:sp>
    <dsp:sp modelId="{220B7E9F-6A9E-4D7C-B8B5-533FE31A1F5B}">
      <dsp:nvSpPr>
        <dsp:cNvPr id="0" name=""/>
        <dsp:cNvSpPr/>
      </dsp:nvSpPr>
      <dsp:spPr>
        <a:xfrm rot="17700000">
          <a:off x="2222171" y="1890091"/>
          <a:ext cx="1059826" cy="345629"/>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293155AF-8883-4C33-8FA9-D30A053FA404}">
      <dsp:nvSpPr>
        <dsp:cNvPr id="0" name=""/>
        <dsp:cNvSpPr/>
      </dsp:nvSpPr>
      <dsp:spPr>
        <a:xfrm>
          <a:off x="2399987" y="1121802"/>
          <a:ext cx="1152097" cy="92167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kern="1200" dirty="0" smtClean="0"/>
            <a:t>Conflicts Management</a:t>
          </a:r>
          <a:endParaRPr lang="en-US" sz="1500" kern="1200" dirty="0"/>
        </a:p>
      </dsp:txBody>
      <dsp:txXfrm>
        <a:off x="2426982" y="1148797"/>
        <a:ext cx="1098107" cy="867687"/>
      </dsp:txXfrm>
    </dsp:sp>
    <dsp:sp modelId="{3A509765-0628-41F0-8E21-4A0F0DA522D9}">
      <dsp:nvSpPr>
        <dsp:cNvPr id="0" name=""/>
        <dsp:cNvSpPr/>
      </dsp:nvSpPr>
      <dsp:spPr>
        <a:xfrm rot="20700000">
          <a:off x="2873034" y="2665759"/>
          <a:ext cx="1059826" cy="345629"/>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2F1A943-0063-40C9-B970-FCA48B5B4DDE}">
      <dsp:nvSpPr>
        <dsp:cNvPr id="0" name=""/>
        <dsp:cNvSpPr/>
      </dsp:nvSpPr>
      <dsp:spPr>
        <a:xfrm>
          <a:off x="3338756" y="2240583"/>
          <a:ext cx="1152097" cy="92167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kern="1200" dirty="0" smtClean="0"/>
            <a:t>Contingent Response Strategy</a:t>
          </a:r>
          <a:endParaRPr lang="en-US" sz="1500" kern="1200" dirty="0"/>
        </a:p>
      </dsp:txBody>
      <dsp:txXfrm>
        <a:off x="3365751" y="2267578"/>
        <a:ext cx="1098107" cy="86768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AE71A-FB37-4029-AAFC-6EF2FD1E7366}">
      <dsp:nvSpPr>
        <dsp:cNvPr id="0" name=""/>
        <dsp:cNvSpPr/>
      </dsp:nvSpPr>
      <dsp:spPr>
        <a:xfrm>
          <a:off x="3524290" y="1225334"/>
          <a:ext cx="1641586" cy="1641586"/>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76E5BA47-15BB-4E5E-AACD-1D4C150254FD}">
      <dsp:nvSpPr>
        <dsp:cNvPr id="0" name=""/>
        <dsp:cNvSpPr/>
      </dsp:nvSpPr>
      <dsp:spPr>
        <a:xfrm>
          <a:off x="3319092" y="0"/>
          <a:ext cx="2051982" cy="11178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dirty="0" smtClean="0"/>
            <a:t>Always think before you respond to any items which require a thought</a:t>
          </a:r>
          <a:endParaRPr lang="en-US" sz="1200" kern="1200" dirty="0"/>
        </a:p>
      </dsp:txBody>
      <dsp:txXfrm>
        <a:off x="3319092" y="0"/>
        <a:ext cx="2051982" cy="1117811"/>
      </dsp:txXfrm>
    </dsp:sp>
    <dsp:sp modelId="{F4BE3AF3-026F-4FF7-8998-FE63CA2331F4}">
      <dsp:nvSpPr>
        <dsp:cNvPr id="0" name=""/>
        <dsp:cNvSpPr/>
      </dsp:nvSpPr>
      <dsp:spPr>
        <a:xfrm>
          <a:off x="4057122" y="1532998"/>
          <a:ext cx="1641586" cy="1641586"/>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F01E4A6D-8600-4AE6-B008-55EF224F4D58}">
      <dsp:nvSpPr>
        <dsp:cNvPr id="0" name=""/>
        <dsp:cNvSpPr/>
      </dsp:nvSpPr>
      <dsp:spPr>
        <a:xfrm>
          <a:off x="5820459" y="1064582"/>
          <a:ext cx="1944595" cy="122426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dirty="0" smtClean="0"/>
            <a:t>Be sure of using proper Use of </a:t>
          </a:r>
          <a:r>
            <a:rPr lang="en-US" sz="1200" kern="1200" dirty="0" err="1" smtClean="0"/>
            <a:t>AnP</a:t>
          </a:r>
          <a:r>
            <a:rPr lang="en-US" sz="1200" kern="1200" dirty="0" smtClean="0"/>
            <a:t>, Similar Applicable Forums to Highlight Risks and repeatedly highlight until the acknowledgement or resolution for the same is received</a:t>
          </a:r>
          <a:endParaRPr lang="en-US" sz="1200" kern="1200" dirty="0"/>
        </a:p>
      </dsp:txBody>
      <dsp:txXfrm>
        <a:off x="5820459" y="1064582"/>
        <a:ext cx="1944595" cy="1224269"/>
      </dsp:txXfrm>
    </dsp:sp>
    <dsp:sp modelId="{894A9E85-CF2A-4BDA-B58B-AD9B7C0578CA}">
      <dsp:nvSpPr>
        <dsp:cNvPr id="0" name=""/>
        <dsp:cNvSpPr/>
      </dsp:nvSpPr>
      <dsp:spPr>
        <a:xfrm>
          <a:off x="4057122" y="2148327"/>
          <a:ext cx="1641586" cy="1641586"/>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F08D3B38-33CC-4B34-9E6D-109E4B839E9B}">
      <dsp:nvSpPr>
        <dsp:cNvPr id="0" name=""/>
        <dsp:cNvSpPr/>
      </dsp:nvSpPr>
      <dsp:spPr>
        <a:xfrm>
          <a:off x="5820459" y="2890341"/>
          <a:ext cx="1944595" cy="136798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dirty="0" smtClean="0"/>
            <a:t>Track status of the risks/issues, share the start date of highlighting the risk, progress, expected end dates of resolution, actions taken, comments shared and owners of the risks and actions</a:t>
          </a:r>
          <a:endParaRPr lang="en-US" sz="1200" kern="1200" dirty="0"/>
        </a:p>
      </dsp:txBody>
      <dsp:txXfrm>
        <a:off x="5820459" y="2890341"/>
        <a:ext cx="1944595" cy="1367988"/>
      </dsp:txXfrm>
    </dsp:sp>
    <dsp:sp modelId="{86861DF5-A3D8-4FAF-A749-B30398BE1A9E}">
      <dsp:nvSpPr>
        <dsp:cNvPr id="0" name=""/>
        <dsp:cNvSpPr/>
      </dsp:nvSpPr>
      <dsp:spPr>
        <a:xfrm>
          <a:off x="3524290" y="2456523"/>
          <a:ext cx="1641586" cy="1641586"/>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1BEFAD1F-B59C-4F92-A81C-F15127D1DF63}">
      <dsp:nvSpPr>
        <dsp:cNvPr id="0" name=""/>
        <dsp:cNvSpPr/>
      </dsp:nvSpPr>
      <dsp:spPr>
        <a:xfrm>
          <a:off x="3319092" y="4205100"/>
          <a:ext cx="2051982" cy="11178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dirty="0" smtClean="0"/>
            <a:t>Continue to highlight the risk until the cycle of the activity completion, so that the issue does not escape and erupt at an undesired time</a:t>
          </a:r>
          <a:endParaRPr lang="en-US" sz="1200" kern="1200" dirty="0"/>
        </a:p>
      </dsp:txBody>
      <dsp:txXfrm>
        <a:off x="3319092" y="4205100"/>
        <a:ext cx="2051982" cy="1117811"/>
      </dsp:txXfrm>
    </dsp:sp>
    <dsp:sp modelId="{33A96137-4459-4B64-AADF-588A957799E7}">
      <dsp:nvSpPr>
        <dsp:cNvPr id="0" name=""/>
        <dsp:cNvSpPr/>
      </dsp:nvSpPr>
      <dsp:spPr>
        <a:xfrm>
          <a:off x="2991459" y="2148327"/>
          <a:ext cx="1641586" cy="1641586"/>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514A63C5-EF00-46FB-B1FE-79A8A148797B}">
      <dsp:nvSpPr>
        <dsp:cNvPr id="0" name=""/>
        <dsp:cNvSpPr/>
      </dsp:nvSpPr>
      <dsp:spPr>
        <a:xfrm>
          <a:off x="925113" y="2890341"/>
          <a:ext cx="1944595" cy="136798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dirty="0" smtClean="0"/>
            <a:t>QMS allows you to track project execution risks, which are linked with the </a:t>
          </a:r>
          <a:r>
            <a:rPr lang="en-US" sz="1200" kern="1200" dirty="0" err="1" smtClean="0"/>
            <a:t>AnPs</a:t>
          </a:r>
          <a:r>
            <a:rPr lang="en-US" sz="1200" kern="1200" dirty="0" smtClean="0"/>
            <a:t> as well</a:t>
          </a:r>
          <a:endParaRPr lang="en-US" sz="1200" kern="1200" dirty="0"/>
        </a:p>
      </dsp:txBody>
      <dsp:txXfrm>
        <a:off x="925113" y="2890341"/>
        <a:ext cx="1944595" cy="1367988"/>
      </dsp:txXfrm>
    </dsp:sp>
    <dsp:sp modelId="{B742A259-6AA5-46EA-A81B-998DFBC8DB00}">
      <dsp:nvSpPr>
        <dsp:cNvPr id="0" name=""/>
        <dsp:cNvSpPr/>
      </dsp:nvSpPr>
      <dsp:spPr>
        <a:xfrm>
          <a:off x="2991459" y="1532998"/>
          <a:ext cx="1641586" cy="1641586"/>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sp>
    <dsp:sp modelId="{20E111D8-EB7A-44D5-A8F6-FE1DBF811B92}">
      <dsp:nvSpPr>
        <dsp:cNvPr id="0" name=""/>
        <dsp:cNvSpPr/>
      </dsp:nvSpPr>
      <dsp:spPr>
        <a:xfrm>
          <a:off x="925113" y="1064582"/>
          <a:ext cx="1944595" cy="136798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533400" rtl="0">
            <a:lnSpc>
              <a:spcPct val="90000"/>
            </a:lnSpc>
            <a:spcBef>
              <a:spcPct val="0"/>
            </a:spcBef>
            <a:spcAft>
              <a:spcPct val="35000"/>
            </a:spcAft>
          </a:pPr>
          <a:r>
            <a:rPr lang="en-US" sz="1200" kern="1200" dirty="0" smtClean="0"/>
            <a:t>Few risks may need separate tracking and managing in formats which are either self designed or customer designed, or in weekly dashboards/monthly reviews</a:t>
          </a:r>
          <a:endParaRPr lang="en-US" sz="1200" kern="1200" dirty="0"/>
        </a:p>
      </dsp:txBody>
      <dsp:txXfrm>
        <a:off x="925113" y="1064582"/>
        <a:ext cx="1944595" cy="1367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CE5EF-1B16-4714-A4AF-06024FC91840}">
      <dsp:nvSpPr>
        <dsp:cNvPr id="0" name=""/>
        <dsp:cNvSpPr/>
      </dsp:nvSpPr>
      <dsp:spPr>
        <a:xfrm>
          <a:off x="0" y="884796"/>
          <a:ext cx="2139696" cy="361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rtl="0">
            <a:lnSpc>
              <a:spcPct val="90000"/>
            </a:lnSpc>
            <a:spcBef>
              <a:spcPct val="0"/>
            </a:spcBef>
            <a:spcAft>
              <a:spcPct val="35000"/>
            </a:spcAft>
          </a:pPr>
          <a:r>
            <a:rPr lang="en-US" sz="2000" b="1" kern="1200" dirty="0" smtClean="0"/>
            <a:t>Scenario III:</a:t>
          </a:r>
          <a:endParaRPr lang="en-US" sz="2000" kern="1200" dirty="0"/>
        </a:p>
      </dsp:txBody>
      <dsp:txXfrm>
        <a:off x="0" y="884796"/>
        <a:ext cx="2139696" cy="361917"/>
      </dsp:txXfrm>
    </dsp:sp>
    <dsp:sp modelId="{6EFC0C62-43D0-41B3-BEEB-DB14BA6E9135}">
      <dsp:nvSpPr>
        <dsp:cNvPr id="0" name=""/>
        <dsp:cNvSpPr/>
      </dsp:nvSpPr>
      <dsp:spPr>
        <a:xfrm>
          <a:off x="2139695" y="2623"/>
          <a:ext cx="427939" cy="2126262"/>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F49802-2D96-4ACE-8BA2-4E344F4683A6}">
      <dsp:nvSpPr>
        <dsp:cNvPr id="0" name=""/>
        <dsp:cNvSpPr/>
      </dsp:nvSpPr>
      <dsp:spPr>
        <a:xfrm>
          <a:off x="2738810" y="2623"/>
          <a:ext cx="5819973" cy="212626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Project of 2 months duration needs to be delivered by November 30</a:t>
          </a:r>
          <a:r>
            <a:rPr lang="en-US" sz="2000" kern="1200" baseline="30000" dirty="0" smtClean="0"/>
            <a:t>th</a:t>
          </a:r>
          <a:r>
            <a:rPr lang="en-US" sz="2000" kern="1200" dirty="0" smtClean="0"/>
            <a:t>:</a:t>
          </a:r>
          <a:endParaRPr lang="en-US" sz="2000" kern="1200" dirty="0"/>
        </a:p>
        <a:p>
          <a:pPr marL="457200" lvl="2" indent="-228600" algn="l" defTabSz="889000" rtl="0">
            <a:lnSpc>
              <a:spcPct val="90000"/>
            </a:lnSpc>
            <a:spcBef>
              <a:spcPct val="0"/>
            </a:spcBef>
            <a:spcAft>
              <a:spcPct val="15000"/>
            </a:spcAft>
            <a:buChar char="••"/>
          </a:pPr>
          <a:r>
            <a:rPr lang="en-US" sz="2000" kern="1200" dirty="0" smtClean="0"/>
            <a:t>You have already committed to the customer</a:t>
          </a:r>
          <a:endParaRPr lang="en-US" sz="2000" kern="1200" dirty="0"/>
        </a:p>
        <a:p>
          <a:pPr marL="457200" lvl="2" indent="-228600" algn="l" defTabSz="889000" rtl="0">
            <a:lnSpc>
              <a:spcPct val="90000"/>
            </a:lnSpc>
            <a:spcBef>
              <a:spcPct val="0"/>
            </a:spcBef>
            <a:spcAft>
              <a:spcPct val="15000"/>
            </a:spcAft>
            <a:buChar char="••"/>
          </a:pPr>
          <a:r>
            <a:rPr lang="en-US" sz="2000" kern="1200" smtClean="0"/>
            <a:t>In November 1</a:t>
          </a:r>
          <a:r>
            <a:rPr lang="en-US" sz="2000" kern="1200" baseline="30000" smtClean="0"/>
            <a:t>st</a:t>
          </a:r>
          <a:r>
            <a:rPr lang="en-US" sz="2000" kern="1200" smtClean="0"/>
            <a:t> week you get approval requests for Diwali vacation of all team members and project is only 40% complete</a:t>
          </a:r>
          <a:endParaRPr lang="en-US" sz="2000" kern="1200"/>
        </a:p>
        <a:p>
          <a:pPr marL="457200" lvl="2" indent="-228600" algn="l" defTabSz="889000" rtl="0">
            <a:lnSpc>
              <a:spcPct val="90000"/>
            </a:lnSpc>
            <a:spcBef>
              <a:spcPct val="0"/>
            </a:spcBef>
            <a:spcAft>
              <a:spcPct val="15000"/>
            </a:spcAft>
            <a:buChar char="••"/>
          </a:pPr>
          <a:r>
            <a:rPr lang="en-US" sz="2000" kern="1200" smtClean="0"/>
            <a:t>You cannot reject Diwali vacations!!!</a:t>
          </a:r>
          <a:endParaRPr lang="en-US" sz="2000" kern="1200"/>
        </a:p>
      </dsp:txBody>
      <dsp:txXfrm>
        <a:off x="2738810" y="2623"/>
        <a:ext cx="5819973" cy="2126262"/>
      </dsp:txXfrm>
    </dsp:sp>
    <dsp:sp modelId="{F6C27DBC-7D07-49A3-BFF5-B598750C7465}">
      <dsp:nvSpPr>
        <dsp:cNvPr id="0" name=""/>
        <dsp:cNvSpPr/>
      </dsp:nvSpPr>
      <dsp:spPr>
        <a:xfrm>
          <a:off x="0" y="3322098"/>
          <a:ext cx="2139696" cy="361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lvl="0" algn="r" defTabSz="889000" rtl="0">
            <a:lnSpc>
              <a:spcPct val="90000"/>
            </a:lnSpc>
            <a:spcBef>
              <a:spcPct val="0"/>
            </a:spcBef>
            <a:spcAft>
              <a:spcPct val="35000"/>
            </a:spcAft>
          </a:pPr>
          <a:r>
            <a:rPr lang="en-US" sz="2000" b="1" kern="1200" smtClean="0"/>
            <a:t>Scenario IV:</a:t>
          </a:r>
          <a:endParaRPr lang="en-US" sz="2000" kern="1200"/>
        </a:p>
      </dsp:txBody>
      <dsp:txXfrm>
        <a:off x="0" y="3322098"/>
        <a:ext cx="2139696" cy="361917"/>
      </dsp:txXfrm>
    </dsp:sp>
    <dsp:sp modelId="{401BA6E7-ED91-4B5A-8842-EC39F7DA33F7}">
      <dsp:nvSpPr>
        <dsp:cNvPr id="0" name=""/>
        <dsp:cNvSpPr/>
      </dsp:nvSpPr>
      <dsp:spPr>
        <a:xfrm>
          <a:off x="2139696" y="2145868"/>
          <a:ext cx="427939" cy="2714378"/>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93FF45-2991-4653-A9D9-03081ABFCC83}">
      <dsp:nvSpPr>
        <dsp:cNvPr id="0" name=""/>
        <dsp:cNvSpPr/>
      </dsp:nvSpPr>
      <dsp:spPr>
        <a:xfrm>
          <a:off x="2738810" y="2145868"/>
          <a:ext cx="5819973" cy="2714378"/>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rtl="0">
            <a:lnSpc>
              <a:spcPct val="90000"/>
            </a:lnSpc>
            <a:spcBef>
              <a:spcPct val="0"/>
            </a:spcBef>
            <a:spcAft>
              <a:spcPct val="15000"/>
            </a:spcAft>
            <a:buChar char="••"/>
          </a:pPr>
          <a:r>
            <a:rPr lang="en-US" sz="2000" kern="1200" dirty="0" smtClean="0"/>
            <a:t>Project of 3 months duration needs to be extended since deliverables are not met</a:t>
          </a:r>
          <a:endParaRPr lang="en-US" sz="2000" kern="1200" dirty="0"/>
        </a:p>
        <a:p>
          <a:pPr marL="457200" lvl="2" indent="-228600" algn="l" defTabSz="889000" rtl="0">
            <a:lnSpc>
              <a:spcPct val="90000"/>
            </a:lnSpc>
            <a:spcBef>
              <a:spcPct val="0"/>
            </a:spcBef>
            <a:spcAft>
              <a:spcPct val="15000"/>
            </a:spcAft>
            <a:buChar char="••"/>
          </a:pPr>
          <a:r>
            <a:rPr lang="en-US" sz="2000" kern="1200" dirty="0" smtClean="0"/>
            <a:t>You knew that the deadline is not achievable</a:t>
          </a:r>
          <a:endParaRPr lang="en-US" sz="2000" kern="1200" dirty="0"/>
        </a:p>
        <a:p>
          <a:pPr marL="457200" lvl="2" indent="-228600" algn="l" defTabSz="889000" rtl="0">
            <a:lnSpc>
              <a:spcPct val="90000"/>
            </a:lnSpc>
            <a:spcBef>
              <a:spcPct val="0"/>
            </a:spcBef>
            <a:spcAft>
              <a:spcPct val="15000"/>
            </a:spcAft>
            <a:buChar char="••"/>
          </a:pPr>
          <a:r>
            <a:rPr lang="en-US" sz="2000" kern="1200" smtClean="0"/>
            <a:t>You never spoke about it to your manager and neither to the client</a:t>
          </a:r>
          <a:endParaRPr lang="en-US" sz="2000" kern="1200"/>
        </a:p>
        <a:p>
          <a:pPr marL="457200" lvl="2" indent="-228600" algn="l" defTabSz="889000" rtl="0">
            <a:lnSpc>
              <a:spcPct val="90000"/>
            </a:lnSpc>
            <a:spcBef>
              <a:spcPct val="0"/>
            </a:spcBef>
            <a:spcAft>
              <a:spcPct val="15000"/>
            </a:spcAft>
            <a:buChar char="••"/>
          </a:pPr>
          <a:r>
            <a:rPr lang="en-US" sz="2000" kern="1200" smtClean="0"/>
            <a:t>You tried best but it didn’t work</a:t>
          </a:r>
          <a:endParaRPr lang="en-US" sz="2000" kern="1200"/>
        </a:p>
        <a:p>
          <a:pPr marL="457200" lvl="2" indent="-228600" algn="l" defTabSz="889000" rtl="0">
            <a:lnSpc>
              <a:spcPct val="90000"/>
            </a:lnSpc>
            <a:spcBef>
              <a:spcPct val="0"/>
            </a:spcBef>
            <a:spcAft>
              <a:spcPct val="15000"/>
            </a:spcAft>
            <a:buChar char="••"/>
          </a:pPr>
          <a:r>
            <a:rPr lang="en-US" sz="2000" kern="1200" smtClean="0"/>
            <a:t>You informed the client just 2 weeks before the final release and the client is completely disappointed</a:t>
          </a:r>
          <a:endParaRPr lang="en-US" sz="2000" kern="1200"/>
        </a:p>
      </dsp:txBody>
      <dsp:txXfrm>
        <a:off x="2738810" y="2145868"/>
        <a:ext cx="5819973" cy="2714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ED9C16-A494-493A-BE63-D71BA4C6D0BB}">
      <dsp:nvSpPr>
        <dsp:cNvPr id="0" name=""/>
        <dsp:cNvSpPr/>
      </dsp:nvSpPr>
      <dsp:spPr>
        <a:xfrm>
          <a:off x="4184" y="250718"/>
          <a:ext cx="2140145"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lvl="0" algn="r" defTabSz="844550" rtl="0">
            <a:lnSpc>
              <a:spcPct val="90000"/>
            </a:lnSpc>
            <a:spcBef>
              <a:spcPct val="0"/>
            </a:spcBef>
            <a:spcAft>
              <a:spcPct val="35000"/>
            </a:spcAft>
          </a:pPr>
          <a:r>
            <a:rPr lang="en-US" sz="1900" b="1" kern="1200" smtClean="0"/>
            <a:t>Scenario I:</a:t>
          </a:r>
          <a:endParaRPr lang="en-US" sz="1900" kern="1200"/>
        </a:p>
      </dsp:txBody>
      <dsp:txXfrm>
        <a:off x="4184" y="250718"/>
        <a:ext cx="2140145" cy="376200"/>
      </dsp:txXfrm>
    </dsp:sp>
    <dsp:sp modelId="{B67AD7C5-0C15-4EA8-9E52-36996E546CF8}">
      <dsp:nvSpPr>
        <dsp:cNvPr id="0" name=""/>
        <dsp:cNvSpPr/>
      </dsp:nvSpPr>
      <dsp:spPr>
        <a:xfrm>
          <a:off x="2144330" y="97887"/>
          <a:ext cx="428029" cy="681862"/>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236DE-DB9B-41F4-879C-42AA2B4A37E3}">
      <dsp:nvSpPr>
        <dsp:cNvPr id="0" name=""/>
        <dsp:cNvSpPr/>
      </dsp:nvSpPr>
      <dsp:spPr>
        <a:xfrm>
          <a:off x="2743570" y="97887"/>
          <a:ext cx="5821197" cy="681862"/>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Trying to book the room just an hour before the meeting – When no rooms were available</a:t>
          </a:r>
          <a:endParaRPr lang="en-US" sz="1900" kern="1200"/>
        </a:p>
      </dsp:txBody>
      <dsp:txXfrm>
        <a:off x="2743570" y="97887"/>
        <a:ext cx="5821197" cy="681862"/>
      </dsp:txXfrm>
    </dsp:sp>
    <dsp:sp modelId="{ECA52E7E-D057-4CC8-B493-1B9DAD1B38CD}">
      <dsp:nvSpPr>
        <dsp:cNvPr id="0" name=""/>
        <dsp:cNvSpPr/>
      </dsp:nvSpPr>
      <dsp:spPr>
        <a:xfrm>
          <a:off x="4184" y="1577037"/>
          <a:ext cx="2140145"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lvl="0" algn="r" defTabSz="844550" rtl="0">
            <a:lnSpc>
              <a:spcPct val="90000"/>
            </a:lnSpc>
            <a:spcBef>
              <a:spcPct val="0"/>
            </a:spcBef>
            <a:spcAft>
              <a:spcPct val="35000"/>
            </a:spcAft>
          </a:pPr>
          <a:r>
            <a:rPr lang="en-US" sz="1900" b="1" kern="1200" smtClean="0"/>
            <a:t>Scenario II:</a:t>
          </a:r>
          <a:endParaRPr lang="en-US" sz="1900" kern="1200"/>
        </a:p>
      </dsp:txBody>
      <dsp:txXfrm>
        <a:off x="4184" y="1577037"/>
        <a:ext cx="2140145" cy="376200"/>
      </dsp:txXfrm>
    </dsp:sp>
    <dsp:sp modelId="{8728BC19-7AA6-481F-A1C8-B5D8A47586B8}">
      <dsp:nvSpPr>
        <dsp:cNvPr id="0" name=""/>
        <dsp:cNvSpPr/>
      </dsp:nvSpPr>
      <dsp:spPr>
        <a:xfrm>
          <a:off x="2144330" y="848149"/>
          <a:ext cx="428029" cy="1833974"/>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1CD13E-0D1A-4177-BA0E-2E484B282767}">
      <dsp:nvSpPr>
        <dsp:cNvPr id="0" name=""/>
        <dsp:cNvSpPr/>
      </dsp:nvSpPr>
      <dsp:spPr>
        <a:xfrm>
          <a:off x="2743570" y="848149"/>
          <a:ext cx="5821197" cy="1833974"/>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Not anticipating that the conference room would not have a projector</a:t>
          </a:r>
          <a:endParaRPr lang="en-US" sz="1900" kern="1200"/>
        </a:p>
        <a:p>
          <a:pPr marL="171450" lvl="1" indent="-171450" algn="l" defTabSz="844550" rtl="0">
            <a:lnSpc>
              <a:spcPct val="90000"/>
            </a:lnSpc>
            <a:spcBef>
              <a:spcPct val="0"/>
            </a:spcBef>
            <a:spcAft>
              <a:spcPct val="15000"/>
            </a:spcAft>
            <a:buChar char="••"/>
          </a:pPr>
          <a:r>
            <a:rPr lang="en-US" sz="1900" kern="1200" dirty="0" smtClean="0"/>
            <a:t>Expecting all attendees would attend from the same location</a:t>
          </a:r>
          <a:endParaRPr lang="en-US" sz="1900" kern="1200" dirty="0"/>
        </a:p>
        <a:p>
          <a:pPr marL="171450" lvl="1" indent="-171450" algn="l" defTabSz="844550" rtl="0">
            <a:lnSpc>
              <a:spcPct val="90000"/>
            </a:lnSpc>
            <a:spcBef>
              <a:spcPct val="0"/>
            </a:spcBef>
            <a:spcAft>
              <a:spcPct val="15000"/>
            </a:spcAft>
            <a:buChar char="••"/>
          </a:pPr>
          <a:r>
            <a:rPr lang="en-US" sz="1900" kern="1200" smtClean="0"/>
            <a:t>Expecting the machine runs with no hindrances while running the PPT show</a:t>
          </a:r>
          <a:endParaRPr lang="en-US" sz="1900" kern="1200"/>
        </a:p>
      </dsp:txBody>
      <dsp:txXfrm>
        <a:off x="2743570" y="848149"/>
        <a:ext cx="5821197" cy="1833974"/>
      </dsp:txXfrm>
    </dsp:sp>
    <dsp:sp modelId="{3ECED243-FC8E-43E0-ACE5-F97F40C41475}">
      <dsp:nvSpPr>
        <dsp:cNvPr id="0" name=""/>
        <dsp:cNvSpPr/>
      </dsp:nvSpPr>
      <dsp:spPr>
        <a:xfrm>
          <a:off x="4184" y="3056187"/>
          <a:ext cx="2140145"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lvl="0" algn="r" defTabSz="844550" rtl="0">
            <a:lnSpc>
              <a:spcPct val="90000"/>
            </a:lnSpc>
            <a:spcBef>
              <a:spcPct val="0"/>
            </a:spcBef>
            <a:spcAft>
              <a:spcPct val="35000"/>
            </a:spcAft>
          </a:pPr>
          <a:r>
            <a:rPr lang="en-US" sz="1900" b="1" kern="1200" smtClean="0"/>
            <a:t>Scenario III:</a:t>
          </a:r>
          <a:endParaRPr lang="en-US" sz="1900" kern="1200"/>
        </a:p>
      </dsp:txBody>
      <dsp:txXfrm>
        <a:off x="4184" y="3056187"/>
        <a:ext cx="2140145" cy="376200"/>
      </dsp:txXfrm>
    </dsp:sp>
    <dsp:sp modelId="{89C8563F-7F77-43D3-8699-D3B4466FF5E3}">
      <dsp:nvSpPr>
        <dsp:cNvPr id="0" name=""/>
        <dsp:cNvSpPr/>
      </dsp:nvSpPr>
      <dsp:spPr>
        <a:xfrm>
          <a:off x="2144330" y="2750524"/>
          <a:ext cx="428029" cy="987525"/>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5EEA17-7DCC-4671-9128-5AFC56CDD162}">
      <dsp:nvSpPr>
        <dsp:cNvPr id="0" name=""/>
        <dsp:cNvSpPr/>
      </dsp:nvSpPr>
      <dsp:spPr>
        <a:xfrm>
          <a:off x="2743570" y="2750524"/>
          <a:ext cx="5821197" cy="987525"/>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rtl="0">
            <a:lnSpc>
              <a:spcPct val="90000"/>
            </a:lnSpc>
            <a:spcBef>
              <a:spcPct val="0"/>
            </a:spcBef>
            <a:spcAft>
              <a:spcPct val="15000"/>
            </a:spcAft>
            <a:buChar char="••"/>
          </a:pPr>
          <a:r>
            <a:rPr lang="en-US" sz="1900" kern="1200" smtClean="0"/>
            <a:t>Assuming that all the team members would be present for the entire project duration</a:t>
          </a:r>
          <a:endParaRPr lang="en-US" sz="1900" kern="1200"/>
        </a:p>
        <a:p>
          <a:pPr marL="171450" lvl="1" indent="-171450" algn="l" defTabSz="844550" rtl="0">
            <a:lnSpc>
              <a:spcPct val="90000"/>
            </a:lnSpc>
            <a:spcBef>
              <a:spcPct val="0"/>
            </a:spcBef>
            <a:spcAft>
              <a:spcPct val="15000"/>
            </a:spcAft>
            <a:buChar char="••"/>
          </a:pPr>
          <a:r>
            <a:rPr lang="en-US" sz="1900" kern="1200" smtClean="0"/>
            <a:t>Not planning for the leaves</a:t>
          </a:r>
          <a:endParaRPr lang="en-US" sz="1900" kern="1200"/>
        </a:p>
      </dsp:txBody>
      <dsp:txXfrm>
        <a:off x="2743570" y="2750524"/>
        <a:ext cx="5821197" cy="987525"/>
      </dsp:txXfrm>
    </dsp:sp>
    <dsp:sp modelId="{38597688-80F8-4DF9-819F-D664BE2FD9A8}">
      <dsp:nvSpPr>
        <dsp:cNvPr id="0" name=""/>
        <dsp:cNvSpPr/>
      </dsp:nvSpPr>
      <dsp:spPr>
        <a:xfrm>
          <a:off x="4184" y="4088599"/>
          <a:ext cx="2140145"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lvl="0" algn="r" defTabSz="844550" rtl="0">
            <a:lnSpc>
              <a:spcPct val="90000"/>
            </a:lnSpc>
            <a:spcBef>
              <a:spcPct val="0"/>
            </a:spcBef>
            <a:spcAft>
              <a:spcPct val="35000"/>
            </a:spcAft>
          </a:pPr>
          <a:r>
            <a:rPr lang="en-US" sz="1900" b="1" kern="1200" smtClean="0"/>
            <a:t>Scenario IV:</a:t>
          </a:r>
          <a:endParaRPr lang="en-US" sz="1900" kern="1200"/>
        </a:p>
      </dsp:txBody>
      <dsp:txXfrm>
        <a:off x="4184" y="4088599"/>
        <a:ext cx="2140145" cy="376200"/>
      </dsp:txXfrm>
    </dsp:sp>
    <dsp:sp modelId="{26937DBF-2FA9-4BE0-A9E2-9BF65A5ABE87}">
      <dsp:nvSpPr>
        <dsp:cNvPr id="0" name=""/>
        <dsp:cNvSpPr/>
      </dsp:nvSpPr>
      <dsp:spPr>
        <a:xfrm>
          <a:off x="2144330" y="3806449"/>
          <a:ext cx="428029" cy="940500"/>
        </a:xfrm>
        <a:prstGeom prst="leftBrace">
          <a:avLst>
            <a:gd name="adj1" fmla="val 35000"/>
            <a:gd name="adj2" fmla="val 50000"/>
          </a:avLst>
        </a:pr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F3FB1E-D9BE-4D47-AA9F-5CC1144558F6}">
      <dsp:nvSpPr>
        <dsp:cNvPr id="0" name=""/>
        <dsp:cNvSpPr/>
      </dsp:nvSpPr>
      <dsp:spPr>
        <a:xfrm>
          <a:off x="2743570" y="3806449"/>
          <a:ext cx="5821197" cy="940500"/>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rtl="0">
            <a:lnSpc>
              <a:spcPct val="90000"/>
            </a:lnSpc>
            <a:spcBef>
              <a:spcPct val="0"/>
            </a:spcBef>
            <a:spcAft>
              <a:spcPct val="15000"/>
            </a:spcAft>
            <a:buChar char="••"/>
          </a:pPr>
          <a:r>
            <a:rPr lang="en-US" sz="1900" kern="1200" dirty="0" smtClean="0"/>
            <a:t>Assuming that trying best to reach something which is impossible will work better rather than intimating about the risk to appropriate parties</a:t>
          </a:r>
          <a:endParaRPr lang="en-US" sz="1900" kern="1200" dirty="0"/>
        </a:p>
      </dsp:txBody>
      <dsp:txXfrm>
        <a:off x="2743570" y="3806449"/>
        <a:ext cx="5821197" cy="940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866E2-30DE-49F4-B146-89C1EFBDCC61}">
      <dsp:nvSpPr>
        <dsp:cNvPr id="0" name=""/>
        <dsp:cNvSpPr/>
      </dsp:nvSpPr>
      <dsp:spPr>
        <a:xfrm>
          <a:off x="3207" y="80729"/>
          <a:ext cx="1928384" cy="518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b="1" kern="1200" smtClean="0"/>
            <a:t>Scenario I:</a:t>
          </a:r>
          <a:endParaRPr lang="en-US" sz="1800" kern="1200"/>
        </a:p>
      </dsp:txBody>
      <dsp:txXfrm>
        <a:off x="3207" y="80729"/>
        <a:ext cx="1928384" cy="518400"/>
      </dsp:txXfrm>
    </dsp:sp>
    <dsp:sp modelId="{177F511F-FF96-4AB7-961E-C6B9E4341DD6}">
      <dsp:nvSpPr>
        <dsp:cNvPr id="0" name=""/>
        <dsp:cNvSpPr/>
      </dsp:nvSpPr>
      <dsp:spPr>
        <a:xfrm>
          <a:off x="3207" y="599129"/>
          <a:ext cx="1928384" cy="357913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Book the room well before time to avoid any last minute running around</a:t>
          </a:r>
          <a:endParaRPr lang="en-US" sz="1800" kern="1200" dirty="0"/>
        </a:p>
      </dsp:txBody>
      <dsp:txXfrm>
        <a:off x="3207" y="599129"/>
        <a:ext cx="1928384" cy="3579136"/>
      </dsp:txXfrm>
    </dsp:sp>
    <dsp:sp modelId="{C012F2BC-A3F1-4917-B3E2-EE70669C4A88}">
      <dsp:nvSpPr>
        <dsp:cNvPr id="0" name=""/>
        <dsp:cNvSpPr/>
      </dsp:nvSpPr>
      <dsp:spPr>
        <a:xfrm>
          <a:off x="2201565" y="80729"/>
          <a:ext cx="1928384" cy="518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b="1" kern="1200" smtClean="0"/>
            <a:t>Scenario II:</a:t>
          </a:r>
          <a:endParaRPr lang="en-US" sz="1800" kern="1200"/>
        </a:p>
      </dsp:txBody>
      <dsp:txXfrm>
        <a:off x="2201565" y="80729"/>
        <a:ext cx="1928384" cy="518400"/>
      </dsp:txXfrm>
    </dsp:sp>
    <dsp:sp modelId="{2A258BD3-D30D-4C82-99E9-EF12F6622942}">
      <dsp:nvSpPr>
        <dsp:cNvPr id="0" name=""/>
        <dsp:cNvSpPr/>
      </dsp:nvSpPr>
      <dsp:spPr>
        <a:xfrm>
          <a:off x="2201565" y="599129"/>
          <a:ext cx="1928384" cy="357913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smtClean="0"/>
            <a:t>Assess the needs for the meeting – projector, cables, phones, web conferences, speakers, markers</a:t>
          </a:r>
          <a:endParaRPr lang="en-US" sz="1800" kern="1200"/>
        </a:p>
        <a:p>
          <a:pPr marL="171450" lvl="1" indent="-171450" algn="l" defTabSz="800100" rtl="0">
            <a:lnSpc>
              <a:spcPct val="90000"/>
            </a:lnSpc>
            <a:spcBef>
              <a:spcPct val="0"/>
            </a:spcBef>
            <a:spcAft>
              <a:spcPct val="15000"/>
            </a:spcAft>
            <a:buChar char="••"/>
          </a:pPr>
          <a:r>
            <a:rPr lang="en-US" sz="1800" kern="1200" smtClean="0"/>
            <a:t>Ensure that your machine is in a ready to show state</a:t>
          </a:r>
          <a:endParaRPr lang="en-US" sz="1800" kern="1200"/>
        </a:p>
      </dsp:txBody>
      <dsp:txXfrm>
        <a:off x="2201565" y="599129"/>
        <a:ext cx="1928384" cy="3579136"/>
      </dsp:txXfrm>
    </dsp:sp>
    <dsp:sp modelId="{79A8217B-74FC-4DFA-A7A5-4C7442CB52D4}">
      <dsp:nvSpPr>
        <dsp:cNvPr id="0" name=""/>
        <dsp:cNvSpPr/>
      </dsp:nvSpPr>
      <dsp:spPr>
        <a:xfrm>
          <a:off x="4399923" y="80729"/>
          <a:ext cx="1928384" cy="518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b="1" kern="1200" smtClean="0"/>
            <a:t>Scenario III:</a:t>
          </a:r>
          <a:endParaRPr lang="en-US" sz="1800" kern="1200"/>
        </a:p>
      </dsp:txBody>
      <dsp:txXfrm>
        <a:off x="4399923" y="80729"/>
        <a:ext cx="1928384" cy="518400"/>
      </dsp:txXfrm>
    </dsp:sp>
    <dsp:sp modelId="{F236E42C-7D4B-466A-A1D1-58E1F6BC789C}">
      <dsp:nvSpPr>
        <dsp:cNvPr id="0" name=""/>
        <dsp:cNvSpPr/>
      </dsp:nvSpPr>
      <dsp:spPr>
        <a:xfrm>
          <a:off x="4399923" y="599129"/>
          <a:ext cx="1928384" cy="357913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smtClean="0"/>
            <a:t>Plan end dates for the project based on the leave plans for the team, anticipate holiday seasons where team strength would be very low</a:t>
          </a:r>
          <a:endParaRPr lang="en-US" sz="1800" kern="1200"/>
        </a:p>
      </dsp:txBody>
      <dsp:txXfrm>
        <a:off x="4399923" y="599129"/>
        <a:ext cx="1928384" cy="3579136"/>
      </dsp:txXfrm>
    </dsp:sp>
    <dsp:sp modelId="{1A6EC4C7-C8D2-485B-8577-AEDF2A2EDA41}">
      <dsp:nvSpPr>
        <dsp:cNvPr id="0" name=""/>
        <dsp:cNvSpPr/>
      </dsp:nvSpPr>
      <dsp:spPr>
        <a:xfrm>
          <a:off x="6598281" y="80729"/>
          <a:ext cx="1928384" cy="5184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rtl="0">
            <a:lnSpc>
              <a:spcPct val="90000"/>
            </a:lnSpc>
            <a:spcBef>
              <a:spcPct val="0"/>
            </a:spcBef>
            <a:spcAft>
              <a:spcPct val="35000"/>
            </a:spcAft>
          </a:pPr>
          <a:r>
            <a:rPr lang="en-US" sz="1800" b="1" kern="1200" smtClean="0"/>
            <a:t>Scenario IV:</a:t>
          </a:r>
          <a:endParaRPr lang="en-US" sz="1800" kern="1200"/>
        </a:p>
      </dsp:txBody>
      <dsp:txXfrm>
        <a:off x="6598281" y="80729"/>
        <a:ext cx="1928384" cy="518400"/>
      </dsp:txXfrm>
    </dsp:sp>
    <dsp:sp modelId="{076C5392-2198-4336-B9C5-5AC1DEF4F051}">
      <dsp:nvSpPr>
        <dsp:cNvPr id="0" name=""/>
        <dsp:cNvSpPr/>
      </dsp:nvSpPr>
      <dsp:spPr>
        <a:xfrm>
          <a:off x="6598281" y="599129"/>
          <a:ext cx="1928384" cy="357913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rtl="0">
            <a:lnSpc>
              <a:spcPct val="90000"/>
            </a:lnSpc>
            <a:spcBef>
              <a:spcPct val="0"/>
            </a:spcBef>
            <a:spcAft>
              <a:spcPct val="15000"/>
            </a:spcAft>
            <a:buChar char="••"/>
          </a:pPr>
          <a:r>
            <a:rPr lang="en-US" sz="1800" kern="1200" smtClean="0"/>
            <a:t>Highlight issue whenever realized rather than trying hard to achieve and intimating it too late.</a:t>
          </a:r>
          <a:endParaRPr lang="en-US" sz="1800" kern="1200"/>
        </a:p>
      </dsp:txBody>
      <dsp:txXfrm>
        <a:off x="6598281" y="599129"/>
        <a:ext cx="1928384" cy="35791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838FB3-9DDD-4E6D-A7CC-63A5B1249D14}">
      <dsp:nvSpPr>
        <dsp:cNvPr id="0" name=""/>
        <dsp:cNvSpPr/>
      </dsp:nvSpPr>
      <dsp:spPr>
        <a:xfrm>
          <a:off x="3217" y="175506"/>
          <a:ext cx="1934920"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smtClean="0"/>
            <a:t>Scenario I:</a:t>
          </a:r>
          <a:endParaRPr lang="en-US" sz="1900" kern="1200"/>
        </a:p>
      </dsp:txBody>
      <dsp:txXfrm>
        <a:off x="3217" y="175506"/>
        <a:ext cx="1934920" cy="547200"/>
      </dsp:txXfrm>
    </dsp:sp>
    <dsp:sp modelId="{A18C7328-0C8D-4B2D-A240-3588E2952682}">
      <dsp:nvSpPr>
        <dsp:cNvPr id="0" name=""/>
        <dsp:cNvSpPr/>
      </dsp:nvSpPr>
      <dsp:spPr>
        <a:xfrm>
          <a:off x="3217" y="722706"/>
          <a:ext cx="1934920" cy="237447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smtClean="0"/>
            <a:t>Meeting starts at 6:00 PM sharp and you welcome all client attendees</a:t>
          </a:r>
          <a:endParaRPr lang="en-US" sz="1900" kern="1200"/>
        </a:p>
      </dsp:txBody>
      <dsp:txXfrm>
        <a:off x="3217" y="722706"/>
        <a:ext cx="1934920" cy="2374478"/>
      </dsp:txXfrm>
    </dsp:sp>
    <dsp:sp modelId="{0E7F44AA-D04B-4FE8-B116-DD6EB10E67DA}">
      <dsp:nvSpPr>
        <dsp:cNvPr id="0" name=""/>
        <dsp:cNvSpPr/>
      </dsp:nvSpPr>
      <dsp:spPr>
        <a:xfrm>
          <a:off x="2209027" y="175506"/>
          <a:ext cx="1934920"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smtClean="0"/>
            <a:t>Scenario II:</a:t>
          </a:r>
          <a:endParaRPr lang="en-US" sz="1900" kern="1200"/>
        </a:p>
      </dsp:txBody>
      <dsp:txXfrm>
        <a:off x="2209027" y="175506"/>
        <a:ext cx="1934920" cy="547200"/>
      </dsp:txXfrm>
    </dsp:sp>
    <dsp:sp modelId="{35E98C85-ACF8-4CC7-861C-B72D0A583A56}">
      <dsp:nvSpPr>
        <dsp:cNvPr id="0" name=""/>
        <dsp:cNvSpPr/>
      </dsp:nvSpPr>
      <dsp:spPr>
        <a:xfrm>
          <a:off x="2209027" y="722706"/>
          <a:ext cx="1934920" cy="237447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smtClean="0"/>
            <a:t>Meeting starts at 5:05 PM sharp</a:t>
          </a:r>
          <a:endParaRPr lang="en-US" sz="1900" kern="1200"/>
        </a:p>
        <a:p>
          <a:pPr marL="171450" lvl="1" indent="-171450" algn="l" defTabSz="844550" rtl="0">
            <a:lnSpc>
              <a:spcPct val="90000"/>
            </a:lnSpc>
            <a:spcBef>
              <a:spcPct val="0"/>
            </a:spcBef>
            <a:spcAft>
              <a:spcPct val="15000"/>
            </a:spcAft>
            <a:buChar char="••"/>
          </a:pPr>
          <a:r>
            <a:rPr lang="en-US" sz="1900" kern="1200" smtClean="0"/>
            <a:t>You are ready with your presentation to deliver</a:t>
          </a:r>
          <a:endParaRPr lang="en-US" sz="1900" kern="1200"/>
        </a:p>
      </dsp:txBody>
      <dsp:txXfrm>
        <a:off x="2209027" y="722706"/>
        <a:ext cx="1934920" cy="2374478"/>
      </dsp:txXfrm>
    </dsp:sp>
    <dsp:sp modelId="{1AF0CA44-5100-4E13-B0C9-00E7F74FC73C}">
      <dsp:nvSpPr>
        <dsp:cNvPr id="0" name=""/>
        <dsp:cNvSpPr/>
      </dsp:nvSpPr>
      <dsp:spPr>
        <a:xfrm>
          <a:off x="4414836" y="175506"/>
          <a:ext cx="1934920"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smtClean="0"/>
            <a:t>Scenario III:</a:t>
          </a:r>
          <a:endParaRPr lang="en-US" sz="1900" kern="1200"/>
        </a:p>
      </dsp:txBody>
      <dsp:txXfrm>
        <a:off x="4414836" y="175506"/>
        <a:ext cx="1934920" cy="547200"/>
      </dsp:txXfrm>
    </dsp:sp>
    <dsp:sp modelId="{76D15112-4C94-4EB5-8FCD-EC34E015D013}">
      <dsp:nvSpPr>
        <dsp:cNvPr id="0" name=""/>
        <dsp:cNvSpPr/>
      </dsp:nvSpPr>
      <dsp:spPr>
        <a:xfrm>
          <a:off x="4414836" y="722706"/>
          <a:ext cx="1934920" cy="237447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smtClean="0"/>
            <a:t>You suggest the dates of project delivery based on the leave plans</a:t>
          </a:r>
          <a:endParaRPr lang="en-US" sz="1900" kern="1200"/>
        </a:p>
      </dsp:txBody>
      <dsp:txXfrm>
        <a:off x="4414836" y="722706"/>
        <a:ext cx="1934920" cy="2374478"/>
      </dsp:txXfrm>
    </dsp:sp>
    <dsp:sp modelId="{05FFF83A-DDE3-4457-91ED-221BBCE6B0DA}">
      <dsp:nvSpPr>
        <dsp:cNvPr id="0" name=""/>
        <dsp:cNvSpPr/>
      </dsp:nvSpPr>
      <dsp:spPr>
        <a:xfrm>
          <a:off x="6620645" y="175506"/>
          <a:ext cx="1934920" cy="5472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n-US" sz="1900" b="1" kern="1200" smtClean="0"/>
            <a:t>Scenario IV: </a:t>
          </a:r>
          <a:endParaRPr lang="en-US" sz="1900" kern="1200"/>
        </a:p>
      </dsp:txBody>
      <dsp:txXfrm>
        <a:off x="6620645" y="175506"/>
        <a:ext cx="1934920" cy="547200"/>
      </dsp:txXfrm>
    </dsp:sp>
    <dsp:sp modelId="{A05E5F4E-90B8-4C08-B3DB-F9A4F4942C05}">
      <dsp:nvSpPr>
        <dsp:cNvPr id="0" name=""/>
        <dsp:cNvSpPr/>
      </dsp:nvSpPr>
      <dsp:spPr>
        <a:xfrm>
          <a:off x="6620645" y="722706"/>
          <a:ext cx="1934920" cy="2374478"/>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smtClean="0"/>
            <a:t>Client is aware about the correct release date which helps him to commit back to his clients and management</a:t>
          </a:r>
          <a:endParaRPr lang="en-US" sz="1900" kern="1200"/>
        </a:p>
      </dsp:txBody>
      <dsp:txXfrm>
        <a:off x="6620645" y="722706"/>
        <a:ext cx="1934920" cy="23744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728DC-1538-4AED-BBE6-3D29D1E372D8}">
      <dsp:nvSpPr>
        <dsp:cNvPr id="0" name=""/>
        <dsp:cNvSpPr/>
      </dsp:nvSpPr>
      <dsp:spPr>
        <a:xfrm>
          <a:off x="1583960" y="2688149"/>
          <a:ext cx="1404078" cy="1176575"/>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Plan </a:t>
          </a:r>
        </a:p>
        <a:p>
          <a:pPr lvl="0" algn="ctr" defTabSz="622300">
            <a:lnSpc>
              <a:spcPct val="90000"/>
            </a:lnSpc>
            <a:spcBef>
              <a:spcPct val="0"/>
            </a:spcBef>
            <a:spcAft>
              <a:spcPct val="35000"/>
            </a:spcAft>
          </a:pPr>
          <a:r>
            <a:rPr lang="en-US" sz="1400" kern="1200" dirty="0" smtClean="0"/>
            <a:t>Risk </a:t>
          </a:r>
        </a:p>
        <a:p>
          <a:pPr lvl="0" algn="ctr" defTabSz="622300">
            <a:lnSpc>
              <a:spcPct val="90000"/>
            </a:lnSpc>
            <a:spcBef>
              <a:spcPct val="0"/>
            </a:spcBef>
            <a:spcAft>
              <a:spcPct val="35000"/>
            </a:spcAft>
          </a:pPr>
          <a:r>
            <a:rPr lang="en-US" sz="1400" kern="1200" dirty="0" smtClean="0"/>
            <a:t>Management</a:t>
          </a:r>
          <a:endParaRPr lang="en-US" sz="1400" kern="1200" dirty="0"/>
        </a:p>
      </dsp:txBody>
      <dsp:txXfrm>
        <a:off x="1789582" y="2860454"/>
        <a:ext cx="992834" cy="831965"/>
      </dsp:txXfrm>
    </dsp:sp>
    <dsp:sp modelId="{F3178ED0-1D17-40AC-B424-6B862ACE9A23}">
      <dsp:nvSpPr>
        <dsp:cNvPr id="0" name=""/>
        <dsp:cNvSpPr/>
      </dsp:nvSpPr>
      <dsp:spPr>
        <a:xfrm rot="10800000">
          <a:off x="559223" y="3108775"/>
          <a:ext cx="968376"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562A72F8-431B-4762-9109-3CD84893C873}">
      <dsp:nvSpPr>
        <dsp:cNvPr id="0" name=""/>
        <dsp:cNvSpPr/>
      </dsp:nvSpPr>
      <dsp:spPr>
        <a:xfrm>
          <a:off x="350" y="2829338"/>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Stakeholder </a:t>
          </a:r>
        </a:p>
        <a:p>
          <a:pPr lvl="0" algn="ctr" defTabSz="622300">
            <a:lnSpc>
              <a:spcPct val="90000"/>
            </a:lnSpc>
            <a:spcBef>
              <a:spcPct val="0"/>
            </a:spcBef>
            <a:spcAft>
              <a:spcPct val="35000"/>
            </a:spcAft>
          </a:pPr>
          <a:r>
            <a:rPr lang="en-US" sz="1400" kern="1200" dirty="0" smtClean="0"/>
            <a:t>Meetings</a:t>
          </a:r>
          <a:endParaRPr lang="en-US" sz="1400" kern="1200" dirty="0"/>
        </a:p>
      </dsp:txBody>
      <dsp:txXfrm>
        <a:off x="26540" y="2855528"/>
        <a:ext cx="1065366" cy="841817"/>
      </dsp:txXfrm>
    </dsp:sp>
    <dsp:sp modelId="{4A8F62DF-AF5F-4F0B-B84B-5DAD5CA74E77}">
      <dsp:nvSpPr>
        <dsp:cNvPr id="0" name=""/>
        <dsp:cNvSpPr/>
      </dsp:nvSpPr>
      <dsp:spPr>
        <a:xfrm rot="13500000">
          <a:off x="914261" y="2251636"/>
          <a:ext cx="1029199"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6D8D67A-1B6A-4E15-8A82-C830A48426A6}">
      <dsp:nvSpPr>
        <dsp:cNvPr id="0" name=""/>
        <dsp:cNvSpPr/>
      </dsp:nvSpPr>
      <dsp:spPr>
        <a:xfrm>
          <a:off x="506111" y="1608323"/>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Team</a:t>
          </a:r>
        </a:p>
        <a:p>
          <a:pPr lvl="0" algn="ctr" defTabSz="622300">
            <a:lnSpc>
              <a:spcPct val="90000"/>
            </a:lnSpc>
            <a:spcBef>
              <a:spcPct val="0"/>
            </a:spcBef>
            <a:spcAft>
              <a:spcPct val="35000"/>
            </a:spcAft>
          </a:pPr>
          <a:r>
            <a:rPr lang="en-US" sz="1400" kern="1200" dirty="0" smtClean="0"/>
            <a:t> Meetings</a:t>
          </a:r>
          <a:endParaRPr lang="en-US" sz="1400" kern="1200" dirty="0"/>
        </a:p>
      </dsp:txBody>
      <dsp:txXfrm>
        <a:off x="532301" y="1634513"/>
        <a:ext cx="1065366" cy="841817"/>
      </dsp:txXfrm>
    </dsp:sp>
    <dsp:sp modelId="{B3D923BE-2A2E-40A1-B28D-CCCDDDDF086D}">
      <dsp:nvSpPr>
        <dsp:cNvPr id="0" name=""/>
        <dsp:cNvSpPr/>
      </dsp:nvSpPr>
      <dsp:spPr>
        <a:xfrm rot="16200000">
          <a:off x="1748064" y="1919934"/>
          <a:ext cx="1075871"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8C8E149-7BDD-43A4-BA3D-16400BC004F7}">
      <dsp:nvSpPr>
        <dsp:cNvPr id="0" name=""/>
        <dsp:cNvSpPr/>
      </dsp:nvSpPr>
      <dsp:spPr>
        <a:xfrm>
          <a:off x="1727126" y="1102561"/>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Project Management Plan</a:t>
          </a:r>
          <a:endParaRPr lang="en-US" sz="1400" kern="1200" dirty="0"/>
        </a:p>
      </dsp:txBody>
      <dsp:txXfrm>
        <a:off x="1753316" y="1128751"/>
        <a:ext cx="1065366" cy="841817"/>
      </dsp:txXfrm>
    </dsp:sp>
    <dsp:sp modelId="{153DD745-DBE1-44FD-ABDD-A7EF7CFAB906}">
      <dsp:nvSpPr>
        <dsp:cNvPr id="0" name=""/>
        <dsp:cNvSpPr/>
      </dsp:nvSpPr>
      <dsp:spPr>
        <a:xfrm rot="18900000">
          <a:off x="2628538" y="2251636"/>
          <a:ext cx="1029199"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E108F0B-13C7-4772-8000-BFDEBC8E2CA8}">
      <dsp:nvSpPr>
        <dsp:cNvPr id="0" name=""/>
        <dsp:cNvSpPr/>
      </dsp:nvSpPr>
      <dsp:spPr>
        <a:xfrm>
          <a:off x="2948141" y="1608323"/>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Organization Policies</a:t>
          </a:r>
          <a:endParaRPr lang="en-US" sz="1400" kern="1200" dirty="0"/>
        </a:p>
      </dsp:txBody>
      <dsp:txXfrm>
        <a:off x="2974331" y="1634513"/>
        <a:ext cx="1065366" cy="841817"/>
      </dsp:txXfrm>
    </dsp:sp>
    <dsp:sp modelId="{4CB9174D-1615-4AFE-85D8-24CE1ABDF137}">
      <dsp:nvSpPr>
        <dsp:cNvPr id="0" name=""/>
        <dsp:cNvSpPr/>
      </dsp:nvSpPr>
      <dsp:spPr>
        <a:xfrm>
          <a:off x="3044399" y="3108775"/>
          <a:ext cx="968376"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E7D54A0-20AE-4B41-B61F-3FB2C35AB278}">
      <dsp:nvSpPr>
        <dsp:cNvPr id="0" name=""/>
        <dsp:cNvSpPr/>
      </dsp:nvSpPr>
      <dsp:spPr>
        <a:xfrm>
          <a:off x="3453903" y="2829338"/>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smtClean="0"/>
            <a:t>Expert Judgement</a:t>
          </a:r>
          <a:endParaRPr lang="en-US" sz="1400" kern="1200" dirty="0"/>
        </a:p>
      </dsp:txBody>
      <dsp:txXfrm>
        <a:off x="3480093" y="2855528"/>
        <a:ext cx="1065366" cy="8418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D88BB-0FDA-40C7-8364-2CCCDA2BDBF6}">
      <dsp:nvSpPr>
        <dsp:cNvPr id="0" name=""/>
        <dsp:cNvSpPr/>
      </dsp:nvSpPr>
      <dsp:spPr>
        <a:xfrm>
          <a:off x="1313269" y="3013"/>
          <a:ext cx="1251031" cy="625515"/>
        </a:xfrm>
        <a:prstGeom prst="roundRect">
          <a:avLst>
            <a:gd name="adj" fmla="val 10000"/>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IN" altLang="en-US" sz="1500" b="1" kern="1200" dirty="0" smtClean="0">
              <a:latin typeface="Calibri" pitchFamily="34" charset="0"/>
            </a:rPr>
            <a:t>Technical</a:t>
          </a:r>
          <a:endParaRPr lang="en-US" sz="1500" b="1" kern="1200" dirty="0"/>
        </a:p>
      </dsp:txBody>
      <dsp:txXfrm>
        <a:off x="1331590" y="21334"/>
        <a:ext cx="1214389" cy="588873"/>
      </dsp:txXfrm>
    </dsp:sp>
    <dsp:sp modelId="{5CD0886B-F629-4C02-8494-962CD03C0E8B}">
      <dsp:nvSpPr>
        <dsp:cNvPr id="0" name=""/>
        <dsp:cNvSpPr/>
      </dsp:nvSpPr>
      <dsp:spPr>
        <a:xfrm>
          <a:off x="1438372" y="628529"/>
          <a:ext cx="125103" cy="469136"/>
        </a:xfrm>
        <a:custGeom>
          <a:avLst/>
          <a:gdLst/>
          <a:ahLst/>
          <a:cxnLst/>
          <a:rect l="0" t="0" r="0" b="0"/>
          <a:pathLst>
            <a:path>
              <a:moveTo>
                <a:pt x="0" y="0"/>
              </a:moveTo>
              <a:lnTo>
                <a:pt x="0" y="469136"/>
              </a:lnTo>
              <a:lnTo>
                <a:pt x="125103" y="46913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29C68C-1807-4E3A-B4AF-9966AAE62759}">
      <dsp:nvSpPr>
        <dsp:cNvPr id="0" name=""/>
        <dsp:cNvSpPr/>
      </dsp:nvSpPr>
      <dsp:spPr>
        <a:xfrm>
          <a:off x="1563475" y="784908"/>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Requirements</a:t>
          </a:r>
          <a:endParaRPr lang="en-US" sz="1100" b="1" kern="1200" dirty="0"/>
        </a:p>
      </dsp:txBody>
      <dsp:txXfrm>
        <a:off x="1581796" y="803229"/>
        <a:ext cx="964183" cy="588873"/>
      </dsp:txXfrm>
    </dsp:sp>
    <dsp:sp modelId="{0ABE92CE-6E04-4AF7-83BE-A3D3AAE0F861}">
      <dsp:nvSpPr>
        <dsp:cNvPr id="0" name=""/>
        <dsp:cNvSpPr/>
      </dsp:nvSpPr>
      <dsp:spPr>
        <a:xfrm>
          <a:off x="1438372" y="628529"/>
          <a:ext cx="125103" cy="1251031"/>
        </a:xfrm>
        <a:custGeom>
          <a:avLst/>
          <a:gdLst/>
          <a:ahLst/>
          <a:cxnLst/>
          <a:rect l="0" t="0" r="0" b="0"/>
          <a:pathLst>
            <a:path>
              <a:moveTo>
                <a:pt x="0" y="0"/>
              </a:moveTo>
              <a:lnTo>
                <a:pt x="0" y="1251031"/>
              </a:lnTo>
              <a:lnTo>
                <a:pt x="125103" y="125103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AD8705-3C34-4114-ACD8-A763CE6949CB}">
      <dsp:nvSpPr>
        <dsp:cNvPr id="0" name=""/>
        <dsp:cNvSpPr/>
      </dsp:nvSpPr>
      <dsp:spPr>
        <a:xfrm>
          <a:off x="1563475" y="1566803"/>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Technology</a:t>
          </a:r>
          <a:endParaRPr lang="en-US" sz="1100" b="1" kern="1200" dirty="0"/>
        </a:p>
      </dsp:txBody>
      <dsp:txXfrm>
        <a:off x="1581796" y="1585124"/>
        <a:ext cx="964183" cy="588873"/>
      </dsp:txXfrm>
    </dsp:sp>
    <dsp:sp modelId="{653073E5-CD9D-437E-BA8A-304302704796}">
      <dsp:nvSpPr>
        <dsp:cNvPr id="0" name=""/>
        <dsp:cNvSpPr/>
      </dsp:nvSpPr>
      <dsp:spPr>
        <a:xfrm>
          <a:off x="1438372" y="628529"/>
          <a:ext cx="125103" cy="2032926"/>
        </a:xfrm>
        <a:custGeom>
          <a:avLst/>
          <a:gdLst/>
          <a:ahLst/>
          <a:cxnLst/>
          <a:rect l="0" t="0" r="0" b="0"/>
          <a:pathLst>
            <a:path>
              <a:moveTo>
                <a:pt x="0" y="0"/>
              </a:moveTo>
              <a:lnTo>
                <a:pt x="0" y="2032926"/>
              </a:lnTo>
              <a:lnTo>
                <a:pt x="125103" y="203292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D23958-4492-493A-945B-66E132227FA2}">
      <dsp:nvSpPr>
        <dsp:cNvPr id="0" name=""/>
        <dsp:cNvSpPr/>
      </dsp:nvSpPr>
      <dsp:spPr>
        <a:xfrm>
          <a:off x="1563475" y="2348698"/>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Complexity</a:t>
          </a:r>
          <a:endParaRPr lang="en-US" sz="1100" b="1" kern="1200" dirty="0"/>
        </a:p>
      </dsp:txBody>
      <dsp:txXfrm>
        <a:off x="1581796" y="2367019"/>
        <a:ext cx="964183" cy="588873"/>
      </dsp:txXfrm>
    </dsp:sp>
    <dsp:sp modelId="{11DF11B6-D71F-466C-BC61-1492E1F00D7B}">
      <dsp:nvSpPr>
        <dsp:cNvPr id="0" name=""/>
        <dsp:cNvSpPr/>
      </dsp:nvSpPr>
      <dsp:spPr>
        <a:xfrm>
          <a:off x="1438372" y="628529"/>
          <a:ext cx="125103" cy="2814821"/>
        </a:xfrm>
        <a:custGeom>
          <a:avLst/>
          <a:gdLst/>
          <a:ahLst/>
          <a:cxnLst/>
          <a:rect l="0" t="0" r="0" b="0"/>
          <a:pathLst>
            <a:path>
              <a:moveTo>
                <a:pt x="0" y="0"/>
              </a:moveTo>
              <a:lnTo>
                <a:pt x="0" y="2814821"/>
              </a:lnTo>
              <a:lnTo>
                <a:pt x="125103" y="281482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3ABC74-E44C-4118-B104-AF556064C098}">
      <dsp:nvSpPr>
        <dsp:cNvPr id="0" name=""/>
        <dsp:cNvSpPr/>
      </dsp:nvSpPr>
      <dsp:spPr>
        <a:xfrm>
          <a:off x="1563475" y="3130592"/>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Performance</a:t>
          </a:r>
          <a:endParaRPr lang="en-US" sz="1100" b="1" kern="1200" dirty="0"/>
        </a:p>
      </dsp:txBody>
      <dsp:txXfrm>
        <a:off x="1581796" y="3148913"/>
        <a:ext cx="964183" cy="588873"/>
      </dsp:txXfrm>
    </dsp:sp>
    <dsp:sp modelId="{C2CB7069-1998-4970-AE0E-1D60744E7BFD}">
      <dsp:nvSpPr>
        <dsp:cNvPr id="0" name=""/>
        <dsp:cNvSpPr/>
      </dsp:nvSpPr>
      <dsp:spPr>
        <a:xfrm>
          <a:off x="1438372" y="628529"/>
          <a:ext cx="125103" cy="3596716"/>
        </a:xfrm>
        <a:custGeom>
          <a:avLst/>
          <a:gdLst/>
          <a:ahLst/>
          <a:cxnLst/>
          <a:rect l="0" t="0" r="0" b="0"/>
          <a:pathLst>
            <a:path>
              <a:moveTo>
                <a:pt x="0" y="0"/>
              </a:moveTo>
              <a:lnTo>
                <a:pt x="0" y="3596716"/>
              </a:lnTo>
              <a:lnTo>
                <a:pt x="125103" y="35967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0D8D90-FB58-488B-A70C-73027733BCB5}">
      <dsp:nvSpPr>
        <dsp:cNvPr id="0" name=""/>
        <dsp:cNvSpPr/>
      </dsp:nvSpPr>
      <dsp:spPr>
        <a:xfrm>
          <a:off x="1563475" y="3912487"/>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Reliability</a:t>
          </a:r>
          <a:endParaRPr lang="en-US" sz="1100" b="1" kern="1200" dirty="0"/>
        </a:p>
      </dsp:txBody>
      <dsp:txXfrm>
        <a:off x="1581796" y="3930808"/>
        <a:ext cx="964183" cy="588873"/>
      </dsp:txXfrm>
    </dsp:sp>
    <dsp:sp modelId="{7830B23C-5AAF-43A8-A2BB-070204440419}">
      <dsp:nvSpPr>
        <dsp:cNvPr id="0" name=""/>
        <dsp:cNvSpPr/>
      </dsp:nvSpPr>
      <dsp:spPr>
        <a:xfrm>
          <a:off x="1438372" y="628529"/>
          <a:ext cx="125103" cy="4378611"/>
        </a:xfrm>
        <a:custGeom>
          <a:avLst/>
          <a:gdLst/>
          <a:ahLst/>
          <a:cxnLst/>
          <a:rect l="0" t="0" r="0" b="0"/>
          <a:pathLst>
            <a:path>
              <a:moveTo>
                <a:pt x="0" y="0"/>
              </a:moveTo>
              <a:lnTo>
                <a:pt x="0" y="4378611"/>
              </a:lnTo>
              <a:lnTo>
                <a:pt x="125103" y="437861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6930EE-77A7-4CC9-9D52-A583672B8F33}">
      <dsp:nvSpPr>
        <dsp:cNvPr id="0" name=""/>
        <dsp:cNvSpPr/>
      </dsp:nvSpPr>
      <dsp:spPr>
        <a:xfrm>
          <a:off x="1563475" y="4694382"/>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Quality</a:t>
          </a:r>
          <a:endParaRPr lang="en-US" sz="1100" b="1" kern="1200" dirty="0"/>
        </a:p>
      </dsp:txBody>
      <dsp:txXfrm>
        <a:off x="1581796" y="4712703"/>
        <a:ext cx="964183" cy="588873"/>
      </dsp:txXfrm>
    </dsp:sp>
    <dsp:sp modelId="{00A23523-88F1-4898-90F4-FBA7C3171C6B}">
      <dsp:nvSpPr>
        <dsp:cNvPr id="0" name=""/>
        <dsp:cNvSpPr/>
      </dsp:nvSpPr>
      <dsp:spPr>
        <a:xfrm>
          <a:off x="2877059" y="3013"/>
          <a:ext cx="1251031" cy="625515"/>
        </a:xfrm>
        <a:prstGeom prst="roundRect">
          <a:avLst>
            <a:gd name="adj" fmla="val 10000"/>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External</a:t>
          </a:r>
          <a:endParaRPr lang="en-US" sz="1500" b="1" kern="1200" dirty="0"/>
        </a:p>
      </dsp:txBody>
      <dsp:txXfrm>
        <a:off x="2895380" y="21334"/>
        <a:ext cx="1214389" cy="588873"/>
      </dsp:txXfrm>
    </dsp:sp>
    <dsp:sp modelId="{D118DE78-D0A7-4F90-9CF9-84BA11D845F1}">
      <dsp:nvSpPr>
        <dsp:cNvPr id="0" name=""/>
        <dsp:cNvSpPr/>
      </dsp:nvSpPr>
      <dsp:spPr>
        <a:xfrm>
          <a:off x="3002162" y="628529"/>
          <a:ext cx="125103" cy="469136"/>
        </a:xfrm>
        <a:custGeom>
          <a:avLst/>
          <a:gdLst/>
          <a:ahLst/>
          <a:cxnLst/>
          <a:rect l="0" t="0" r="0" b="0"/>
          <a:pathLst>
            <a:path>
              <a:moveTo>
                <a:pt x="0" y="0"/>
              </a:moveTo>
              <a:lnTo>
                <a:pt x="0" y="469136"/>
              </a:lnTo>
              <a:lnTo>
                <a:pt x="125103" y="46913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D0646B-2A10-407B-A2F3-13BA7F172075}">
      <dsp:nvSpPr>
        <dsp:cNvPr id="0" name=""/>
        <dsp:cNvSpPr/>
      </dsp:nvSpPr>
      <dsp:spPr>
        <a:xfrm>
          <a:off x="3127265" y="784908"/>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Subcontractors</a:t>
          </a:r>
        </a:p>
      </dsp:txBody>
      <dsp:txXfrm>
        <a:off x="3145586" y="803229"/>
        <a:ext cx="964183" cy="588873"/>
      </dsp:txXfrm>
    </dsp:sp>
    <dsp:sp modelId="{B20328DB-9362-4721-B91B-C9578B588C76}">
      <dsp:nvSpPr>
        <dsp:cNvPr id="0" name=""/>
        <dsp:cNvSpPr/>
      </dsp:nvSpPr>
      <dsp:spPr>
        <a:xfrm>
          <a:off x="3002162" y="628529"/>
          <a:ext cx="125103" cy="1251031"/>
        </a:xfrm>
        <a:custGeom>
          <a:avLst/>
          <a:gdLst/>
          <a:ahLst/>
          <a:cxnLst/>
          <a:rect l="0" t="0" r="0" b="0"/>
          <a:pathLst>
            <a:path>
              <a:moveTo>
                <a:pt x="0" y="0"/>
              </a:moveTo>
              <a:lnTo>
                <a:pt x="0" y="1251031"/>
              </a:lnTo>
              <a:lnTo>
                <a:pt x="125103" y="125103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0E00BB-5662-4940-AF59-58DBB88F430A}">
      <dsp:nvSpPr>
        <dsp:cNvPr id="0" name=""/>
        <dsp:cNvSpPr/>
      </dsp:nvSpPr>
      <dsp:spPr>
        <a:xfrm>
          <a:off x="3127265" y="1566803"/>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Vendors</a:t>
          </a:r>
          <a:endParaRPr lang="en-US" sz="1100" b="1" kern="1200" dirty="0"/>
        </a:p>
      </dsp:txBody>
      <dsp:txXfrm>
        <a:off x="3145586" y="1585124"/>
        <a:ext cx="964183" cy="588873"/>
      </dsp:txXfrm>
    </dsp:sp>
    <dsp:sp modelId="{01DA2A18-8174-4FF7-B501-7CA34D4A19C8}">
      <dsp:nvSpPr>
        <dsp:cNvPr id="0" name=""/>
        <dsp:cNvSpPr/>
      </dsp:nvSpPr>
      <dsp:spPr>
        <a:xfrm>
          <a:off x="3002162" y="628529"/>
          <a:ext cx="125103" cy="2032926"/>
        </a:xfrm>
        <a:custGeom>
          <a:avLst/>
          <a:gdLst/>
          <a:ahLst/>
          <a:cxnLst/>
          <a:rect l="0" t="0" r="0" b="0"/>
          <a:pathLst>
            <a:path>
              <a:moveTo>
                <a:pt x="0" y="0"/>
              </a:moveTo>
              <a:lnTo>
                <a:pt x="0" y="2032926"/>
              </a:lnTo>
              <a:lnTo>
                <a:pt x="125103" y="203292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6485BE-6BC1-476F-AFD9-0D09FBD8054B}">
      <dsp:nvSpPr>
        <dsp:cNvPr id="0" name=""/>
        <dsp:cNvSpPr/>
      </dsp:nvSpPr>
      <dsp:spPr>
        <a:xfrm>
          <a:off x="3127265" y="2348698"/>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Regulatory</a:t>
          </a:r>
        </a:p>
      </dsp:txBody>
      <dsp:txXfrm>
        <a:off x="3145586" y="2367019"/>
        <a:ext cx="964183" cy="588873"/>
      </dsp:txXfrm>
    </dsp:sp>
    <dsp:sp modelId="{7BB351DE-76C0-441C-B789-DCF3C96EEDEE}">
      <dsp:nvSpPr>
        <dsp:cNvPr id="0" name=""/>
        <dsp:cNvSpPr/>
      </dsp:nvSpPr>
      <dsp:spPr>
        <a:xfrm>
          <a:off x="3002162" y="628529"/>
          <a:ext cx="125103" cy="2814821"/>
        </a:xfrm>
        <a:custGeom>
          <a:avLst/>
          <a:gdLst/>
          <a:ahLst/>
          <a:cxnLst/>
          <a:rect l="0" t="0" r="0" b="0"/>
          <a:pathLst>
            <a:path>
              <a:moveTo>
                <a:pt x="0" y="0"/>
              </a:moveTo>
              <a:lnTo>
                <a:pt x="0" y="2814821"/>
              </a:lnTo>
              <a:lnTo>
                <a:pt x="125103" y="281482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531BCC-57A6-45A2-A3AC-37342A701A43}">
      <dsp:nvSpPr>
        <dsp:cNvPr id="0" name=""/>
        <dsp:cNvSpPr/>
      </dsp:nvSpPr>
      <dsp:spPr>
        <a:xfrm>
          <a:off x="3127265" y="3130592"/>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Market</a:t>
          </a:r>
        </a:p>
      </dsp:txBody>
      <dsp:txXfrm>
        <a:off x="3145586" y="3148913"/>
        <a:ext cx="964183" cy="588873"/>
      </dsp:txXfrm>
    </dsp:sp>
    <dsp:sp modelId="{1CD42B9D-9C8F-4DB0-BF38-82ED35F135D5}">
      <dsp:nvSpPr>
        <dsp:cNvPr id="0" name=""/>
        <dsp:cNvSpPr/>
      </dsp:nvSpPr>
      <dsp:spPr>
        <a:xfrm>
          <a:off x="3002162" y="628529"/>
          <a:ext cx="125103" cy="3596716"/>
        </a:xfrm>
        <a:custGeom>
          <a:avLst/>
          <a:gdLst/>
          <a:ahLst/>
          <a:cxnLst/>
          <a:rect l="0" t="0" r="0" b="0"/>
          <a:pathLst>
            <a:path>
              <a:moveTo>
                <a:pt x="0" y="0"/>
              </a:moveTo>
              <a:lnTo>
                <a:pt x="0" y="3596716"/>
              </a:lnTo>
              <a:lnTo>
                <a:pt x="125103" y="359671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3D2DB2-8A27-44E9-B108-FE56A2B36FBB}">
      <dsp:nvSpPr>
        <dsp:cNvPr id="0" name=""/>
        <dsp:cNvSpPr/>
      </dsp:nvSpPr>
      <dsp:spPr>
        <a:xfrm>
          <a:off x="3127265" y="3912487"/>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Customer</a:t>
          </a:r>
        </a:p>
      </dsp:txBody>
      <dsp:txXfrm>
        <a:off x="3145586" y="3930808"/>
        <a:ext cx="964183" cy="588873"/>
      </dsp:txXfrm>
    </dsp:sp>
    <dsp:sp modelId="{73C33C70-A9AE-46A5-B461-C77F7B10CA1D}">
      <dsp:nvSpPr>
        <dsp:cNvPr id="0" name=""/>
        <dsp:cNvSpPr/>
      </dsp:nvSpPr>
      <dsp:spPr>
        <a:xfrm>
          <a:off x="3002162" y="628529"/>
          <a:ext cx="125103" cy="4378611"/>
        </a:xfrm>
        <a:custGeom>
          <a:avLst/>
          <a:gdLst/>
          <a:ahLst/>
          <a:cxnLst/>
          <a:rect l="0" t="0" r="0" b="0"/>
          <a:pathLst>
            <a:path>
              <a:moveTo>
                <a:pt x="0" y="0"/>
              </a:moveTo>
              <a:lnTo>
                <a:pt x="0" y="4378611"/>
              </a:lnTo>
              <a:lnTo>
                <a:pt x="125103" y="437861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4E8C13-3753-42DC-B56E-5ACBC62A2541}">
      <dsp:nvSpPr>
        <dsp:cNvPr id="0" name=""/>
        <dsp:cNvSpPr/>
      </dsp:nvSpPr>
      <dsp:spPr>
        <a:xfrm>
          <a:off x="3127265" y="4694382"/>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Weather</a:t>
          </a:r>
        </a:p>
      </dsp:txBody>
      <dsp:txXfrm>
        <a:off x="3145586" y="4712703"/>
        <a:ext cx="964183" cy="588873"/>
      </dsp:txXfrm>
    </dsp:sp>
    <dsp:sp modelId="{FF054AD7-B253-4A68-92E0-FCFDA3FA5A92}">
      <dsp:nvSpPr>
        <dsp:cNvPr id="0" name=""/>
        <dsp:cNvSpPr/>
      </dsp:nvSpPr>
      <dsp:spPr>
        <a:xfrm>
          <a:off x="4440848" y="3013"/>
          <a:ext cx="1251031" cy="625515"/>
        </a:xfrm>
        <a:prstGeom prst="roundRect">
          <a:avLst>
            <a:gd name="adj" fmla="val 10000"/>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Organizational</a:t>
          </a:r>
        </a:p>
      </dsp:txBody>
      <dsp:txXfrm>
        <a:off x="4459169" y="21334"/>
        <a:ext cx="1214389" cy="588873"/>
      </dsp:txXfrm>
    </dsp:sp>
    <dsp:sp modelId="{9FAF3F36-1558-43D6-B98B-E69D708FB091}">
      <dsp:nvSpPr>
        <dsp:cNvPr id="0" name=""/>
        <dsp:cNvSpPr/>
      </dsp:nvSpPr>
      <dsp:spPr>
        <a:xfrm>
          <a:off x="4565952" y="628529"/>
          <a:ext cx="125103" cy="469136"/>
        </a:xfrm>
        <a:custGeom>
          <a:avLst/>
          <a:gdLst/>
          <a:ahLst/>
          <a:cxnLst/>
          <a:rect l="0" t="0" r="0" b="0"/>
          <a:pathLst>
            <a:path>
              <a:moveTo>
                <a:pt x="0" y="0"/>
              </a:moveTo>
              <a:lnTo>
                <a:pt x="0" y="469136"/>
              </a:lnTo>
              <a:lnTo>
                <a:pt x="125103" y="46913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8222FD-8DF0-400A-82A3-C650D53319CD}">
      <dsp:nvSpPr>
        <dsp:cNvPr id="0" name=""/>
        <dsp:cNvSpPr/>
      </dsp:nvSpPr>
      <dsp:spPr>
        <a:xfrm>
          <a:off x="4691055" y="784908"/>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Project Dependencies</a:t>
          </a:r>
        </a:p>
      </dsp:txBody>
      <dsp:txXfrm>
        <a:off x="4709376" y="803229"/>
        <a:ext cx="964183" cy="588873"/>
      </dsp:txXfrm>
    </dsp:sp>
    <dsp:sp modelId="{CC2DDC1A-CF32-4EC1-9D2F-2BAB64C3360B}">
      <dsp:nvSpPr>
        <dsp:cNvPr id="0" name=""/>
        <dsp:cNvSpPr/>
      </dsp:nvSpPr>
      <dsp:spPr>
        <a:xfrm>
          <a:off x="4565952" y="628529"/>
          <a:ext cx="125103" cy="1251031"/>
        </a:xfrm>
        <a:custGeom>
          <a:avLst/>
          <a:gdLst/>
          <a:ahLst/>
          <a:cxnLst/>
          <a:rect l="0" t="0" r="0" b="0"/>
          <a:pathLst>
            <a:path>
              <a:moveTo>
                <a:pt x="0" y="0"/>
              </a:moveTo>
              <a:lnTo>
                <a:pt x="0" y="1251031"/>
              </a:lnTo>
              <a:lnTo>
                <a:pt x="125103" y="125103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BD3661-576E-4A41-A627-68DE3A05B040}">
      <dsp:nvSpPr>
        <dsp:cNvPr id="0" name=""/>
        <dsp:cNvSpPr/>
      </dsp:nvSpPr>
      <dsp:spPr>
        <a:xfrm>
          <a:off x="4691055" y="1566803"/>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Resources</a:t>
          </a:r>
        </a:p>
      </dsp:txBody>
      <dsp:txXfrm>
        <a:off x="4709376" y="1585124"/>
        <a:ext cx="964183" cy="588873"/>
      </dsp:txXfrm>
    </dsp:sp>
    <dsp:sp modelId="{5EF0E42A-F861-456B-BE23-12DE63BC3E22}">
      <dsp:nvSpPr>
        <dsp:cNvPr id="0" name=""/>
        <dsp:cNvSpPr/>
      </dsp:nvSpPr>
      <dsp:spPr>
        <a:xfrm>
          <a:off x="4565952" y="628529"/>
          <a:ext cx="125103" cy="2032926"/>
        </a:xfrm>
        <a:custGeom>
          <a:avLst/>
          <a:gdLst/>
          <a:ahLst/>
          <a:cxnLst/>
          <a:rect l="0" t="0" r="0" b="0"/>
          <a:pathLst>
            <a:path>
              <a:moveTo>
                <a:pt x="0" y="0"/>
              </a:moveTo>
              <a:lnTo>
                <a:pt x="0" y="2032926"/>
              </a:lnTo>
              <a:lnTo>
                <a:pt x="125103" y="203292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7AB6C1-970A-471F-BAC9-4726651D121B}">
      <dsp:nvSpPr>
        <dsp:cNvPr id="0" name=""/>
        <dsp:cNvSpPr/>
      </dsp:nvSpPr>
      <dsp:spPr>
        <a:xfrm>
          <a:off x="4691055" y="2348698"/>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Funding</a:t>
          </a:r>
        </a:p>
      </dsp:txBody>
      <dsp:txXfrm>
        <a:off x="4709376" y="2367019"/>
        <a:ext cx="964183" cy="588873"/>
      </dsp:txXfrm>
    </dsp:sp>
    <dsp:sp modelId="{40980C4E-3351-4CAD-956B-C618F2016883}">
      <dsp:nvSpPr>
        <dsp:cNvPr id="0" name=""/>
        <dsp:cNvSpPr/>
      </dsp:nvSpPr>
      <dsp:spPr>
        <a:xfrm>
          <a:off x="4565952" y="628529"/>
          <a:ext cx="125103" cy="2814821"/>
        </a:xfrm>
        <a:custGeom>
          <a:avLst/>
          <a:gdLst/>
          <a:ahLst/>
          <a:cxnLst/>
          <a:rect l="0" t="0" r="0" b="0"/>
          <a:pathLst>
            <a:path>
              <a:moveTo>
                <a:pt x="0" y="0"/>
              </a:moveTo>
              <a:lnTo>
                <a:pt x="0" y="2814821"/>
              </a:lnTo>
              <a:lnTo>
                <a:pt x="125103" y="281482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3FB995-4249-4A10-BE74-1A6581B61861}">
      <dsp:nvSpPr>
        <dsp:cNvPr id="0" name=""/>
        <dsp:cNvSpPr/>
      </dsp:nvSpPr>
      <dsp:spPr>
        <a:xfrm>
          <a:off x="4691055" y="3130592"/>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Prioritization</a:t>
          </a:r>
        </a:p>
      </dsp:txBody>
      <dsp:txXfrm>
        <a:off x="4709376" y="3148913"/>
        <a:ext cx="964183" cy="588873"/>
      </dsp:txXfrm>
    </dsp:sp>
    <dsp:sp modelId="{06F70268-761C-4EF6-812A-4EF3BDD2243B}">
      <dsp:nvSpPr>
        <dsp:cNvPr id="0" name=""/>
        <dsp:cNvSpPr/>
      </dsp:nvSpPr>
      <dsp:spPr>
        <a:xfrm>
          <a:off x="6004638" y="3013"/>
          <a:ext cx="1251031" cy="625515"/>
        </a:xfrm>
        <a:prstGeom prst="roundRect">
          <a:avLst>
            <a:gd name="adj" fmla="val 10000"/>
          </a:avLst>
        </a:prstGeom>
        <a:gradFill rotWithShape="0">
          <a:gsLst>
            <a:gs pos="0">
              <a:schemeClr val="dk2">
                <a:hueOff val="0"/>
                <a:satOff val="0"/>
                <a:lumOff val="0"/>
                <a:alphaOff val="0"/>
                <a:tint val="50000"/>
                <a:satMod val="300000"/>
              </a:schemeClr>
            </a:gs>
            <a:gs pos="35000">
              <a:schemeClr val="dk2">
                <a:hueOff val="0"/>
                <a:satOff val="0"/>
                <a:lumOff val="0"/>
                <a:alphaOff val="0"/>
                <a:tint val="37000"/>
                <a:satMod val="300000"/>
              </a:schemeClr>
            </a:gs>
            <a:gs pos="100000">
              <a:schemeClr val="dk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Project Mgmt.</a:t>
          </a:r>
        </a:p>
      </dsp:txBody>
      <dsp:txXfrm>
        <a:off x="6022959" y="21334"/>
        <a:ext cx="1214389" cy="588873"/>
      </dsp:txXfrm>
    </dsp:sp>
    <dsp:sp modelId="{E8D5B0F6-EFD4-4883-8E37-2F29E5EAD5B4}">
      <dsp:nvSpPr>
        <dsp:cNvPr id="0" name=""/>
        <dsp:cNvSpPr/>
      </dsp:nvSpPr>
      <dsp:spPr>
        <a:xfrm>
          <a:off x="6129741" y="628529"/>
          <a:ext cx="125103" cy="469136"/>
        </a:xfrm>
        <a:custGeom>
          <a:avLst/>
          <a:gdLst/>
          <a:ahLst/>
          <a:cxnLst/>
          <a:rect l="0" t="0" r="0" b="0"/>
          <a:pathLst>
            <a:path>
              <a:moveTo>
                <a:pt x="0" y="0"/>
              </a:moveTo>
              <a:lnTo>
                <a:pt x="0" y="469136"/>
              </a:lnTo>
              <a:lnTo>
                <a:pt x="125103" y="46913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5078BA-71C0-4F43-BE1C-9EBB98790EFD}">
      <dsp:nvSpPr>
        <dsp:cNvPr id="0" name=""/>
        <dsp:cNvSpPr/>
      </dsp:nvSpPr>
      <dsp:spPr>
        <a:xfrm>
          <a:off x="6254845" y="784908"/>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Estimation</a:t>
          </a:r>
        </a:p>
      </dsp:txBody>
      <dsp:txXfrm>
        <a:off x="6273166" y="803229"/>
        <a:ext cx="964183" cy="588873"/>
      </dsp:txXfrm>
    </dsp:sp>
    <dsp:sp modelId="{DDD1AB5D-5991-437C-BB2D-8C554C0D22D4}">
      <dsp:nvSpPr>
        <dsp:cNvPr id="0" name=""/>
        <dsp:cNvSpPr/>
      </dsp:nvSpPr>
      <dsp:spPr>
        <a:xfrm>
          <a:off x="6129741" y="628529"/>
          <a:ext cx="125103" cy="1251031"/>
        </a:xfrm>
        <a:custGeom>
          <a:avLst/>
          <a:gdLst/>
          <a:ahLst/>
          <a:cxnLst/>
          <a:rect l="0" t="0" r="0" b="0"/>
          <a:pathLst>
            <a:path>
              <a:moveTo>
                <a:pt x="0" y="0"/>
              </a:moveTo>
              <a:lnTo>
                <a:pt x="0" y="1251031"/>
              </a:lnTo>
              <a:lnTo>
                <a:pt x="125103" y="125103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E2C6DC-B300-45A7-A931-4DE4968BDFC6}">
      <dsp:nvSpPr>
        <dsp:cNvPr id="0" name=""/>
        <dsp:cNvSpPr/>
      </dsp:nvSpPr>
      <dsp:spPr>
        <a:xfrm>
          <a:off x="6254845" y="1566803"/>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Planning</a:t>
          </a:r>
        </a:p>
      </dsp:txBody>
      <dsp:txXfrm>
        <a:off x="6273166" y="1585124"/>
        <a:ext cx="964183" cy="588873"/>
      </dsp:txXfrm>
    </dsp:sp>
    <dsp:sp modelId="{71024679-871C-42EF-9B07-8D8A628C5376}">
      <dsp:nvSpPr>
        <dsp:cNvPr id="0" name=""/>
        <dsp:cNvSpPr/>
      </dsp:nvSpPr>
      <dsp:spPr>
        <a:xfrm>
          <a:off x="6129741" y="628529"/>
          <a:ext cx="125103" cy="2032926"/>
        </a:xfrm>
        <a:custGeom>
          <a:avLst/>
          <a:gdLst/>
          <a:ahLst/>
          <a:cxnLst/>
          <a:rect l="0" t="0" r="0" b="0"/>
          <a:pathLst>
            <a:path>
              <a:moveTo>
                <a:pt x="0" y="0"/>
              </a:moveTo>
              <a:lnTo>
                <a:pt x="0" y="2032926"/>
              </a:lnTo>
              <a:lnTo>
                <a:pt x="125103" y="203292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664839-E540-456E-AF98-4BE1DF981C7B}">
      <dsp:nvSpPr>
        <dsp:cNvPr id="0" name=""/>
        <dsp:cNvSpPr/>
      </dsp:nvSpPr>
      <dsp:spPr>
        <a:xfrm>
          <a:off x="6254845" y="2348698"/>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Controlling</a:t>
          </a:r>
        </a:p>
      </dsp:txBody>
      <dsp:txXfrm>
        <a:off x="6273166" y="2367019"/>
        <a:ext cx="964183" cy="588873"/>
      </dsp:txXfrm>
    </dsp:sp>
    <dsp:sp modelId="{AB8C7AFF-4813-4924-872B-8F52E4E0E7D6}">
      <dsp:nvSpPr>
        <dsp:cNvPr id="0" name=""/>
        <dsp:cNvSpPr/>
      </dsp:nvSpPr>
      <dsp:spPr>
        <a:xfrm>
          <a:off x="6129741" y="628529"/>
          <a:ext cx="125103" cy="2814821"/>
        </a:xfrm>
        <a:custGeom>
          <a:avLst/>
          <a:gdLst/>
          <a:ahLst/>
          <a:cxnLst/>
          <a:rect l="0" t="0" r="0" b="0"/>
          <a:pathLst>
            <a:path>
              <a:moveTo>
                <a:pt x="0" y="0"/>
              </a:moveTo>
              <a:lnTo>
                <a:pt x="0" y="2814821"/>
              </a:lnTo>
              <a:lnTo>
                <a:pt x="125103" y="281482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666736-44E3-48E3-9F67-65AEC8B93F71}">
      <dsp:nvSpPr>
        <dsp:cNvPr id="0" name=""/>
        <dsp:cNvSpPr/>
      </dsp:nvSpPr>
      <dsp:spPr>
        <a:xfrm>
          <a:off x="6254845" y="3130592"/>
          <a:ext cx="1000825" cy="625515"/>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b="1" kern="1200" dirty="0" smtClean="0"/>
            <a:t>Communication</a:t>
          </a:r>
        </a:p>
      </dsp:txBody>
      <dsp:txXfrm>
        <a:off x="6273166" y="3148913"/>
        <a:ext cx="964183" cy="5888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728DC-1538-4AED-BBE6-3D29D1E372D8}">
      <dsp:nvSpPr>
        <dsp:cNvPr id="0" name=""/>
        <dsp:cNvSpPr/>
      </dsp:nvSpPr>
      <dsp:spPr>
        <a:xfrm>
          <a:off x="1660161" y="2634506"/>
          <a:ext cx="1251676" cy="1248099"/>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Identify</a:t>
          </a:r>
        </a:p>
        <a:p>
          <a:pPr lvl="0" algn="ctr" defTabSz="622300">
            <a:lnSpc>
              <a:spcPct val="90000"/>
            </a:lnSpc>
            <a:spcBef>
              <a:spcPct val="0"/>
            </a:spcBef>
            <a:spcAft>
              <a:spcPct val="35000"/>
            </a:spcAft>
          </a:pPr>
          <a:r>
            <a:rPr lang="en-US" sz="1400" kern="1200" dirty="0" smtClean="0"/>
            <a:t>Risk </a:t>
          </a:r>
        </a:p>
      </dsp:txBody>
      <dsp:txXfrm>
        <a:off x="1843465" y="2817286"/>
        <a:ext cx="885068" cy="882539"/>
      </dsp:txXfrm>
    </dsp:sp>
    <dsp:sp modelId="{F3178ED0-1D17-40AC-B424-6B862ACE9A23}">
      <dsp:nvSpPr>
        <dsp:cNvPr id="0" name=""/>
        <dsp:cNvSpPr/>
      </dsp:nvSpPr>
      <dsp:spPr>
        <a:xfrm rot="10800000">
          <a:off x="559223" y="3090894"/>
          <a:ext cx="1040386"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562A72F8-431B-4762-9109-3CD84893C873}">
      <dsp:nvSpPr>
        <dsp:cNvPr id="0" name=""/>
        <dsp:cNvSpPr/>
      </dsp:nvSpPr>
      <dsp:spPr>
        <a:xfrm>
          <a:off x="350" y="2811457"/>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Brainstorming</a:t>
          </a:r>
          <a:endParaRPr lang="en-US" sz="1300" kern="1200" dirty="0"/>
        </a:p>
      </dsp:txBody>
      <dsp:txXfrm>
        <a:off x="26540" y="2837647"/>
        <a:ext cx="1065366" cy="841817"/>
      </dsp:txXfrm>
    </dsp:sp>
    <dsp:sp modelId="{4A8F62DF-AF5F-4F0B-B84B-5DAD5CA74E77}">
      <dsp:nvSpPr>
        <dsp:cNvPr id="0" name=""/>
        <dsp:cNvSpPr/>
      </dsp:nvSpPr>
      <dsp:spPr>
        <a:xfrm rot="13500000">
          <a:off x="912499" y="2238010"/>
          <a:ext cx="1041233"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6D8D67A-1B6A-4E15-8A82-C830A48426A6}">
      <dsp:nvSpPr>
        <dsp:cNvPr id="0" name=""/>
        <dsp:cNvSpPr/>
      </dsp:nvSpPr>
      <dsp:spPr>
        <a:xfrm>
          <a:off x="506111" y="1590442"/>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Interviewing</a:t>
          </a:r>
          <a:endParaRPr lang="en-US" sz="1300" kern="1200" dirty="0"/>
        </a:p>
      </dsp:txBody>
      <dsp:txXfrm>
        <a:off x="532301" y="1616632"/>
        <a:ext cx="1065366" cy="841817"/>
      </dsp:txXfrm>
    </dsp:sp>
    <dsp:sp modelId="{B3D923BE-2A2E-40A1-B28D-CCCDDDDF086D}">
      <dsp:nvSpPr>
        <dsp:cNvPr id="0" name=""/>
        <dsp:cNvSpPr/>
      </dsp:nvSpPr>
      <dsp:spPr>
        <a:xfrm rot="16200000">
          <a:off x="1764961" y="1885156"/>
          <a:ext cx="1042076"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8C8E149-7BDD-43A4-BA3D-16400BC004F7}">
      <dsp:nvSpPr>
        <dsp:cNvPr id="0" name=""/>
        <dsp:cNvSpPr/>
      </dsp:nvSpPr>
      <dsp:spPr>
        <a:xfrm>
          <a:off x="1727126" y="1084680"/>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RCA</a:t>
          </a:r>
          <a:endParaRPr lang="en-US" sz="1300" kern="1200" dirty="0"/>
        </a:p>
      </dsp:txBody>
      <dsp:txXfrm>
        <a:off x="1753316" y="1110870"/>
        <a:ext cx="1065366" cy="841817"/>
      </dsp:txXfrm>
    </dsp:sp>
    <dsp:sp modelId="{153DD745-DBE1-44FD-ABDD-A7EF7CFAB906}">
      <dsp:nvSpPr>
        <dsp:cNvPr id="0" name=""/>
        <dsp:cNvSpPr/>
      </dsp:nvSpPr>
      <dsp:spPr>
        <a:xfrm rot="18900000">
          <a:off x="2618266" y="2238010"/>
          <a:ext cx="1041233"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E108F0B-13C7-4772-8000-BFDEBC8E2CA8}">
      <dsp:nvSpPr>
        <dsp:cNvPr id="0" name=""/>
        <dsp:cNvSpPr/>
      </dsp:nvSpPr>
      <dsp:spPr>
        <a:xfrm>
          <a:off x="2948141" y="1590442"/>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Diagramming</a:t>
          </a:r>
        </a:p>
      </dsp:txBody>
      <dsp:txXfrm>
        <a:off x="2974331" y="1616632"/>
        <a:ext cx="1065366" cy="841817"/>
      </dsp:txXfrm>
    </dsp:sp>
    <dsp:sp modelId="{4CB9174D-1615-4AFE-85D8-24CE1ABDF137}">
      <dsp:nvSpPr>
        <dsp:cNvPr id="0" name=""/>
        <dsp:cNvSpPr/>
      </dsp:nvSpPr>
      <dsp:spPr>
        <a:xfrm>
          <a:off x="2972389" y="3090894"/>
          <a:ext cx="1040386" cy="335324"/>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E7D54A0-20AE-4B41-B61F-3FB2C35AB278}">
      <dsp:nvSpPr>
        <dsp:cNvPr id="0" name=""/>
        <dsp:cNvSpPr/>
      </dsp:nvSpPr>
      <dsp:spPr>
        <a:xfrm>
          <a:off x="3453903" y="2811457"/>
          <a:ext cx="1117746" cy="894197"/>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765" tIns="24765" rIns="24765" bIns="24765" numCol="1" spcCol="1270" anchor="ctr" anchorCtr="0">
          <a:noAutofit/>
        </a:bodyPr>
        <a:lstStyle/>
        <a:p>
          <a:pPr lvl="0" algn="ctr" defTabSz="577850">
            <a:lnSpc>
              <a:spcPct val="90000"/>
            </a:lnSpc>
            <a:spcBef>
              <a:spcPct val="0"/>
            </a:spcBef>
            <a:spcAft>
              <a:spcPct val="35000"/>
            </a:spcAft>
          </a:pPr>
          <a:r>
            <a:rPr lang="en-US" sz="1300" kern="1200" dirty="0" smtClean="0"/>
            <a:t>SWOT </a:t>
          </a:r>
        </a:p>
        <a:p>
          <a:pPr lvl="0" algn="ctr" defTabSz="577850">
            <a:lnSpc>
              <a:spcPct val="90000"/>
            </a:lnSpc>
            <a:spcBef>
              <a:spcPct val="0"/>
            </a:spcBef>
            <a:spcAft>
              <a:spcPct val="35000"/>
            </a:spcAft>
          </a:pPr>
          <a:r>
            <a:rPr lang="en-US" sz="1300" kern="1200" dirty="0" smtClean="0"/>
            <a:t>Analysis</a:t>
          </a:r>
          <a:endParaRPr lang="en-US" sz="1300" kern="1200" dirty="0"/>
        </a:p>
      </dsp:txBody>
      <dsp:txXfrm>
        <a:off x="3480093" y="2837647"/>
        <a:ext cx="1065366" cy="8418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728DC-1538-4AED-BBE6-3D29D1E372D8}">
      <dsp:nvSpPr>
        <dsp:cNvPr id="0" name=""/>
        <dsp:cNvSpPr/>
      </dsp:nvSpPr>
      <dsp:spPr>
        <a:xfrm>
          <a:off x="1629382" y="2533084"/>
          <a:ext cx="1313234" cy="1309481"/>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Qualitative</a:t>
          </a:r>
        </a:p>
        <a:p>
          <a:pPr lvl="0" algn="ctr" defTabSz="622300">
            <a:lnSpc>
              <a:spcPct val="90000"/>
            </a:lnSpc>
            <a:spcBef>
              <a:spcPct val="0"/>
            </a:spcBef>
            <a:spcAft>
              <a:spcPct val="35000"/>
            </a:spcAft>
          </a:pPr>
          <a:r>
            <a:rPr lang="en-US" sz="1400" kern="1200" dirty="0" smtClean="0"/>
            <a:t>Risk </a:t>
          </a:r>
        </a:p>
        <a:p>
          <a:pPr lvl="0" algn="ctr" defTabSz="622300">
            <a:lnSpc>
              <a:spcPct val="90000"/>
            </a:lnSpc>
            <a:spcBef>
              <a:spcPct val="0"/>
            </a:spcBef>
            <a:spcAft>
              <a:spcPct val="35000"/>
            </a:spcAft>
          </a:pPr>
          <a:r>
            <a:rPr lang="en-US" sz="1400" kern="1200" dirty="0" smtClean="0"/>
            <a:t>Analysis</a:t>
          </a:r>
        </a:p>
      </dsp:txBody>
      <dsp:txXfrm>
        <a:off x="1821701" y="2724853"/>
        <a:ext cx="928596" cy="925943"/>
      </dsp:txXfrm>
    </dsp:sp>
    <dsp:sp modelId="{F3178ED0-1D17-40AC-B424-6B862ACE9A23}">
      <dsp:nvSpPr>
        <dsp:cNvPr id="0" name=""/>
        <dsp:cNvSpPr/>
      </dsp:nvSpPr>
      <dsp:spPr>
        <a:xfrm rot="11700000">
          <a:off x="569379" y="2691509"/>
          <a:ext cx="1041684" cy="351815"/>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562A72F8-431B-4762-9109-3CD84893C873}">
      <dsp:nvSpPr>
        <dsp:cNvPr id="0" name=""/>
        <dsp:cNvSpPr/>
      </dsp:nvSpPr>
      <dsp:spPr>
        <a:xfrm>
          <a:off x="767" y="2263526"/>
          <a:ext cx="1172718" cy="93817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100000"/>
            </a:lnSpc>
            <a:spcBef>
              <a:spcPct val="0"/>
            </a:spcBef>
            <a:spcAft>
              <a:spcPct val="35000"/>
            </a:spcAft>
          </a:pPr>
          <a:r>
            <a:rPr lang="en-US" sz="1400" kern="1200" dirty="0" smtClean="0"/>
            <a:t>Risk Probability</a:t>
          </a:r>
          <a:endParaRPr lang="en-US" sz="1400" kern="1200" dirty="0"/>
        </a:p>
      </dsp:txBody>
      <dsp:txXfrm>
        <a:off x="28245" y="2291004"/>
        <a:ext cx="1117762" cy="883218"/>
      </dsp:txXfrm>
    </dsp:sp>
    <dsp:sp modelId="{4A8F62DF-AF5F-4F0B-B84B-5DAD5CA74E77}">
      <dsp:nvSpPr>
        <dsp:cNvPr id="0" name=""/>
        <dsp:cNvSpPr/>
      </dsp:nvSpPr>
      <dsp:spPr>
        <a:xfrm rot="14700000">
          <a:off x="1241586" y="1890550"/>
          <a:ext cx="1043023" cy="351815"/>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A6D8D67A-1B6A-4E15-8A82-C830A48426A6}">
      <dsp:nvSpPr>
        <dsp:cNvPr id="0" name=""/>
        <dsp:cNvSpPr/>
      </dsp:nvSpPr>
      <dsp:spPr>
        <a:xfrm>
          <a:off x="956338" y="1124721"/>
          <a:ext cx="1172718" cy="93817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Probability and Impact Matrix</a:t>
          </a:r>
          <a:endParaRPr lang="en-US" sz="1400" kern="1200" dirty="0"/>
        </a:p>
      </dsp:txBody>
      <dsp:txXfrm>
        <a:off x="983816" y="1152199"/>
        <a:ext cx="1117762" cy="883218"/>
      </dsp:txXfrm>
    </dsp:sp>
    <dsp:sp modelId="{B3D923BE-2A2E-40A1-B28D-CCCDDDDF086D}">
      <dsp:nvSpPr>
        <dsp:cNvPr id="0" name=""/>
        <dsp:cNvSpPr/>
      </dsp:nvSpPr>
      <dsp:spPr>
        <a:xfrm rot="17700000">
          <a:off x="2287390" y="1890550"/>
          <a:ext cx="1043023" cy="351815"/>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88C8E149-7BDD-43A4-BA3D-16400BC004F7}">
      <dsp:nvSpPr>
        <dsp:cNvPr id="0" name=""/>
        <dsp:cNvSpPr/>
      </dsp:nvSpPr>
      <dsp:spPr>
        <a:xfrm>
          <a:off x="2442943" y="1124721"/>
          <a:ext cx="1172718" cy="93817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Risk Classification</a:t>
          </a:r>
          <a:endParaRPr lang="en-US" sz="1400" kern="1200" dirty="0"/>
        </a:p>
      </dsp:txBody>
      <dsp:txXfrm>
        <a:off x="2470421" y="1152199"/>
        <a:ext cx="1117762" cy="883218"/>
      </dsp:txXfrm>
    </dsp:sp>
    <dsp:sp modelId="{153DD745-DBE1-44FD-ABDD-A7EF7CFAB906}">
      <dsp:nvSpPr>
        <dsp:cNvPr id="0" name=""/>
        <dsp:cNvSpPr/>
      </dsp:nvSpPr>
      <dsp:spPr>
        <a:xfrm rot="20700000">
          <a:off x="2960935" y="2691509"/>
          <a:ext cx="1041684" cy="351815"/>
        </a:xfrm>
        <a:prstGeom prst="lef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CE108F0B-13C7-4772-8000-BFDEBC8E2CA8}">
      <dsp:nvSpPr>
        <dsp:cNvPr id="0" name=""/>
        <dsp:cNvSpPr/>
      </dsp:nvSpPr>
      <dsp:spPr>
        <a:xfrm>
          <a:off x="3398514" y="2263526"/>
          <a:ext cx="1172718" cy="938174"/>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tx1"/>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Risk Urgency</a:t>
          </a:r>
        </a:p>
      </dsp:txBody>
      <dsp:txXfrm>
        <a:off x="3425992" y="2291004"/>
        <a:ext cx="1117762" cy="883218"/>
      </dsp:txXfrm>
    </dsp:sp>
  </dsp:spTree>
</dsp:drawing>
</file>

<file path=ppt/diagrams/layout1.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0" tIns="49520" rIns="99040" bIns="49520" rtlCol="0"/>
          <a:lstStyle>
            <a:lvl1pPr algn="l">
              <a:defRPr sz="1300"/>
            </a:lvl1pPr>
          </a:lstStyle>
          <a:p>
            <a:endParaRPr lang="en-IN" dirty="0"/>
          </a:p>
        </p:txBody>
      </p:sp>
      <p:sp>
        <p:nvSpPr>
          <p:cNvPr id="3" name="Date Placeholder 2"/>
          <p:cNvSpPr>
            <a:spLocks noGrp="1"/>
          </p:cNvSpPr>
          <p:nvPr>
            <p:ph type="dt" sz="quarter" idx="1"/>
          </p:nvPr>
        </p:nvSpPr>
        <p:spPr>
          <a:xfrm>
            <a:off x="4143588" y="1"/>
            <a:ext cx="3169920" cy="480060"/>
          </a:xfrm>
          <a:prstGeom prst="rect">
            <a:avLst/>
          </a:prstGeom>
        </p:spPr>
        <p:txBody>
          <a:bodyPr vert="horz" lIns="99040" tIns="49520" rIns="99040" bIns="49520" rtlCol="0"/>
          <a:lstStyle>
            <a:lvl1pPr algn="r">
              <a:defRPr sz="1300"/>
            </a:lvl1pPr>
          </a:lstStyle>
          <a:p>
            <a:fld id="{A73B3874-4EDE-4EDC-B525-8967D0BF9027}" type="datetimeFigureOut">
              <a:rPr lang="en-IN" smtClean="0"/>
              <a:pPr/>
              <a:t>13-01-2016</a:t>
            </a:fld>
            <a:endParaRPr lang="en-IN"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9040" tIns="49520" rIns="99040" bIns="49520" rtlCol="0" anchor="b"/>
          <a:lstStyle>
            <a:lvl1pPr algn="l">
              <a:defRPr sz="1300"/>
            </a:lvl1pPr>
          </a:lstStyle>
          <a:p>
            <a:endParaRPr lang="en-IN" dirty="0"/>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9040" tIns="49520" rIns="99040" bIns="49520" rtlCol="0" anchor="b"/>
          <a:lstStyle>
            <a:lvl1pPr algn="r">
              <a:defRPr sz="1300"/>
            </a:lvl1pPr>
          </a:lstStyle>
          <a:p>
            <a:fld id="{8D9A3AFB-2D54-4257-8C08-258FF686D337}" type="slidenum">
              <a:rPr lang="en-IN" smtClean="0"/>
              <a:pPr/>
              <a:t>‹#›</a:t>
            </a:fld>
            <a:endParaRPr lang="en-IN" dirty="0"/>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0" tIns="49520" rIns="99040" bIns="49520" rtlCol="0"/>
          <a:lstStyle>
            <a:lvl1pPr algn="l">
              <a:defRPr sz="1300"/>
            </a:lvl1pPr>
          </a:lstStyle>
          <a:p>
            <a:endParaRPr lang="en-US" dirty="0"/>
          </a:p>
        </p:txBody>
      </p:sp>
      <p:sp>
        <p:nvSpPr>
          <p:cNvPr id="3" name="Date Placeholder 2"/>
          <p:cNvSpPr>
            <a:spLocks noGrp="1"/>
          </p:cNvSpPr>
          <p:nvPr>
            <p:ph type="dt" idx="1"/>
          </p:nvPr>
        </p:nvSpPr>
        <p:spPr>
          <a:xfrm>
            <a:off x="4143588" y="1"/>
            <a:ext cx="3169920" cy="480060"/>
          </a:xfrm>
          <a:prstGeom prst="rect">
            <a:avLst/>
          </a:prstGeom>
        </p:spPr>
        <p:txBody>
          <a:bodyPr vert="horz" lIns="99040" tIns="49520" rIns="99040" bIns="49520" rtlCol="0"/>
          <a:lstStyle>
            <a:lvl1pPr algn="r">
              <a:defRPr sz="1300"/>
            </a:lvl1pPr>
          </a:lstStyle>
          <a:p>
            <a:fld id="{FBA77E9D-1F26-455B-9FC4-1E2D7C5371B8}" type="datetimeFigureOut">
              <a:rPr lang="en-US" smtClean="0"/>
              <a:pPr/>
              <a:t>1/13/2016</a:t>
            </a:fld>
            <a:endParaRPr lang="en-US" dirty="0"/>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9040" tIns="49520" rIns="99040" bIns="49520" rtlCol="0" anchor="ctr"/>
          <a:lstStyle/>
          <a:p>
            <a:endParaRPr lang="en-US"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9040" tIns="49520" rIns="99040" bIns="495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9040" tIns="49520" rIns="99040" bIns="49520"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9040" tIns="49520" rIns="99040" bIns="49520" rtlCol="0" anchor="b"/>
          <a:lstStyle>
            <a:lvl1pPr algn="r">
              <a:defRPr sz="1300"/>
            </a:lvl1pPr>
          </a:lstStyle>
          <a:p>
            <a:fld id="{73FCE4C0-1175-4F38-90ED-AE7A39817694}" type="slidenum">
              <a:rPr lang="en-US" smtClean="0"/>
              <a:pPr/>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1</a:t>
            </a:fld>
            <a:endParaRPr lang="en-US" dirty="0"/>
          </a:p>
        </p:txBody>
      </p:sp>
    </p:spTree>
    <p:extLst>
      <p:ext uri="{BB962C8B-B14F-4D97-AF65-F5344CB8AC3E}">
        <p14:creationId xmlns:p14="http://schemas.microsoft.com/office/powerpoint/2010/main" val="19305562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7" y="807835"/>
            <a:ext cx="2765031" cy="360000"/>
          </a:xfrm>
          <a:prstGeom prst="rect">
            <a:avLst/>
          </a:prstGeom>
        </p:spPr>
      </p:pic>
    </p:spTree>
    <p:extLst>
      <p:ext uri="{BB962C8B-B14F-4D97-AF65-F5344CB8AC3E}">
        <p14:creationId xmlns:p14="http://schemas.microsoft.com/office/powerpoint/2010/main" val="1158773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683214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900000"/>
            <a:ext cx="8640000" cy="5265056"/>
          </a:xfrm>
        </p:spPr>
        <p:txBody>
          <a:bodyPr/>
          <a:lstStyle>
            <a:lvl1pPr marL="342900" indent="-342900">
              <a:buFont typeface="Wingdings" pitchFamily="2" charset="2"/>
              <a:buChar char="§"/>
              <a:defRPr sz="1600"/>
            </a:lvl1pPr>
            <a:lvl2pPr>
              <a:defRPr sz="15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900" b="1" baseline="0">
                <a:effectLst/>
                <a:latin typeface="+mj-lt"/>
              </a:defRPr>
            </a:lvl1pPr>
          </a:lstStyle>
          <a:p>
            <a:r>
              <a:rPr lang="en-US" dirty="0" smtClean="0"/>
              <a:t>Bulleted Text Slide Layout</a:t>
            </a:r>
            <a:endParaRPr lang="en-US" dirty="0"/>
          </a:p>
        </p:txBody>
      </p:sp>
      <p:cxnSp>
        <p:nvCxnSpPr>
          <p:cNvPr id="6" name="Straight Connector 5"/>
          <p:cNvCxnSpPr/>
          <p:nvPr/>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6524834"/>
            <a:ext cx="1852572" cy="241200"/>
          </a:xfrm>
          <a:prstGeom prst="rect">
            <a:avLst/>
          </a:prstGeom>
        </p:spPr>
      </p:pic>
      <p:sp>
        <p:nvSpPr>
          <p:cNvPr id="8"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Tree>
    <p:extLst>
      <p:ext uri="{BB962C8B-B14F-4D97-AF65-F5344CB8AC3E}">
        <p14:creationId xmlns:p14="http://schemas.microsoft.com/office/powerpoint/2010/main" val="934197763"/>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42775848"/>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0.1.1.2\Marketing\ISL1\Images\NEW\Innovation.jpg"/>
          <p:cNvPicPr>
            <a:picLocks noChangeAspect="1" noChangeArrowheads="1"/>
          </p:cNvPicPr>
          <p:nvPr/>
        </p:nvPicPr>
        <p:blipFill rotWithShape="1">
          <a:blip r:embed="rId3">
            <a:extLst>
              <a:ext uri="{28A0092B-C50C-407E-A947-70E740481C1C}">
                <a14:useLocalDpi xmlns:a14="http://schemas.microsoft.com/office/drawing/2010/main" val="0"/>
              </a:ext>
            </a:extLst>
          </a:blip>
          <a:srcRect l="-216" t="30343" r="216" b="11578"/>
          <a:stretch/>
        </p:blipFill>
        <p:spPr bwMode="auto">
          <a:xfrm>
            <a:off x="159599" y="1779587"/>
            <a:ext cx="8812800" cy="3406175"/>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79512" y="5517232"/>
            <a:ext cx="8001001" cy="566198"/>
          </a:xfrm>
        </p:spPr>
        <p:txBody>
          <a:bodyPr>
            <a:normAutofit/>
          </a:bodyPr>
          <a:lstStyle/>
          <a:p>
            <a:pPr>
              <a:spcBef>
                <a:spcPts val="600"/>
              </a:spcBef>
            </a:pPr>
            <a:r>
              <a:rPr lang="en-US" dirty="0" smtClean="0">
                <a:ea typeface="Tahoma" pitchFamily="34" charset="0"/>
                <a:cs typeface="Tahoma" pitchFamily="34" charset="0"/>
              </a:rPr>
              <a:t>January 2016</a:t>
            </a:r>
            <a:endParaRPr lang="en-IN" dirty="0">
              <a:ea typeface="Tahoma" pitchFamily="34" charset="0"/>
              <a:cs typeface="Tahoma" pitchFamily="34" charset="0"/>
            </a:endParaRPr>
          </a:p>
        </p:txBody>
      </p:sp>
      <p:sp>
        <p:nvSpPr>
          <p:cNvPr id="7" name="Rectangle 12"/>
          <p:cNvSpPr>
            <a:spLocks noChangeArrowheads="1"/>
          </p:cNvSpPr>
          <p:nvPr/>
        </p:nvSpPr>
        <p:spPr bwMode="auto">
          <a:xfrm>
            <a:off x="174008" y="6321033"/>
            <a:ext cx="8763000" cy="460767"/>
          </a:xfrm>
          <a:prstGeom prst="rect">
            <a:avLst/>
          </a:prstGeom>
          <a:noFill/>
          <a:ln w="38100">
            <a:noFill/>
            <a:prstDash val="sysDot"/>
            <a:miter lim="800000"/>
            <a:headEnd/>
            <a:tailEnd/>
          </a:ln>
        </p:spPr>
        <p:txBody>
          <a:bodyPr wrap="square">
            <a:spAutoFit/>
          </a:bodyPr>
          <a:lstStyle/>
          <a:p>
            <a:pPr algn="ctr" eaLnBrk="0" fontAlgn="base" hangingPunct="0">
              <a:lnSpc>
                <a:spcPct val="114000"/>
              </a:lnSpc>
              <a:spcBef>
                <a:spcPct val="0"/>
              </a:spcBef>
              <a:spcAft>
                <a:spcPct val="0"/>
              </a:spcAft>
            </a:pPr>
            <a:r>
              <a:rPr lang="en-US" sz="1050" dirty="0">
                <a:solidFill>
                  <a:schemeClr val="tx1">
                    <a:lumMod val="50000"/>
                    <a:lumOff val="50000"/>
                  </a:schemeClr>
                </a:solidFill>
                <a:cs typeface="Times New Roman" pitchFamily="18" charset="0"/>
              </a:rPr>
              <a:t>This document is confidential and contains proprietary information, including trade secrets of </a:t>
            </a:r>
            <a:r>
              <a:rPr lang="en-US" sz="1050" dirty="0" err="1">
                <a:solidFill>
                  <a:schemeClr val="tx1">
                    <a:lumMod val="50000"/>
                    <a:lumOff val="50000"/>
                  </a:schemeClr>
                </a:solidFill>
                <a:cs typeface="Times New Roman" pitchFamily="18" charset="0"/>
              </a:rPr>
              <a:t>CitiusTech</a:t>
            </a:r>
            <a:r>
              <a:rPr lang="en-US" sz="1050" dirty="0">
                <a:solidFill>
                  <a:schemeClr val="tx1">
                    <a:lumMod val="50000"/>
                    <a:lumOff val="50000"/>
                  </a:schemeClr>
                </a:solidFill>
                <a:cs typeface="Times New Roman" pitchFamily="18" charset="0"/>
              </a:rPr>
              <a:t>. Neither the document nor any of the information contained in it may be reproduced or disclosed to any unauthorized person under any circumstances without the express written permission of </a:t>
            </a:r>
            <a:r>
              <a:rPr lang="en-US" sz="1050" dirty="0" err="1">
                <a:solidFill>
                  <a:schemeClr val="tx1">
                    <a:lumMod val="50000"/>
                    <a:lumOff val="50000"/>
                  </a:schemeClr>
                </a:solidFill>
                <a:cs typeface="Times New Roman" pitchFamily="18" charset="0"/>
              </a:rPr>
              <a:t>CitiusTech</a:t>
            </a:r>
            <a:r>
              <a:rPr lang="en-US" sz="1050" dirty="0">
                <a:solidFill>
                  <a:schemeClr val="tx1">
                    <a:lumMod val="50000"/>
                    <a:lumOff val="50000"/>
                  </a:schemeClr>
                </a:solidFill>
                <a:cs typeface="Times New Roman" pitchFamily="18" charset="0"/>
              </a:rPr>
              <a:t>.</a:t>
            </a:r>
            <a:endParaRPr lang="en-US" sz="1050" dirty="0">
              <a:solidFill>
                <a:schemeClr val="tx1">
                  <a:lumMod val="50000"/>
                  <a:lumOff val="50000"/>
                </a:schemeClr>
              </a:solidFill>
              <a:cs typeface="Arial" pitchFamily="34" charset="0"/>
            </a:endParaRPr>
          </a:p>
        </p:txBody>
      </p:sp>
      <p:sp>
        <p:nvSpPr>
          <p:cNvPr id="8" name="Rectangle 7"/>
          <p:cNvSpPr/>
          <p:nvPr/>
        </p:nvSpPr>
        <p:spPr>
          <a:xfrm flipH="1">
            <a:off x="182880" y="3950573"/>
            <a:ext cx="4233672" cy="932688"/>
          </a:xfrm>
          <a:prstGeom prst="rect">
            <a:avLst/>
          </a:prstGeom>
          <a:solidFill>
            <a:schemeClr val="accent1">
              <a:lumMod val="75000"/>
              <a:alpha val="80000"/>
            </a:schemeClr>
          </a:solidFill>
        </p:spPr>
        <p:txBody>
          <a:bodyPr wrap="square" lIns="144000" anchor="ctr">
            <a:noAutofit/>
          </a:bodyPr>
          <a:lstStyle/>
          <a:p>
            <a:r>
              <a:rPr lang="en-US" sz="3200" b="1" dirty="0" smtClean="0">
                <a:solidFill>
                  <a:schemeClr val="bg1"/>
                </a:solidFill>
                <a:ea typeface="Segoe UI" pitchFamily="34" charset="0"/>
                <a:cs typeface="Segoe UI" pitchFamily="34" charset="0"/>
              </a:rPr>
              <a:t>Risk </a:t>
            </a:r>
            <a:r>
              <a:rPr lang="en-US" sz="3200" b="1" dirty="0" smtClean="0">
                <a:solidFill>
                  <a:schemeClr val="bg1"/>
                </a:solidFill>
                <a:ea typeface="Segoe UI" pitchFamily="34" charset="0"/>
                <a:cs typeface="Segoe UI" pitchFamily="34" charset="0"/>
              </a:rPr>
              <a:t>Management</a:t>
            </a:r>
            <a:endParaRPr lang="en-IN" sz="3200" b="1" dirty="0" smtClean="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674651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754221"/>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b="1"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a:t>
            </a:r>
            <a:r>
              <a:rPr lang="en-US" sz="2000" dirty="0" smtClean="0"/>
              <a:t>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a:t>
            </a:r>
            <a:r>
              <a:rPr lang="en-IN" sz="2000" dirty="0" smtClean="0"/>
              <a:t>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521674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What </a:t>
            </a:r>
            <a:r>
              <a:rPr lang="en-US" dirty="0" smtClean="0"/>
              <a:t>is </a:t>
            </a:r>
            <a:r>
              <a:rPr lang="en-US" dirty="0" smtClean="0"/>
              <a:t>Risk?</a:t>
            </a:r>
            <a:endParaRPr lang="en-US" dirty="0"/>
          </a:p>
        </p:txBody>
      </p:sp>
      <p:sp>
        <p:nvSpPr>
          <p:cNvPr id="3" name="Text Placeholder 2"/>
          <p:cNvSpPr>
            <a:spLocks noGrp="1"/>
          </p:cNvSpPr>
          <p:nvPr>
            <p:ph type="body" sz="quarter" idx="10"/>
          </p:nvPr>
        </p:nvSpPr>
        <p:spPr>
          <a:xfrm>
            <a:off x="274320" y="914400"/>
            <a:ext cx="8558784" cy="5486400"/>
          </a:xfrm>
        </p:spPr>
        <p:txBody>
          <a:bodyPr>
            <a:normAutofit/>
          </a:bodyPr>
          <a:lstStyle/>
          <a:p>
            <a:pPr fontAlgn="base"/>
            <a:r>
              <a:rPr lang="en-US" sz="1800" dirty="0" smtClean="0"/>
              <a:t>Risk is an uncertain event or condition that, if occurs, has an effect on at least one project objective i.e. scope, schedule, cost and quality.</a:t>
            </a:r>
          </a:p>
          <a:p>
            <a:r>
              <a:rPr lang="en-US" sz="1800" dirty="0" smtClean="0"/>
              <a:t>Risk conditions could include aspects of project’s or organization’s environment that may contribute to project risk, such as immature project management practices, lack of integrated management systems, concurrent multiple projects or dependency on external participants who cannot be controlled. </a:t>
            </a:r>
            <a:endParaRPr lang="en-US" sz="1800" dirty="0"/>
          </a:p>
          <a:p>
            <a:pPr fontAlgn="base"/>
            <a:endParaRPr lang="en-US" sz="1800" dirty="0"/>
          </a:p>
        </p:txBody>
      </p:sp>
    </p:spTree>
    <p:extLst>
      <p:ext uri="{BB962C8B-B14F-4D97-AF65-F5344CB8AC3E}">
        <p14:creationId xmlns:p14="http://schemas.microsoft.com/office/powerpoint/2010/main" val="3505186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226745"/>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b="1" dirty="0" smtClean="0"/>
              <a:t>Basic Thoughts </a:t>
            </a:r>
            <a:r>
              <a:rPr lang="en-IN" sz="2000" b="1" dirty="0"/>
              <a:t>on </a:t>
            </a:r>
            <a:r>
              <a:rPr lang="en-IN" sz="2000" b="1" dirty="0" smtClean="0"/>
              <a:t>Mitigating</a:t>
            </a:r>
            <a:endParaRPr lang="en-US" sz="2000" b="1" dirty="0"/>
          </a:p>
          <a:p>
            <a:pPr>
              <a:spcBef>
                <a:spcPts val="600"/>
              </a:spcBef>
              <a:spcAft>
                <a:spcPts val="600"/>
              </a:spcAft>
              <a:buFont typeface="Arial" panose="020B0604020202020204" pitchFamily="34" charset="0"/>
              <a:buChar char="•"/>
            </a:pPr>
            <a:r>
              <a:rPr lang="en-US" sz="2000" dirty="0" smtClean="0"/>
              <a:t>Forums </a:t>
            </a:r>
            <a:r>
              <a:rPr lang="en-US" sz="2000" dirty="0" smtClean="0"/>
              <a:t>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a:t>
            </a:r>
            <a:r>
              <a:rPr lang="en-IN" sz="2000" dirty="0" smtClean="0"/>
              <a:t>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521674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Basic Thoughts on </a:t>
            </a:r>
            <a:r>
              <a:rPr lang="en-US" dirty="0" smtClean="0"/>
              <a:t>Mitigating</a:t>
            </a:r>
            <a:endParaRPr lang="en-US" dirty="0"/>
          </a:p>
        </p:txBody>
      </p:sp>
      <p:sp>
        <p:nvSpPr>
          <p:cNvPr id="4" name="Rectangle 3"/>
          <p:cNvSpPr/>
          <p:nvPr/>
        </p:nvSpPr>
        <p:spPr>
          <a:xfrm>
            <a:off x="274320" y="914400"/>
            <a:ext cx="8558784" cy="1856919"/>
          </a:xfrm>
          <a:prstGeom prst="rect">
            <a:avLst/>
          </a:prstGeom>
        </p:spPr>
        <p:txBody>
          <a:bodyPr wrap="square">
            <a:spAutoFit/>
          </a:bodyPr>
          <a:lstStyle/>
          <a:p>
            <a:pPr marL="285750" lvl="0" indent="-285750">
              <a:spcBef>
                <a:spcPts val="432"/>
              </a:spcBef>
              <a:buFont typeface="Arial" panose="020B0604020202020204" pitchFamily="34" charset="0"/>
              <a:buChar char="•"/>
            </a:pPr>
            <a:r>
              <a:rPr lang="en-US" dirty="0" smtClean="0">
                <a:solidFill>
                  <a:schemeClr val="tx1">
                    <a:lumMod val="75000"/>
                    <a:lumOff val="25000"/>
                  </a:schemeClr>
                </a:solidFill>
              </a:rPr>
              <a:t>Any assignment be it the smallest room booking or be it planning a project, there are risks of it not happening as smoothly as expected</a:t>
            </a:r>
          </a:p>
          <a:p>
            <a:pPr marL="285750" lvl="0" indent="-285750">
              <a:spcBef>
                <a:spcPts val="432"/>
              </a:spcBef>
              <a:buFont typeface="Arial" panose="020B0604020202020204" pitchFamily="34" charset="0"/>
              <a:buChar char="•"/>
            </a:pPr>
            <a:r>
              <a:rPr lang="en-US" dirty="0" smtClean="0">
                <a:solidFill>
                  <a:schemeClr val="tx1">
                    <a:lumMod val="75000"/>
                    <a:lumOff val="25000"/>
                  </a:schemeClr>
                </a:solidFill>
              </a:rPr>
              <a:t>Start with identifying the expected mishaps, brainstorm with your team, identify all the possible and rarest of issues that can be a blocker</a:t>
            </a:r>
          </a:p>
          <a:p>
            <a:pPr marL="285750" lvl="0" indent="-285750">
              <a:spcBef>
                <a:spcPts val="432"/>
              </a:spcBef>
              <a:buFont typeface="Arial" panose="020B0604020202020204" pitchFamily="34" charset="0"/>
              <a:buChar char="•"/>
            </a:pPr>
            <a:r>
              <a:rPr lang="en-US" dirty="0" smtClean="0">
                <a:solidFill>
                  <a:schemeClr val="tx1">
                    <a:lumMod val="75000"/>
                    <a:lumOff val="25000"/>
                  </a:schemeClr>
                </a:solidFill>
              </a:rPr>
              <a:t>Take actions, assess the risks, highlight the risks, bring attention to the risks, and feel confident by being proactive on taking care of these risks!</a:t>
            </a:r>
          </a:p>
        </p:txBody>
      </p:sp>
    </p:spTree>
    <p:extLst>
      <p:ext uri="{BB962C8B-B14F-4D97-AF65-F5344CB8AC3E}">
        <p14:creationId xmlns:p14="http://schemas.microsoft.com/office/powerpoint/2010/main" val="1006435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90325"/>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b="1" dirty="0" smtClean="0"/>
              <a:t>Forum </a:t>
            </a:r>
            <a:r>
              <a:rPr lang="en-US" sz="2000" b="1" dirty="0" smtClean="0"/>
              <a:t>to Highlight Risks</a:t>
            </a:r>
            <a:endParaRPr lang="en-US" sz="2000" b="1" dirty="0"/>
          </a:p>
          <a:p>
            <a:pPr lvl="0">
              <a:spcBef>
                <a:spcPts val="600"/>
              </a:spcBef>
              <a:spcAft>
                <a:spcPts val="600"/>
              </a:spcAft>
              <a:buFont typeface="Arial" panose="020B0604020202020204" pitchFamily="34" charset="0"/>
              <a:buChar char="•"/>
            </a:pPr>
            <a:r>
              <a:rPr lang="en-IN" sz="2000" dirty="0" smtClean="0"/>
              <a:t>When </a:t>
            </a:r>
            <a:r>
              <a:rPr lang="en-IN" sz="2000" dirty="0"/>
              <a:t>to </a:t>
            </a:r>
            <a:r>
              <a:rPr lang="en-IN" sz="2000" dirty="0" smtClean="0"/>
              <a:t>Highlight?, What </a:t>
            </a:r>
            <a:r>
              <a:rPr lang="en-IN" sz="2000" dirty="0"/>
              <a:t>to </a:t>
            </a:r>
            <a:r>
              <a:rPr lang="en-IN" sz="2000" dirty="0" smtClean="0"/>
              <a:t>Highlight?, Whom </a:t>
            </a:r>
            <a:r>
              <a:rPr lang="en-IN" sz="2000" dirty="0"/>
              <a:t>to </a:t>
            </a:r>
            <a:r>
              <a:rPr lang="en-IN" sz="2000" dirty="0" smtClean="0"/>
              <a:t>Highlight?</a:t>
            </a:r>
            <a:endParaRPr lang="en-US" sz="2000" dirty="0"/>
          </a:p>
          <a:p>
            <a:pPr lvl="0">
              <a:spcBef>
                <a:spcPts val="600"/>
              </a:spcBef>
              <a:spcAft>
                <a:spcPts val="600"/>
              </a:spcAft>
              <a:buFont typeface="Arial" panose="020B0604020202020204" pitchFamily="34" charset="0"/>
              <a:buChar char="•"/>
            </a:pPr>
            <a:r>
              <a:rPr lang="en-IN" sz="2000" dirty="0"/>
              <a:t>Put 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 </a:t>
            </a:r>
            <a:r>
              <a:rPr lang="en-IN" sz="2000" dirty="0"/>
              <a:t>to </a:t>
            </a:r>
            <a:r>
              <a:rPr lang="en-IN" sz="2000" dirty="0" smtClean="0"/>
              <a:t>Help</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a:t>5 </a:t>
            </a: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0"/>
            <a:r>
              <a:rPr lang="en-US" dirty="0" smtClean="0"/>
              <a:t>Forum </a:t>
            </a:r>
            <a:r>
              <a:rPr lang="en-US" dirty="0" smtClean="0"/>
              <a:t>to Highlight Risks</a:t>
            </a:r>
            <a:endParaRPr lang="en-US" dirty="0"/>
          </a:p>
        </p:txBody>
      </p:sp>
      <p:sp>
        <p:nvSpPr>
          <p:cNvPr id="4" name="Rectangle 3"/>
          <p:cNvSpPr/>
          <p:nvPr/>
        </p:nvSpPr>
        <p:spPr>
          <a:xfrm>
            <a:off x="274320" y="914400"/>
            <a:ext cx="8558784" cy="2944396"/>
          </a:xfrm>
          <a:prstGeom prst="rect">
            <a:avLst/>
          </a:prstGeom>
        </p:spPr>
        <p:txBody>
          <a:bodyPr wrap="square">
            <a:spAutoFit/>
          </a:bodyPr>
          <a:lstStyle/>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Many mediums can be used to get proper attention to your issues and risks</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For scrum based projects</a:t>
            </a:r>
          </a:p>
          <a:p>
            <a:pPr marL="693738" lvl="1" indent="-347663">
              <a:spcBef>
                <a:spcPts val="432"/>
              </a:spcBef>
              <a:buFont typeface="Arial" panose="020B0604020202020204" pitchFamily="34" charset="0"/>
              <a:buChar char="•"/>
            </a:pPr>
            <a:r>
              <a:rPr lang="en-US" dirty="0">
                <a:solidFill>
                  <a:schemeClr val="tx1">
                    <a:lumMod val="75000"/>
                    <a:lumOff val="25000"/>
                  </a:schemeClr>
                </a:solidFill>
              </a:rPr>
              <a:t>Y</a:t>
            </a:r>
            <a:r>
              <a:rPr lang="en-US" dirty="0" smtClean="0">
                <a:solidFill>
                  <a:schemeClr val="tx1">
                    <a:lumMod val="75000"/>
                    <a:lumOff val="25000"/>
                  </a:schemeClr>
                </a:solidFill>
              </a:rPr>
              <a:t>ou highlight the impediments in your daily scrum</a:t>
            </a:r>
          </a:p>
          <a:p>
            <a:pPr marL="693738" lvl="1" indent="-347663">
              <a:spcBef>
                <a:spcPts val="432"/>
              </a:spcBef>
              <a:buFont typeface="Arial" panose="020B0604020202020204" pitchFamily="34" charset="0"/>
              <a:buChar char="•"/>
            </a:pPr>
            <a:r>
              <a:rPr lang="en-US" dirty="0" smtClean="0">
                <a:solidFill>
                  <a:schemeClr val="tx1">
                    <a:lumMod val="75000"/>
                    <a:lumOff val="25000"/>
                  </a:schemeClr>
                </a:solidFill>
              </a:rPr>
              <a:t>You highlight bigger issues and impediments in your scrum of scrum calls</a:t>
            </a:r>
          </a:p>
          <a:p>
            <a:pPr marL="346075" indent="-346075">
              <a:spcBef>
                <a:spcPts val="432"/>
              </a:spcBef>
              <a:buFont typeface="Wingdings" panose="05000000000000000000" pitchFamily="2" charset="2"/>
              <a:buChar char="§"/>
            </a:pPr>
            <a:r>
              <a:rPr lang="en-US" dirty="0" smtClean="0">
                <a:solidFill>
                  <a:schemeClr val="tx1">
                    <a:lumMod val="75000"/>
                    <a:lumOff val="25000"/>
                  </a:schemeClr>
                </a:solidFill>
              </a:rPr>
              <a:t>For project issues</a:t>
            </a:r>
          </a:p>
          <a:p>
            <a:pPr marL="693738" lvl="1" indent="-347663">
              <a:spcBef>
                <a:spcPts val="432"/>
              </a:spcBef>
              <a:buFont typeface="Arial" panose="020B0604020202020204" pitchFamily="34" charset="0"/>
              <a:buChar char="•"/>
            </a:pPr>
            <a:r>
              <a:rPr lang="en-US" dirty="0" smtClean="0">
                <a:solidFill>
                  <a:schemeClr val="tx1">
                    <a:lumMod val="75000"/>
                    <a:lumOff val="25000"/>
                  </a:schemeClr>
                </a:solidFill>
              </a:rPr>
              <a:t>You email your immediate leads about the issues and risk</a:t>
            </a:r>
          </a:p>
          <a:p>
            <a:pPr marL="693738" lvl="1" indent="-347663">
              <a:spcBef>
                <a:spcPts val="432"/>
              </a:spcBef>
              <a:buFont typeface="Arial" panose="020B0604020202020204" pitchFamily="34" charset="0"/>
              <a:buChar char="•"/>
            </a:pPr>
            <a:r>
              <a:rPr lang="en-US" dirty="0" smtClean="0">
                <a:solidFill>
                  <a:schemeClr val="tx1">
                    <a:lumMod val="75000"/>
                    <a:lumOff val="25000"/>
                  </a:schemeClr>
                </a:solidFill>
              </a:rPr>
              <a:t>You bring attention to it in the fortnightly meetings (</a:t>
            </a:r>
            <a:r>
              <a:rPr lang="en-US" dirty="0" err="1" smtClean="0">
                <a:solidFill>
                  <a:schemeClr val="tx1">
                    <a:lumMod val="75000"/>
                    <a:lumOff val="25000"/>
                  </a:schemeClr>
                </a:solidFill>
              </a:rPr>
              <a:t>AnPs</a:t>
            </a:r>
            <a:r>
              <a:rPr lang="en-US" dirty="0" smtClean="0">
                <a:solidFill>
                  <a:schemeClr val="tx1">
                    <a:lumMod val="75000"/>
                    <a:lumOff val="25000"/>
                  </a:schemeClr>
                </a:solidFill>
              </a:rPr>
              <a:t>) and request help for solving those, at the same time track those to closure</a:t>
            </a:r>
          </a:p>
          <a:p>
            <a:pPr marL="285750" lvl="0" indent="-285750">
              <a:spcBef>
                <a:spcPts val="432"/>
              </a:spcBef>
              <a:buFont typeface="Arial" panose="020B0604020202020204" pitchFamily="34" charset="0"/>
              <a:buChar char="•"/>
            </a:pPr>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3393889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0"/>
            <a:r>
              <a:rPr lang="en-IN" dirty="0" smtClean="0"/>
              <a:t>When, What and Whom </a:t>
            </a:r>
            <a:r>
              <a:rPr lang="en-IN" dirty="0"/>
              <a:t>to </a:t>
            </a:r>
            <a:r>
              <a:rPr lang="en-IN" dirty="0" smtClean="0"/>
              <a:t>Highlight</a:t>
            </a:r>
            <a:r>
              <a:rPr lang="en-IN" dirty="0" smtClean="0"/>
              <a:t>?</a:t>
            </a:r>
            <a:endParaRPr lang="en-US" dirty="0"/>
          </a:p>
        </p:txBody>
      </p:sp>
      <p:sp>
        <p:nvSpPr>
          <p:cNvPr id="4" name="Rectangle 3"/>
          <p:cNvSpPr/>
          <p:nvPr/>
        </p:nvSpPr>
        <p:spPr>
          <a:xfrm>
            <a:off x="274320" y="914400"/>
            <a:ext cx="8558784" cy="3067506"/>
          </a:xfrm>
          <a:prstGeom prst="rect">
            <a:avLst/>
          </a:prstGeom>
        </p:spPr>
        <p:txBody>
          <a:bodyPr wrap="square">
            <a:spAutoFit/>
          </a:bodyPr>
          <a:lstStyle/>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It is important to assess which risk needs what kind of attention and whose attention</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It would not be helpful to let your MDL know about a daily scrum call impediment, but that is of huge importance to the scrum master</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At the same time, you need to highlight a case of poor performer to your manager immediately before the client escalates about the same</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Forum of highlighting issues is also of utmost importance. For e.g. you need to highlight project issues and risks in the </a:t>
            </a:r>
            <a:r>
              <a:rPr lang="en-US" dirty="0" err="1" smtClean="0">
                <a:solidFill>
                  <a:schemeClr val="tx1">
                    <a:lumMod val="75000"/>
                    <a:lumOff val="25000"/>
                  </a:schemeClr>
                </a:solidFill>
              </a:rPr>
              <a:t>AnP</a:t>
            </a:r>
            <a:r>
              <a:rPr lang="en-US" dirty="0" smtClean="0">
                <a:solidFill>
                  <a:schemeClr val="tx1">
                    <a:lumMod val="75000"/>
                    <a:lumOff val="25000"/>
                  </a:schemeClr>
                </a:solidFill>
              </a:rPr>
              <a:t> meetings which needs the attention and tracking from the senior management, these shouldn’t be highlighted in client meetings directly</a:t>
            </a:r>
          </a:p>
          <a:p>
            <a:pPr marL="285750" lvl="0" indent="-285750">
              <a:spcBef>
                <a:spcPts val="432"/>
              </a:spcBef>
              <a:buFont typeface="Wingdings" panose="05000000000000000000" pitchFamily="2" charset="2"/>
              <a:buChar char="§"/>
            </a:pPr>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983405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3140968"/>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a:t>
            </a:r>
            <a:r>
              <a:rPr lang="en-US" sz="2000" dirty="0" smtClean="0"/>
              <a:t>to Highlight Risks</a:t>
            </a:r>
            <a:endParaRPr lang="en-US" sz="2000" dirty="0"/>
          </a:p>
          <a:p>
            <a:pPr lvl="0">
              <a:spcBef>
                <a:spcPts val="600"/>
              </a:spcBef>
              <a:spcAft>
                <a:spcPts val="600"/>
              </a:spcAft>
              <a:buFont typeface="Arial" panose="020B0604020202020204" pitchFamily="34" charset="0"/>
              <a:buChar char="•"/>
            </a:pPr>
            <a:r>
              <a:rPr lang="en-IN" sz="2000" b="1" dirty="0" smtClean="0"/>
              <a:t>Put </a:t>
            </a:r>
            <a:r>
              <a:rPr lang="en-IN" sz="2000" b="1" dirty="0"/>
              <a:t>your </a:t>
            </a:r>
            <a:r>
              <a:rPr lang="en-IN" sz="2000" b="1" dirty="0" smtClean="0"/>
              <a:t>Thinking Cap </a:t>
            </a:r>
            <a:r>
              <a:rPr lang="en-IN" sz="2000" b="1"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Involvement </a:t>
            </a:r>
            <a:r>
              <a:rPr lang="en-IN" sz="2000" dirty="0"/>
              <a:t>to </a:t>
            </a:r>
            <a:r>
              <a:rPr lang="en-IN" sz="2000" dirty="0" smtClean="0"/>
              <a:t>Help</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a:t>5 </a:t>
            </a: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0"/>
            <a:r>
              <a:rPr lang="en-IN" dirty="0"/>
              <a:t>Put your </a:t>
            </a:r>
            <a:r>
              <a:rPr lang="en-IN" dirty="0" smtClean="0"/>
              <a:t>Thinking Cap </a:t>
            </a:r>
            <a:r>
              <a:rPr lang="en-IN" dirty="0"/>
              <a:t>on </a:t>
            </a:r>
            <a:r>
              <a:rPr lang="en-IN" b="0" dirty="0" smtClean="0">
                <a:sym typeface="Wingdings" panose="05000000000000000000" pitchFamily="2" charset="2"/>
              </a:rPr>
              <a:t></a:t>
            </a:r>
            <a:endParaRPr lang="en-US" b="0" dirty="0"/>
          </a:p>
        </p:txBody>
      </p:sp>
      <p:sp>
        <p:nvSpPr>
          <p:cNvPr id="5" name="Rectangle 4"/>
          <p:cNvSpPr/>
          <p:nvPr/>
        </p:nvSpPr>
        <p:spPr>
          <a:xfrm>
            <a:off x="274320" y="914400"/>
            <a:ext cx="5271665" cy="2185214"/>
          </a:xfrm>
          <a:prstGeom prst="rect">
            <a:avLst/>
          </a:prstGeom>
        </p:spPr>
        <p:txBody>
          <a:bodyPr wrap="square">
            <a:spAutoFit/>
          </a:bodyPr>
          <a:lstStyle/>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All said, to really bring such a plan in action, everyone needs to be “A </a:t>
            </a:r>
            <a:r>
              <a:rPr lang="en-US" dirty="0">
                <a:solidFill>
                  <a:schemeClr val="tx1">
                    <a:lumMod val="75000"/>
                    <a:lumOff val="25000"/>
                  </a:schemeClr>
                </a:solidFill>
              </a:rPr>
              <a:t>T</a:t>
            </a:r>
            <a:r>
              <a:rPr lang="en-US" dirty="0" smtClean="0">
                <a:solidFill>
                  <a:schemeClr val="tx1">
                    <a:lumMod val="75000"/>
                    <a:lumOff val="25000"/>
                  </a:schemeClr>
                </a:solidFill>
              </a:rPr>
              <a:t>hinker”</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Before you plan for an activity think well of the possible issues, concerns, difficulties that can be foreseen</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Identify the risks in taking any decisions</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Evaluate the risks &amp; mitigate the risks</a:t>
            </a:r>
          </a:p>
        </p:txBody>
      </p:sp>
      <p:grpSp>
        <p:nvGrpSpPr>
          <p:cNvPr id="4" name="Group 3"/>
          <p:cNvGrpSpPr/>
          <p:nvPr/>
        </p:nvGrpSpPr>
        <p:grpSpPr>
          <a:xfrm>
            <a:off x="5545985" y="914400"/>
            <a:ext cx="3024336" cy="3168256"/>
            <a:chOff x="5796136" y="1486929"/>
            <a:chExt cx="3024336" cy="3374446"/>
          </a:xfrm>
        </p:grpSpPr>
        <p:pic>
          <p:nvPicPr>
            <p:cNvPr id="3074" name="Picture 2" descr="https://technostories.files.wordpress.com/2011/02/the_thinker_pt0001_5_30_08_pro_me.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r="41977"/>
            <a:stretch/>
          </p:blipFill>
          <p:spPr bwMode="auto">
            <a:xfrm>
              <a:off x="5796136" y="1486929"/>
              <a:ext cx="3024336" cy="293192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6884672" y="4492043"/>
              <a:ext cx="1095300" cy="369332"/>
            </a:xfrm>
            <a:prstGeom prst="rect">
              <a:avLst/>
            </a:prstGeom>
          </p:spPr>
          <p:txBody>
            <a:bodyPr wrap="none">
              <a:spAutoFit/>
            </a:bodyPr>
            <a:lstStyle/>
            <a:p>
              <a:r>
                <a:rPr lang="en-US" b="1" u="sng" dirty="0"/>
                <a:t>A Thinker</a:t>
              </a:r>
            </a:p>
          </p:txBody>
        </p:sp>
      </p:grpSp>
    </p:spTree>
    <p:extLst>
      <p:ext uri="{BB962C8B-B14F-4D97-AF65-F5344CB8AC3E}">
        <p14:creationId xmlns:p14="http://schemas.microsoft.com/office/powerpoint/2010/main" val="2208398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3573016"/>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a:t>
            </a:r>
            <a:r>
              <a:rPr lang="en-US" sz="2000" dirty="0" smtClean="0"/>
              <a:t>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b="1"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a:t>
            </a:r>
            <a:r>
              <a:rPr lang="en-IN" sz="2000" dirty="0" smtClean="0"/>
              <a:t>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863640"/>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b="1" dirty="0"/>
              <a:t>How an I</a:t>
            </a:r>
            <a:r>
              <a:rPr lang="en-IN" sz="2000" b="1" dirty="0" smtClean="0"/>
              <a:t>ssue is Born</a:t>
            </a:r>
            <a:r>
              <a:rPr lang="en-IN" sz="2000" b="1" dirty="0"/>
              <a:t>?</a:t>
            </a:r>
            <a:endParaRPr lang="en-US" sz="2000" b="1"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a:t>
            </a:r>
            <a:r>
              <a:rPr lang="en-US" sz="2000" dirty="0" smtClean="0"/>
              <a:t>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smtClean="0"/>
              <a:t>Management/Leadership 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644298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Process of Risk </a:t>
            </a:r>
            <a:r>
              <a:rPr lang="en-US" dirty="0" smtClean="0"/>
              <a:t>Management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59368232"/>
              </p:ext>
            </p:extLst>
          </p:nvPr>
        </p:nvGraphicFramePr>
        <p:xfrm>
          <a:off x="274320" y="914400"/>
          <a:ext cx="8534400" cy="4139584"/>
        </p:xfrm>
        <a:graphic>
          <a:graphicData uri="http://schemas.openxmlformats.org/drawingml/2006/table">
            <a:tbl>
              <a:tblPr firstRow="1" bandRow="1">
                <a:tableStyleId>{5FD0F851-EC5A-4D38-B0AD-8093EC10F338}</a:tableStyleId>
              </a:tblPr>
              <a:tblGrid>
                <a:gridCol w="3124200"/>
                <a:gridCol w="5410200"/>
              </a:tblGrid>
              <a:tr h="477634">
                <a:tc>
                  <a:txBody>
                    <a:bodyPr/>
                    <a:lstStyle/>
                    <a:p>
                      <a:r>
                        <a:rPr lang="en-US" dirty="0" smtClean="0">
                          <a:solidFill>
                            <a:schemeClr val="tx1">
                              <a:lumMod val="75000"/>
                              <a:lumOff val="25000"/>
                            </a:schemeClr>
                          </a:solidFill>
                        </a:rPr>
                        <a:t>Steps</a:t>
                      </a:r>
                      <a:endParaRPr lang="en-US" dirty="0">
                        <a:solidFill>
                          <a:schemeClr val="tx1">
                            <a:lumMod val="75000"/>
                            <a:lumOff val="25000"/>
                          </a:schemeClr>
                        </a:solidFill>
                      </a:endParaRPr>
                    </a:p>
                  </a:txBody>
                  <a:tcPr/>
                </a:tc>
                <a:tc>
                  <a:txBody>
                    <a:bodyPr/>
                    <a:lstStyle/>
                    <a:p>
                      <a:r>
                        <a:rPr lang="en-US" dirty="0" smtClean="0">
                          <a:solidFill>
                            <a:schemeClr val="tx1">
                              <a:lumMod val="75000"/>
                              <a:lumOff val="25000"/>
                            </a:schemeClr>
                          </a:solidFill>
                        </a:rPr>
                        <a:t>Description</a:t>
                      </a:r>
                      <a:endParaRPr lang="en-US" dirty="0">
                        <a:solidFill>
                          <a:schemeClr val="tx1">
                            <a:lumMod val="75000"/>
                            <a:lumOff val="25000"/>
                          </a:schemeClr>
                        </a:solidFill>
                      </a:endParaRPr>
                    </a:p>
                  </a:txBody>
                  <a:tcPr/>
                </a:tc>
              </a:tr>
              <a:tr h="824410">
                <a:tc>
                  <a:txBody>
                    <a:bodyPr/>
                    <a:lstStyle/>
                    <a:p>
                      <a:r>
                        <a:rPr lang="en-US" smtClean="0">
                          <a:solidFill>
                            <a:schemeClr val="tx1">
                              <a:lumMod val="75000"/>
                              <a:lumOff val="25000"/>
                            </a:schemeClr>
                          </a:solidFill>
                        </a:rPr>
                        <a:t>Planning </a:t>
                      </a:r>
                      <a:r>
                        <a:rPr lang="en-US" dirty="0" smtClean="0">
                          <a:solidFill>
                            <a:schemeClr val="tx1">
                              <a:lumMod val="75000"/>
                              <a:lumOff val="25000"/>
                            </a:schemeClr>
                          </a:solidFill>
                        </a:rPr>
                        <a:t>a Risk Management</a:t>
                      </a:r>
                    </a:p>
                  </a:txBody>
                  <a:tcPr/>
                </a:tc>
                <a:tc>
                  <a:txBody>
                    <a:bodyPr/>
                    <a:lstStyle/>
                    <a:p>
                      <a:r>
                        <a:rPr lang="en-US" dirty="0" smtClean="0">
                          <a:solidFill>
                            <a:schemeClr val="tx1">
                              <a:lumMod val="75000"/>
                              <a:lumOff val="25000"/>
                            </a:schemeClr>
                          </a:solidFill>
                        </a:rPr>
                        <a:t>Process to define how to conduct risk management activities </a:t>
                      </a:r>
                      <a:endParaRPr lang="en-US" dirty="0">
                        <a:solidFill>
                          <a:schemeClr val="tx1">
                            <a:lumMod val="75000"/>
                            <a:lumOff val="25000"/>
                          </a:schemeClr>
                        </a:solidFill>
                      </a:endParaRPr>
                    </a:p>
                  </a:txBody>
                  <a:tcPr/>
                </a:tc>
              </a:tr>
              <a:tr h="8244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75000"/>
                              <a:lumOff val="25000"/>
                            </a:schemeClr>
                          </a:solidFill>
                        </a:rPr>
                        <a:t>Identify Risks</a:t>
                      </a:r>
                    </a:p>
                  </a:txBody>
                  <a:tcPr/>
                </a:tc>
                <a:tc>
                  <a:txBody>
                    <a:bodyPr/>
                    <a:lstStyle/>
                    <a:p>
                      <a:r>
                        <a:rPr lang="en-US" dirty="0" smtClean="0">
                          <a:solidFill>
                            <a:schemeClr val="tx1">
                              <a:lumMod val="75000"/>
                              <a:lumOff val="25000"/>
                            </a:schemeClr>
                          </a:solidFill>
                        </a:rPr>
                        <a:t>Process to identify the risks that would affect the process/project.</a:t>
                      </a:r>
                      <a:endParaRPr lang="en-US" dirty="0">
                        <a:solidFill>
                          <a:schemeClr val="tx1">
                            <a:lumMod val="75000"/>
                            <a:lumOff val="25000"/>
                          </a:schemeClr>
                        </a:solidFill>
                      </a:endParaRPr>
                    </a:p>
                  </a:txBody>
                  <a:tcPr/>
                </a:tc>
              </a:tr>
              <a:tr h="824410">
                <a:tc>
                  <a:txBody>
                    <a:bodyPr/>
                    <a:lstStyle/>
                    <a:p>
                      <a:r>
                        <a:rPr lang="en-US" dirty="0" smtClean="0">
                          <a:solidFill>
                            <a:schemeClr val="tx1">
                              <a:lumMod val="75000"/>
                              <a:lumOff val="25000"/>
                            </a:schemeClr>
                          </a:solidFill>
                        </a:rPr>
                        <a:t>Perform Qualitative and Quantitative Risk Analysis</a:t>
                      </a:r>
                      <a:endParaRPr lang="en-US" dirty="0">
                        <a:solidFill>
                          <a:schemeClr val="tx1">
                            <a:lumMod val="75000"/>
                            <a:lumOff val="25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75000"/>
                              <a:lumOff val="25000"/>
                            </a:schemeClr>
                          </a:solidFill>
                        </a:rPr>
                        <a:t>Numerically analyzing the effect of identified risk. Could be days, billing, attrition of team, addition of team members etc. Prioritizing risk by accessing and combining their probability of occurrence and impact</a:t>
                      </a:r>
                    </a:p>
                  </a:txBody>
                  <a:tcPr/>
                </a:tc>
              </a:tr>
              <a:tr h="824410">
                <a:tc>
                  <a:txBody>
                    <a:bodyPr/>
                    <a:lstStyle/>
                    <a:p>
                      <a:r>
                        <a:rPr lang="en-US" dirty="0" smtClean="0">
                          <a:solidFill>
                            <a:schemeClr val="tx1">
                              <a:lumMod val="75000"/>
                              <a:lumOff val="25000"/>
                            </a:schemeClr>
                          </a:solidFill>
                        </a:rPr>
                        <a:t>Planning Risk Responses</a:t>
                      </a:r>
                      <a:endParaRPr lang="en-US" dirty="0">
                        <a:solidFill>
                          <a:schemeClr val="tx1">
                            <a:lumMod val="75000"/>
                            <a:lumOff val="25000"/>
                          </a:schemeClr>
                        </a:solidFill>
                      </a:endParaRPr>
                    </a:p>
                  </a:txBody>
                  <a:tcPr/>
                </a:tc>
                <a:tc>
                  <a:txBody>
                    <a:bodyPr/>
                    <a:lstStyle/>
                    <a:p>
                      <a:r>
                        <a:rPr lang="en-US" dirty="0" smtClean="0">
                          <a:solidFill>
                            <a:schemeClr val="tx1">
                              <a:lumMod val="75000"/>
                              <a:lumOff val="25000"/>
                            </a:schemeClr>
                          </a:solidFill>
                        </a:rPr>
                        <a:t>Developing actions to enhance opportunities and reduce threats</a:t>
                      </a:r>
                      <a:endParaRPr lang="en-US" dirty="0">
                        <a:solidFill>
                          <a:schemeClr val="tx1">
                            <a:lumMod val="75000"/>
                            <a:lumOff val="25000"/>
                          </a:schemeClr>
                        </a:solidFill>
                      </a:endParaRPr>
                    </a:p>
                  </a:txBody>
                  <a:tcPr/>
                </a:tc>
              </a:tr>
            </a:tbl>
          </a:graphicData>
        </a:graphic>
      </p:graphicFrame>
    </p:spTree>
    <p:extLst>
      <p:ext uri="{BB962C8B-B14F-4D97-AF65-F5344CB8AC3E}">
        <p14:creationId xmlns:p14="http://schemas.microsoft.com/office/powerpoint/2010/main" val="2453559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 y="109728"/>
            <a:ext cx="8558784" cy="576072"/>
          </a:xfrm>
        </p:spPr>
        <p:txBody>
          <a:bodyPr>
            <a:normAutofit/>
          </a:bodyPr>
          <a:lstStyle/>
          <a:p>
            <a:r>
              <a:rPr lang="en-US" sz="2600" dirty="0" smtClean="0"/>
              <a:t>Risks – Plan Risk Management (1/2)</a:t>
            </a:r>
            <a:endParaRPr lang="en-US" sz="2600" dirty="0"/>
          </a:p>
        </p:txBody>
      </p:sp>
      <p:cxnSp>
        <p:nvCxnSpPr>
          <p:cNvPr id="4" name="Straight Connector 3"/>
          <p:cNvCxnSpPr/>
          <p:nvPr/>
        </p:nvCxnSpPr>
        <p:spPr>
          <a:xfrm>
            <a:off x="4716016" y="914400"/>
            <a:ext cx="0" cy="4953000"/>
          </a:xfrm>
          <a:prstGeom prst="line">
            <a:avLst/>
          </a:prstGeom>
          <a:ln w="3175"/>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800600" y="1119595"/>
            <a:ext cx="4114800" cy="5026995"/>
            <a:chOff x="4800600" y="1119595"/>
            <a:chExt cx="4114800" cy="5026995"/>
          </a:xfrm>
        </p:grpSpPr>
        <p:sp>
          <p:nvSpPr>
            <p:cNvPr id="9" name="Freeform 8"/>
            <p:cNvSpPr/>
            <p:nvPr/>
          </p:nvSpPr>
          <p:spPr>
            <a:xfrm>
              <a:off x="4800600" y="1119595"/>
              <a:ext cx="4114800" cy="551655"/>
            </a:xfrm>
            <a:custGeom>
              <a:avLst/>
              <a:gdLst>
                <a:gd name="connsiteX0" fmla="*/ 0 w 4114800"/>
                <a:gd name="connsiteY0" fmla="*/ 91944 h 551655"/>
                <a:gd name="connsiteX1" fmla="*/ 91944 w 4114800"/>
                <a:gd name="connsiteY1" fmla="*/ 0 h 551655"/>
                <a:gd name="connsiteX2" fmla="*/ 4022856 w 4114800"/>
                <a:gd name="connsiteY2" fmla="*/ 0 h 551655"/>
                <a:gd name="connsiteX3" fmla="*/ 4114800 w 4114800"/>
                <a:gd name="connsiteY3" fmla="*/ 91944 h 551655"/>
                <a:gd name="connsiteX4" fmla="*/ 4114800 w 4114800"/>
                <a:gd name="connsiteY4" fmla="*/ 459711 h 551655"/>
                <a:gd name="connsiteX5" fmla="*/ 4022856 w 4114800"/>
                <a:gd name="connsiteY5" fmla="*/ 551655 h 551655"/>
                <a:gd name="connsiteX6" fmla="*/ 91944 w 4114800"/>
                <a:gd name="connsiteY6" fmla="*/ 551655 h 551655"/>
                <a:gd name="connsiteX7" fmla="*/ 0 w 4114800"/>
                <a:gd name="connsiteY7" fmla="*/ 459711 h 551655"/>
                <a:gd name="connsiteX8" fmla="*/ 0 w 411480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4800" h="551655">
                  <a:moveTo>
                    <a:pt x="0" y="91944"/>
                  </a:moveTo>
                  <a:cubicBezTo>
                    <a:pt x="0" y="41165"/>
                    <a:pt x="41165" y="0"/>
                    <a:pt x="91944" y="0"/>
                  </a:cubicBezTo>
                  <a:lnTo>
                    <a:pt x="4022856" y="0"/>
                  </a:lnTo>
                  <a:cubicBezTo>
                    <a:pt x="4073635" y="0"/>
                    <a:pt x="4114800" y="41165"/>
                    <a:pt x="4114800" y="91944"/>
                  </a:cubicBezTo>
                  <a:lnTo>
                    <a:pt x="4114800" y="459711"/>
                  </a:lnTo>
                  <a:cubicBezTo>
                    <a:pt x="4114800" y="510490"/>
                    <a:pt x="4073635" y="551655"/>
                    <a:pt x="4022856" y="551655"/>
                  </a:cubicBezTo>
                  <a:lnTo>
                    <a:pt x="91944" y="551655"/>
                  </a:lnTo>
                  <a:cubicBezTo>
                    <a:pt x="41165" y="551655"/>
                    <a:pt x="0" y="510490"/>
                    <a:pt x="0" y="459711"/>
                  </a:cubicBezTo>
                  <a:lnTo>
                    <a:pt x="0" y="919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sz="2000" b="1" kern="1200" dirty="0" smtClean="0"/>
                <a:t>Impacts</a:t>
              </a:r>
              <a:endParaRPr lang="en-US" sz="2000" kern="1200" dirty="0"/>
            </a:p>
          </p:txBody>
        </p:sp>
        <p:sp>
          <p:nvSpPr>
            <p:cNvPr id="10" name="Freeform 9"/>
            <p:cNvSpPr/>
            <p:nvPr/>
          </p:nvSpPr>
          <p:spPr>
            <a:xfrm>
              <a:off x="4800600" y="1671250"/>
              <a:ext cx="4114800" cy="4475340"/>
            </a:xfrm>
            <a:custGeom>
              <a:avLst/>
              <a:gdLst>
                <a:gd name="connsiteX0" fmla="*/ 0 w 4114800"/>
                <a:gd name="connsiteY0" fmla="*/ 0 h 4475340"/>
                <a:gd name="connsiteX1" fmla="*/ 4114800 w 4114800"/>
                <a:gd name="connsiteY1" fmla="*/ 0 h 4475340"/>
                <a:gd name="connsiteX2" fmla="*/ 4114800 w 4114800"/>
                <a:gd name="connsiteY2" fmla="*/ 4475340 h 4475340"/>
                <a:gd name="connsiteX3" fmla="*/ 0 w 4114800"/>
                <a:gd name="connsiteY3" fmla="*/ 4475340 h 4475340"/>
                <a:gd name="connsiteX4" fmla="*/ 0 w 4114800"/>
                <a:gd name="connsiteY4" fmla="*/ 0 h 4475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4475340">
                  <a:moveTo>
                    <a:pt x="0" y="0"/>
                  </a:moveTo>
                  <a:lnTo>
                    <a:pt x="4114800" y="0"/>
                  </a:lnTo>
                  <a:lnTo>
                    <a:pt x="4114800" y="4475340"/>
                  </a:lnTo>
                  <a:lnTo>
                    <a:pt x="0" y="44753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0645" tIns="29210" rIns="163576" bIns="29210" numCol="1" spcCol="1270" anchor="t" anchorCtr="0">
              <a:noAutofit/>
            </a:bodyPr>
            <a:lstStyle/>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Risk Management Methodology</a:t>
              </a:r>
              <a:r>
                <a:rPr lang="en-US" sz="1800" kern="1200" dirty="0" smtClean="0"/>
                <a:t>: Defines the sources, tools that can be used to perform risk management</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Roles and Responsibility</a:t>
              </a:r>
              <a:r>
                <a:rPr lang="en-US" sz="1800" kern="1200" dirty="0" smtClean="0"/>
                <a:t>: Defines the resources and lists their responsibility</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Budgeting</a:t>
              </a:r>
              <a:r>
                <a:rPr lang="en-US" sz="1800" kern="1200" dirty="0" smtClean="0"/>
                <a:t>: Estimates funds, identifies resources and establishes protocols</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Timings</a:t>
              </a:r>
              <a:r>
                <a:rPr lang="en-US" sz="1800" kern="1200" dirty="0" smtClean="0"/>
                <a:t>: Identifies the frequency of performing risk management</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Risk Categories</a:t>
              </a:r>
              <a:r>
                <a:rPr lang="en-US" sz="1800" kern="1200" dirty="0" smtClean="0"/>
                <a:t>: Defines a structure that identifies the Risk Categories</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Probability and Impact Matrix: </a:t>
              </a:r>
              <a:r>
                <a:rPr lang="en-US" sz="1800" kern="1200" dirty="0" smtClean="0"/>
                <a:t>Defines the risk probability and impact</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Stakeholder Tolerances: </a:t>
              </a:r>
              <a:r>
                <a:rPr lang="en-US" sz="1800" kern="1200" dirty="0" smtClean="0"/>
                <a:t> Defines the degree of uncertainty that a stakeholder accepts in the project</a:t>
              </a:r>
              <a:endParaRPr lang="en-US" sz="1800" kern="1200" dirty="0"/>
            </a:p>
          </p:txBody>
        </p:sp>
      </p:grpSp>
      <p:graphicFrame>
        <p:nvGraphicFramePr>
          <p:cNvPr id="6" name="Content Placeholder 5"/>
          <p:cNvGraphicFramePr>
            <a:graphicFrameLocks noGrp="1"/>
          </p:cNvGraphicFramePr>
          <p:nvPr>
            <p:ph idx="1"/>
            <p:extLst>
              <p:ext uri="{D42A27DB-BD31-4B8C-83A1-F6EECF244321}">
                <p14:modId xmlns:p14="http://schemas.microsoft.com/office/powerpoint/2010/main" val="3501657989"/>
              </p:ext>
            </p:extLst>
          </p:nvPr>
        </p:nvGraphicFramePr>
        <p:xfrm>
          <a:off x="59961" y="900113"/>
          <a:ext cx="4572000" cy="496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274320" y="914400"/>
            <a:ext cx="672877" cy="369332"/>
          </a:xfrm>
          <a:prstGeom prst="rect">
            <a:avLst/>
          </a:prstGeom>
          <a:noFill/>
        </p:spPr>
        <p:txBody>
          <a:bodyPr wrap="none" rtlCol="0">
            <a:spAutoFit/>
          </a:bodyPr>
          <a:lstStyle/>
          <a:p>
            <a:pPr>
              <a:spcBef>
                <a:spcPts val="432"/>
              </a:spcBef>
            </a:pPr>
            <a:r>
              <a:rPr lang="en-US" b="1" dirty="0" smtClean="0"/>
              <a:t>Tools</a:t>
            </a:r>
            <a:endParaRPr lang="en-US" b="1" dirty="0"/>
          </a:p>
        </p:txBody>
      </p:sp>
    </p:spTree>
    <p:extLst>
      <p:ext uri="{BB962C8B-B14F-4D97-AF65-F5344CB8AC3E}">
        <p14:creationId xmlns:p14="http://schemas.microsoft.com/office/powerpoint/2010/main" val="1215864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t>Risks – Plan Risk </a:t>
            </a:r>
            <a:r>
              <a:rPr lang="en-US" dirty="0" smtClean="0"/>
              <a:t>Management (2/2)</a:t>
            </a:r>
            <a:endParaRPr lang="en-US" dirty="0"/>
          </a:p>
        </p:txBody>
      </p:sp>
      <p:graphicFrame>
        <p:nvGraphicFramePr>
          <p:cNvPr id="3" name="Diagram 2"/>
          <p:cNvGraphicFramePr/>
          <p:nvPr>
            <p:extLst>
              <p:ext uri="{D42A27DB-BD31-4B8C-83A1-F6EECF244321}">
                <p14:modId xmlns:p14="http://schemas.microsoft.com/office/powerpoint/2010/main" val="3789621954"/>
              </p:ext>
            </p:extLst>
          </p:nvPr>
        </p:nvGraphicFramePr>
        <p:xfrm>
          <a:off x="323540" y="914400"/>
          <a:ext cx="8568940" cy="532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1679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 y="109728"/>
            <a:ext cx="8558784" cy="576072"/>
          </a:xfrm>
        </p:spPr>
        <p:txBody>
          <a:bodyPr>
            <a:normAutofit/>
          </a:bodyPr>
          <a:lstStyle/>
          <a:p>
            <a:r>
              <a:rPr lang="en-US" sz="2600" dirty="0" smtClean="0"/>
              <a:t>Risks – Identify Risk</a:t>
            </a:r>
            <a:endParaRPr lang="en-US" sz="2600" dirty="0"/>
          </a:p>
        </p:txBody>
      </p:sp>
      <p:cxnSp>
        <p:nvCxnSpPr>
          <p:cNvPr id="4" name="Straight Connector 3"/>
          <p:cNvCxnSpPr/>
          <p:nvPr/>
        </p:nvCxnSpPr>
        <p:spPr>
          <a:xfrm>
            <a:off x="4800600" y="914400"/>
            <a:ext cx="0" cy="4953000"/>
          </a:xfrm>
          <a:prstGeom prst="line">
            <a:avLst/>
          </a:prstGeom>
          <a:ln w="3175"/>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932040" y="930302"/>
            <a:ext cx="3983360" cy="2456055"/>
            <a:chOff x="4932040" y="930302"/>
            <a:chExt cx="3983360" cy="2456055"/>
          </a:xfrm>
        </p:grpSpPr>
        <p:sp>
          <p:nvSpPr>
            <p:cNvPr id="9" name="Freeform 8"/>
            <p:cNvSpPr/>
            <p:nvPr/>
          </p:nvSpPr>
          <p:spPr>
            <a:xfrm>
              <a:off x="4932040" y="930302"/>
              <a:ext cx="3983360" cy="551655"/>
            </a:xfrm>
            <a:custGeom>
              <a:avLst/>
              <a:gdLst>
                <a:gd name="connsiteX0" fmla="*/ 0 w 3983360"/>
                <a:gd name="connsiteY0" fmla="*/ 91944 h 551655"/>
                <a:gd name="connsiteX1" fmla="*/ 91944 w 3983360"/>
                <a:gd name="connsiteY1" fmla="*/ 0 h 551655"/>
                <a:gd name="connsiteX2" fmla="*/ 3891416 w 3983360"/>
                <a:gd name="connsiteY2" fmla="*/ 0 h 551655"/>
                <a:gd name="connsiteX3" fmla="*/ 3983360 w 3983360"/>
                <a:gd name="connsiteY3" fmla="*/ 91944 h 551655"/>
                <a:gd name="connsiteX4" fmla="*/ 3983360 w 3983360"/>
                <a:gd name="connsiteY4" fmla="*/ 459711 h 551655"/>
                <a:gd name="connsiteX5" fmla="*/ 3891416 w 3983360"/>
                <a:gd name="connsiteY5" fmla="*/ 551655 h 551655"/>
                <a:gd name="connsiteX6" fmla="*/ 91944 w 3983360"/>
                <a:gd name="connsiteY6" fmla="*/ 551655 h 551655"/>
                <a:gd name="connsiteX7" fmla="*/ 0 w 3983360"/>
                <a:gd name="connsiteY7" fmla="*/ 459711 h 551655"/>
                <a:gd name="connsiteX8" fmla="*/ 0 w 3983360"/>
                <a:gd name="connsiteY8" fmla="*/ 91944 h 55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3360" h="551655">
                  <a:moveTo>
                    <a:pt x="0" y="91944"/>
                  </a:moveTo>
                  <a:cubicBezTo>
                    <a:pt x="0" y="41165"/>
                    <a:pt x="41165" y="0"/>
                    <a:pt x="91944" y="0"/>
                  </a:cubicBezTo>
                  <a:lnTo>
                    <a:pt x="3891416" y="0"/>
                  </a:lnTo>
                  <a:cubicBezTo>
                    <a:pt x="3942195" y="0"/>
                    <a:pt x="3983360" y="41165"/>
                    <a:pt x="3983360" y="91944"/>
                  </a:cubicBezTo>
                  <a:lnTo>
                    <a:pt x="3983360" y="459711"/>
                  </a:lnTo>
                  <a:cubicBezTo>
                    <a:pt x="3983360" y="510490"/>
                    <a:pt x="3942195" y="551655"/>
                    <a:pt x="3891416" y="551655"/>
                  </a:cubicBezTo>
                  <a:lnTo>
                    <a:pt x="91944" y="551655"/>
                  </a:lnTo>
                  <a:cubicBezTo>
                    <a:pt x="41165" y="551655"/>
                    <a:pt x="0" y="510490"/>
                    <a:pt x="0" y="459711"/>
                  </a:cubicBezTo>
                  <a:lnTo>
                    <a:pt x="0" y="9194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560" tIns="114560" rIns="114560" bIns="114560" numCol="1" spcCol="1270" anchor="ctr" anchorCtr="0">
              <a:noAutofit/>
            </a:bodyPr>
            <a:lstStyle/>
            <a:p>
              <a:pPr lvl="0" algn="l" defTabSz="1022350" rtl="0">
                <a:lnSpc>
                  <a:spcPct val="90000"/>
                </a:lnSpc>
                <a:spcBef>
                  <a:spcPct val="0"/>
                </a:spcBef>
                <a:spcAft>
                  <a:spcPct val="35000"/>
                </a:spcAft>
              </a:pPr>
              <a:r>
                <a:rPr lang="en-US" b="1" kern="1200" smtClean="0"/>
                <a:t>Results</a:t>
              </a:r>
              <a:endParaRPr lang="en-US" kern="1200"/>
            </a:p>
          </p:txBody>
        </p:sp>
        <p:sp>
          <p:nvSpPr>
            <p:cNvPr id="10" name="Freeform 9"/>
            <p:cNvSpPr/>
            <p:nvPr/>
          </p:nvSpPr>
          <p:spPr>
            <a:xfrm>
              <a:off x="4932040" y="1481957"/>
              <a:ext cx="3983360" cy="1904400"/>
            </a:xfrm>
            <a:custGeom>
              <a:avLst/>
              <a:gdLst>
                <a:gd name="connsiteX0" fmla="*/ 0 w 3983360"/>
                <a:gd name="connsiteY0" fmla="*/ 0 h 1904400"/>
                <a:gd name="connsiteX1" fmla="*/ 3983360 w 3983360"/>
                <a:gd name="connsiteY1" fmla="*/ 0 h 1904400"/>
                <a:gd name="connsiteX2" fmla="*/ 3983360 w 3983360"/>
                <a:gd name="connsiteY2" fmla="*/ 1904400 h 1904400"/>
                <a:gd name="connsiteX3" fmla="*/ 0 w 3983360"/>
                <a:gd name="connsiteY3" fmla="*/ 1904400 h 1904400"/>
                <a:gd name="connsiteX4" fmla="*/ 0 w 3983360"/>
                <a:gd name="connsiteY4" fmla="*/ 0 h 190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60" h="1904400">
                  <a:moveTo>
                    <a:pt x="0" y="0"/>
                  </a:moveTo>
                  <a:lnTo>
                    <a:pt x="3983360" y="0"/>
                  </a:lnTo>
                  <a:lnTo>
                    <a:pt x="3983360" y="1904400"/>
                  </a:lnTo>
                  <a:lnTo>
                    <a:pt x="0" y="1904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6472" tIns="29210" rIns="163576" bIns="29210" numCol="1" spcCol="1270" anchor="t" anchorCtr="0">
              <a:noAutofit/>
            </a:bodyPr>
            <a:lstStyle/>
            <a:p>
              <a:pPr marL="285750" lvl="1" indent="-285750" algn="l" defTabSz="800100" rtl="0">
                <a:lnSpc>
                  <a:spcPct val="90000"/>
                </a:lnSpc>
                <a:spcBef>
                  <a:spcPct val="0"/>
                </a:spcBef>
                <a:spcAft>
                  <a:spcPct val="20000"/>
                </a:spcAft>
                <a:buFont typeface="Arial" panose="020B0604020202020204" pitchFamily="34" charset="0"/>
                <a:buChar char="•"/>
              </a:pPr>
              <a:r>
                <a:rPr lang="en-US" b="1" kern="1200" dirty="0" smtClean="0"/>
                <a:t>List of Risks</a:t>
              </a:r>
              <a:r>
                <a:rPr lang="en-US" kern="1200" dirty="0" smtClean="0"/>
                <a:t>: List of Risks are identified in detail along with the conditions or events that give rise to these risks</a:t>
              </a:r>
              <a:endParaRPr lang="en-US"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b="1" kern="1200" dirty="0" smtClean="0"/>
                <a:t>Risk Responses</a:t>
              </a:r>
              <a:r>
                <a:rPr lang="en-US" kern="1200" dirty="0" smtClean="0"/>
                <a:t>: Responses/Mitigation to the risks can be identified at this stage</a:t>
              </a:r>
              <a:endParaRPr lang="en-US" kern="1200" dirty="0"/>
            </a:p>
          </p:txBody>
        </p:sp>
      </p:grpSp>
      <p:graphicFrame>
        <p:nvGraphicFramePr>
          <p:cNvPr id="6" name="Content Placeholder 5"/>
          <p:cNvGraphicFramePr>
            <a:graphicFrameLocks noGrp="1"/>
          </p:cNvGraphicFramePr>
          <p:nvPr>
            <p:ph idx="1"/>
            <p:extLst>
              <p:ext uri="{D42A27DB-BD31-4B8C-83A1-F6EECF244321}">
                <p14:modId xmlns:p14="http://schemas.microsoft.com/office/powerpoint/2010/main" val="2458928534"/>
              </p:ext>
            </p:extLst>
          </p:nvPr>
        </p:nvGraphicFramePr>
        <p:xfrm>
          <a:off x="59961" y="900113"/>
          <a:ext cx="4572000" cy="496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274320" y="914400"/>
            <a:ext cx="672877" cy="369332"/>
          </a:xfrm>
          <a:prstGeom prst="rect">
            <a:avLst/>
          </a:prstGeom>
          <a:noFill/>
        </p:spPr>
        <p:txBody>
          <a:bodyPr wrap="none" rtlCol="0">
            <a:spAutoFit/>
          </a:bodyPr>
          <a:lstStyle/>
          <a:p>
            <a:r>
              <a:rPr lang="en-US" b="1" dirty="0" smtClean="0">
                <a:solidFill>
                  <a:schemeClr val="tx1">
                    <a:lumMod val="75000"/>
                    <a:lumOff val="25000"/>
                  </a:schemeClr>
                </a:solidFill>
              </a:rPr>
              <a:t>Tools</a:t>
            </a:r>
            <a:endParaRPr lang="en-US" b="1" dirty="0">
              <a:solidFill>
                <a:schemeClr val="tx1">
                  <a:lumMod val="75000"/>
                  <a:lumOff val="25000"/>
                </a:schemeClr>
              </a:solidFill>
            </a:endParaRPr>
          </a:p>
        </p:txBody>
      </p:sp>
    </p:spTree>
    <p:extLst>
      <p:ext uri="{BB962C8B-B14F-4D97-AF65-F5344CB8AC3E}">
        <p14:creationId xmlns:p14="http://schemas.microsoft.com/office/powerpoint/2010/main" val="7529691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 y="109728"/>
            <a:ext cx="8558784" cy="576072"/>
          </a:xfrm>
        </p:spPr>
        <p:txBody>
          <a:bodyPr>
            <a:normAutofit/>
          </a:bodyPr>
          <a:lstStyle/>
          <a:p>
            <a:r>
              <a:rPr lang="en-US" sz="2600" dirty="0"/>
              <a:t>Risks – Qualitative </a:t>
            </a:r>
            <a:r>
              <a:rPr lang="en-US" sz="2600" dirty="0" smtClean="0"/>
              <a:t>&amp; Quantitative Risk </a:t>
            </a:r>
            <a:r>
              <a:rPr lang="en-US" sz="2600" dirty="0"/>
              <a:t>Analysis</a:t>
            </a:r>
          </a:p>
        </p:txBody>
      </p:sp>
      <p:cxnSp>
        <p:nvCxnSpPr>
          <p:cNvPr id="4" name="Straight Connector 3"/>
          <p:cNvCxnSpPr/>
          <p:nvPr/>
        </p:nvCxnSpPr>
        <p:spPr>
          <a:xfrm>
            <a:off x="4800600" y="914400"/>
            <a:ext cx="0" cy="4953000"/>
          </a:xfrm>
          <a:prstGeom prst="line">
            <a:avLst/>
          </a:prstGeom>
          <a:ln w="3175"/>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4932040" y="930166"/>
            <a:ext cx="3983360" cy="5001120"/>
            <a:chOff x="4932040" y="1070977"/>
            <a:chExt cx="3983360" cy="5001120"/>
          </a:xfrm>
        </p:grpSpPr>
        <p:sp>
          <p:nvSpPr>
            <p:cNvPr id="9" name="Freeform 8"/>
            <p:cNvSpPr/>
            <p:nvPr/>
          </p:nvSpPr>
          <p:spPr>
            <a:xfrm>
              <a:off x="4932040" y="1070977"/>
              <a:ext cx="3983360" cy="430560"/>
            </a:xfrm>
            <a:custGeom>
              <a:avLst/>
              <a:gdLst>
                <a:gd name="connsiteX0" fmla="*/ 0 w 3983360"/>
                <a:gd name="connsiteY0" fmla="*/ 71761 h 430560"/>
                <a:gd name="connsiteX1" fmla="*/ 71761 w 3983360"/>
                <a:gd name="connsiteY1" fmla="*/ 0 h 430560"/>
                <a:gd name="connsiteX2" fmla="*/ 3911599 w 3983360"/>
                <a:gd name="connsiteY2" fmla="*/ 0 h 430560"/>
                <a:gd name="connsiteX3" fmla="*/ 3983360 w 3983360"/>
                <a:gd name="connsiteY3" fmla="*/ 71761 h 430560"/>
                <a:gd name="connsiteX4" fmla="*/ 3983360 w 3983360"/>
                <a:gd name="connsiteY4" fmla="*/ 358799 h 430560"/>
                <a:gd name="connsiteX5" fmla="*/ 3911599 w 3983360"/>
                <a:gd name="connsiteY5" fmla="*/ 430560 h 430560"/>
                <a:gd name="connsiteX6" fmla="*/ 71761 w 3983360"/>
                <a:gd name="connsiteY6" fmla="*/ 430560 h 430560"/>
                <a:gd name="connsiteX7" fmla="*/ 0 w 3983360"/>
                <a:gd name="connsiteY7" fmla="*/ 358799 h 430560"/>
                <a:gd name="connsiteX8" fmla="*/ 0 w 3983360"/>
                <a:gd name="connsiteY8" fmla="*/ 71761 h 430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3360" h="430560">
                  <a:moveTo>
                    <a:pt x="0" y="71761"/>
                  </a:moveTo>
                  <a:cubicBezTo>
                    <a:pt x="0" y="32128"/>
                    <a:pt x="32128" y="0"/>
                    <a:pt x="71761" y="0"/>
                  </a:cubicBezTo>
                  <a:lnTo>
                    <a:pt x="3911599" y="0"/>
                  </a:lnTo>
                  <a:cubicBezTo>
                    <a:pt x="3951232" y="0"/>
                    <a:pt x="3983360" y="32128"/>
                    <a:pt x="3983360" y="71761"/>
                  </a:cubicBezTo>
                  <a:lnTo>
                    <a:pt x="3983360" y="358799"/>
                  </a:lnTo>
                  <a:cubicBezTo>
                    <a:pt x="3983360" y="398432"/>
                    <a:pt x="3951232" y="430560"/>
                    <a:pt x="3911599" y="430560"/>
                  </a:cubicBezTo>
                  <a:lnTo>
                    <a:pt x="71761" y="430560"/>
                  </a:lnTo>
                  <a:cubicBezTo>
                    <a:pt x="32128" y="430560"/>
                    <a:pt x="0" y="398432"/>
                    <a:pt x="0" y="358799"/>
                  </a:cubicBezTo>
                  <a:lnTo>
                    <a:pt x="0" y="7176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598" tIns="89598" rIns="89598" bIns="89598" numCol="1" spcCol="1270" anchor="ctr" anchorCtr="0">
              <a:noAutofit/>
            </a:bodyPr>
            <a:lstStyle/>
            <a:p>
              <a:pPr lvl="0" algn="l" defTabSz="800100" rtl="0">
                <a:lnSpc>
                  <a:spcPct val="90000"/>
                </a:lnSpc>
                <a:spcBef>
                  <a:spcPct val="0"/>
                </a:spcBef>
                <a:spcAft>
                  <a:spcPct val="35000"/>
                </a:spcAft>
              </a:pPr>
              <a:r>
                <a:rPr lang="en-US" sz="1800" b="1" kern="1200" smtClean="0"/>
                <a:t>Results</a:t>
              </a:r>
              <a:endParaRPr lang="en-US" sz="1800" kern="1200"/>
            </a:p>
          </p:txBody>
        </p:sp>
        <p:sp>
          <p:nvSpPr>
            <p:cNvPr id="10" name="Freeform 9"/>
            <p:cNvSpPr/>
            <p:nvPr/>
          </p:nvSpPr>
          <p:spPr>
            <a:xfrm>
              <a:off x="4932040" y="1501537"/>
              <a:ext cx="3983360" cy="4570560"/>
            </a:xfrm>
            <a:custGeom>
              <a:avLst/>
              <a:gdLst>
                <a:gd name="connsiteX0" fmla="*/ 0 w 3983360"/>
                <a:gd name="connsiteY0" fmla="*/ 0 h 4570560"/>
                <a:gd name="connsiteX1" fmla="*/ 3983360 w 3983360"/>
                <a:gd name="connsiteY1" fmla="*/ 0 h 4570560"/>
                <a:gd name="connsiteX2" fmla="*/ 3983360 w 3983360"/>
                <a:gd name="connsiteY2" fmla="*/ 4570560 h 4570560"/>
                <a:gd name="connsiteX3" fmla="*/ 0 w 3983360"/>
                <a:gd name="connsiteY3" fmla="*/ 4570560 h 4570560"/>
                <a:gd name="connsiteX4" fmla="*/ 0 w 3983360"/>
                <a:gd name="connsiteY4" fmla="*/ 0 h 4570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60" h="4570560">
                  <a:moveTo>
                    <a:pt x="0" y="0"/>
                  </a:moveTo>
                  <a:lnTo>
                    <a:pt x="3983360" y="0"/>
                  </a:lnTo>
                  <a:lnTo>
                    <a:pt x="3983360" y="4570560"/>
                  </a:lnTo>
                  <a:lnTo>
                    <a:pt x="0" y="4570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6472" tIns="29210" rIns="163576" bIns="29210" numCol="1" spcCol="1270" anchor="t" anchorCtr="0">
              <a:noAutofit/>
            </a:bodyPr>
            <a:lstStyle/>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Risk Ranking</a:t>
              </a:r>
              <a:r>
                <a:rPr lang="en-US" sz="1800" kern="1200" dirty="0" smtClean="0"/>
                <a:t>: Based on the probability and impact the Risk can be classified as Low, Medium and High. Risks can also be prioritized separately for cost, schedule and performance</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Risk Classification</a:t>
              </a:r>
              <a:r>
                <a:rPr lang="en-US" sz="1800" kern="1200" dirty="0" smtClean="0"/>
                <a:t>: Can help you to reveal root causes or even separate the risks in to separate project areas</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Identification of near response Risks</a:t>
              </a:r>
              <a:r>
                <a:rPr lang="en-US" sz="1800" kern="1200" dirty="0" smtClean="0"/>
                <a:t>: Identify risks that need to be responded urgently</a:t>
              </a:r>
              <a:endParaRPr lang="en-US" sz="1800" kern="1200" dirty="0"/>
            </a:p>
            <a:p>
              <a:pPr marL="285750" lvl="1" indent="-285750" algn="l" defTabSz="800100" rtl="0">
                <a:lnSpc>
                  <a:spcPct val="90000"/>
                </a:lnSpc>
                <a:spcBef>
                  <a:spcPct val="0"/>
                </a:spcBef>
                <a:spcAft>
                  <a:spcPct val="20000"/>
                </a:spcAft>
                <a:buFont typeface="Arial" panose="020B0604020202020204" pitchFamily="34" charset="0"/>
                <a:buChar char="•"/>
              </a:pPr>
              <a:r>
                <a:rPr lang="en-US" sz="1800" b="1" kern="1200" dirty="0" smtClean="0"/>
                <a:t>Trends</a:t>
              </a:r>
              <a:r>
                <a:rPr lang="en-US" sz="1800" kern="1200" dirty="0" smtClean="0"/>
                <a:t>: After repeated analysis, a trend for a particular risk become apparent. This could even result in any proactive measure for risk mitigation</a:t>
              </a:r>
              <a:endParaRPr lang="en-US" sz="1800" kern="1200" dirty="0"/>
            </a:p>
          </p:txBody>
        </p:sp>
      </p:grpSp>
      <p:graphicFrame>
        <p:nvGraphicFramePr>
          <p:cNvPr id="6" name="Content Placeholder 5"/>
          <p:cNvGraphicFramePr>
            <a:graphicFrameLocks noGrp="1"/>
          </p:cNvGraphicFramePr>
          <p:nvPr>
            <p:ph idx="1"/>
            <p:extLst>
              <p:ext uri="{D42A27DB-BD31-4B8C-83A1-F6EECF244321}">
                <p14:modId xmlns:p14="http://schemas.microsoft.com/office/powerpoint/2010/main" val="834250026"/>
              </p:ext>
            </p:extLst>
          </p:nvPr>
        </p:nvGraphicFramePr>
        <p:xfrm>
          <a:off x="59961" y="900113"/>
          <a:ext cx="4572000" cy="4967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274320" y="914400"/>
            <a:ext cx="672877" cy="369332"/>
          </a:xfrm>
          <a:prstGeom prst="rect">
            <a:avLst/>
          </a:prstGeom>
          <a:noFill/>
        </p:spPr>
        <p:txBody>
          <a:bodyPr wrap="none" rtlCol="0">
            <a:spAutoFit/>
          </a:bodyPr>
          <a:lstStyle/>
          <a:p>
            <a:r>
              <a:rPr lang="en-US" b="1" dirty="0" smtClean="0">
                <a:solidFill>
                  <a:schemeClr val="tx1">
                    <a:lumMod val="75000"/>
                    <a:lumOff val="25000"/>
                  </a:schemeClr>
                </a:solidFill>
              </a:rPr>
              <a:t>Tools</a:t>
            </a:r>
            <a:endParaRPr lang="en-US" b="1" dirty="0">
              <a:solidFill>
                <a:schemeClr val="tx1">
                  <a:lumMod val="75000"/>
                  <a:lumOff val="25000"/>
                </a:schemeClr>
              </a:solidFill>
            </a:endParaRPr>
          </a:p>
        </p:txBody>
      </p:sp>
    </p:spTree>
    <p:extLst>
      <p:ext uri="{BB962C8B-B14F-4D97-AF65-F5344CB8AC3E}">
        <p14:creationId xmlns:p14="http://schemas.microsoft.com/office/powerpoint/2010/main" val="598567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356923270"/>
              </p:ext>
            </p:extLst>
          </p:nvPr>
        </p:nvGraphicFramePr>
        <p:xfrm>
          <a:off x="152400" y="990600"/>
          <a:ext cx="4491608"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274320" y="109728"/>
            <a:ext cx="8558784" cy="576072"/>
          </a:xfrm>
        </p:spPr>
        <p:txBody>
          <a:bodyPr>
            <a:normAutofit/>
          </a:bodyPr>
          <a:lstStyle/>
          <a:p>
            <a:r>
              <a:rPr lang="en-US" sz="2600" dirty="0" smtClean="0"/>
              <a:t>Risks – Plan Risk Responses</a:t>
            </a:r>
            <a:endParaRPr lang="en-US" sz="2600" dirty="0"/>
          </a:p>
        </p:txBody>
      </p:sp>
      <p:cxnSp>
        <p:nvCxnSpPr>
          <p:cNvPr id="4" name="Straight Connector 3"/>
          <p:cNvCxnSpPr/>
          <p:nvPr/>
        </p:nvCxnSpPr>
        <p:spPr>
          <a:xfrm>
            <a:off x="4800600" y="914400"/>
            <a:ext cx="0" cy="4953000"/>
          </a:xfrm>
          <a:prstGeom prst="line">
            <a:avLst/>
          </a:prstGeom>
          <a:ln w="3175"/>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5004048" y="986259"/>
            <a:ext cx="3733800" cy="2349271"/>
            <a:chOff x="5181600" y="986259"/>
            <a:chExt cx="3733800" cy="2349271"/>
          </a:xfrm>
        </p:grpSpPr>
        <p:sp>
          <p:nvSpPr>
            <p:cNvPr id="9" name="Freeform 8"/>
            <p:cNvSpPr/>
            <p:nvPr/>
          </p:nvSpPr>
          <p:spPr>
            <a:xfrm>
              <a:off x="5181600" y="986259"/>
              <a:ext cx="3733800" cy="527670"/>
            </a:xfrm>
            <a:custGeom>
              <a:avLst/>
              <a:gdLst>
                <a:gd name="connsiteX0" fmla="*/ 0 w 3733800"/>
                <a:gd name="connsiteY0" fmla="*/ 87947 h 527670"/>
                <a:gd name="connsiteX1" fmla="*/ 87947 w 3733800"/>
                <a:gd name="connsiteY1" fmla="*/ 0 h 527670"/>
                <a:gd name="connsiteX2" fmla="*/ 3645853 w 3733800"/>
                <a:gd name="connsiteY2" fmla="*/ 0 h 527670"/>
                <a:gd name="connsiteX3" fmla="*/ 3733800 w 3733800"/>
                <a:gd name="connsiteY3" fmla="*/ 87947 h 527670"/>
                <a:gd name="connsiteX4" fmla="*/ 3733800 w 3733800"/>
                <a:gd name="connsiteY4" fmla="*/ 439723 h 527670"/>
                <a:gd name="connsiteX5" fmla="*/ 3645853 w 3733800"/>
                <a:gd name="connsiteY5" fmla="*/ 527670 h 527670"/>
                <a:gd name="connsiteX6" fmla="*/ 87947 w 3733800"/>
                <a:gd name="connsiteY6" fmla="*/ 527670 h 527670"/>
                <a:gd name="connsiteX7" fmla="*/ 0 w 3733800"/>
                <a:gd name="connsiteY7" fmla="*/ 439723 h 527670"/>
                <a:gd name="connsiteX8" fmla="*/ 0 w 3733800"/>
                <a:gd name="connsiteY8" fmla="*/ 87947 h 52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33800" h="527670">
                  <a:moveTo>
                    <a:pt x="0" y="87947"/>
                  </a:moveTo>
                  <a:cubicBezTo>
                    <a:pt x="0" y="39375"/>
                    <a:pt x="39375" y="0"/>
                    <a:pt x="87947" y="0"/>
                  </a:cubicBezTo>
                  <a:lnTo>
                    <a:pt x="3645853" y="0"/>
                  </a:lnTo>
                  <a:cubicBezTo>
                    <a:pt x="3694425" y="0"/>
                    <a:pt x="3733800" y="39375"/>
                    <a:pt x="3733800" y="87947"/>
                  </a:cubicBezTo>
                  <a:lnTo>
                    <a:pt x="3733800" y="439723"/>
                  </a:lnTo>
                  <a:cubicBezTo>
                    <a:pt x="3733800" y="488295"/>
                    <a:pt x="3694425" y="527670"/>
                    <a:pt x="3645853" y="527670"/>
                  </a:cubicBezTo>
                  <a:lnTo>
                    <a:pt x="87947" y="527670"/>
                  </a:lnTo>
                  <a:cubicBezTo>
                    <a:pt x="39375" y="527670"/>
                    <a:pt x="0" y="488295"/>
                    <a:pt x="0" y="439723"/>
                  </a:cubicBezTo>
                  <a:lnTo>
                    <a:pt x="0" y="8794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579" tIns="109579" rIns="109579" bIns="109579" numCol="1" spcCol="1270" anchor="ctr" anchorCtr="0">
              <a:noAutofit/>
            </a:bodyPr>
            <a:lstStyle/>
            <a:p>
              <a:pPr lvl="0" algn="l" defTabSz="977900" rtl="0">
                <a:lnSpc>
                  <a:spcPct val="90000"/>
                </a:lnSpc>
                <a:spcBef>
                  <a:spcPct val="0"/>
                </a:spcBef>
                <a:spcAft>
                  <a:spcPct val="35000"/>
                </a:spcAft>
              </a:pPr>
              <a:r>
                <a:rPr lang="en-US" b="1" kern="1200" dirty="0" smtClean="0"/>
                <a:t>Impacts</a:t>
              </a:r>
              <a:endParaRPr lang="en-US" kern="1200" dirty="0"/>
            </a:p>
          </p:txBody>
        </p:sp>
        <p:sp>
          <p:nvSpPr>
            <p:cNvPr id="10" name="Freeform 9"/>
            <p:cNvSpPr/>
            <p:nvPr/>
          </p:nvSpPr>
          <p:spPr>
            <a:xfrm>
              <a:off x="5181600" y="1513930"/>
              <a:ext cx="3733800" cy="1821600"/>
            </a:xfrm>
            <a:custGeom>
              <a:avLst/>
              <a:gdLst>
                <a:gd name="connsiteX0" fmla="*/ 0 w 3733800"/>
                <a:gd name="connsiteY0" fmla="*/ 0 h 1821600"/>
                <a:gd name="connsiteX1" fmla="*/ 3733800 w 3733800"/>
                <a:gd name="connsiteY1" fmla="*/ 0 h 1821600"/>
                <a:gd name="connsiteX2" fmla="*/ 3733800 w 3733800"/>
                <a:gd name="connsiteY2" fmla="*/ 1821600 h 1821600"/>
                <a:gd name="connsiteX3" fmla="*/ 0 w 3733800"/>
                <a:gd name="connsiteY3" fmla="*/ 1821600 h 1821600"/>
                <a:gd name="connsiteX4" fmla="*/ 0 w 3733800"/>
                <a:gd name="connsiteY4" fmla="*/ 0 h 182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800" h="1821600">
                  <a:moveTo>
                    <a:pt x="0" y="0"/>
                  </a:moveTo>
                  <a:lnTo>
                    <a:pt x="3733800" y="0"/>
                  </a:lnTo>
                  <a:lnTo>
                    <a:pt x="3733800" y="1821600"/>
                  </a:lnTo>
                  <a:lnTo>
                    <a:pt x="0" y="18216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8548" tIns="27940" rIns="156464" bIns="27940" numCol="1" spcCol="1270" anchor="t" anchorCtr="0">
              <a:noAutofit/>
            </a:bodyPr>
            <a:lstStyle/>
            <a:p>
              <a:pPr marL="285750" lvl="1" indent="-285750" algn="l" defTabSz="755650" rtl="0">
                <a:lnSpc>
                  <a:spcPct val="90000"/>
                </a:lnSpc>
                <a:spcBef>
                  <a:spcPct val="0"/>
                </a:spcBef>
                <a:spcAft>
                  <a:spcPct val="20000"/>
                </a:spcAft>
                <a:buFont typeface="Arial" panose="020B0604020202020204" pitchFamily="34" charset="0"/>
                <a:buChar char="•"/>
              </a:pPr>
              <a:r>
                <a:rPr lang="en-US" sz="1700" b="1" kern="1200" dirty="0" smtClean="0"/>
                <a:t>Negative Risks</a:t>
              </a:r>
              <a:r>
                <a:rPr lang="en-US" sz="1700" kern="1200" dirty="0" smtClean="0"/>
                <a:t>: Avoid, Transfer, Mitigate, Accept</a:t>
              </a:r>
              <a:endParaRPr lang="en-US" sz="1700" kern="1200" dirty="0"/>
            </a:p>
            <a:p>
              <a:pPr marL="285750" lvl="1" indent="-285750" algn="l" defTabSz="755650" rtl="0">
                <a:lnSpc>
                  <a:spcPct val="90000"/>
                </a:lnSpc>
                <a:spcBef>
                  <a:spcPct val="0"/>
                </a:spcBef>
                <a:spcAft>
                  <a:spcPct val="20000"/>
                </a:spcAft>
                <a:buFont typeface="Arial" panose="020B0604020202020204" pitchFamily="34" charset="0"/>
                <a:buChar char="•"/>
              </a:pPr>
              <a:r>
                <a:rPr lang="en-US" sz="1700" b="1" kern="1200" dirty="0" smtClean="0"/>
                <a:t>Positive</a:t>
              </a:r>
              <a:r>
                <a:rPr lang="en-US" sz="1700" kern="1200" dirty="0" smtClean="0"/>
                <a:t>: Exploit, Share, Enhance, Accept</a:t>
              </a:r>
              <a:endParaRPr lang="en-US" sz="1700" kern="1200" dirty="0"/>
            </a:p>
            <a:p>
              <a:pPr marL="285750" lvl="1" indent="-285750" algn="l" defTabSz="755650" rtl="0">
                <a:lnSpc>
                  <a:spcPct val="90000"/>
                </a:lnSpc>
                <a:spcBef>
                  <a:spcPct val="0"/>
                </a:spcBef>
                <a:spcAft>
                  <a:spcPct val="20000"/>
                </a:spcAft>
                <a:buFont typeface="Arial" panose="020B0604020202020204" pitchFamily="34" charset="0"/>
                <a:buChar char="•"/>
              </a:pPr>
              <a:r>
                <a:rPr lang="en-US" sz="1700" b="1" kern="1200" dirty="0" smtClean="0"/>
                <a:t>Contingent Response</a:t>
              </a:r>
              <a:r>
                <a:rPr lang="en-US" sz="1700" kern="1200" dirty="0" smtClean="0"/>
                <a:t>: Events triggering contingency response to be defined and tracked</a:t>
              </a:r>
              <a:endParaRPr lang="en-US" sz="1700" kern="1200" dirty="0"/>
            </a:p>
          </p:txBody>
        </p:sp>
      </p:grpSp>
      <p:sp>
        <p:nvSpPr>
          <p:cNvPr id="6" name="TextBox 5"/>
          <p:cNvSpPr txBox="1"/>
          <p:nvPr/>
        </p:nvSpPr>
        <p:spPr>
          <a:xfrm>
            <a:off x="274320" y="914400"/>
            <a:ext cx="672877" cy="369332"/>
          </a:xfrm>
          <a:prstGeom prst="rect">
            <a:avLst/>
          </a:prstGeom>
          <a:noFill/>
        </p:spPr>
        <p:txBody>
          <a:bodyPr wrap="none" rtlCol="0">
            <a:spAutoFit/>
          </a:bodyPr>
          <a:lstStyle/>
          <a:p>
            <a:r>
              <a:rPr lang="en-US" b="1" dirty="0" smtClean="0">
                <a:solidFill>
                  <a:schemeClr val="tx1">
                    <a:lumMod val="75000"/>
                    <a:lumOff val="25000"/>
                  </a:schemeClr>
                </a:solidFill>
              </a:rPr>
              <a:t>Tools</a:t>
            </a:r>
            <a:endParaRPr lang="en-US" b="1" dirty="0">
              <a:solidFill>
                <a:schemeClr val="tx1">
                  <a:lumMod val="75000"/>
                  <a:lumOff val="25000"/>
                </a:schemeClr>
              </a:solidFill>
            </a:endParaRPr>
          </a:p>
        </p:txBody>
      </p:sp>
    </p:spTree>
    <p:extLst>
      <p:ext uri="{BB962C8B-B14F-4D97-AF65-F5344CB8AC3E}">
        <p14:creationId xmlns:p14="http://schemas.microsoft.com/office/powerpoint/2010/main" val="456026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077072"/>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a:t>
            </a:r>
            <a:r>
              <a:rPr lang="en-US" sz="2000" dirty="0" smtClean="0"/>
              <a:t>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b="1" dirty="0"/>
              <a:t>Management</a:t>
            </a:r>
            <a:r>
              <a:rPr lang="en-IN" sz="2000" b="1" dirty="0" smtClean="0"/>
              <a:t>/ Leadership </a:t>
            </a:r>
            <a:r>
              <a:rPr lang="en-IN" sz="2000" b="1" dirty="0" smtClean="0"/>
              <a:t>Involvement</a:t>
            </a:r>
            <a:endParaRPr lang="en-US" sz="2000" b="1"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0"/>
            <a:r>
              <a:rPr lang="en-IN" dirty="0"/>
              <a:t>Management</a:t>
            </a:r>
            <a:r>
              <a:rPr lang="en-IN" dirty="0" smtClean="0"/>
              <a:t>/ Leadership </a:t>
            </a:r>
            <a:r>
              <a:rPr lang="en-IN" dirty="0" smtClean="0"/>
              <a:t>Involvement</a:t>
            </a:r>
            <a:endParaRPr lang="en-US" dirty="0"/>
          </a:p>
        </p:txBody>
      </p:sp>
      <p:sp>
        <p:nvSpPr>
          <p:cNvPr id="4" name="Rectangle 3"/>
          <p:cNvSpPr/>
          <p:nvPr/>
        </p:nvSpPr>
        <p:spPr>
          <a:xfrm>
            <a:off x="274320" y="914400"/>
            <a:ext cx="8558784" cy="2462213"/>
          </a:xfrm>
          <a:prstGeom prst="rect">
            <a:avLst/>
          </a:prstGeom>
        </p:spPr>
        <p:txBody>
          <a:bodyPr wrap="square">
            <a:spAutoFit/>
          </a:bodyPr>
          <a:lstStyle/>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At any point of time being proactive is always valued than being reactive</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Speaking up is much appreciated than saying “Yes, I always knew this could have happened”</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CitiusTech values the “No surprises policy” and the “Open door policy” – Both of these mean, share your thoughts and ask for help from any sr. management member who is apt to resolve your concerns and can help you with the risks</a:t>
            </a:r>
          </a:p>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Do not hesitate in highlighting any issues that you see as blockers in any smooth execution of the projects or any routine activities as well</a:t>
            </a:r>
          </a:p>
        </p:txBody>
      </p:sp>
      <p:pic>
        <p:nvPicPr>
          <p:cNvPr id="2050" name="Picture 2" descr="http://www.vikypedia.in/wp-content/uploads/2015/06/proactive.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 b="-3106"/>
          <a:stretch/>
        </p:blipFill>
        <p:spPr bwMode="auto">
          <a:xfrm>
            <a:off x="6372200" y="4484685"/>
            <a:ext cx="2440731" cy="1991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13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509120"/>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a:t>
            </a:r>
            <a:r>
              <a:rPr lang="en-US" sz="2000" dirty="0" smtClean="0"/>
              <a:t>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a:t>
            </a:r>
            <a:r>
              <a:rPr lang="en-IN" sz="2000" dirty="0" smtClean="0"/>
              <a:t>Involvement</a:t>
            </a:r>
            <a:endParaRPr lang="en-US" sz="2000" dirty="0"/>
          </a:p>
          <a:p>
            <a:pPr lvl="0">
              <a:spcBef>
                <a:spcPts val="600"/>
              </a:spcBef>
              <a:spcAft>
                <a:spcPts val="600"/>
              </a:spcAft>
              <a:buFont typeface="Arial" panose="020B0604020202020204" pitchFamily="34" charset="0"/>
              <a:buChar char="•"/>
            </a:pPr>
            <a:r>
              <a:rPr lang="en-IN" sz="2000" b="1" dirty="0"/>
              <a:t>Who are the </a:t>
            </a:r>
            <a:r>
              <a:rPr lang="en-IN" sz="2000" b="1" dirty="0" smtClean="0"/>
              <a:t>Actors </a:t>
            </a:r>
            <a:r>
              <a:rPr lang="en-IN" sz="2000" b="1" dirty="0"/>
              <a:t>– Bring </a:t>
            </a:r>
            <a:r>
              <a:rPr lang="en-IN" sz="2000" b="1" dirty="0" smtClean="0"/>
              <a:t>Focus </a:t>
            </a:r>
            <a:r>
              <a:rPr lang="en-IN" sz="2000" b="1" dirty="0"/>
              <a:t>to </a:t>
            </a:r>
            <a:r>
              <a:rPr lang="en-IN" sz="2000" b="1" dirty="0" smtClean="0"/>
              <a:t>Everyone’s Onus</a:t>
            </a:r>
            <a:endParaRPr lang="en-US" sz="2000" b="1"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IN" dirty="0" smtClean="0"/>
              <a:t>Who are the Actors – Bring focus to Everyone’s Onus</a:t>
            </a:r>
            <a:endParaRPr lang="en-US" dirty="0"/>
          </a:p>
        </p:txBody>
      </p:sp>
      <p:sp>
        <p:nvSpPr>
          <p:cNvPr id="4" name="Rectangle 3"/>
          <p:cNvSpPr/>
          <p:nvPr/>
        </p:nvSpPr>
        <p:spPr>
          <a:xfrm>
            <a:off x="274320" y="914400"/>
            <a:ext cx="8558784" cy="2400657"/>
          </a:xfrm>
          <a:prstGeom prst="rect">
            <a:avLst/>
          </a:prstGeom>
        </p:spPr>
        <p:txBody>
          <a:bodyPr wrap="square">
            <a:spAutoFit/>
          </a:bodyPr>
          <a:lstStyle/>
          <a:p>
            <a:pPr marL="346075" lvl="0" indent="-346075">
              <a:spcBef>
                <a:spcPts val="432"/>
              </a:spcBef>
              <a:buFont typeface="Wingdings" panose="05000000000000000000" pitchFamily="2" charset="2"/>
              <a:buChar char="§"/>
            </a:pPr>
            <a:r>
              <a:rPr lang="en-US" dirty="0" smtClean="0">
                <a:solidFill>
                  <a:schemeClr val="tx1">
                    <a:lumMod val="75000"/>
                    <a:lumOff val="25000"/>
                  </a:schemeClr>
                </a:solidFill>
              </a:rPr>
              <a:t>Every one involved in an activity, needs to be responsible for making it a success</a:t>
            </a:r>
          </a:p>
          <a:p>
            <a:pPr marL="346075" lvl="0" indent="-346075">
              <a:spcBef>
                <a:spcPts val="432"/>
              </a:spcBef>
              <a:buFont typeface="Wingdings" panose="05000000000000000000" pitchFamily="2" charset="2"/>
              <a:buChar char="§"/>
            </a:pPr>
            <a:r>
              <a:rPr lang="en-US" dirty="0">
                <a:solidFill>
                  <a:schemeClr val="tx1">
                    <a:lumMod val="75000"/>
                    <a:lumOff val="25000"/>
                  </a:schemeClr>
                </a:solidFill>
              </a:rPr>
              <a:t>It is a team who delivers project and hence it is everybody’s responsibility to deliver</a:t>
            </a:r>
          </a:p>
          <a:p>
            <a:pPr marL="346075" lvl="0" indent="-346075">
              <a:spcBef>
                <a:spcPts val="432"/>
              </a:spcBef>
              <a:buFont typeface="Wingdings" panose="05000000000000000000" pitchFamily="2" charset="2"/>
              <a:buChar char="§"/>
            </a:pPr>
            <a:r>
              <a:rPr lang="en-US" dirty="0">
                <a:solidFill>
                  <a:schemeClr val="tx1">
                    <a:lumMod val="75000"/>
                    <a:lumOff val="25000"/>
                  </a:schemeClr>
                </a:solidFill>
              </a:rPr>
              <a:t>Define responsibilities very well across the team so that everyone knows what is expected from them</a:t>
            </a:r>
          </a:p>
          <a:p>
            <a:pPr marL="346075" lvl="0" indent="-346075">
              <a:spcBef>
                <a:spcPts val="432"/>
              </a:spcBef>
              <a:buFont typeface="Wingdings" panose="05000000000000000000" pitchFamily="2" charset="2"/>
              <a:buChar char="§"/>
            </a:pPr>
            <a:r>
              <a:rPr lang="en-US" dirty="0">
                <a:solidFill>
                  <a:schemeClr val="tx1">
                    <a:lumMod val="75000"/>
                    <a:lumOff val="25000"/>
                  </a:schemeClr>
                </a:solidFill>
              </a:rPr>
              <a:t>Create a culture among the team to identify risks irrespective of whether it falls in your bucket since at the end it is the team who delivers and not an </a:t>
            </a:r>
            <a:r>
              <a:rPr lang="en-US" dirty="0" smtClean="0">
                <a:solidFill>
                  <a:schemeClr val="tx1">
                    <a:lumMod val="75000"/>
                    <a:lumOff val="25000"/>
                  </a:schemeClr>
                </a:solidFill>
              </a:rPr>
              <a:t>individual</a:t>
            </a:r>
            <a:endParaRPr lang="en-US" dirty="0">
              <a:solidFill>
                <a:schemeClr val="tx1">
                  <a:lumMod val="75000"/>
                  <a:lumOff val="25000"/>
                </a:schemeClr>
              </a:solidFill>
            </a:endParaRPr>
          </a:p>
          <a:p>
            <a:pPr marL="285750" lvl="0" indent="-285750">
              <a:lnSpc>
                <a:spcPct val="150000"/>
              </a:lnSpc>
              <a:spcBef>
                <a:spcPts val="600"/>
              </a:spcBef>
              <a:spcAft>
                <a:spcPts val="600"/>
              </a:spcAft>
              <a:buFont typeface="Arial" panose="020B0604020202020204" pitchFamily="34" charset="0"/>
              <a:buChar char="•"/>
            </a:pPr>
            <a:endParaRPr lang="en-US" dirty="0" smtClean="0">
              <a:solidFill>
                <a:srgbClr val="FF0000"/>
              </a:solidFill>
            </a:endParaRPr>
          </a:p>
        </p:txBody>
      </p:sp>
    </p:spTree>
    <p:extLst>
      <p:ext uri="{BB962C8B-B14F-4D97-AF65-F5344CB8AC3E}">
        <p14:creationId xmlns:p14="http://schemas.microsoft.com/office/powerpoint/2010/main" val="3552830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58784" cy="576000"/>
          </a:xfrm>
        </p:spPr>
        <p:txBody>
          <a:bodyPr/>
          <a:lstStyle/>
          <a:p>
            <a:r>
              <a:rPr lang="en-US" dirty="0" smtClean="0">
                <a:solidFill>
                  <a:prstClr val="black">
                    <a:lumMod val="75000"/>
                    <a:lumOff val="25000"/>
                  </a:prstClr>
                </a:solidFill>
              </a:rPr>
              <a:t>How an Issue is Born? (1/4)</a:t>
            </a:r>
            <a:endParaRPr lang="en-US" dirty="0"/>
          </a:p>
        </p:txBody>
      </p:sp>
      <p:graphicFrame>
        <p:nvGraphicFramePr>
          <p:cNvPr id="3" name="Diagram 2"/>
          <p:cNvGraphicFramePr/>
          <p:nvPr>
            <p:extLst>
              <p:ext uri="{D42A27DB-BD31-4B8C-83A1-F6EECF244321}">
                <p14:modId xmlns:p14="http://schemas.microsoft.com/office/powerpoint/2010/main" val="1842967"/>
              </p:ext>
            </p:extLst>
          </p:nvPr>
        </p:nvGraphicFramePr>
        <p:xfrm>
          <a:off x="274320" y="914400"/>
          <a:ext cx="8558784" cy="4483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3393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941168"/>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a:t>
            </a:r>
            <a:r>
              <a:rPr lang="en-US" sz="2000" dirty="0" smtClean="0"/>
              <a:t>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a:t>
            </a:r>
            <a:r>
              <a:rPr lang="en-IN" sz="2000" dirty="0" smtClean="0"/>
              <a:t>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b="1" dirty="0"/>
              <a:t>Good </a:t>
            </a:r>
            <a:r>
              <a:rPr lang="en-IN" sz="2000" b="1" dirty="0" smtClean="0"/>
              <a:t>Practices </a:t>
            </a:r>
            <a:r>
              <a:rPr lang="en-IN" sz="2000" b="1" dirty="0"/>
              <a:t>and QMS help</a:t>
            </a:r>
            <a:endParaRPr lang="en-US" sz="2000" b="1"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0"/>
            <a:r>
              <a:rPr lang="en-IN" dirty="0"/>
              <a:t>Good </a:t>
            </a:r>
            <a:r>
              <a:rPr lang="en-IN" dirty="0" smtClean="0"/>
              <a:t>Practices </a:t>
            </a:r>
            <a:r>
              <a:rPr lang="en-IN" dirty="0"/>
              <a:t>and </a:t>
            </a:r>
            <a:r>
              <a:rPr lang="en-IN"/>
              <a:t>QMS </a:t>
            </a:r>
            <a:r>
              <a:rPr lang="en-IN" smtClean="0"/>
              <a:t>help</a:t>
            </a:r>
            <a:endParaRPr lang="en-US" dirty="0"/>
          </a:p>
        </p:txBody>
      </p:sp>
      <p:graphicFrame>
        <p:nvGraphicFramePr>
          <p:cNvPr id="3" name="Diagram 2"/>
          <p:cNvGraphicFramePr/>
          <p:nvPr>
            <p:extLst>
              <p:ext uri="{D42A27DB-BD31-4B8C-83A1-F6EECF244321}">
                <p14:modId xmlns:p14="http://schemas.microsoft.com/office/powerpoint/2010/main" val="3649060858"/>
              </p:ext>
            </p:extLst>
          </p:nvPr>
        </p:nvGraphicFramePr>
        <p:xfrm>
          <a:off x="274320" y="914400"/>
          <a:ext cx="8690168" cy="532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7099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5445224"/>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74320"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dirty="0" smtClean="0"/>
              <a:t>Let </a:t>
            </a:r>
            <a:r>
              <a:rPr lang="en-IN" sz="2000" dirty="0"/>
              <a:t>us </a:t>
            </a:r>
            <a:r>
              <a:rPr lang="en-IN" sz="2000" dirty="0" smtClean="0"/>
              <a:t>Reverse </a:t>
            </a:r>
            <a:r>
              <a:rPr lang="en-IN" sz="2000" dirty="0"/>
              <a:t>the </a:t>
            </a:r>
            <a:r>
              <a:rPr lang="en-IN" sz="2000" dirty="0" smtClean="0"/>
              <a:t>Situation</a:t>
            </a:r>
            <a:endParaRPr lang="en-US" sz="2000"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a:t>
            </a:r>
            <a:r>
              <a:rPr lang="en-US" sz="2000" dirty="0" smtClean="0"/>
              <a:t>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a:t>
            </a:r>
            <a:r>
              <a:rPr lang="en-IN" sz="2000" dirty="0" smtClean="0"/>
              <a:t>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b="1" dirty="0" smtClean="0"/>
              <a:t>Real-Life </a:t>
            </a:r>
            <a:r>
              <a:rPr lang="en-IN" sz="2000" b="1" dirty="0"/>
              <a:t>Use Cases</a:t>
            </a:r>
            <a:endParaRPr lang="en-US" sz="2000" b="1"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76104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09728"/>
            <a:ext cx="9047808" cy="576000"/>
          </a:xfrm>
        </p:spPr>
        <p:txBody>
          <a:bodyPr/>
          <a:lstStyle/>
          <a:p>
            <a:r>
              <a:rPr lang="en-US" dirty="0" smtClean="0"/>
              <a:t>Case Study #1 : Code </a:t>
            </a:r>
            <a:r>
              <a:rPr lang="en-US" dirty="0"/>
              <a:t>Quality Check for New Team </a:t>
            </a:r>
            <a:r>
              <a:rPr lang="en-US" dirty="0" smtClean="0"/>
              <a:t>Member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90711084"/>
              </p:ext>
            </p:extLst>
          </p:nvPr>
        </p:nvGraphicFramePr>
        <p:xfrm>
          <a:off x="482752" y="1196752"/>
          <a:ext cx="8265712" cy="792087"/>
        </p:xfrm>
        <a:graphic>
          <a:graphicData uri="http://schemas.openxmlformats.org/drawingml/2006/table">
            <a:tbl>
              <a:tblPr bandRow="1">
                <a:tableStyleId>{5C22544A-7EE6-4342-B048-85BDC9FD1C3A}</a:tableStyleId>
              </a:tblPr>
              <a:tblGrid>
                <a:gridCol w="8265712"/>
              </a:tblGrid>
              <a:tr h="792087">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smtClean="0"/>
                        <a:t>New Person joined and client was unhappy with the code quality</a:t>
                      </a:r>
                    </a:p>
                    <a:p>
                      <a:pPr marL="285750" indent="-285750">
                        <a:buFont typeface="Wingdings" panose="05000000000000000000" pitchFamily="2" charset="2"/>
                        <a:buChar char="§"/>
                      </a:pPr>
                      <a:endParaRPr lang="en-US" sz="1800" dirty="0" smtClean="0">
                        <a:solidFill>
                          <a:schemeClr val="tx1">
                            <a:lumMod val="75000"/>
                            <a:lumOff val="25000"/>
                          </a:schemeClr>
                        </a:solidFill>
                      </a:endParaRPr>
                    </a:p>
                  </a:txBody>
                  <a:tcPr anchor="ctr">
                    <a:solidFill>
                      <a:srgbClr val="E4E4E4"/>
                    </a:solidFill>
                  </a:tcPr>
                </a:tc>
              </a:tr>
            </a:tbl>
          </a:graphicData>
        </a:graphic>
      </p:graphicFrame>
      <p:sp>
        <p:nvSpPr>
          <p:cNvPr id="6" name="Rectangle 5"/>
          <p:cNvSpPr/>
          <p:nvPr/>
        </p:nvSpPr>
        <p:spPr>
          <a:xfrm rot="16200000">
            <a:off x="-66946" y="1443212"/>
            <a:ext cx="796160" cy="3032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016877305"/>
              </p:ext>
            </p:extLst>
          </p:nvPr>
        </p:nvGraphicFramePr>
        <p:xfrm>
          <a:off x="429346" y="2064920"/>
          <a:ext cx="8315988" cy="1152129"/>
        </p:xfrm>
        <a:graphic>
          <a:graphicData uri="http://schemas.openxmlformats.org/drawingml/2006/table">
            <a:tbl>
              <a:tblPr bandRow="1">
                <a:tableStyleId>{5C22544A-7EE6-4342-B048-85BDC9FD1C3A}</a:tableStyleId>
              </a:tblPr>
              <a:tblGrid>
                <a:gridCol w="8315988"/>
              </a:tblGrid>
              <a:tr h="1152129">
                <a:tc>
                  <a:txBody>
                    <a:bodyPr/>
                    <a:lstStyle/>
                    <a:p>
                      <a:pPr marL="285750" lvl="0" indent="-285750" rtl="0">
                        <a:buFont typeface="Wingdings" panose="05000000000000000000" pitchFamily="2" charset="2"/>
                        <a:buChar char="§"/>
                      </a:pPr>
                      <a:r>
                        <a:rPr lang="en-US" dirty="0" smtClean="0"/>
                        <a:t>Unhappy architects raised the issue with the team leaders, and also informed the manager at the customer end, where customer requested for tracking the work quality for the same, and resulted into an escalation</a:t>
                      </a:r>
                    </a:p>
                    <a:p>
                      <a:pPr marL="171450" indent="-171450">
                        <a:buFont typeface="Wingdings" panose="05000000000000000000" pitchFamily="2" charset="2"/>
                        <a:buChar char="§"/>
                      </a:pPr>
                      <a:endParaRPr lang="en-US" sz="1050" dirty="0" smtClean="0">
                        <a:solidFill>
                          <a:schemeClr val="tx1">
                            <a:lumMod val="75000"/>
                            <a:lumOff val="25000"/>
                          </a:schemeClr>
                        </a:solidFill>
                      </a:endParaRPr>
                    </a:p>
                  </a:txBody>
                  <a:tcPr anchor="ctr">
                    <a:solidFill>
                      <a:srgbClr val="E4E4E4"/>
                    </a:solidFill>
                  </a:tcPr>
                </a:tc>
              </a:tr>
            </a:tbl>
          </a:graphicData>
        </a:graphic>
      </p:graphicFrame>
      <p:sp>
        <p:nvSpPr>
          <p:cNvPr id="8" name="Rectangle 7"/>
          <p:cNvSpPr/>
          <p:nvPr/>
        </p:nvSpPr>
        <p:spPr>
          <a:xfrm rot="16200000">
            <a:off x="-298736" y="2471163"/>
            <a:ext cx="1224137" cy="267633"/>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Impact</a:t>
            </a:r>
            <a:endParaRPr lang="en-US" sz="1000" b="1" dirty="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487450186"/>
              </p:ext>
            </p:extLst>
          </p:nvPr>
        </p:nvGraphicFramePr>
        <p:xfrm>
          <a:off x="454305" y="3356710"/>
          <a:ext cx="8263275" cy="2171700"/>
        </p:xfrm>
        <a:graphic>
          <a:graphicData uri="http://schemas.openxmlformats.org/drawingml/2006/table">
            <a:tbl>
              <a:tblPr bandRow="1">
                <a:tableStyleId>{5C22544A-7EE6-4342-B048-85BDC9FD1C3A}</a:tableStyleId>
              </a:tblPr>
              <a:tblGrid>
                <a:gridCol w="8263275"/>
              </a:tblGrid>
              <a:tr h="2017912">
                <a:tc>
                  <a:txBody>
                    <a:bodyPr/>
                    <a:lstStyle/>
                    <a:p>
                      <a:pPr marL="285750" lvl="0" indent="-285750" rtl="0">
                        <a:buFont typeface="Wingdings" panose="05000000000000000000" pitchFamily="2" charset="2"/>
                        <a:buChar char="§"/>
                      </a:pPr>
                      <a:r>
                        <a:rPr lang="en-US" dirty="0" smtClean="0"/>
                        <a:t>PL discussed with the team about the feedback and how the internal review missed the quality issues</a:t>
                      </a:r>
                    </a:p>
                    <a:p>
                      <a:pPr marL="285750" lvl="0" indent="-285750" rtl="0">
                        <a:buFont typeface="Wingdings" panose="05000000000000000000" pitchFamily="2" charset="2"/>
                        <a:buChar char="§"/>
                      </a:pPr>
                      <a:r>
                        <a:rPr lang="en-US" dirty="0" smtClean="0"/>
                        <a:t>Team mentioned that the routine process of review was followed where newly developed code is uploaded to client repository, and CT code reviewers are marked for code review</a:t>
                      </a:r>
                    </a:p>
                    <a:p>
                      <a:pPr marL="285750" lvl="0" indent="-285750" rtl="0">
                        <a:buFont typeface="Wingdings" panose="05000000000000000000" pitchFamily="2" charset="2"/>
                        <a:buChar char="§"/>
                      </a:pPr>
                      <a:r>
                        <a:rPr lang="en-US" dirty="0" smtClean="0"/>
                        <a:t>However, since the client architects were also notified about code check-in, they happened to review code as well, and eventually responded to the quality of code</a:t>
                      </a:r>
                    </a:p>
                    <a:p>
                      <a:pPr marL="0" indent="0">
                        <a:buFont typeface="Wingdings" panose="05000000000000000000" pitchFamily="2" charset="2"/>
                        <a:buNone/>
                      </a:pPr>
                      <a:endParaRPr lang="en-US" sz="1050" dirty="0" smtClean="0">
                        <a:solidFill>
                          <a:schemeClr val="tx1">
                            <a:lumMod val="75000"/>
                            <a:lumOff val="25000"/>
                          </a:schemeClr>
                        </a:solidFill>
                      </a:endParaRPr>
                    </a:p>
                  </a:txBody>
                  <a:tcPr anchor="ctr">
                    <a:solidFill>
                      <a:srgbClr val="E4E4E4"/>
                    </a:solidFill>
                  </a:tcPr>
                </a:tc>
              </a:tr>
            </a:tbl>
          </a:graphicData>
        </a:graphic>
      </p:graphicFrame>
      <p:sp>
        <p:nvSpPr>
          <p:cNvPr id="10" name="Rectangle 9"/>
          <p:cNvSpPr/>
          <p:nvPr/>
        </p:nvSpPr>
        <p:spPr>
          <a:xfrm rot="16200000">
            <a:off x="-758773" y="4273762"/>
            <a:ext cx="2179816" cy="303236"/>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Steps Taken</a:t>
            </a:r>
            <a:endParaRPr lang="en-US" sz="1000" b="1" dirty="0">
              <a:solidFill>
                <a:schemeClr val="bg1"/>
              </a:solidFill>
            </a:endParaRPr>
          </a:p>
        </p:txBody>
      </p:sp>
    </p:spTree>
    <p:extLst>
      <p:ext uri="{BB962C8B-B14F-4D97-AF65-F5344CB8AC3E}">
        <p14:creationId xmlns:p14="http://schemas.microsoft.com/office/powerpoint/2010/main" val="219210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09728"/>
            <a:ext cx="9119816" cy="576000"/>
          </a:xfrm>
        </p:spPr>
        <p:txBody>
          <a:bodyPr/>
          <a:lstStyle/>
          <a:p>
            <a:r>
              <a:rPr lang="en-US" dirty="0" smtClean="0"/>
              <a:t>Case Study #1 : Code </a:t>
            </a:r>
            <a:r>
              <a:rPr lang="en-US" dirty="0"/>
              <a:t>Quality Check for New Team </a:t>
            </a:r>
            <a:r>
              <a:rPr lang="en-US" dirty="0" smtClean="0"/>
              <a:t>Member (2/2)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892466160"/>
              </p:ext>
            </p:extLst>
          </p:nvPr>
        </p:nvGraphicFramePr>
        <p:xfrm>
          <a:off x="508419" y="1196752"/>
          <a:ext cx="8312053" cy="1296146"/>
        </p:xfrm>
        <a:graphic>
          <a:graphicData uri="http://schemas.openxmlformats.org/drawingml/2006/table">
            <a:tbl>
              <a:tblPr bandRow="1">
                <a:tableStyleId>{5C22544A-7EE6-4342-B048-85BDC9FD1C3A}</a:tableStyleId>
              </a:tblPr>
              <a:tblGrid>
                <a:gridCol w="8312053"/>
              </a:tblGrid>
              <a:tr h="1296146">
                <a:tc>
                  <a:txBody>
                    <a:bodyPr/>
                    <a:lstStyle/>
                    <a:p>
                      <a:pPr marL="285750" lvl="0" indent="-285750" rtl="0">
                        <a:buFont typeface="Wingdings" panose="05000000000000000000" pitchFamily="2" charset="2"/>
                        <a:buChar char="§"/>
                      </a:pPr>
                      <a:r>
                        <a:rPr lang="en-US" dirty="0" smtClean="0"/>
                        <a:t>The proactive thought of analyzing and reviewing the new team member’s code before posting to the client repository, since the code will be exposed to clients too could have saved the team from the escalation</a:t>
                      </a:r>
                      <a:endParaRPr lang="en-US" dirty="0"/>
                    </a:p>
                  </a:txBody>
                  <a:tcPr anchor="ctr">
                    <a:solidFill>
                      <a:srgbClr val="E4E4E4"/>
                    </a:solidFill>
                  </a:tcPr>
                </a:tc>
              </a:tr>
            </a:tbl>
          </a:graphicData>
        </a:graphic>
      </p:graphicFrame>
      <p:sp>
        <p:nvSpPr>
          <p:cNvPr id="10" name="Rectangle 9"/>
          <p:cNvSpPr/>
          <p:nvPr/>
        </p:nvSpPr>
        <p:spPr>
          <a:xfrm rot="16200000">
            <a:off x="-316937" y="1693203"/>
            <a:ext cx="1296148" cy="303245"/>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What  could have been done differently?</a:t>
            </a:r>
            <a:endParaRPr lang="en-US" sz="900" b="1" dirty="0">
              <a:solidFill>
                <a:schemeClr val="bg1"/>
              </a:solidFill>
            </a:endParaRPr>
          </a:p>
        </p:txBody>
      </p:sp>
    </p:spTree>
    <p:extLst>
      <p:ext uri="{BB962C8B-B14F-4D97-AF65-F5344CB8AC3E}">
        <p14:creationId xmlns:p14="http://schemas.microsoft.com/office/powerpoint/2010/main" val="1854659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Case Study # 2 : Handling </a:t>
            </a:r>
            <a:r>
              <a:rPr lang="en-US" dirty="0"/>
              <a:t>Aspirations </a:t>
            </a:r>
            <a:r>
              <a:rPr lang="en-US" dirty="0" smtClean="0"/>
              <a:t>of </a:t>
            </a:r>
            <a:r>
              <a:rPr lang="en-US" dirty="0"/>
              <a:t>Team </a:t>
            </a:r>
            <a:r>
              <a:rPr lang="en-US" dirty="0" smtClean="0"/>
              <a:t>Member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76629479"/>
              </p:ext>
            </p:extLst>
          </p:nvPr>
        </p:nvGraphicFramePr>
        <p:xfrm>
          <a:off x="482752" y="1052734"/>
          <a:ext cx="8265712" cy="936105"/>
        </p:xfrm>
        <a:graphic>
          <a:graphicData uri="http://schemas.openxmlformats.org/drawingml/2006/table">
            <a:tbl>
              <a:tblPr bandRow="1">
                <a:tableStyleId>{5C22544A-7EE6-4342-B048-85BDC9FD1C3A}</a:tableStyleId>
              </a:tblPr>
              <a:tblGrid>
                <a:gridCol w="8265712"/>
              </a:tblGrid>
              <a:tr h="936105">
                <a:tc>
                  <a:txBody>
                    <a:bodyPr/>
                    <a:lstStyle/>
                    <a:p>
                      <a:pPr marL="285750" lvl="0" indent="-285750" rtl="0">
                        <a:buFont typeface="Wingdings" panose="05000000000000000000" pitchFamily="2" charset="2"/>
                        <a:buChar char="§"/>
                      </a:pPr>
                      <a:r>
                        <a:rPr lang="en-US" sz="1800" dirty="0" smtClean="0"/>
                        <a:t>CitiusTech related concerns, aspirations shared with the client in casual discussions</a:t>
                      </a:r>
                    </a:p>
                    <a:p>
                      <a:pPr marL="285750" indent="-285750">
                        <a:buFont typeface="Wingdings" panose="05000000000000000000" pitchFamily="2" charset="2"/>
                        <a:buChar char="§"/>
                      </a:pPr>
                      <a:endParaRPr lang="en-US" sz="1800" dirty="0" smtClean="0">
                        <a:solidFill>
                          <a:schemeClr val="tx1">
                            <a:lumMod val="75000"/>
                            <a:lumOff val="25000"/>
                          </a:schemeClr>
                        </a:solidFill>
                      </a:endParaRPr>
                    </a:p>
                  </a:txBody>
                  <a:tcPr anchor="ctr">
                    <a:solidFill>
                      <a:srgbClr val="E4E4E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10486675"/>
              </p:ext>
            </p:extLst>
          </p:nvPr>
        </p:nvGraphicFramePr>
        <p:xfrm>
          <a:off x="438720" y="2020365"/>
          <a:ext cx="8309744" cy="1264619"/>
        </p:xfrm>
        <a:graphic>
          <a:graphicData uri="http://schemas.openxmlformats.org/drawingml/2006/table">
            <a:tbl>
              <a:tblPr bandRow="1">
                <a:tableStyleId>{5C22544A-7EE6-4342-B048-85BDC9FD1C3A}</a:tableStyleId>
              </a:tblPr>
              <a:tblGrid>
                <a:gridCol w="8309744"/>
              </a:tblGrid>
              <a:tr h="1264619">
                <a:tc>
                  <a:txBody>
                    <a:bodyPr/>
                    <a:lstStyle/>
                    <a:p>
                      <a:pPr marL="285750" lvl="0" indent="-285750" rtl="0">
                        <a:buFont typeface="Wingdings" panose="05000000000000000000" pitchFamily="2" charset="2"/>
                        <a:buChar char="§"/>
                      </a:pPr>
                      <a:r>
                        <a:rPr lang="en-US" sz="1800" dirty="0" smtClean="0"/>
                        <a:t>Customer was upset knowing about the concerns, raised issues with CitiusTech management teams about the team’s dissatisfaction. This raised credibility questions on CT’s relationship with the customer</a:t>
                      </a:r>
                      <a:endParaRPr lang="en-US" sz="1800" dirty="0"/>
                    </a:p>
                  </a:txBody>
                  <a:tcPr anchor="ctr">
                    <a:solidFill>
                      <a:srgbClr val="E4E4E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46196249"/>
              </p:ext>
            </p:extLst>
          </p:nvPr>
        </p:nvGraphicFramePr>
        <p:xfrm>
          <a:off x="454305" y="3335472"/>
          <a:ext cx="8294159" cy="3130198"/>
        </p:xfrm>
        <a:graphic>
          <a:graphicData uri="http://schemas.openxmlformats.org/drawingml/2006/table">
            <a:tbl>
              <a:tblPr bandRow="1">
                <a:tableStyleId>{5C22544A-7EE6-4342-B048-85BDC9FD1C3A}</a:tableStyleId>
              </a:tblPr>
              <a:tblGrid>
                <a:gridCol w="8294159"/>
              </a:tblGrid>
              <a:tr h="3130198">
                <a:tc>
                  <a:txBody>
                    <a:bodyPr/>
                    <a:lstStyle/>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Project team’s were given the background of how sensitive information shared with the customer can cause huge impacts to the long term relationships with the customer</a:t>
                      </a:r>
                    </a:p>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Appropriate communication routes for handling concerns were shared with the team</a:t>
                      </a:r>
                    </a:p>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PLs took proper actions to address concerns timely going forward, so that team doesn’t loose faith in CT and doesn’t reach beyond CT for being heard</a:t>
                      </a:r>
                    </a:p>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Team was made aware of how we need to strike a balance between the required transparency between CTs and Customer’s interactions, at the same time making good judgement about whether an information is sensitive or not to be shared with the customer</a:t>
                      </a:r>
                    </a:p>
                  </a:txBody>
                  <a:tcPr anchor="ctr">
                    <a:solidFill>
                      <a:srgbClr val="E4E4E4"/>
                    </a:solidFill>
                  </a:tcPr>
                </a:tc>
              </a:tr>
            </a:tbl>
          </a:graphicData>
        </a:graphic>
      </p:graphicFrame>
      <p:sp>
        <p:nvSpPr>
          <p:cNvPr id="11" name="Rectangle 10"/>
          <p:cNvSpPr/>
          <p:nvPr/>
        </p:nvSpPr>
        <p:spPr>
          <a:xfrm rot="16200000">
            <a:off x="-138953" y="1371204"/>
            <a:ext cx="940176" cy="3032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sp>
        <p:nvSpPr>
          <p:cNvPr id="12" name="Rectangle 11"/>
          <p:cNvSpPr/>
          <p:nvPr/>
        </p:nvSpPr>
        <p:spPr>
          <a:xfrm rot="16200000">
            <a:off x="-327977" y="2512316"/>
            <a:ext cx="1280160" cy="265176"/>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I</a:t>
            </a:r>
            <a:r>
              <a:rPr lang="en-US" sz="1200" b="1" dirty="0" smtClean="0">
                <a:solidFill>
                  <a:schemeClr val="bg1"/>
                </a:solidFill>
              </a:rPr>
              <a:t>mpact</a:t>
            </a:r>
            <a:endParaRPr lang="en-US" sz="1200" b="1" dirty="0">
              <a:solidFill>
                <a:schemeClr val="bg1"/>
              </a:solidFill>
            </a:endParaRPr>
          </a:p>
        </p:txBody>
      </p:sp>
      <p:sp>
        <p:nvSpPr>
          <p:cNvPr id="13" name="Rectangle 12"/>
          <p:cNvSpPr/>
          <p:nvPr/>
        </p:nvSpPr>
        <p:spPr>
          <a:xfrm rot="16200000">
            <a:off x="-1227797" y="4742786"/>
            <a:ext cx="3117864" cy="303236"/>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Steps Taken</a:t>
            </a:r>
            <a:endParaRPr lang="en-US" sz="1100" b="1" dirty="0">
              <a:solidFill>
                <a:schemeClr val="bg1"/>
              </a:solidFill>
            </a:endParaRPr>
          </a:p>
        </p:txBody>
      </p:sp>
    </p:spTree>
    <p:extLst>
      <p:ext uri="{BB962C8B-B14F-4D97-AF65-F5344CB8AC3E}">
        <p14:creationId xmlns:p14="http://schemas.microsoft.com/office/powerpoint/2010/main" val="3553008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Case Study # 2 : Handling </a:t>
            </a:r>
            <a:r>
              <a:rPr lang="en-US" dirty="0"/>
              <a:t>Aspirations </a:t>
            </a:r>
            <a:r>
              <a:rPr lang="en-US" dirty="0" smtClean="0"/>
              <a:t>of </a:t>
            </a:r>
            <a:r>
              <a:rPr lang="en-US" dirty="0"/>
              <a:t>Team Member </a:t>
            </a:r>
            <a:r>
              <a:rPr lang="en-US" dirty="0" smtClean="0"/>
              <a:t>(2/2</a:t>
            </a:r>
            <a:r>
              <a:rPr lang="en-US" dirty="0"/>
              <a:t>)</a:t>
            </a:r>
          </a:p>
        </p:txBody>
      </p:sp>
      <p:graphicFrame>
        <p:nvGraphicFramePr>
          <p:cNvPr id="9" name="Table 8"/>
          <p:cNvGraphicFramePr>
            <a:graphicFrameLocks noGrp="1"/>
          </p:cNvGraphicFramePr>
          <p:nvPr>
            <p:extLst>
              <p:ext uri="{D42A27DB-BD31-4B8C-83A1-F6EECF244321}">
                <p14:modId xmlns:p14="http://schemas.microsoft.com/office/powerpoint/2010/main" val="1687392271"/>
              </p:ext>
            </p:extLst>
          </p:nvPr>
        </p:nvGraphicFramePr>
        <p:xfrm>
          <a:off x="508419" y="1196752"/>
          <a:ext cx="8312053" cy="1463040"/>
        </p:xfrm>
        <a:graphic>
          <a:graphicData uri="http://schemas.openxmlformats.org/drawingml/2006/table">
            <a:tbl>
              <a:tblPr bandRow="1">
                <a:tableStyleId>{5C22544A-7EE6-4342-B048-85BDC9FD1C3A}</a:tableStyleId>
              </a:tblPr>
              <a:tblGrid>
                <a:gridCol w="8312053"/>
              </a:tblGrid>
              <a:tr h="1440162">
                <a:tc>
                  <a:txBody>
                    <a:bodyPr/>
                    <a:lstStyle/>
                    <a:p>
                      <a:pPr marL="285750" lvl="0" indent="-285750" rtl="0">
                        <a:buFont typeface="Wingdings" panose="05000000000000000000" pitchFamily="2" charset="2"/>
                        <a:buChar char="§"/>
                      </a:pPr>
                      <a:r>
                        <a:rPr lang="en-US" sz="1800" dirty="0" smtClean="0"/>
                        <a:t>The pro-activeness in addressing team’s concerns and bringing faith in them, so that they don’t resort to client for assistance</a:t>
                      </a:r>
                    </a:p>
                    <a:p>
                      <a:pPr marL="285750" lvl="0" indent="-285750" rtl="0">
                        <a:buFont typeface="Wingdings" panose="05000000000000000000" pitchFamily="2" charset="2"/>
                        <a:buChar char="§"/>
                      </a:pPr>
                      <a:r>
                        <a:rPr lang="en-US" sz="1800" dirty="0" smtClean="0"/>
                        <a:t>Discussing with the teams on how to handle client communication, making good judgement on sharing sensitive information, ensuring professionalism and avoid damaging reputation with casual conversations with the customer</a:t>
                      </a:r>
                      <a:endParaRPr lang="en-US" sz="1800" dirty="0"/>
                    </a:p>
                  </a:txBody>
                  <a:tcPr anchor="ctr">
                    <a:solidFill>
                      <a:srgbClr val="E4E4E4"/>
                    </a:solidFill>
                  </a:tcPr>
                </a:tc>
              </a:tr>
            </a:tbl>
          </a:graphicData>
        </a:graphic>
      </p:graphicFrame>
      <p:sp>
        <p:nvSpPr>
          <p:cNvPr id="10" name="Rectangle 9"/>
          <p:cNvSpPr/>
          <p:nvPr/>
        </p:nvSpPr>
        <p:spPr>
          <a:xfrm rot="16200000">
            <a:off x="-424947" y="1729204"/>
            <a:ext cx="1440162" cy="375257"/>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rPr>
              <a:t>What  could have been done differently?</a:t>
            </a:r>
            <a:endParaRPr lang="en-US" sz="900" b="1" dirty="0">
              <a:solidFill>
                <a:schemeClr val="bg1"/>
              </a:solidFill>
            </a:endParaRPr>
          </a:p>
        </p:txBody>
      </p:sp>
    </p:spTree>
    <p:extLst>
      <p:ext uri="{BB962C8B-B14F-4D97-AF65-F5344CB8AC3E}">
        <p14:creationId xmlns:p14="http://schemas.microsoft.com/office/powerpoint/2010/main" val="4049295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Case Study # 3 : Planning </a:t>
            </a:r>
            <a:r>
              <a:rPr lang="en-US" dirty="0"/>
              <a:t>Migration </a:t>
            </a:r>
            <a:r>
              <a:rPr lang="en-US" dirty="0" smtClean="0"/>
              <a:t>Activity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48548450"/>
              </p:ext>
            </p:extLst>
          </p:nvPr>
        </p:nvGraphicFramePr>
        <p:xfrm>
          <a:off x="482752" y="1052734"/>
          <a:ext cx="8337720" cy="936105"/>
        </p:xfrm>
        <a:graphic>
          <a:graphicData uri="http://schemas.openxmlformats.org/drawingml/2006/table">
            <a:tbl>
              <a:tblPr bandRow="1">
                <a:tableStyleId>{5C22544A-7EE6-4342-B048-85BDC9FD1C3A}</a:tableStyleId>
              </a:tblPr>
              <a:tblGrid>
                <a:gridCol w="8337720"/>
              </a:tblGrid>
              <a:tr h="936105">
                <a:tc>
                  <a:txBody>
                    <a:bodyPr/>
                    <a:lstStyle/>
                    <a:p>
                      <a:pPr marL="285750" lvl="0" indent="-285750" rtl="0">
                        <a:buFont typeface="Wingdings" panose="05000000000000000000" pitchFamily="2" charset="2"/>
                        <a:buChar char="§"/>
                      </a:pPr>
                      <a:r>
                        <a:rPr lang="en-US" dirty="0" smtClean="0"/>
                        <a:t>Migration activities for Go-live were not well planned</a:t>
                      </a:r>
                      <a:endParaRPr lang="en-US" dirty="0"/>
                    </a:p>
                  </a:txBody>
                  <a:tcPr anchor="ctr">
                    <a:solidFill>
                      <a:srgbClr val="E4E4E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1598250"/>
              </p:ext>
            </p:extLst>
          </p:nvPr>
        </p:nvGraphicFramePr>
        <p:xfrm>
          <a:off x="466658" y="2204864"/>
          <a:ext cx="8319118" cy="1251594"/>
        </p:xfrm>
        <a:graphic>
          <a:graphicData uri="http://schemas.openxmlformats.org/drawingml/2006/table">
            <a:tbl>
              <a:tblPr bandRow="1">
                <a:tableStyleId>{5C22544A-7EE6-4342-B048-85BDC9FD1C3A}</a:tableStyleId>
              </a:tblPr>
              <a:tblGrid>
                <a:gridCol w="8319118"/>
              </a:tblGrid>
              <a:tr h="1251594">
                <a:tc>
                  <a:txBody>
                    <a:bodyPr/>
                    <a:lstStyle/>
                    <a:p>
                      <a:pPr marL="285750" lvl="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Customer dissatisfaction regarding unplanned production migration activities. Necessary resources to tackle unexpected issues were not present since it was a weekend activity, resulting into postponing of the Go-Live</a:t>
                      </a:r>
                      <a:endParaRPr lang="en-US" sz="1800" kern="1200" dirty="0">
                        <a:solidFill>
                          <a:schemeClr val="dk1"/>
                        </a:solidFill>
                        <a:latin typeface="+mn-lt"/>
                        <a:ea typeface="+mn-ea"/>
                        <a:cs typeface="+mn-cs"/>
                      </a:endParaRPr>
                    </a:p>
                  </a:txBody>
                  <a:tcPr anchor="ctr">
                    <a:solidFill>
                      <a:srgbClr val="E4E4E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34311185"/>
              </p:ext>
            </p:extLst>
          </p:nvPr>
        </p:nvGraphicFramePr>
        <p:xfrm>
          <a:off x="482828" y="3861048"/>
          <a:ext cx="8337644" cy="2016224"/>
        </p:xfrm>
        <a:graphic>
          <a:graphicData uri="http://schemas.openxmlformats.org/drawingml/2006/table">
            <a:tbl>
              <a:tblPr bandRow="1">
                <a:tableStyleId>{5C22544A-7EE6-4342-B048-85BDC9FD1C3A}</a:tableStyleId>
              </a:tblPr>
              <a:tblGrid>
                <a:gridCol w="8337644"/>
              </a:tblGrid>
              <a:tr h="2016224">
                <a:tc>
                  <a:txBody>
                    <a:bodyPr/>
                    <a:lstStyle/>
                    <a:p>
                      <a:pPr marL="285750" lvl="0" indent="-285750" rtl="0">
                        <a:buFont typeface="Wingdings" panose="05000000000000000000" pitchFamily="2" charset="2"/>
                        <a:buChar char="§"/>
                      </a:pPr>
                      <a:r>
                        <a:rPr lang="en-US" sz="1800" dirty="0" smtClean="0"/>
                        <a:t>Project team’s were given the background of how the customer’s expectations were not met due to the unplanned migration activity, and how the Go-Live was impacted and rescheduled causing inconvenience to the customer’s customers</a:t>
                      </a:r>
                      <a:endParaRPr lang="en-US" sz="1800" dirty="0"/>
                    </a:p>
                  </a:txBody>
                  <a:tcPr anchor="ctr">
                    <a:solidFill>
                      <a:srgbClr val="E4E4E4"/>
                    </a:solidFill>
                  </a:tcPr>
                </a:tc>
              </a:tr>
            </a:tbl>
          </a:graphicData>
        </a:graphic>
      </p:graphicFrame>
      <p:sp>
        <p:nvSpPr>
          <p:cNvPr id="11" name="Rectangle 10"/>
          <p:cNvSpPr/>
          <p:nvPr/>
        </p:nvSpPr>
        <p:spPr>
          <a:xfrm rot="16200000">
            <a:off x="-138953" y="1371204"/>
            <a:ext cx="940176" cy="3032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sp>
        <p:nvSpPr>
          <p:cNvPr id="12" name="Rectangle 11"/>
          <p:cNvSpPr/>
          <p:nvPr/>
        </p:nvSpPr>
        <p:spPr>
          <a:xfrm rot="16200000">
            <a:off x="-298736" y="2683115"/>
            <a:ext cx="1224137" cy="267633"/>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I</a:t>
            </a:r>
            <a:r>
              <a:rPr lang="en-US" sz="1200" b="1" dirty="0" smtClean="0">
                <a:solidFill>
                  <a:schemeClr val="bg1"/>
                </a:solidFill>
              </a:rPr>
              <a:t>mpact</a:t>
            </a:r>
            <a:endParaRPr lang="en-US" sz="1200" b="1" dirty="0">
              <a:solidFill>
                <a:schemeClr val="bg1"/>
              </a:solidFill>
            </a:endParaRPr>
          </a:p>
        </p:txBody>
      </p:sp>
      <p:sp>
        <p:nvSpPr>
          <p:cNvPr id="14" name="Rectangle 13"/>
          <p:cNvSpPr/>
          <p:nvPr/>
        </p:nvSpPr>
        <p:spPr>
          <a:xfrm rot="16200000">
            <a:off x="-674384" y="4735344"/>
            <a:ext cx="2016224" cy="267632"/>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Steps Taken</a:t>
            </a:r>
            <a:endParaRPr lang="en-US" sz="1100" b="1" dirty="0">
              <a:solidFill>
                <a:schemeClr val="bg1"/>
              </a:solidFill>
            </a:endParaRPr>
          </a:p>
        </p:txBody>
      </p:sp>
    </p:spTree>
    <p:extLst>
      <p:ext uri="{BB962C8B-B14F-4D97-AF65-F5344CB8AC3E}">
        <p14:creationId xmlns:p14="http://schemas.microsoft.com/office/powerpoint/2010/main" val="3258374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Case Study # 3 : Planning </a:t>
            </a:r>
            <a:r>
              <a:rPr lang="en-US" dirty="0"/>
              <a:t>Migration </a:t>
            </a:r>
            <a:r>
              <a:rPr lang="en-US" dirty="0" smtClean="0"/>
              <a:t>Activity (2/2)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590938514"/>
              </p:ext>
            </p:extLst>
          </p:nvPr>
        </p:nvGraphicFramePr>
        <p:xfrm>
          <a:off x="508419" y="1196752"/>
          <a:ext cx="8312053" cy="2011680"/>
        </p:xfrm>
        <a:graphic>
          <a:graphicData uri="http://schemas.openxmlformats.org/drawingml/2006/table">
            <a:tbl>
              <a:tblPr bandRow="1">
                <a:tableStyleId>{5C22544A-7EE6-4342-B048-85BDC9FD1C3A}</a:tableStyleId>
              </a:tblPr>
              <a:tblGrid>
                <a:gridCol w="8312053"/>
              </a:tblGrid>
              <a:tr h="1440162">
                <a:tc>
                  <a:txBody>
                    <a:bodyPr/>
                    <a:lstStyle/>
                    <a:p>
                      <a:pPr marL="285750" lvl="0" indent="-285750" rtl="0">
                        <a:buFont typeface="Wingdings" panose="05000000000000000000" pitchFamily="2" charset="2"/>
                        <a:buChar char="§"/>
                      </a:pPr>
                      <a:r>
                        <a:rPr lang="en-US" dirty="0" smtClean="0"/>
                        <a:t>Proactively discussing and planning all the needs by coming up with a checklist for a Go-Live activity</a:t>
                      </a:r>
                    </a:p>
                    <a:p>
                      <a:pPr marL="285750" lvl="0" indent="-285750" rtl="0">
                        <a:buFont typeface="Wingdings" panose="05000000000000000000" pitchFamily="2" charset="2"/>
                        <a:buChar char="§"/>
                      </a:pPr>
                      <a:r>
                        <a:rPr lang="en-US" dirty="0" smtClean="0"/>
                        <a:t>Listing all contacts who may need to be reached out to, and also informing them of needed support on the weekend in advance, especially expecting non-availability of these resources on the weekends</a:t>
                      </a:r>
                    </a:p>
                    <a:p>
                      <a:pPr marL="285750" lvl="0" indent="-285750" rtl="0">
                        <a:buFont typeface="Wingdings" panose="05000000000000000000" pitchFamily="2" charset="2"/>
                        <a:buChar char="§"/>
                      </a:pPr>
                      <a:r>
                        <a:rPr lang="en-US" dirty="0" smtClean="0"/>
                        <a:t>Planning for unplanned hindrances better, so that mitigating these activities become faster</a:t>
                      </a:r>
                      <a:endParaRPr lang="en-US" dirty="0"/>
                    </a:p>
                  </a:txBody>
                  <a:tcPr anchor="ctr">
                    <a:solidFill>
                      <a:srgbClr val="E4E4E4"/>
                    </a:solidFill>
                  </a:tcPr>
                </a:tc>
              </a:tr>
            </a:tbl>
          </a:graphicData>
        </a:graphic>
      </p:graphicFrame>
      <p:sp>
        <p:nvSpPr>
          <p:cNvPr id="10" name="Rectangle 9"/>
          <p:cNvSpPr/>
          <p:nvPr/>
        </p:nvSpPr>
        <p:spPr>
          <a:xfrm rot="16200000">
            <a:off x="-718314" y="2003140"/>
            <a:ext cx="2011680" cy="36004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What  could have been done differently?</a:t>
            </a:r>
            <a:endParaRPr lang="en-US" sz="1050" b="1" dirty="0">
              <a:solidFill>
                <a:schemeClr val="bg1"/>
              </a:solidFill>
            </a:endParaRPr>
          </a:p>
        </p:txBody>
      </p:sp>
    </p:spTree>
    <p:extLst>
      <p:ext uri="{BB962C8B-B14F-4D97-AF65-F5344CB8AC3E}">
        <p14:creationId xmlns:p14="http://schemas.microsoft.com/office/powerpoint/2010/main" val="2122593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867280" cy="576000"/>
          </a:xfrm>
        </p:spPr>
        <p:txBody>
          <a:bodyPr/>
          <a:lstStyle/>
          <a:p>
            <a:r>
              <a:rPr lang="en-US" dirty="0" smtClean="0"/>
              <a:t>Case Study # 4 : PHI </a:t>
            </a:r>
            <a:r>
              <a:rPr lang="en-US" dirty="0"/>
              <a:t>Breach while Using Actual Test </a:t>
            </a:r>
            <a:r>
              <a:rPr lang="en-US" dirty="0" smtClean="0"/>
              <a:t>Data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58282824"/>
              </p:ext>
            </p:extLst>
          </p:nvPr>
        </p:nvGraphicFramePr>
        <p:xfrm>
          <a:off x="482752" y="1052734"/>
          <a:ext cx="8337720" cy="936105"/>
        </p:xfrm>
        <a:graphic>
          <a:graphicData uri="http://schemas.openxmlformats.org/drawingml/2006/table">
            <a:tbl>
              <a:tblPr bandRow="1">
                <a:tableStyleId>{5C22544A-7EE6-4342-B048-85BDC9FD1C3A}</a:tableStyleId>
              </a:tblPr>
              <a:tblGrid>
                <a:gridCol w="8337720"/>
              </a:tblGrid>
              <a:tr h="936105">
                <a:tc>
                  <a:txBody>
                    <a:bodyPr/>
                    <a:lstStyle/>
                    <a:p>
                      <a:pPr marL="342900" lvl="0" indent="-342900" rtl="0">
                        <a:buFont typeface="Wingdings" panose="05000000000000000000" pitchFamily="2" charset="2"/>
                        <a:buChar char="§"/>
                      </a:pPr>
                      <a:r>
                        <a:rPr lang="en-US" dirty="0" smtClean="0"/>
                        <a:t>PHI data breach incident due to usage of real time data for testing. Test/Development environments contained client’s customer’s actual contact information, which was accidently used for dev/test cycles</a:t>
                      </a:r>
                      <a:endParaRPr lang="en-US" dirty="0"/>
                    </a:p>
                  </a:txBody>
                  <a:tcPr anchor="ctr">
                    <a:solidFill>
                      <a:srgbClr val="E4E4E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50691666"/>
              </p:ext>
            </p:extLst>
          </p:nvPr>
        </p:nvGraphicFramePr>
        <p:xfrm>
          <a:off x="466658" y="2204864"/>
          <a:ext cx="8319118" cy="1251594"/>
        </p:xfrm>
        <a:graphic>
          <a:graphicData uri="http://schemas.openxmlformats.org/drawingml/2006/table">
            <a:tbl>
              <a:tblPr bandRow="1">
                <a:tableStyleId>{5C22544A-7EE6-4342-B048-85BDC9FD1C3A}</a:tableStyleId>
              </a:tblPr>
              <a:tblGrid>
                <a:gridCol w="8319118"/>
              </a:tblGrid>
              <a:tr h="1251594">
                <a:tc>
                  <a:txBody>
                    <a:bodyPr/>
                    <a:lstStyle/>
                    <a:p>
                      <a:pPr marL="285750" lvl="0" indent="-285750" rtl="0">
                        <a:buFont typeface="Wingdings" panose="05000000000000000000" pitchFamily="2" charset="2"/>
                        <a:buChar char="§"/>
                      </a:pPr>
                      <a:r>
                        <a:rPr lang="en-US" dirty="0" smtClean="0"/>
                        <a:t>Customer’s business was impacted in a huge way due to test emails sent out to actual customers, since code programs used actual contact information from the test DBs</a:t>
                      </a:r>
                      <a:endParaRPr lang="en-US" dirty="0"/>
                    </a:p>
                  </a:txBody>
                  <a:tcPr anchor="ctr">
                    <a:solidFill>
                      <a:srgbClr val="E4E4E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44666234"/>
              </p:ext>
            </p:extLst>
          </p:nvPr>
        </p:nvGraphicFramePr>
        <p:xfrm>
          <a:off x="482828" y="3861048"/>
          <a:ext cx="8337644" cy="2016224"/>
        </p:xfrm>
        <a:graphic>
          <a:graphicData uri="http://schemas.openxmlformats.org/drawingml/2006/table">
            <a:tbl>
              <a:tblPr bandRow="1">
                <a:tableStyleId>{5C22544A-7EE6-4342-B048-85BDC9FD1C3A}</a:tableStyleId>
              </a:tblPr>
              <a:tblGrid>
                <a:gridCol w="8337644"/>
              </a:tblGrid>
              <a:tr h="2016224">
                <a:tc>
                  <a:txBody>
                    <a:bodyPr/>
                    <a:lstStyle/>
                    <a:p>
                      <a:pPr marL="285750" lvl="0" indent="-285750" rtl="0">
                        <a:buFont typeface="Wingdings" panose="05000000000000000000" pitchFamily="2" charset="2"/>
                        <a:buChar char="§"/>
                      </a:pPr>
                      <a:r>
                        <a:rPr lang="en-US" dirty="0" smtClean="0"/>
                        <a:t>Project team’s were informed about precautionary measures to be taken while dealing with customer environments</a:t>
                      </a:r>
                    </a:p>
                    <a:p>
                      <a:pPr marL="285750" lvl="0" indent="-285750" rtl="0">
                        <a:buFont typeface="Wingdings" panose="05000000000000000000" pitchFamily="2" charset="2"/>
                        <a:buChar char="§"/>
                      </a:pPr>
                      <a:r>
                        <a:rPr lang="en-US" dirty="0" smtClean="0"/>
                        <a:t>Especially in the case of customer environment where email addresses, postal addresses or phone numbers can exist in their DBs in unmasked forms</a:t>
                      </a:r>
                    </a:p>
                    <a:p>
                      <a:pPr marL="285750" lvl="0" indent="-285750" rtl="0">
                        <a:buFont typeface="Wingdings" panose="05000000000000000000" pitchFamily="2" charset="2"/>
                        <a:buChar char="§"/>
                      </a:pPr>
                      <a:r>
                        <a:rPr lang="en-US" dirty="0" smtClean="0"/>
                        <a:t>Special attention in observing the data being used in their programs and assessment of their probable impacts</a:t>
                      </a:r>
                      <a:endParaRPr lang="en-US" dirty="0"/>
                    </a:p>
                  </a:txBody>
                  <a:tcPr anchor="ctr">
                    <a:solidFill>
                      <a:srgbClr val="E4E4E4"/>
                    </a:solidFill>
                  </a:tcPr>
                </a:tc>
              </a:tr>
            </a:tbl>
          </a:graphicData>
        </a:graphic>
      </p:graphicFrame>
      <p:sp>
        <p:nvSpPr>
          <p:cNvPr id="11" name="Rectangle 10"/>
          <p:cNvSpPr/>
          <p:nvPr/>
        </p:nvSpPr>
        <p:spPr>
          <a:xfrm rot="16200000">
            <a:off x="-138953" y="1371204"/>
            <a:ext cx="940176" cy="3032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sp>
        <p:nvSpPr>
          <p:cNvPr id="12" name="Rectangle 11"/>
          <p:cNvSpPr/>
          <p:nvPr/>
        </p:nvSpPr>
        <p:spPr>
          <a:xfrm rot="16200000">
            <a:off x="-298736" y="2683115"/>
            <a:ext cx="1224137" cy="267633"/>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I</a:t>
            </a:r>
            <a:r>
              <a:rPr lang="en-US" sz="1200" b="1" dirty="0" smtClean="0">
                <a:solidFill>
                  <a:schemeClr val="bg1"/>
                </a:solidFill>
              </a:rPr>
              <a:t>mpact</a:t>
            </a:r>
            <a:endParaRPr lang="en-US" sz="1200" b="1" dirty="0">
              <a:solidFill>
                <a:schemeClr val="bg1"/>
              </a:solidFill>
            </a:endParaRPr>
          </a:p>
        </p:txBody>
      </p:sp>
      <p:sp>
        <p:nvSpPr>
          <p:cNvPr id="13" name="Rectangle 12"/>
          <p:cNvSpPr/>
          <p:nvPr/>
        </p:nvSpPr>
        <p:spPr>
          <a:xfrm rot="16200000">
            <a:off x="-674384" y="4735344"/>
            <a:ext cx="2016224" cy="267632"/>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Steps Taken</a:t>
            </a:r>
            <a:endParaRPr lang="en-US" sz="1100" b="1" dirty="0">
              <a:solidFill>
                <a:schemeClr val="bg1"/>
              </a:solidFill>
            </a:endParaRPr>
          </a:p>
        </p:txBody>
      </p:sp>
    </p:spTree>
    <p:extLst>
      <p:ext uri="{BB962C8B-B14F-4D97-AF65-F5344CB8AC3E}">
        <p14:creationId xmlns:p14="http://schemas.microsoft.com/office/powerpoint/2010/main" val="4238787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solidFill>
                  <a:prstClr val="black">
                    <a:lumMod val="75000"/>
                    <a:lumOff val="25000"/>
                  </a:prstClr>
                </a:solidFill>
              </a:rPr>
              <a:t>How an </a:t>
            </a:r>
            <a:r>
              <a:rPr lang="en-US" dirty="0" smtClean="0">
                <a:solidFill>
                  <a:prstClr val="black">
                    <a:lumMod val="75000"/>
                    <a:lumOff val="25000"/>
                  </a:prstClr>
                </a:solidFill>
              </a:rPr>
              <a:t>Issue </a:t>
            </a:r>
            <a:r>
              <a:rPr lang="en-US" dirty="0">
                <a:solidFill>
                  <a:prstClr val="black">
                    <a:lumMod val="75000"/>
                    <a:lumOff val="25000"/>
                  </a:prstClr>
                </a:solidFill>
              </a:rPr>
              <a:t>is </a:t>
            </a:r>
            <a:r>
              <a:rPr lang="en-US" dirty="0" smtClean="0">
                <a:solidFill>
                  <a:prstClr val="black">
                    <a:lumMod val="75000"/>
                    <a:lumOff val="25000"/>
                  </a:prstClr>
                </a:solidFill>
              </a:rPr>
              <a:t>Born? (2/4)</a:t>
            </a:r>
            <a:endParaRPr lang="en-US" dirty="0"/>
          </a:p>
        </p:txBody>
      </p:sp>
      <p:graphicFrame>
        <p:nvGraphicFramePr>
          <p:cNvPr id="3" name="Diagram 2"/>
          <p:cNvGraphicFramePr/>
          <p:nvPr>
            <p:extLst>
              <p:ext uri="{D42A27DB-BD31-4B8C-83A1-F6EECF244321}">
                <p14:modId xmlns:p14="http://schemas.microsoft.com/office/powerpoint/2010/main" val="1092549675"/>
              </p:ext>
            </p:extLst>
          </p:nvPr>
        </p:nvGraphicFramePr>
        <p:xfrm>
          <a:off x="274320" y="914400"/>
          <a:ext cx="8558784" cy="4862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430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867280" cy="576000"/>
          </a:xfrm>
        </p:spPr>
        <p:txBody>
          <a:bodyPr/>
          <a:lstStyle/>
          <a:p>
            <a:r>
              <a:rPr lang="en-US" dirty="0" smtClean="0"/>
              <a:t>Case Study # 4 : PHI </a:t>
            </a:r>
            <a:r>
              <a:rPr lang="en-US" dirty="0"/>
              <a:t>Breach while Using Actual Test </a:t>
            </a:r>
            <a:r>
              <a:rPr lang="en-US" dirty="0" smtClean="0"/>
              <a:t>Data (2/2)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143410988"/>
              </p:ext>
            </p:extLst>
          </p:nvPr>
        </p:nvGraphicFramePr>
        <p:xfrm>
          <a:off x="385953" y="1196751"/>
          <a:ext cx="8312053" cy="2560320"/>
        </p:xfrm>
        <a:graphic>
          <a:graphicData uri="http://schemas.openxmlformats.org/drawingml/2006/table">
            <a:tbl>
              <a:tblPr bandRow="1">
                <a:tableStyleId>{5C22544A-7EE6-4342-B048-85BDC9FD1C3A}</a:tableStyleId>
              </a:tblPr>
              <a:tblGrid>
                <a:gridCol w="8312053"/>
              </a:tblGrid>
              <a:tr h="1440162">
                <a:tc>
                  <a:txBody>
                    <a:bodyPr/>
                    <a:lstStyle/>
                    <a:p>
                      <a:pPr marL="285750" lvl="0" indent="-285750" rtl="0">
                        <a:buFont typeface="Wingdings" panose="05000000000000000000" pitchFamily="2" charset="2"/>
                        <a:buChar char="§"/>
                      </a:pPr>
                      <a:r>
                        <a:rPr lang="en-US" dirty="0" smtClean="0"/>
                        <a:t>Proactively understand the functionality being developed, its interactions with the external environments, in this case emails being sent out publicly</a:t>
                      </a:r>
                    </a:p>
                    <a:p>
                      <a:pPr marL="285750" lvl="0" indent="-285750" rtl="0">
                        <a:buFont typeface="Wingdings" panose="05000000000000000000" pitchFamily="2" charset="2"/>
                        <a:buChar char="§"/>
                      </a:pPr>
                      <a:r>
                        <a:rPr lang="en-US" dirty="0" smtClean="0"/>
                        <a:t>Reviewing data being used, fetched, even while using client environments</a:t>
                      </a:r>
                    </a:p>
                    <a:p>
                      <a:pPr marL="285750" lvl="0" indent="-285750" rtl="0">
                        <a:buFont typeface="Wingdings" panose="05000000000000000000" pitchFamily="2" charset="2"/>
                        <a:buChar char="§"/>
                      </a:pPr>
                      <a:r>
                        <a:rPr lang="en-US" dirty="0" smtClean="0"/>
                        <a:t>Being wary of the ability of the code programs being developed or tested and its impacts</a:t>
                      </a:r>
                    </a:p>
                    <a:p>
                      <a:pPr marL="285750" lvl="0" indent="-285750" rtl="0">
                        <a:buFont typeface="Wingdings" panose="05000000000000000000" pitchFamily="2" charset="2"/>
                        <a:buChar char="§"/>
                      </a:pPr>
                      <a:r>
                        <a:rPr lang="en-US" dirty="0" smtClean="0"/>
                        <a:t>Applying yourself in identifying similar situations/risks well before dev and test phases</a:t>
                      </a:r>
                    </a:p>
                    <a:p>
                      <a:pPr marL="285750" lvl="0" indent="-285750" rtl="0">
                        <a:buFont typeface="Wingdings" panose="05000000000000000000" pitchFamily="2" charset="2"/>
                        <a:buChar char="§"/>
                      </a:pPr>
                      <a:r>
                        <a:rPr lang="en-US" dirty="0" smtClean="0"/>
                        <a:t>Being aware of the entire environment in which the development or test cycles are being executed, and of all end points being used</a:t>
                      </a:r>
                      <a:endParaRPr lang="en-US" dirty="0"/>
                    </a:p>
                  </a:txBody>
                  <a:tcPr anchor="ctr">
                    <a:solidFill>
                      <a:srgbClr val="E4E4E4"/>
                    </a:solidFill>
                  </a:tcPr>
                </a:tc>
              </a:tr>
            </a:tbl>
          </a:graphicData>
        </a:graphic>
      </p:graphicFrame>
      <p:sp>
        <p:nvSpPr>
          <p:cNvPr id="10" name="Rectangle 9"/>
          <p:cNvSpPr/>
          <p:nvPr/>
        </p:nvSpPr>
        <p:spPr>
          <a:xfrm rot="16200000">
            <a:off x="-1036116" y="2340373"/>
            <a:ext cx="2592290" cy="305048"/>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What </a:t>
            </a:r>
            <a:r>
              <a:rPr lang="en-US" sz="1100" b="1" dirty="0" smtClean="0">
                <a:solidFill>
                  <a:schemeClr val="bg1"/>
                </a:solidFill>
              </a:rPr>
              <a:t>could have been done differently?</a:t>
            </a:r>
            <a:endParaRPr lang="en-US" sz="1100" b="1" dirty="0">
              <a:solidFill>
                <a:schemeClr val="bg1"/>
              </a:solidFill>
            </a:endParaRPr>
          </a:p>
        </p:txBody>
      </p:sp>
    </p:spTree>
    <p:extLst>
      <p:ext uri="{BB962C8B-B14F-4D97-AF65-F5344CB8AC3E}">
        <p14:creationId xmlns:p14="http://schemas.microsoft.com/office/powerpoint/2010/main" val="1457748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09728"/>
            <a:ext cx="9263832" cy="576000"/>
          </a:xfrm>
        </p:spPr>
        <p:txBody>
          <a:bodyPr/>
          <a:lstStyle/>
          <a:p>
            <a:r>
              <a:rPr lang="en-US" dirty="0" smtClean="0"/>
              <a:t>Case Study # 5 : Late </a:t>
            </a:r>
            <a:r>
              <a:rPr lang="en-US" dirty="0"/>
              <a:t>Intimation of Resignation to </a:t>
            </a:r>
            <a:r>
              <a:rPr lang="en-US" dirty="0" smtClean="0"/>
              <a:t>Customer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58639785"/>
              </p:ext>
            </p:extLst>
          </p:nvPr>
        </p:nvGraphicFramePr>
        <p:xfrm>
          <a:off x="482752" y="1052734"/>
          <a:ext cx="8337720" cy="936105"/>
        </p:xfrm>
        <a:graphic>
          <a:graphicData uri="http://schemas.openxmlformats.org/drawingml/2006/table">
            <a:tbl>
              <a:tblPr bandRow="1">
                <a:tableStyleId>{5C22544A-7EE6-4342-B048-85BDC9FD1C3A}</a:tableStyleId>
              </a:tblPr>
              <a:tblGrid>
                <a:gridCol w="8337720"/>
              </a:tblGrid>
              <a:tr h="936105">
                <a:tc>
                  <a:txBody>
                    <a:bodyPr/>
                    <a:lstStyle/>
                    <a:p>
                      <a:pPr marL="285750" lvl="0" indent="-285750" rtl="0">
                        <a:buFont typeface="Wingdings" panose="05000000000000000000" pitchFamily="2" charset="2"/>
                        <a:buChar char="§"/>
                      </a:pPr>
                      <a:r>
                        <a:rPr lang="en-US" dirty="0" smtClean="0"/>
                        <a:t>Client was not intimated of the resigned team member in a timely manner impacting their project schedules</a:t>
                      </a:r>
                      <a:endParaRPr lang="en-US" dirty="0"/>
                    </a:p>
                  </a:txBody>
                  <a:tcPr anchor="ctr">
                    <a:solidFill>
                      <a:srgbClr val="E4E4E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89414209"/>
              </p:ext>
            </p:extLst>
          </p:nvPr>
        </p:nvGraphicFramePr>
        <p:xfrm>
          <a:off x="466658" y="2204864"/>
          <a:ext cx="8319118" cy="1463040"/>
        </p:xfrm>
        <a:graphic>
          <a:graphicData uri="http://schemas.openxmlformats.org/drawingml/2006/table">
            <a:tbl>
              <a:tblPr bandRow="1">
                <a:tableStyleId>{5C22544A-7EE6-4342-B048-85BDC9FD1C3A}</a:tableStyleId>
              </a:tblPr>
              <a:tblGrid>
                <a:gridCol w="8319118"/>
              </a:tblGrid>
              <a:tr h="1251594">
                <a:tc>
                  <a:txBody>
                    <a:bodyPr/>
                    <a:lstStyle/>
                    <a:p>
                      <a:pPr marL="285750" lvl="0" indent="-285750" rtl="0">
                        <a:buFont typeface="Wingdings" panose="05000000000000000000" pitchFamily="2" charset="2"/>
                        <a:buChar char="§"/>
                      </a:pPr>
                      <a:r>
                        <a:rPr lang="en-US" dirty="0" smtClean="0"/>
                        <a:t>Customer dissatisfaction regarding the unplanned resource gap since he was given a very short notice about the resignation of few key members on the team</a:t>
                      </a:r>
                    </a:p>
                    <a:p>
                      <a:pPr marL="285750" lvl="0" indent="-285750" rtl="0">
                        <a:buFont typeface="Wingdings" panose="05000000000000000000" pitchFamily="2" charset="2"/>
                        <a:buChar char="§"/>
                      </a:pPr>
                      <a:r>
                        <a:rPr lang="en-US" dirty="0" smtClean="0"/>
                        <a:t>Resulted into impact on customers project planning, and unexpected loss of an important asset</a:t>
                      </a:r>
                    </a:p>
                    <a:p>
                      <a:pPr marL="285750" lvl="0" indent="-285750" rtl="0">
                        <a:buFont typeface="Wingdings" panose="05000000000000000000" pitchFamily="2" charset="2"/>
                        <a:buChar char="§"/>
                      </a:pPr>
                      <a:r>
                        <a:rPr lang="en-US" dirty="0" smtClean="0"/>
                        <a:t>Knowledge transitions and discussions couldn’t happen well in time</a:t>
                      </a:r>
                      <a:endParaRPr lang="en-US" dirty="0"/>
                    </a:p>
                  </a:txBody>
                  <a:tcPr anchor="ctr">
                    <a:solidFill>
                      <a:srgbClr val="E4E4E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000697984"/>
              </p:ext>
            </p:extLst>
          </p:nvPr>
        </p:nvGraphicFramePr>
        <p:xfrm>
          <a:off x="482828" y="3861048"/>
          <a:ext cx="8337644" cy="2016224"/>
        </p:xfrm>
        <a:graphic>
          <a:graphicData uri="http://schemas.openxmlformats.org/drawingml/2006/table">
            <a:tbl>
              <a:tblPr bandRow="1">
                <a:tableStyleId>{5C22544A-7EE6-4342-B048-85BDC9FD1C3A}</a:tableStyleId>
              </a:tblPr>
              <a:tblGrid>
                <a:gridCol w="8337644"/>
              </a:tblGrid>
              <a:tr h="2016224">
                <a:tc>
                  <a:txBody>
                    <a:bodyPr/>
                    <a:lstStyle/>
                    <a:p>
                      <a:pPr marL="285750" lvl="0" indent="-285750" rtl="0">
                        <a:buFont typeface="Wingdings" panose="05000000000000000000" pitchFamily="2" charset="2"/>
                        <a:buChar char="§"/>
                      </a:pPr>
                      <a:r>
                        <a:rPr lang="en-US" dirty="0" smtClean="0"/>
                        <a:t>Customer was reassured about having the lost positions filled up quickly with equally qualified candidates</a:t>
                      </a:r>
                    </a:p>
                    <a:p>
                      <a:pPr marL="285750" lvl="0" indent="-285750" rtl="0">
                        <a:buFont typeface="Wingdings" panose="05000000000000000000" pitchFamily="2" charset="2"/>
                        <a:buChar char="§"/>
                      </a:pPr>
                      <a:r>
                        <a:rPr lang="en-US" dirty="0" smtClean="0"/>
                        <a:t>PLs were informed about planning such resignation activities well in advance, and informing the customer in time, to allow them to take actions and plan better on their end too</a:t>
                      </a:r>
                      <a:endParaRPr lang="en-US" dirty="0"/>
                    </a:p>
                  </a:txBody>
                  <a:tcPr anchor="ctr">
                    <a:solidFill>
                      <a:srgbClr val="E4E4E4"/>
                    </a:solidFill>
                  </a:tcPr>
                </a:tc>
              </a:tr>
            </a:tbl>
          </a:graphicData>
        </a:graphic>
      </p:graphicFrame>
      <p:sp>
        <p:nvSpPr>
          <p:cNvPr id="11" name="Rectangle 10"/>
          <p:cNvSpPr/>
          <p:nvPr/>
        </p:nvSpPr>
        <p:spPr>
          <a:xfrm rot="16200000">
            <a:off x="-138953" y="1371204"/>
            <a:ext cx="940176" cy="3032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sp>
        <p:nvSpPr>
          <p:cNvPr id="12" name="Rectangle 11"/>
          <p:cNvSpPr/>
          <p:nvPr/>
        </p:nvSpPr>
        <p:spPr>
          <a:xfrm rot="16200000">
            <a:off x="-406748" y="2791126"/>
            <a:ext cx="1440161" cy="267633"/>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I</a:t>
            </a:r>
            <a:r>
              <a:rPr lang="en-US" sz="1200" b="1" dirty="0" smtClean="0">
                <a:solidFill>
                  <a:schemeClr val="bg1"/>
                </a:solidFill>
              </a:rPr>
              <a:t>mpact</a:t>
            </a:r>
            <a:endParaRPr lang="en-US" sz="1200" b="1" dirty="0">
              <a:solidFill>
                <a:schemeClr val="bg1"/>
              </a:solidFill>
            </a:endParaRPr>
          </a:p>
        </p:txBody>
      </p:sp>
      <p:sp>
        <p:nvSpPr>
          <p:cNvPr id="13" name="Rectangle 12"/>
          <p:cNvSpPr/>
          <p:nvPr/>
        </p:nvSpPr>
        <p:spPr>
          <a:xfrm rot="16200000">
            <a:off x="-674384" y="4735344"/>
            <a:ext cx="2016224" cy="267632"/>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Steps Taken</a:t>
            </a:r>
            <a:endParaRPr lang="en-US" sz="1100" b="1" dirty="0">
              <a:solidFill>
                <a:schemeClr val="bg1"/>
              </a:solidFill>
            </a:endParaRPr>
          </a:p>
        </p:txBody>
      </p:sp>
    </p:spTree>
    <p:extLst>
      <p:ext uri="{BB962C8B-B14F-4D97-AF65-F5344CB8AC3E}">
        <p14:creationId xmlns:p14="http://schemas.microsoft.com/office/powerpoint/2010/main" val="3117946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09728"/>
            <a:ext cx="9191824" cy="576000"/>
          </a:xfrm>
        </p:spPr>
        <p:txBody>
          <a:bodyPr/>
          <a:lstStyle/>
          <a:p>
            <a:r>
              <a:rPr lang="en-US" dirty="0" smtClean="0"/>
              <a:t>Case Study # 5 : Late </a:t>
            </a:r>
            <a:r>
              <a:rPr lang="en-US" dirty="0"/>
              <a:t>Intimation of Resignation to </a:t>
            </a:r>
            <a:r>
              <a:rPr lang="en-US" dirty="0" smtClean="0"/>
              <a:t>Customer (2/2)</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273602541"/>
              </p:ext>
            </p:extLst>
          </p:nvPr>
        </p:nvGraphicFramePr>
        <p:xfrm>
          <a:off x="482787" y="1196750"/>
          <a:ext cx="8369658" cy="2520282"/>
        </p:xfrm>
        <a:graphic>
          <a:graphicData uri="http://schemas.openxmlformats.org/drawingml/2006/table">
            <a:tbl>
              <a:tblPr bandRow="1">
                <a:tableStyleId>{5C22544A-7EE6-4342-B048-85BDC9FD1C3A}</a:tableStyleId>
              </a:tblPr>
              <a:tblGrid>
                <a:gridCol w="8369658"/>
              </a:tblGrid>
              <a:tr h="2520282">
                <a:tc>
                  <a:txBody>
                    <a:bodyPr/>
                    <a:lstStyle/>
                    <a:p>
                      <a:pPr marL="285750" lvl="0" indent="-285750" rtl="0">
                        <a:buFont typeface="Wingdings" panose="05000000000000000000" pitchFamily="2" charset="2"/>
                        <a:buChar char="§"/>
                      </a:pPr>
                      <a:r>
                        <a:rPr lang="en-US" dirty="0" smtClean="0"/>
                        <a:t>Letting the customer know at least a month in advance about the resignation</a:t>
                      </a:r>
                    </a:p>
                    <a:p>
                      <a:pPr marL="285750" lvl="0" indent="-285750" rtl="0">
                        <a:buFont typeface="Wingdings" panose="05000000000000000000" pitchFamily="2" charset="2"/>
                        <a:buChar char="§"/>
                      </a:pPr>
                      <a:r>
                        <a:rPr lang="en-US" dirty="0" smtClean="0"/>
                        <a:t>Plan a backfill and KT to the other members in order to avoid loss of knowledge of the customer’s business</a:t>
                      </a:r>
                    </a:p>
                    <a:p>
                      <a:pPr marL="285750" lvl="0" indent="-285750" rtl="0">
                        <a:buFont typeface="Wingdings" panose="05000000000000000000" pitchFamily="2" charset="2"/>
                        <a:buChar char="§"/>
                      </a:pPr>
                      <a:r>
                        <a:rPr lang="en-US" dirty="0" smtClean="0"/>
                        <a:t>Allowing the customer to discuss with the key members of their aspirations within that project (only applicable if the DL approves of it) to retain the employee on the project</a:t>
                      </a:r>
                      <a:endParaRPr lang="en-US" dirty="0"/>
                    </a:p>
                  </a:txBody>
                  <a:tcPr anchor="ctr">
                    <a:solidFill>
                      <a:srgbClr val="E4E4E4"/>
                    </a:solidFill>
                  </a:tcPr>
                </a:tc>
              </a:tr>
            </a:tbl>
          </a:graphicData>
        </a:graphic>
      </p:graphicFrame>
      <p:sp>
        <p:nvSpPr>
          <p:cNvPr id="10" name="Rectangle 9"/>
          <p:cNvSpPr/>
          <p:nvPr/>
        </p:nvSpPr>
        <p:spPr>
          <a:xfrm rot="16200000">
            <a:off x="-972824" y="2276664"/>
            <a:ext cx="2505456" cy="37528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What </a:t>
            </a:r>
            <a:r>
              <a:rPr lang="en-US" sz="1100" b="1" dirty="0" smtClean="0">
                <a:solidFill>
                  <a:schemeClr val="bg1"/>
                </a:solidFill>
              </a:rPr>
              <a:t>could have been done differently?</a:t>
            </a:r>
            <a:endParaRPr lang="en-US" sz="1100" b="1" dirty="0">
              <a:solidFill>
                <a:schemeClr val="bg1"/>
              </a:solidFill>
            </a:endParaRPr>
          </a:p>
        </p:txBody>
      </p:sp>
    </p:spTree>
    <p:extLst>
      <p:ext uri="{BB962C8B-B14F-4D97-AF65-F5344CB8AC3E}">
        <p14:creationId xmlns:p14="http://schemas.microsoft.com/office/powerpoint/2010/main" val="1290169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t>Case Study # </a:t>
            </a:r>
            <a:r>
              <a:rPr lang="en-US" dirty="0" smtClean="0"/>
              <a:t>6 : </a:t>
            </a:r>
            <a:r>
              <a:rPr lang="en-US" dirty="0"/>
              <a:t>Quality/Quantity of Data for Testing </a:t>
            </a:r>
          </a:p>
        </p:txBody>
      </p:sp>
      <p:graphicFrame>
        <p:nvGraphicFramePr>
          <p:cNvPr id="5" name="Table 4"/>
          <p:cNvGraphicFramePr>
            <a:graphicFrameLocks noGrp="1"/>
          </p:cNvGraphicFramePr>
          <p:nvPr>
            <p:extLst>
              <p:ext uri="{D42A27DB-BD31-4B8C-83A1-F6EECF244321}">
                <p14:modId xmlns:p14="http://schemas.microsoft.com/office/powerpoint/2010/main" val="3898053699"/>
              </p:ext>
            </p:extLst>
          </p:nvPr>
        </p:nvGraphicFramePr>
        <p:xfrm>
          <a:off x="416794" y="1179560"/>
          <a:ext cx="8403678" cy="1169890"/>
        </p:xfrm>
        <a:graphic>
          <a:graphicData uri="http://schemas.openxmlformats.org/drawingml/2006/table">
            <a:tbl>
              <a:tblPr bandRow="1">
                <a:tableStyleId>{5C22544A-7EE6-4342-B048-85BDC9FD1C3A}</a:tableStyleId>
              </a:tblPr>
              <a:tblGrid>
                <a:gridCol w="8403678"/>
              </a:tblGrid>
              <a:tr h="1169890">
                <a:tc>
                  <a:txBody>
                    <a:bodyPr/>
                    <a:lstStyle/>
                    <a:p>
                      <a:pPr marL="285750" lvl="0" indent="-285750" rtl="0">
                        <a:buFont typeface="Wingdings" panose="05000000000000000000" pitchFamily="2" charset="2"/>
                        <a:buChar char="§"/>
                      </a:pPr>
                      <a:r>
                        <a:rPr lang="en-US" sz="1800" dirty="0" smtClean="0"/>
                        <a:t>QA on project module was completed with a small set of test data which didn’t cover most of the scenarios and hence during actual UAT there were too many issues</a:t>
                      </a:r>
                    </a:p>
                    <a:p>
                      <a:pPr marL="285750" indent="-285750">
                        <a:buFont typeface="Wingdings" panose="05000000000000000000" pitchFamily="2" charset="2"/>
                        <a:buChar char="§"/>
                      </a:pPr>
                      <a:endParaRPr lang="en-US" sz="1800" dirty="0" smtClean="0">
                        <a:solidFill>
                          <a:schemeClr val="tx1">
                            <a:lumMod val="75000"/>
                            <a:lumOff val="25000"/>
                          </a:schemeClr>
                        </a:solidFill>
                      </a:endParaRPr>
                    </a:p>
                  </a:txBody>
                  <a:tcPr anchor="ctr">
                    <a:solidFill>
                      <a:srgbClr val="E4E4E4"/>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62871028"/>
              </p:ext>
            </p:extLst>
          </p:nvPr>
        </p:nvGraphicFramePr>
        <p:xfrm>
          <a:off x="431391" y="2636912"/>
          <a:ext cx="8389081" cy="648072"/>
        </p:xfrm>
        <a:graphic>
          <a:graphicData uri="http://schemas.openxmlformats.org/drawingml/2006/table">
            <a:tbl>
              <a:tblPr bandRow="1">
                <a:tableStyleId>{5C22544A-7EE6-4342-B048-85BDC9FD1C3A}</a:tableStyleId>
              </a:tblPr>
              <a:tblGrid>
                <a:gridCol w="8389081"/>
              </a:tblGrid>
              <a:tr h="648072">
                <a:tc>
                  <a:txBody>
                    <a:bodyPr/>
                    <a:lstStyle/>
                    <a:p>
                      <a:pPr marL="285750" lvl="0" indent="-285750" rtl="0">
                        <a:buFont typeface="Wingdings" panose="05000000000000000000" pitchFamily="2" charset="2"/>
                        <a:buChar char="§"/>
                      </a:pPr>
                      <a:r>
                        <a:rPr lang="en-US" sz="1800" dirty="0" smtClean="0"/>
                        <a:t>The release had to be delayed to accommodate the defects</a:t>
                      </a:r>
                    </a:p>
                    <a:p>
                      <a:pPr marL="171450" indent="-171450">
                        <a:buFont typeface="Wingdings" panose="05000000000000000000" pitchFamily="2" charset="2"/>
                        <a:buChar char="§"/>
                      </a:pPr>
                      <a:endParaRPr lang="en-US" sz="1050" dirty="0" smtClean="0">
                        <a:solidFill>
                          <a:schemeClr val="tx1">
                            <a:lumMod val="75000"/>
                            <a:lumOff val="25000"/>
                          </a:schemeClr>
                        </a:solidFill>
                      </a:endParaRPr>
                    </a:p>
                  </a:txBody>
                  <a:tcPr anchor="ctr">
                    <a:solidFill>
                      <a:srgbClr val="E4E4E4"/>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32437657"/>
              </p:ext>
            </p:extLst>
          </p:nvPr>
        </p:nvGraphicFramePr>
        <p:xfrm>
          <a:off x="490442" y="4581127"/>
          <a:ext cx="8256383" cy="1668852"/>
        </p:xfrm>
        <a:graphic>
          <a:graphicData uri="http://schemas.openxmlformats.org/drawingml/2006/table">
            <a:tbl>
              <a:tblPr bandRow="1">
                <a:tableStyleId>{5C22544A-7EE6-4342-B048-85BDC9FD1C3A}</a:tableStyleId>
              </a:tblPr>
              <a:tblGrid>
                <a:gridCol w="8256383"/>
              </a:tblGrid>
              <a:tr h="1668852">
                <a:tc>
                  <a:txBody>
                    <a:bodyPr/>
                    <a:lstStyle/>
                    <a:p>
                      <a:pPr marL="285750" lvl="0" indent="-285750" rtl="0">
                        <a:buFont typeface="Wingdings" panose="05000000000000000000" pitchFamily="2" charset="2"/>
                        <a:buChar char="§"/>
                      </a:pPr>
                      <a:r>
                        <a:rPr lang="en-US" sz="1800" dirty="0" smtClean="0"/>
                        <a:t>Before the development, the team needs to understand the volume of the data that will be used by the module</a:t>
                      </a:r>
                    </a:p>
                    <a:p>
                      <a:pPr marL="285750" lvl="0" indent="-285750" rtl="0">
                        <a:buFont typeface="Wingdings" panose="05000000000000000000" pitchFamily="2" charset="2"/>
                        <a:buChar char="§"/>
                      </a:pPr>
                      <a:r>
                        <a:rPr lang="en-US" sz="1800" dirty="0" smtClean="0"/>
                        <a:t>PLs should ask for actual data to identify any performance issues or issues related to the data itself for testing from customer</a:t>
                      </a:r>
                    </a:p>
                    <a:p>
                      <a:pPr marL="0" indent="0">
                        <a:buFont typeface="Wingdings" panose="05000000000000000000" pitchFamily="2" charset="2"/>
                        <a:buNone/>
                      </a:pPr>
                      <a:endParaRPr lang="en-US" sz="1050" dirty="0" smtClean="0">
                        <a:solidFill>
                          <a:schemeClr val="tx1">
                            <a:lumMod val="75000"/>
                            <a:lumOff val="25000"/>
                          </a:schemeClr>
                        </a:solidFill>
                      </a:endParaRPr>
                    </a:p>
                  </a:txBody>
                  <a:tcPr anchor="ctr">
                    <a:solidFill>
                      <a:srgbClr val="E4E4E4"/>
                    </a:solidFill>
                  </a:tcPr>
                </a:tc>
              </a:tr>
            </a:tbl>
          </a:graphicData>
        </a:graphic>
      </p:graphicFrame>
      <p:sp>
        <p:nvSpPr>
          <p:cNvPr id="10" name="Rectangle 9"/>
          <p:cNvSpPr/>
          <p:nvPr/>
        </p:nvSpPr>
        <p:spPr>
          <a:xfrm rot="16200000">
            <a:off x="-540569" y="5229201"/>
            <a:ext cx="1656186" cy="36003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What could have been done differently?</a:t>
            </a:r>
            <a:endParaRPr lang="en-US" sz="1050" b="1" dirty="0">
              <a:solidFill>
                <a:schemeClr val="bg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1124394813"/>
              </p:ext>
            </p:extLst>
          </p:nvPr>
        </p:nvGraphicFramePr>
        <p:xfrm>
          <a:off x="439575" y="3527410"/>
          <a:ext cx="8380897" cy="914400"/>
        </p:xfrm>
        <a:graphic>
          <a:graphicData uri="http://schemas.openxmlformats.org/drawingml/2006/table">
            <a:tbl>
              <a:tblPr bandRow="1">
                <a:tableStyleId>{5C22544A-7EE6-4342-B048-85BDC9FD1C3A}</a:tableStyleId>
              </a:tblPr>
              <a:tblGrid>
                <a:gridCol w="8380897"/>
              </a:tblGrid>
              <a:tr h="900944">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dirty="0" smtClean="0"/>
                        <a:t>Team had to spend extra hours in fixing the defects to ensure that release is not delayed enormously</a:t>
                      </a:r>
                    </a:p>
                    <a:p>
                      <a:pPr marL="285750" lvl="0" indent="-285750" rtl="0">
                        <a:buFont typeface="Wingdings" panose="05000000000000000000" pitchFamily="2" charset="2"/>
                        <a:buChar char="§"/>
                      </a:pPr>
                      <a:endParaRPr lang="en-US" sz="1800" dirty="0" smtClean="0">
                        <a:solidFill>
                          <a:schemeClr val="tx1">
                            <a:lumMod val="75000"/>
                            <a:lumOff val="25000"/>
                          </a:schemeClr>
                        </a:solidFill>
                      </a:endParaRPr>
                    </a:p>
                  </a:txBody>
                  <a:tcPr anchor="ctr">
                    <a:solidFill>
                      <a:srgbClr val="E4E4E4"/>
                    </a:solidFill>
                  </a:tcPr>
                </a:tc>
              </a:tr>
            </a:tbl>
          </a:graphicData>
        </a:graphic>
      </p:graphicFrame>
      <p:sp>
        <p:nvSpPr>
          <p:cNvPr id="14" name="Rectangle 13"/>
          <p:cNvSpPr/>
          <p:nvPr/>
        </p:nvSpPr>
        <p:spPr>
          <a:xfrm rot="16200000">
            <a:off x="-170890" y="3840668"/>
            <a:ext cx="900943" cy="274428"/>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Steps taken</a:t>
            </a:r>
            <a:endParaRPr lang="en-US" sz="1050" b="1" dirty="0">
              <a:solidFill>
                <a:schemeClr val="bg1"/>
              </a:solidFill>
            </a:endParaRPr>
          </a:p>
        </p:txBody>
      </p:sp>
      <p:sp>
        <p:nvSpPr>
          <p:cNvPr id="12" name="Rectangle 11"/>
          <p:cNvSpPr/>
          <p:nvPr/>
        </p:nvSpPr>
        <p:spPr>
          <a:xfrm rot="16200000">
            <a:off x="-307113" y="1646232"/>
            <a:ext cx="1152129" cy="25316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bg1"/>
                </a:solidFill>
              </a:rPr>
              <a:t>Problem</a:t>
            </a:r>
          </a:p>
          <a:p>
            <a:pPr algn="ctr"/>
            <a:r>
              <a:rPr lang="en-US" sz="1000" b="1" dirty="0" smtClean="0">
                <a:solidFill>
                  <a:schemeClr val="bg1"/>
                </a:solidFill>
              </a:rPr>
              <a:t>Statement</a:t>
            </a:r>
            <a:endParaRPr lang="en-US" sz="1000" b="1" dirty="0">
              <a:solidFill>
                <a:schemeClr val="bg1"/>
              </a:solidFill>
            </a:endParaRPr>
          </a:p>
        </p:txBody>
      </p:sp>
      <p:sp>
        <p:nvSpPr>
          <p:cNvPr id="16" name="Rectangle 15"/>
          <p:cNvSpPr/>
          <p:nvPr/>
        </p:nvSpPr>
        <p:spPr>
          <a:xfrm rot="16200000">
            <a:off x="-11174" y="2835589"/>
            <a:ext cx="640080" cy="25870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Impact</a:t>
            </a:r>
            <a:endParaRPr lang="en-US" sz="1100" b="1" dirty="0">
              <a:solidFill>
                <a:schemeClr val="bg1"/>
              </a:solidFill>
            </a:endParaRPr>
          </a:p>
        </p:txBody>
      </p:sp>
    </p:spTree>
    <p:extLst>
      <p:ext uri="{BB962C8B-B14F-4D97-AF65-F5344CB8AC3E}">
        <p14:creationId xmlns:p14="http://schemas.microsoft.com/office/powerpoint/2010/main" val="65967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t>Case Study # </a:t>
            </a:r>
            <a:r>
              <a:rPr lang="en-US" dirty="0" smtClean="0"/>
              <a:t>7 : </a:t>
            </a:r>
            <a:r>
              <a:rPr lang="en-US" dirty="0"/>
              <a:t>Unavailability of Resources with Niche Skills</a:t>
            </a:r>
          </a:p>
        </p:txBody>
      </p:sp>
      <p:graphicFrame>
        <p:nvGraphicFramePr>
          <p:cNvPr id="5" name="Table 4"/>
          <p:cNvGraphicFramePr>
            <a:graphicFrameLocks noGrp="1"/>
          </p:cNvGraphicFramePr>
          <p:nvPr>
            <p:extLst>
              <p:ext uri="{D42A27DB-BD31-4B8C-83A1-F6EECF244321}">
                <p14:modId xmlns:p14="http://schemas.microsoft.com/office/powerpoint/2010/main" val="3762222251"/>
              </p:ext>
            </p:extLst>
          </p:nvPr>
        </p:nvGraphicFramePr>
        <p:xfrm>
          <a:off x="416794" y="1179560"/>
          <a:ext cx="8403678" cy="1169890"/>
        </p:xfrm>
        <a:graphic>
          <a:graphicData uri="http://schemas.openxmlformats.org/drawingml/2006/table">
            <a:tbl>
              <a:tblPr bandRow="1">
                <a:tableStyleId>{5C22544A-7EE6-4342-B048-85BDC9FD1C3A}</a:tableStyleId>
              </a:tblPr>
              <a:tblGrid>
                <a:gridCol w="8403678"/>
              </a:tblGrid>
              <a:tr h="1169890">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dirty="0" smtClean="0"/>
                        <a:t>Project was working on niche skills and there were additional request by customer.</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dirty="0" smtClean="0"/>
                        <a:t>Recruitment took very long to ramp up the team</a:t>
                      </a:r>
                    </a:p>
                    <a:p>
                      <a:pPr marL="285750" indent="-285750">
                        <a:buFont typeface="Wingdings" panose="05000000000000000000" pitchFamily="2" charset="2"/>
                        <a:buChar char="§"/>
                      </a:pPr>
                      <a:endParaRPr lang="en-US" sz="1800" dirty="0" smtClean="0">
                        <a:solidFill>
                          <a:schemeClr val="tx1">
                            <a:lumMod val="75000"/>
                            <a:lumOff val="25000"/>
                          </a:schemeClr>
                        </a:solidFill>
                      </a:endParaRPr>
                    </a:p>
                  </a:txBody>
                  <a:tcPr anchor="ctr">
                    <a:solidFill>
                      <a:srgbClr val="E4E4E4"/>
                    </a:solidFill>
                  </a:tcPr>
                </a:tc>
              </a:tr>
            </a:tbl>
          </a:graphicData>
        </a:graphic>
      </p:graphicFrame>
      <p:sp>
        <p:nvSpPr>
          <p:cNvPr id="6" name="Rectangle 5"/>
          <p:cNvSpPr/>
          <p:nvPr/>
        </p:nvSpPr>
        <p:spPr>
          <a:xfrm rot="16200000">
            <a:off x="-309351" y="1613607"/>
            <a:ext cx="1143000" cy="30929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Problem Statement</a:t>
            </a:r>
            <a:endParaRPr lang="en-US" sz="1050" b="1"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330644274"/>
              </p:ext>
            </p:extLst>
          </p:nvPr>
        </p:nvGraphicFramePr>
        <p:xfrm>
          <a:off x="377069" y="2636912"/>
          <a:ext cx="8347033" cy="1020324"/>
        </p:xfrm>
        <a:graphic>
          <a:graphicData uri="http://schemas.openxmlformats.org/drawingml/2006/table">
            <a:tbl>
              <a:tblPr bandRow="1">
                <a:tableStyleId>{5C22544A-7EE6-4342-B048-85BDC9FD1C3A}</a:tableStyleId>
              </a:tblPr>
              <a:tblGrid>
                <a:gridCol w="8347033"/>
              </a:tblGrid>
              <a:tr h="1020324">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dirty="0" smtClean="0"/>
                        <a:t>We lost the opportunity since additional resource request was called out by the customer due to long waiting period</a:t>
                      </a:r>
                    </a:p>
                    <a:p>
                      <a:pPr marL="171450" indent="-171450">
                        <a:buFont typeface="Wingdings" panose="05000000000000000000" pitchFamily="2" charset="2"/>
                        <a:buChar char="§"/>
                      </a:pPr>
                      <a:endParaRPr lang="en-US" sz="1050" dirty="0" smtClean="0">
                        <a:solidFill>
                          <a:schemeClr val="tx1">
                            <a:lumMod val="75000"/>
                            <a:lumOff val="25000"/>
                          </a:schemeClr>
                        </a:solidFill>
                      </a:endParaRPr>
                    </a:p>
                  </a:txBody>
                  <a:tcPr anchor="ctr">
                    <a:solidFill>
                      <a:srgbClr val="E4E4E4"/>
                    </a:solidFill>
                  </a:tcPr>
                </a:tc>
              </a:tr>
            </a:tbl>
          </a:graphicData>
        </a:graphic>
      </p:graphicFrame>
      <p:sp>
        <p:nvSpPr>
          <p:cNvPr id="8" name="Rectangle 7"/>
          <p:cNvSpPr/>
          <p:nvPr/>
        </p:nvSpPr>
        <p:spPr>
          <a:xfrm rot="16200000">
            <a:off x="-234257" y="2978674"/>
            <a:ext cx="1005363" cy="32184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Impact</a:t>
            </a:r>
            <a:endParaRPr lang="en-US" sz="1200" b="1" dirty="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13631352"/>
              </p:ext>
            </p:extLst>
          </p:nvPr>
        </p:nvGraphicFramePr>
        <p:xfrm>
          <a:off x="439248" y="3942625"/>
          <a:ext cx="8263275" cy="2017912"/>
        </p:xfrm>
        <a:graphic>
          <a:graphicData uri="http://schemas.openxmlformats.org/drawingml/2006/table">
            <a:tbl>
              <a:tblPr bandRow="1">
                <a:tableStyleId>{5C22544A-7EE6-4342-B048-85BDC9FD1C3A}</a:tableStyleId>
              </a:tblPr>
              <a:tblGrid>
                <a:gridCol w="8263275"/>
              </a:tblGrid>
              <a:tr h="2017912">
                <a:tc>
                  <a:txBody>
                    <a:bodyPr/>
                    <a:lstStyle/>
                    <a:p>
                      <a:pPr marL="285750" indent="-285750" fontAlgn="base">
                        <a:buFont typeface="Wingdings" panose="05000000000000000000" pitchFamily="2" charset="2"/>
                        <a:buChar char="§"/>
                      </a:pPr>
                      <a:r>
                        <a:rPr lang="en-US" sz="1800" dirty="0" smtClean="0"/>
                        <a:t>Ideally have 1 or 2 additional people in the team working in NA capacity</a:t>
                      </a:r>
                    </a:p>
                    <a:p>
                      <a:pPr marL="285750" indent="-285750" fontAlgn="base">
                        <a:buFont typeface="Wingdings" panose="05000000000000000000" pitchFamily="2" charset="2"/>
                        <a:buChar char="§"/>
                      </a:pPr>
                      <a:endParaRPr lang="en-US" sz="1800" dirty="0" smtClean="0"/>
                    </a:p>
                    <a:p>
                      <a:pPr marL="285750" indent="-285750" fontAlgn="base">
                        <a:buFont typeface="Wingdings" panose="05000000000000000000" pitchFamily="2" charset="2"/>
                        <a:buChar char="§"/>
                      </a:pPr>
                      <a:r>
                        <a:rPr lang="en-US" sz="1800" dirty="0" smtClean="0"/>
                        <a:t>Come up with a course for the respective niche skill. If the need arises, some internal folks can be trained  and made available</a:t>
                      </a:r>
                    </a:p>
                    <a:p>
                      <a:pPr marL="0" indent="0">
                        <a:buFont typeface="Wingdings" panose="05000000000000000000" pitchFamily="2" charset="2"/>
                        <a:buNone/>
                      </a:pPr>
                      <a:endParaRPr lang="en-US" sz="1050" dirty="0" smtClean="0">
                        <a:solidFill>
                          <a:schemeClr val="tx1">
                            <a:lumMod val="75000"/>
                            <a:lumOff val="25000"/>
                          </a:schemeClr>
                        </a:solidFill>
                      </a:endParaRPr>
                    </a:p>
                  </a:txBody>
                  <a:tcPr anchor="ctr">
                    <a:solidFill>
                      <a:srgbClr val="E4E4E4"/>
                    </a:solidFill>
                  </a:tcPr>
                </a:tc>
              </a:tr>
            </a:tbl>
          </a:graphicData>
        </a:graphic>
      </p:graphicFrame>
      <p:sp>
        <p:nvSpPr>
          <p:cNvPr id="10" name="Rectangle 9"/>
          <p:cNvSpPr/>
          <p:nvPr/>
        </p:nvSpPr>
        <p:spPr>
          <a:xfrm rot="16200000">
            <a:off x="-707795" y="4757926"/>
            <a:ext cx="2039873" cy="409272"/>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solidFill>
                  <a:schemeClr val="bg1"/>
                </a:solidFill>
              </a:rPr>
              <a:t>What could have been done differently?</a:t>
            </a:r>
            <a:endParaRPr lang="en-US" sz="1100" b="1" dirty="0">
              <a:solidFill>
                <a:schemeClr val="bg1"/>
              </a:solidFill>
            </a:endParaRPr>
          </a:p>
        </p:txBody>
      </p:sp>
    </p:spTree>
    <p:extLst>
      <p:ext uri="{BB962C8B-B14F-4D97-AF65-F5344CB8AC3E}">
        <p14:creationId xmlns:p14="http://schemas.microsoft.com/office/powerpoint/2010/main" val="1889937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t>Case Study # </a:t>
            </a:r>
            <a:r>
              <a:rPr lang="en-US" dirty="0" smtClean="0"/>
              <a:t>8 : </a:t>
            </a:r>
            <a:r>
              <a:rPr lang="en-US" dirty="0"/>
              <a:t>Sharing of PHI </a:t>
            </a:r>
            <a:r>
              <a:rPr lang="en-US" dirty="0" smtClean="0"/>
              <a:t>Data (1/2)</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02646367"/>
              </p:ext>
            </p:extLst>
          </p:nvPr>
        </p:nvGraphicFramePr>
        <p:xfrm>
          <a:off x="416794" y="1179560"/>
          <a:ext cx="8403678" cy="1169890"/>
        </p:xfrm>
        <a:graphic>
          <a:graphicData uri="http://schemas.openxmlformats.org/drawingml/2006/table">
            <a:tbl>
              <a:tblPr bandRow="1">
                <a:tableStyleId>{5C22544A-7EE6-4342-B048-85BDC9FD1C3A}</a:tableStyleId>
              </a:tblPr>
              <a:tblGrid>
                <a:gridCol w="8403678"/>
              </a:tblGrid>
              <a:tr h="1169890">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000" dirty="0" smtClean="0"/>
                        <a:t>Actual patient data was shared unknowingly by one of the team member on a forum while asking for a solution to the technical problem faced</a:t>
                      </a:r>
                    </a:p>
                    <a:p>
                      <a:pPr marL="285750" indent="-285750">
                        <a:buFont typeface="Wingdings" panose="05000000000000000000" pitchFamily="2" charset="2"/>
                        <a:buChar char="§"/>
                      </a:pPr>
                      <a:endParaRPr lang="en-US" sz="2000" dirty="0" smtClean="0">
                        <a:solidFill>
                          <a:schemeClr val="tx1">
                            <a:lumMod val="75000"/>
                            <a:lumOff val="25000"/>
                          </a:schemeClr>
                        </a:solidFill>
                      </a:endParaRPr>
                    </a:p>
                  </a:txBody>
                  <a:tcPr anchor="ctr">
                    <a:solidFill>
                      <a:srgbClr val="E4E4E4"/>
                    </a:solidFill>
                  </a:tcPr>
                </a:tc>
              </a:tr>
            </a:tbl>
          </a:graphicData>
        </a:graphic>
      </p:graphicFrame>
      <p:sp>
        <p:nvSpPr>
          <p:cNvPr id="6" name="Rectangle 5"/>
          <p:cNvSpPr/>
          <p:nvPr/>
        </p:nvSpPr>
        <p:spPr>
          <a:xfrm rot="16200000">
            <a:off x="-309351" y="1613607"/>
            <a:ext cx="1143000" cy="30929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Problem Statement</a:t>
            </a:r>
            <a:endParaRPr lang="en-US" sz="1050" b="1" dirty="0">
              <a:solidFill>
                <a:schemeClr val="bg1"/>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689445966"/>
              </p:ext>
            </p:extLst>
          </p:nvPr>
        </p:nvGraphicFramePr>
        <p:xfrm>
          <a:off x="428813" y="2636912"/>
          <a:ext cx="8347033" cy="1020324"/>
        </p:xfrm>
        <a:graphic>
          <a:graphicData uri="http://schemas.openxmlformats.org/drawingml/2006/table">
            <a:tbl>
              <a:tblPr bandRow="1">
                <a:tableStyleId>{5C22544A-7EE6-4342-B048-85BDC9FD1C3A}</a:tableStyleId>
              </a:tblPr>
              <a:tblGrid>
                <a:gridCol w="8347033"/>
              </a:tblGrid>
              <a:tr h="1020324">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000" dirty="0" smtClean="0"/>
                        <a:t>As it was patient data that was put on public forum, it was considered as a HIPAA violation for which CT received a stern warning</a:t>
                      </a:r>
                      <a:endParaRPr lang="en-US" sz="1100" dirty="0" smtClean="0">
                        <a:solidFill>
                          <a:schemeClr val="tx1">
                            <a:lumMod val="75000"/>
                            <a:lumOff val="25000"/>
                          </a:schemeClr>
                        </a:solidFill>
                      </a:endParaRPr>
                    </a:p>
                  </a:txBody>
                  <a:tcPr anchor="ctr">
                    <a:solidFill>
                      <a:srgbClr val="E4E4E4"/>
                    </a:solidFill>
                  </a:tcPr>
                </a:tc>
              </a:tr>
            </a:tbl>
          </a:graphicData>
        </a:graphic>
      </p:graphicFrame>
      <p:sp>
        <p:nvSpPr>
          <p:cNvPr id="8" name="Rectangle 7"/>
          <p:cNvSpPr/>
          <p:nvPr/>
        </p:nvSpPr>
        <p:spPr>
          <a:xfrm rot="16200000">
            <a:off x="-234522" y="2978939"/>
            <a:ext cx="1005363" cy="321309"/>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Impact</a:t>
            </a:r>
            <a:endParaRPr lang="en-US" sz="1200" b="1" dirty="0">
              <a:solidFill>
                <a:schemeClr val="bg1"/>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3812968618"/>
              </p:ext>
            </p:extLst>
          </p:nvPr>
        </p:nvGraphicFramePr>
        <p:xfrm>
          <a:off x="440337" y="3930472"/>
          <a:ext cx="8263276" cy="2072640"/>
        </p:xfrm>
        <a:graphic>
          <a:graphicData uri="http://schemas.openxmlformats.org/drawingml/2006/table">
            <a:tbl>
              <a:tblPr bandRow="1">
                <a:tableStyleId>{5C22544A-7EE6-4342-B048-85BDC9FD1C3A}</a:tableStyleId>
              </a:tblPr>
              <a:tblGrid>
                <a:gridCol w="8263276"/>
              </a:tblGrid>
              <a:tr h="1883464">
                <a:tc>
                  <a:txBody>
                    <a:bodyPr/>
                    <a:lstStyle/>
                    <a:p>
                      <a:pPr marL="342900" indent="-342900" fontAlgn="base">
                        <a:buFont typeface="Wingdings" panose="05000000000000000000" pitchFamily="2" charset="2"/>
                        <a:buChar char="§"/>
                      </a:pPr>
                      <a:r>
                        <a:rPr lang="en-US" sz="2000" dirty="0" smtClean="0"/>
                        <a:t>PL had informed the Chief Security Officer on PHI breach</a:t>
                      </a:r>
                    </a:p>
                    <a:p>
                      <a:pPr marL="342900" indent="-342900" fontAlgn="base">
                        <a:buFont typeface="Wingdings" panose="05000000000000000000" pitchFamily="2" charset="2"/>
                        <a:buChar char="§"/>
                      </a:pPr>
                      <a:r>
                        <a:rPr lang="en-US" sz="2000" dirty="0" smtClean="0"/>
                        <a:t>CitiusTech InfoSec team took immediate action to get the information out of the public forum</a:t>
                      </a:r>
                    </a:p>
                    <a:p>
                      <a:pPr marL="342900" indent="-342900" fontAlgn="base">
                        <a:buFont typeface="Wingdings" panose="05000000000000000000" pitchFamily="2" charset="2"/>
                        <a:buChar char="§"/>
                      </a:pPr>
                      <a:r>
                        <a:rPr lang="en-US" sz="2000" dirty="0" smtClean="0"/>
                        <a:t>Team was given a training on HIPAA to create enough awareness and to avoid such circumstances in future</a:t>
                      </a:r>
                    </a:p>
                    <a:p>
                      <a:pPr marL="285750" lvl="0" indent="-285750" algn="just" fontAlgn="base">
                        <a:lnSpc>
                          <a:spcPct val="150000"/>
                        </a:lnSpc>
                        <a:buFont typeface="Wingdings" panose="05000000000000000000" pitchFamily="2" charset="2"/>
                        <a:buChar char="§"/>
                      </a:pPr>
                      <a:endParaRPr lang="en-US" sz="2000" dirty="0"/>
                    </a:p>
                  </a:txBody>
                  <a:tcPr anchor="ctr">
                    <a:solidFill>
                      <a:srgbClr val="E4E4E4"/>
                    </a:solidFill>
                  </a:tcPr>
                </a:tc>
              </a:tr>
            </a:tbl>
          </a:graphicData>
        </a:graphic>
      </p:graphicFrame>
      <p:sp>
        <p:nvSpPr>
          <p:cNvPr id="14" name="Rectangle 13"/>
          <p:cNvSpPr/>
          <p:nvPr/>
        </p:nvSpPr>
        <p:spPr>
          <a:xfrm rot="16200000">
            <a:off x="-762237" y="4806198"/>
            <a:ext cx="2084832" cy="345348"/>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Steps Taken</a:t>
            </a:r>
            <a:endParaRPr lang="en-US" sz="1200" b="1" dirty="0">
              <a:solidFill>
                <a:schemeClr val="bg1"/>
              </a:solidFill>
            </a:endParaRPr>
          </a:p>
        </p:txBody>
      </p:sp>
    </p:spTree>
    <p:extLst>
      <p:ext uri="{BB962C8B-B14F-4D97-AF65-F5344CB8AC3E}">
        <p14:creationId xmlns:p14="http://schemas.microsoft.com/office/powerpoint/2010/main" val="3791142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t>Case Study # </a:t>
            </a:r>
            <a:r>
              <a:rPr lang="en-US" dirty="0" smtClean="0"/>
              <a:t>8 : </a:t>
            </a:r>
            <a:r>
              <a:rPr lang="en-US" dirty="0"/>
              <a:t>Sharing of PHI </a:t>
            </a:r>
            <a:r>
              <a:rPr lang="en-US" dirty="0" smtClean="0"/>
              <a:t>Data (2/2)</a:t>
            </a:r>
            <a:endParaRPr lang="en-US" dirty="0"/>
          </a:p>
        </p:txBody>
      </p:sp>
      <p:sp>
        <p:nvSpPr>
          <p:cNvPr id="3" name="Text Placeholder 2"/>
          <p:cNvSpPr>
            <a:spLocks noGrp="1"/>
          </p:cNvSpPr>
          <p:nvPr>
            <p:ph type="body" sz="quarter" idx="10"/>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185106791"/>
              </p:ext>
            </p:extLst>
          </p:nvPr>
        </p:nvGraphicFramePr>
        <p:xfrm>
          <a:off x="406424" y="1453329"/>
          <a:ext cx="8414048" cy="1869891"/>
        </p:xfrm>
        <a:graphic>
          <a:graphicData uri="http://schemas.openxmlformats.org/drawingml/2006/table">
            <a:tbl>
              <a:tblPr bandRow="1">
                <a:tableStyleId>{5C22544A-7EE6-4342-B048-85BDC9FD1C3A}</a:tableStyleId>
              </a:tblPr>
              <a:tblGrid>
                <a:gridCol w="8414048"/>
              </a:tblGrid>
              <a:tr h="1869891">
                <a:tc>
                  <a:txBody>
                    <a:bodyPr/>
                    <a:lstStyle/>
                    <a:p>
                      <a:pPr marL="285750" lvl="0" indent="-285750" algn="just" fontAlgn="base">
                        <a:lnSpc>
                          <a:spcPct val="150000"/>
                        </a:lnSpc>
                        <a:buFont typeface="Wingdings" panose="05000000000000000000" pitchFamily="2" charset="2"/>
                        <a:buChar char="§"/>
                      </a:pPr>
                      <a:r>
                        <a:rPr lang="en-US" sz="2000" dirty="0" smtClean="0"/>
                        <a:t>We should not be working on PHI data, always use de –identified data</a:t>
                      </a:r>
                    </a:p>
                    <a:p>
                      <a:pPr marL="285750" lvl="0" indent="-285750" algn="just" fontAlgn="base">
                        <a:lnSpc>
                          <a:spcPct val="150000"/>
                        </a:lnSpc>
                        <a:buFont typeface="Wingdings" panose="05000000000000000000" pitchFamily="2" charset="2"/>
                        <a:buChar char="§"/>
                      </a:pPr>
                      <a:r>
                        <a:rPr lang="en-US" sz="2000" dirty="0" smtClean="0"/>
                        <a:t>Make use of PHI vault in case there is really a need to get PHI data offshore</a:t>
                      </a:r>
                    </a:p>
                    <a:p>
                      <a:pPr marL="285750" lvl="0" indent="-285750" algn="just" fontAlgn="base">
                        <a:lnSpc>
                          <a:spcPct val="100000"/>
                        </a:lnSpc>
                        <a:buFont typeface="Wingdings" panose="05000000000000000000" pitchFamily="2" charset="2"/>
                        <a:buChar char="§"/>
                      </a:pPr>
                      <a:r>
                        <a:rPr lang="en-US" sz="2000" dirty="0" smtClean="0"/>
                        <a:t>Make sure that no PHI information is shared in emails, chats, attachments etc.</a:t>
                      </a:r>
                      <a:endParaRPr lang="en-US" sz="2000" dirty="0"/>
                    </a:p>
                  </a:txBody>
                  <a:tcPr anchor="ctr">
                    <a:solidFill>
                      <a:srgbClr val="E4E4E4"/>
                    </a:solidFill>
                  </a:tcPr>
                </a:tc>
              </a:tr>
            </a:tbl>
          </a:graphicData>
        </a:graphic>
      </p:graphicFrame>
      <p:sp>
        <p:nvSpPr>
          <p:cNvPr id="12" name="Rectangle 11"/>
          <p:cNvSpPr/>
          <p:nvPr/>
        </p:nvSpPr>
        <p:spPr>
          <a:xfrm rot="16200000">
            <a:off x="-678885" y="2210564"/>
            <a:ext cx="1828800" cy="320040"/>
          </a:xfrm>
          <a:prstGeom prst="rect">
            <a:avLst/>
          </a:prstGeom>
          <a:solidFill>
            <a:srgbClr val="1A2F4E"/>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What could have been done differently?</a:t>
            </a:r>
            <a:endParaRPr lang="en-US" sz="1200" b="1" dirty="0">
              <a:solidFill>
                <a:schemeClr val="bg1"/>
              </a:solidFill>
            </a:endParaRPr>
          </a:p>
        </p:txBody>
      </p:sp>
    </p:spTree>
    <p:extLst>
      <p:ext uri="{BB962C8B-B14F-4D97-AF65-F5344CB8AC3E}">
        <p14:creationId xmlns:p14="http://schemas.microsoft.com/office/powerpoint/2010/main" val="212301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body" sz="quarter" idx="10"/>
          </p:nvPr>
        </p:nvSpPr>
        <p:spPr>
          <a:xfrm>
            <a:off x="251520" y="2204864"/>
            <a:ext cx="8534400" cy="23042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effectLst/>
                <a:uLnTx/>
                <a:uFillTx/>
                <a:latin typeface="+mj-lt"/>
                <a:ea typeface="+mj-ea"/>
                <a:cs typeface="+mj-cs"/>
              </a:rPr>
              <a:t>THANK</a:t>
            </a:r>
            <a:r>
              <a:rPr kumimoji="0" lang="en-US" sz="4400" b="1" i="0" u="none" strike="noStrike" kern="1200" cap="none" spc="0" normalizeH="0" noProof="0" dirty="0" smtClean="0">
                <a:ln>
                  <a:noFill/>
                </a:ln>
                <a:effectLst/>
                <a:uLnTx/>
                <a:uFillTx/>
                <a:latin typeface="+mj-lt"/>
                <a:ea typeface="+mj-ea"/>
                <a:cs typeface="+mj-cs"/>
              </a:rPr>
              <a:t> YOU</a:t>
            </a:r>
            <a:endParaRPr kumimoji="0" lang="en-IN" sz="4400" b="1" i="0" u="none" strike="noStrike" kern="1200" cap="none" spc="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val="1592017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solidFill>
                  <a:prstClr val="black">
                    <a:lumMod val="75000"/>
                    <a:lumOff val="25000"/>
                  </a:prstClr>
                </a:solidFill>
              </a:rPr>
              <a:t>How an </a:t>
            </a:r>
            <a:r>
              <a:rPr lang="en-US" dirty="0" smtClean="0">
                <a:solidFill>
                  <a:prstClr val="black">
                    <a:lumMod val="75000"/>
                    <a:lumOff val="25000"/>
                  </a:prstClr>
                </a:solidFill>
              </a:rPr>
              <a:t>Issue </a:t>
            </a:r>
            <a:r>
              <a:rPr lang="en-US" dirty="0">
                <a:solidFill>
                  <a:prstClr val="black">
                    <a:lumMod val="75000"/>
                    <a:lumOff val="25000"/>
                  </a:prstClr>
                </a:solidFill>
              </a:rPr>
              <a:t>is </a:t>
            </a:r>
            <a:r>
              <a:rPr lang="en-US" dirty="0" smtClean="0">
                <a:solidFill>
                  <a:prstClr val="black">
                    <a:lumMod val="75000"/>
                    <a:lumOff val="25000"/>
                  </a:prstClr>
                </a:solidFill>
              </a:rPr>
              <a:t>Born? (3/4)</a:t>
            </a:r>
            <a:endParaRPr lang="en-US" dirty="0"/>
          </a:p>
        </p:txBody>
      </p:sp>
      <p:graphicFrame>
        <p:nvGraphicFramePr>
          <p:cNvPr id="3" name="Diagram 2"/>
          <p:cNvGraphicFramePr/>
          <p:nvPr>
            <p:extLst>
              <p:ext uri="{D42A27DB-BD31-4B8C-83A1-F6EECF244321}">
                <p14:modId xmlns:p14="http://schemas.microsoft.com/office/powerpoint/2010/main" val="3094676254"/>
              </p:ext>
            </p:extLst>
          </p:nvPr>
        </p:nvGraphicFramePr>
        <p:xfrm>
          <a:off x="251520" y="1385193"/>
          <a:ext cx="8568952" cy="4844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251520" y="1015861"/>
            <a:ext cx="8424936" cy="369332"/>
          </a:xfrm>
          <a:prstGeom prst="rect">
            <a:avLst/>
          </a:prstGeom>
        </p:spPr>
        <p:txBody>
          <a:bodyPr wrap="square">
            <a:spAutoFit/>
          </a:bodyPr>
          <a:lstStyle/>
          <a:p>
            <a:pPr lvl="0">
              <a:spcBef>
                <a:spcPts val="432"/>
              </a:spcBef>
            </a:pPr>
            <a:r>
              <a:rPr lang="en-US" b="1" dirty="0">
                <a:solidFill>
                  <a:schemeClr val="tx1">
                    <a:lumMod val="75000"/>
                    <a:lumOff val="25000"/>
                  </a:schemeClr>
                </a:solidFill>
              </a:rPr>
              <a:t>Think that Nothing can go wrong, and an issue would be born!</a:t>
            </a:r>
          </a:p>
        </p:txBody>
      </p:sp>
    </p:spTree>
    <p:extLst>
      <p:ext uri="{BB962C8B-B14F-4D97-AF65-F5344CB8AC3E}">
        <p14:creationId xmlns:p14="http://schemas.microsoft.com/office/powerpoint/2010/main" val="661904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320" y="980728"/>
            <a:ext cx="8114104" cy="48965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6720" y="109728"/>
            <a:ext cx="8562480" cy="576000"/>
          </a:xfrm>
        </p:spPr>
        <p:txBody>
          <a:bodyPr/>
          <a:lstStyle/>
          <a:p>
            <a:r>
              <a:rPr lang="en-US" dirty="0">
                <a:solidFill>
                  <a:prstClr val="black">
                    <a:lumMod val="75000"/>
                    <a:lumOff val="25000"/>
                  </a:prstClr>
                </a:solidFill>
              </a:rPr>
              <a:t>How an </a:t>
            </a:r>
            <a:r>
              <a:rPr lang="en-US" dirty="0" smtClean="0">
                <a:solidFill>
                  <a:prstClr val="black">
                    <a:lumMod val="75000"/>
                    <a:lumOff val="25000"/>
                  </a:prstClr>
                </a:solidFill>
              </a:rPr>
              <a:t>Issue </a:t>
            </a:r>
            <a:r>
              <a:rPr lang="en-US" dirty="0">
                <a:solidFill>
                  <a:prstClr val="black">
                    <a:lumMod val="75000"/>
                    <a:lumOff val="25000"/>
                  </a:prstClr>
                </a:solidFill>
              </a:rPr>
              <a:t>is </a:t>
            </a:r>
            <a:r>
              <a:rPr lang="en-US" dirty="0" smtClean="0">
                <a:solidFill>
                  <a:prstClr val="black">
                    <a:lumMod val="75000"/>
                    <a:lumOff val="25000"/>
                  </a:prstClr>
                </a:solidFill>
              </a:rPr>
              <a:t>Born? (4/4</a:t>
            </a:r>
            <a:r>
              <a:rPr lang="en-US" dirty="0">
                <a:solidFill>
                  <a:prstClr val="black">
                    <a:lumMod val="75000"/>
                    <a:lumOff val="25000"/>
                  </a:prstClr>
                </a:solidFill>
              </a:rPr>
              <a:t>)</a:t>
            </a:r>
            <a:endParaRPr lang="en-US" dirty="0"/>
          </a:p>
        </p:txBody>
      </p:sp>
      <p:pic>
        <p:nvPicPr>
          <p:cNvPr id="4" name="Picture 6" descr="http://image.slidesharecdn.com/riskmanagementinsimpleterms-140318113713-phpapp01/95/risk-management-in-simple-terms-with-some-humor-10-638.jpg?cb=1395142821"/>
          <p:cNvPicPr>
            <a:picLocks noChangeAspect="1" noChangeArrowheads="1"/>
          </p:cNvPicPr>
          <p:nvPr/>
        </p:nvPicPr>
        <p:blipFill rotWithShape="1">
          <a:blip r:embed="rId2">
            <a:extLst>
              <a:ext uri="{28A0092B-C50C-407E-A947-70E740481C1C}">
                <a14:useLocalDpi xmlns:a14="http://schemas.microsoft.com/office/drawing/2010/main" val="0"/>
              </a:ext>
            </a:extLst>
          </a:blip>
          <a:srcRect l="6170" t="37250" r="12362" b="34481"/>
          <a:stretch/>
        </p:blipFill>
        <p:spPr bwMode="auto">
          <a:xfrm>
            <a:off x="467544" y="1039734"/>
            <a:ext cx="7034889" cy="21545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blog.aecsoftware.com/wp-content/uploads/2013/01/Proactive_Project_Managemen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14" y="3181277"/>
            <a:ext cx="2857500" cy="18954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image.slidesharecdn.com/issuesmanagement-bestpracticeapproachforeffectivecorporatepr-130829125823-phpapp02/95/issues-management-best-practice-approach-for-effective-corporate-pr-3-638.jpg?cb=1377781118"/>
          <p:cNvPicPr>
            <a:picLocks noChangeAspect="1" noChangeArrowheads="1"/>
          </p:cNvPicPr>
          <p:nvPr/>
        </p:nvPicPr>
        <p:blipFill rotWithShape="1">
          <a:blip r:embed="rId4">
            <a:extLst>
              <a:ext uri="{28A0092B-C50C-407E-A947-70E740481C1C}">
                <a14:useLocalDpi xmlns:a14="http://schemas.microsoft.com/office/drawing/2010/main" val="0"/>
              </a:ext>
            </a:extLst>
          </a:blip>
          <a:srcRect t="29228" b="21015"/>
          <a:stretch/>
        </p:blipFill>
        <p:spPr bwMode="auto">
          <a:xfrm>
            <a:off x="4355976" y="3181277"/>
            <a:ext cx="3744416" cy="227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91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306407"/>
            <a:ext cx="7128792" cy="497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56032" y="109728"/>
            <a:ext cx="8562480" cy="576000"/>
          </a:xfrm>
        </p:spPr>
        <p:txBody>
          <a:bodyPr vert="horz" lIns="91440" tIns="45720" rIns="91440" bIns="45720" rtlCol="0" anchor="ctr">
            <a:noAutofit/>
          </a:bodyPr>
          <a:lstStyle/>
          <a:p>
            <a:r>
              <a:rPr lang="en-US" sz="2600" dirty="0">
                <a:solidFill>
                  <a:prstClr val="black">
                    <a:lumMod val="75000"/>
                    <a:lumOff val="25000"/>
                  </a:prstClr>
                </a:solidFill>
              </a:rPr>
              <a:t>Contents</a:t>
            </a:r>
            <a:endParaRPr lang="en-IN" sz="2600" dirty="0">
              <a:solidFill>
                <a:prstClr val="black">
                  <a:lumMod val="75000"/>
                  <a:lumOff val="25000"/>
                </a:prstClr>
              </a:solidFill>
            </a:endParaRPr>
          </a:p>
        </p:txBody>
      </p:sp>
      <p:sp>
        <p:nvSpPr>
          <p:cNvPr id="5" name="Text Placeholder 2"/>
          <p:cNvSpPr>
            <a:spLocks noGrp="1"/>
          </p:cNvSpPr>
          <p:nvPr>
            <p:ph type="body" sz="quarter" idx="10"/>
          </p:nvPr>
        </p:nvSpPr>
        <p:spPr>
          <a:xfrm>
            <a:off x="274320" y="914400"/>
            <a:ext cx="8558784" cy="5486400"/>
          </a:xfrm>
        </p:spPr>
        <p:txBody>
          <a:bodyPr>
            <a:noAutofit/>
          </a:bodyPr>
          <a:lstStyle/>
          <a:p>
            <a:pPr lvl="0">
              <a:spcBef>
                <a:spcPts val="600"/>
              </a:spcBef>
              <a:spcAft>
                <a:spcPts val="600"/>
              </a:spcAft>
              <a:buFont typeface="Arial" panose="020B0604020202020204" pitchFamily="34" charset="0"/>
              <a:buChar char="•"/>
            </a:pPr>
            <a:r>
              <a:rPr lang="en-IN" sz="2000" dirty="0"/>
              <a:t>How an I</a:t>
            </a:r>
            <a:r>
              <a:rPr lang="en-IN" sz="2000" dirty="0" smtClean="0"/>
              <a:t>ssue is Born</a:t>
            </a:r>
            <a:r>
              <a:rPr lang="en-IN" sz="2000" dirty="0"/>
              <a:t>?</a:t>
            </a:r>
            <a:endParaRPr lang="en-US" sz="2000" dirty="0"/>
          </a:p>
          <a:p>
            <a:pPr lvl="0">
              <a:spcBef>
                <a:spcPts val="600"/>
              </a:spcBef>
              <a:spcAft>
                <a:spcPts val="600"/>
              </a:spcAft>
              <a:buFont typeface="Arial" panose="020B0604020202020204" pitchFamily="34" charset="0"/>
              <a:buChar char="•"/>
            </a:pPr>
            <a:r>
              <a:rPr lang="en-IN" sz="2000" b="1" dirty="0" smtClean="0"/>
              <a:t>Let </a:t>
            </a:r>
            <a:r>
              <a:rPr lang="en-IN" sz="2000" b="1" dirty="0"/>
              <a:t>us </a:t>
            </a:r>
            <a:r>
              <a:rPr lang="en-IN" sz="2000" b="1" dirty="0" smtClean="0"/>
              <a:t>Reverse </a:t>
            </a:r>
            <a:r>
              <a:rPr lang="en-IN" sz="2000" b="1" dirty="0"/>
              <a:t>the </a:t>
            </a:r>
            <a:r>
              <a:rPr lang="en-IN" sz="2000" b="1" dirty="0" smtClean="0"/>
              <a:t>Situation</a:t>
            </a:r>
            <a:endParaRPr lang="en-US" sz="2000" b="1" dirty="0"/>
          </a:p>
          <a:p>
            <a:pPr lvl="0">
              <a:spcBef>
                <a:spcPts val="600"/>
              </a:spcBef>
              <a:spcAft>
                <a:spcPts val="600"/>
              </a:spcAft>
              <a:buFont typeface="Arial" panose="020B0604020202020204" pitchFamily="34" charset="0"/>
              <a:buChar char="•"/>
            </a:pPr>
            <a:r>
              <a:rPr lang="en-IN" sz="2000" dirty="0" smtClean="0"/>
              <a:t>What is Risk?</a:t>
            </a:r>
          </a:p>
          <a:p>
            <a:pPr lvl="0">
              <a:spcBef>
                <a:spcPts val="600"/>
              </a:spcBef>
              <a:spcAft>
                <a:spcPts val="600"/>
              </a:spcAft>
              <a:buFont typeface="Arial" panose="020B0604020202020204" pitchFamily="34" charset="0"/>
              <a:buChar char="•"/>
            </a:pPr>
            <a:r>
              <a:rPr lang="en-IN" sz="2000" dirty="0" smtClean="0"/>
              <a:t>Basic Thoughts </a:t>
            </a:r>
            <a:r>
              <a:rPr lang="en-IN" sz="2000" dirty="0"/>
              <a:t>on </a:t>
            </a:r>
            <a:r>
              <a:rPr lang="en-IN" sz="2000" dirty="0" smtClean="0"/>
              <a:t>Mitigating</a:t>
            </a:r>
            <a:endParaRPr lang="en-US" sz="2000" dirty="0"/>
          </a:p>
          <a:p>
            <a:pPr lvl="0">
              <a:spcBef>
                <a:spcPts val="600"/>
              </a:spcBef>
              <a:spcAft>
                <a:spcPts val="600"/>
              </a:spcAft>
              <a:buFont typeface="Arial" panose="020B0604020202020204" pitchFamily="34" charset="0"/>
              <a:buChar char="•"/>
            </a:pPr>
            <a:r>
              <a:rPr lang="en-US" sz="2000" dirty="0" smtClean="0"/>
              <a:t>Forum </a:t>
            </a:r>
            <a:r>
              <a:rPr lang="en-US" sz="2000" dirty="0" smtClean="0"/>
              <a:t>to Highlight Risks</a:t>
            </a:r>
            <a:endParaRPr lang="en-US" sz="2000" dirty="0"/>
          </a:p>
          <a:p>
            <a:pPr lvl="0">
              <a:spcBef>
                <a:spcPts val="600"/>
              </a:spcBef>
              <a:spcAft>
                <a:spcPts val="600"/>
              </a:spcAft>
              <a:buFont typeface="Arial" panose="020B0604020202020204" pitchFamily="34" charset="0"/>
              <a:buChar char="•"/>
            </a:pPr>
            <a:r>
              <a:rPr lang="en-IN" sz="2000" dirty="0" smtClean="0"/>
              <a:t>Put </a:t>
            </a:r>
            <a:r>
              <a:rPr lang="en-IN" sz="2000" dirty="0"/>
              <a:t>your </a:t>
            </a:r>
            <a:r>
              <a:rPr lang="en-IN" sz="2000" dirty="0" smtClean="0"/>
              <a:t>Thinking Cap </a:t>
            </a:r>
            <a:r>
              <a:rPr lang="en-IN" sz="2000" dirty="0"/>
              <a:t>on </a:t>
            </a:r>
            <a:r>
              <a:rPr lang="en-IN" sz="2000" dirty="0" smtClean="0">
                <a:sym typeface="Wingdings" panose="05000000000000000000" pitchFamily="2" charset="2"/>
              </a:rPr>
              <a:t></a:t>
            </a:r>
          </a:p>
          <a:p>
            <a:pPr lvl="0">
              <a:spcBef>
                <a:spcPts val="600"/>
              </a:spcBef>
              <a:spcAft>
                <a:spcPts val="600"/>
              </a:spcAft>
              <a:buFont typeface="Arial" panose="020B0604020202020204" pitchFamily="34" charset="0"/>
              <a:buChar char="•"/>
            </a:pPr>
            <a:r>
              <a:rPr lang="en-IN" sz="2000" dirty="0" smtClean="0">
                <a:sym typeface="Wingdings" panose="05000000000000000000" pitchFamily="2" charset="2"/>
              </a:rPr>
              <a:t>Process of Risk Management</a:t>
            </a:r>
          </a:p>
          <a:p>
            <a:pPr>
              <a:spcBef>
                <a:spcPts val="600"/>
              </a:spcBef>
              <a:spcAft>
                <a:spcPts val="600"/>
              </a:spcAft>
              <a:buFont typeface="Arial" panose="020B0604020202020204" pitchFamily="34" charset="0"/>
              <a:buChar char="•"/>
            </a:pPr>
            <a:r>
              <a:rPr lang="en-IN" sz="2000" dirty="0"/>
              <a:t>Management</a:t>
            </a:r>
            <a:r>
              <a:rPr lang="en-IN" sz="2000" dirty="0" smtClean="0"/>
              <a:t>/ Leadership </a:t>
            </a:r>
            <a:r>
              <a:rPr lang="en-IN" sz="2000" dirty="0" smtClean="0"/>
              <a:t>Involvement</a:t>
            </a:r>
            <a:endParaRPr lang="en-US" sz="2000" dirty="0"/>
          </a:p>
          <a:p>
            <a:pPr lvl="0">
              <a:spcBef>
                <a:spcPts val="600"/>
              </a:spcBef>
              <a:spcAft>
                <a:spcPts val="600"/>
              </a:spcAft>
              <a:buFont typeface="Arial" panose="020B0604020202020204" pitchFamily="34" charset="0"/>
              <a:buChar char="•"/>
            </a:pPr>
            <a:r>
              <a:rPr lang="en-IN" sz="2000" dirty="0"/>
              <a:t>Who are the </a:t>
            </a:r>
            <a:r>
              <a:rPr lang="en-IN" sz="2000" dirty="0" smtClean="0"/>
              <a:t>Actors </a:t>
            </a:r>
            <a:r>
              <a:rPr lang="en-IN" sz="2000" dirty="0"/>
              <a:t>– Bring </a:t>
            </a:r>
            <a:r>
              <a:rPr lang="en-IN" sz="2000" dirty="0" smtClean="0"/>
              <a:t>Focus </a:t>
            </a:r>
            <a:r>
              <a:rPr lang="en-IN" sz="2000" dirty="0"/>
              <a:t>to </a:t>
            </a:r>
            <a:r>
              <a:rPr lang="en-IN" sz="2000" dirty="0" smtClean="0"/>
              <a:t>Everyone’s Onus</a:t>
            </a:r>
            <a:endParaRPr lang="en-US" sz="2000" dirty="0"/>
          </a:p>
          <a:p>
            <a:pPr lvl="0">
              <a:spcBef>
                <a:spcPts val="600"/>
              </a:spcBef>
              <a:spcAft>
                <a:spcPts val="600"/>
              </a:spcAft>
              <a:buFont typeface="Arial" panose="020B0604020202020204" pitchFamily="34" charset="0"/>
              <a:buChar char="•"/>
            </a:pPr>
            <a:r>
              <a:rPr lang="en-IN" sz="2000" dirty="0"/>
              <a:t>Good </a:t>
            </a:r>
            <a:r>
              <a:rPr lang="en-IN" sz="2000" dirty="0" smtClean="0"/>
              <a:t>Practices </a:t>
            </a:r>
            <a:r>
              <a:rPr lang="en-IN" sz="2000" dirty="0"/>
              <a:t>and QMS help</a:t>
            </a:r>
            <a:endParaRPr lang="en-US" sz="2000" dirty="0"/>
          </a:p>
          <a:p>
            <a:pPr lvl="0">
              <a:spcBef>
                <a:spcPts val="600"/>
              </a:spcBef>
              <a:spcAft>
                <a:spcPts val="600"/>
              </a:spcAft>
              <a:buFont typeface="Arial" panose="020B0604020202020204" pitchFamily="34" charset="0"/>
              <a:buChar char="•"/>
            </a:pPr>
            <a:r>
              <a:rPr lang="en-IN" sz="2000" dirty="0" smtClean="0"/>
              <a:t>Real-Life </a:t>
            </a:r>
            <a:r>
              <a:rPr lang="en-IN" sz="2000" dirty="0"/>
              <a:t>Use Cases</a:t>
            </a:r>
            <a:endParaRPr lang="en-US" sz="2000" dirty="0"/>
          </a:p>
          <a:p>
            <a:pPr lvl="0"/>
            <a:endParaRPr lang="en-US" sz="2000" dirty="0"/>
          </a:p>
          <a:p>
            <a:pPr marL="0" lvl="1" indent="-342900" eaLnBrk="0" hangingPunct="0">
              <a:spcBef>
                <a:spcPts val="1200"/>
              </a:spcBef>
              <a:spcAft>
                <a:spcPts val="1200"/>
              </a:spcAft>
              <a:buFont typeface="Wingdings" pitchFamily="2" charset="2"/>
              <a:buChar char="§"/>
              <a:tabLst>
                <a:tab pos="571500" algn="l"/>
                <a:tab pos="1257300" algn="l"/>
              </a:tabLst>
            </a:pPr>
            <a:endParaRPr lang="en-US" dirty="0" smtClean="0"/>
          </a:p>
        </p:txBody>
      </p:sp>
    </p:spTree>
    <p:extLst>
      <p:ext uri="{BB962C8B-B14F-4D97-AF65-F5344CB8AC3E}">
        <p14:creationId xmlns:p14="http://schemas.microsoft.com/office/powerpoint/2010/main" val="2521674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a:solidFill>
                  <a:prstClr val="black">
                    <a:lumMod val="75000"/>
                    <a:lumOff val="25000"/>
                  </a:prstClr>
                </a:solidFill>
              </a:rPr>
              <a:t>Let us Reverse </a:t>
            </a:r>
            <a:r>
              <a:rPr lang="en-US">
                <a:solidFill>
                  <a:prstClr val="black">
                    <a:lumMod val="75000"/>
                    <a:lumOff val="25000"/>
                  </a:prstClr>
                </a:solidFill>
              </a:rPr>
              <a:t>the </a:t>
            </a:r>
            <a:r>
              <a:rPr lang="en-US" smtClean="0">
                <a:solidFill>
                  <a:prstClr val="black">
                    <a:lumMod val="75000"/>
                    <a:lumOff val="25000"/>
                  </a:prstClr>
                </a:solidFill>
              </a:rPr>
              <a:t>Situation (1/2)</a:t>
            </a:r>
            <a:endParaRPr lang="en-US" dirty="0"/>
          </a:p>
        </p:txBody>
      </p:sp>
      <p:graphicFrame>
        <p:nvGraphicFramePr>
          <p:cNvPr id="3" name="Diagram 2"/>
          <p:cNvGraphicFramePr/>
          <p:nvPr>
            <p:extLst>
              <p:ext uri="{D42A27DB-BD31-4B8C-83A1-F6EECF244321}">
                <p14:modId xmlns:p14="http://schemas.microsoft.com/office/powerpoint/2010/main" val="2658812032"/>
              </p:ext>
            </p:extLst>
          </p:nvPr>
        </p:nvGraphicFramePr>
        <p:xfrm>
          <a:off x="321919" y="1575642"/>
          <a:ext cx="8529873" cy="4258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321919" y="1183466"/>
            <a:ext cx="7920880" cy="369332"/>
          </a:xfrm>
          <a:prstGeom prst="rect">
            <a:avLst/>
          </a:prstGeom>
        </p:spPr>
        <p:txBody>
          <a:bodyPr wrap="square">
            <a:spAutoFit/>
          </a:bodyPr>
          <a:lstStyle/>
          <a:p>
            <a:pPr lvl="0">
              <a:spcBef>
                <a:spcPts val="432"/>
              </a:spcBef>
            </a:pPr>
            <a:r>
              <a:rPr lang="en-US" b="1" dirty="0">
                <a:solidFill>
                  <a:schemeClr val="tx1">
                    <a:lumMod val="75000"/>
                    <a:lumOff val="25000"/>
                  </a:schemeClr>
                </a:solidFill>
              </a:rPr>
              <a:t>Think before you leap</a:t>
            </a:r>
          </a:p>
        </p:txBody>
      </p:sp>
    </p:spTree>
    <p:extLst>
      <p:ext uri="{BB962C8B-B14F-4D97-AF65-F5344CB8AC3E}">
        <p14:creationId xmlns:p14="http://schemas.microsoft.com/office/powerpoint/2010/main" val="4118308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pPr lvl="1" algn="l" rtl="0">
              <a:spcBef>
                <a:spcPct val="0"/>
              </a:spcBef>
            </a:pPr>
            <a:r>
              <a:rPr kumimoji="0" lang="en-US" sz="2600" b="1" i="0" u="none" strike="noStrike" kern="1200" cap="none" spc="0" normalizeH="0" baseline="0" noProof="0" dirty="0" smtClean="0">
                <a:ln>
                  <a:noFill/>
                </a:ln>
                <a:solidFill>
                  <a:prstClr val="black">
                    <a:lumMod val="75000"/>
                    <a:lumOff val="25000"/>
                  </a:prstClr>
                </a:solidFill>
                <a:effectLst/>
                <a:uLnTx/>
                <a:uFillTx/>
                <a:latin typeface="Calibri"/>
                <a:ea typeface="+mj-ea"/>
                <a:cs typeface="+mj-cs"/>
              </a:rPr>
              <a:t>Let us Reverse</a:t>
            </a:r>
            <a:r>
              <a:rPr kumimoji="0" lang="en-US" sz="2600" b="1" i="0" u="none" strike="noStrike" kern="1200" cap="none" spc="0" normalizeH="0" noProof="0" dirty="0" smtClean="0">
                <a:ln>
                  <a:noFill/>
                </a:ln>
                <a:solidFill>
                  <a:prstClr val="black">
                    <a:lumMod val="75000"/>
                    <a:lumOff val="25000"/>
                  </a:prstClr>
                </a:solidFill>
                <a:effectLst/>
                <a:uLnTx/>
                <a:uFillTx/>
                <a:latin typeface="Calibri"/>
                <a:ea typeface="+mj-ea"/>
                <a:cs typeface="+mj-cs"/>
              </a:rPr>
              <a:t> the Situation (2/2)</a:t>
            </a:r>
            <a:endParaRPr lang="en-US" dirty="0"/>
          </a:p>
        </p:txBody>
      </p:sp>
      <p:pic>
        <p:nvPicPr>
          <p:cNvPr id="4" name="Picture 2" descr="http://image.slidesharecdn.com/riskmanagementinsimpleterms-140318113713-phpapp01/95/risk-management-in-simple-terms-with-some-humor-3-638.jpg?cb=1395142821"/>
          <p:cNvPicPr>
            <a:picLocks noChangeAspect="1" noChangeArrowheads="1"/>
          </p:cNvPicPr>
          <p:nvPr/>
        </p:nvPicPr>
        <p:blipFill rotWithShape="1">
          <a:blip r:embed="rId2">
            <a:extLst>
              <a:ext uri="{28A0092B-C50C-407E-A947-70E740481C1C}">
                <a14:useLocalDpi xmlns:a14="http://schemas.microsoft.com/office/drawing/2010/main" val="0"/>
              </a:ext>
            </a:extLst>
          </a:blip>
          <a:srcRect l="5550" t="23051" r="2448" b="42980"/>
          <a:stretch/>
        </p:blipFill>
        <p:spPr bwMode="auto">
          <a:xfrm>
            <a:off x="274320" y="914400"/>
            <a:ext cx="8280920" cy="18192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2403368329"/>
              </p:ext>
            </p:extLst>
          </p:nvPr>
        </p:nvGraphicFramePr>
        <p:xfrm>
          <a:off x="274320" y="2924944"/>
          <a:ext cx="8558784" cy="327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3936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22111</TotalTime>
  <Words>3969</Words>
  <Application>Microsoft Office PowerPoint</Application>
  <PresentationFormat>On-screen Show (4:3)</PresentationFormat>
  <Paragraphs>452</Paragraphs>
  <Slides>47</Slides>
  <Notes>1</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Office Theme</vt:lpstr>
      <vt:lpstr>1_Office Theme</vt:lpstr>
      <vt:lpstr>PowerPoint Presentation</vt:lpstr>
      <vt:lpstr>Contents</vt:lpstr>
      <vt:lpstr>How an Issue is Born? (1/4)</vt:lpstr>
      <vt:lpstr>How an Issue is Born? (2/4)</vt:lpstr>
      <vt:lpstr>How an Issue is Born? (3/4)</vt:lpstr>
      <vt:lpstr>How an Issue is Born? (4/4)</vt:lpstr>
      <vt:lpstr>Contents</vt:lpstr>
      <vt:lpstr>Let us Reverse the Situation (1/2)</vt:lpstr>
      <vt:lpstr>Let us Reverse the Situation (2/2)</vt:lpstr>
      <vt:lpstr>Contents</vt:lpstr>
      <vt:lpstr>What is Risk?</vt:lpstr>
      <vt:lpstr>Contents</vt:lpstr>
      <vt:lpstr>Basic Thoughts on Mitigating</vt:lpstr>
      <vt:lpstr>Contents</vt:lpstr>
      <vt:lpstr>Forum to Highlight Risks</vt:lpstr>
      <vt:lpstr>When, What and Whom to Highlight?</vt:lpstr>
      <vt:lpstr>Contents</vt:lpstr>
      <vt:lpstr>Put your Thinking Cap on </vt:lpstr>
      <vt:lpstr>Contents</vt:lpstr>
      <vt:lpstr>Process of Risk Management</vt:lpstr>
      <vt:lpstr>Risks – Plan Risk Management (1/2)</vt:lpstr>
      <vt:lpstr>Risks – Plan Risk Management (2/2)</vt:lpstr>
      <vt:lpstr>Risks – Identify Risk</vt:lpstr>
      <vt:lpstr>Risks – Qualitative &amp; Quantitative Risk Analysis</vt:lpstr>
      <vt:lpstr>Risks – Plan Risk Responses</vt:lpstr>
      <vt:lpstr>Contents</vt:lpstr>
      <vt:lpstr>Management/ Leadership Involvement</vt:lpstr>
      <vt:lpstr>Contents</vt:lpstr>
      <vt:lpstr>Who are the Actors – Bring focus to Everyone’s Onus</vt:lpstr>
      <vt:lpstr>Contents</vt:lpstr>
      <vt:lpstr>Good Practices and QMS help</vt:lpstr>
      <vt:lpstr>Contents</vt:lpstr>
      <vt:lpstr>Case Study #1 : Code Quality Check for New Team Member (1/2)</vt:lpstr>
      <vt:lpstr>Case Study #1 : Code Quality Check for New Team Member (2/2)</vt:lpstr>
      <vt:lpstr>Case Study # 2 : Handling Aspirations of Team Member (1/2)</vt:lpstr>
      <vt:lpstr>Case Study # 2 : Handling Aspirations of Team Member (2/2)</vt:lpstr>
      <vt:lpstr>Case Study # 3 : Planning Migration Activity (1/2)</vt:lpstr>
      <vt:lpstr>Case Study # 3 : Planning Migration Activity (2/2)</vt:lpstr>
      <vt:lpstr>Case Study # 4 : PHI Breach while Using Actual Test Data (1/2)</vt:lpstr>
      <vt:lpstr>Case Study # 4 : PHI Breach while Using Actual Test Data (2/2)</vt:lpstr>
      <vt:lpstr>Case Study # 5 : Late Intimation of Resignation to Customer (1/2)</vt:lpstr>
      <vt:lpstr>Case Study # 5 : Late Intimation of Resignation to Customer (2/2)</vt:lpstr>
      <vt:lpstr>Case Study # 6 : Quality/Quantity of Data for Testing </vt:lpstr>
      <vt:lpstr>Case Study # 7 : Unavailability of Resources with Niche Skills</vt:lpstr>
      <vt:lpstr>Case Study # 8 : Sharing of PHI Data (1/2)</vt:lpstr>
      <vt:lpstr>Case Study # 8 : Sharing of PHI Data (2/2)</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Kanoje</dc:creator>
  <cp:lastModifiedBy>Vaishali Desai</cp:lastModifiedBy>
  <cp:revision>1311</cp:revision>
  <cp:lastPrinted>2012-07-11T12:40:54Z</cp:lastPrinted>
  <dcterms:created xsi:type="dcterms:W3CDTF">2012-01-13T06:17:37Z</dcterms:created>
  <dcterms:modified xsi:type="dcterms:W3CDTF">2016-01-14T05:23:53Z</dcterms:modified>
</cp:coreProperties>
</file>