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4"/>
    <p:sldMasterId id="2147483917" r:id="rId5"/>
  </p:sldMasterIdLst>
  <p:notesMasterIdLst>
    <p:notesMasterId r:id="rId13"/>
  </p:notesMasterIdLst>
  <p:handoutMasterIdLst>
    <p:handoutMasterId r:id="rId14"/>
  </p:handoutMasterIdLst>
  <p:sldIdLst>
    <p:sldId id="469" r:id="rId6"/>
    <p:sldId id="257" r:id="rId7"/>
    <p:sldId id="410" r:id="rId8"/>
    <p:sldId id="471" r:id="rId9"/>
    <p:sldId id="439" r:id="rId10"/>
    <p:sldId id="470" r:id="rId11"/>
    <p:sldId id="403"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6600"/>
    <a:srgbClr val="C0C0C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12" autoAdjust="0"/>
  </p:normalViewPr>
  <p:slideViewPr>
    <p:cSldViewPr>
      <p:cViewPr>
        <p:scale>
          <a:sx n="73" d="100"/>
          <a:sy n="73" d="100"/>
        </p:scale>
        <p:origin x="-1050" y="2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9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86781F3F-EC7A-47DA-92D2-8A59443CA689}" type="datetimeFigureOut">
              <a:rPr lang="en-US"/>
              <a:pPr>
                <a:defRPr/>
              </a:pPr>
              <a:t>3/13/2015</a:t>
            </a:fld>
            <a:endParaRPr lang="en-US"/>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n-US"/>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43CCA8F4-52A3-4556-8327-0F8910B001B3}" type="slidenum">
              <a:rPr lang="en-US"/>
              <a:pPr>
                <a:defRPr/>
              </a:pPr>
              <a:t>‹#›</a:t>
            </a:fld>
            <a:endParaRPr lang="en-US"/>
          </a:p>
        </p:txBody>
      </p:sp>
    </p:spTree>
    <p:extLst>
      <p:ext uri="{BB962C8B-B14F-4D97-AF65-F5344CB8AC3E}">
        <p14:creationId xmlns:p14="http://schemas.microsoft.com/office/powerpoint/2010/main" val="41052432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FDE1542-4846-4D6F-BA48-CA9591C84E4C}" type="datetimeFigureOut">
              <a:rPr lang="en-US"/>
              <a:pPr>
                <a:defRPr/>
              </a:pPr>
              <a:t>3/13/2015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5CD9A36-31C1-429C-A75E-C1B934CBF579}" type="slidenum">
              <a:rPr lang="en-US"/>
              <a:pPr>
                <a:defRPr/>
              </a:pPr>
              <a:t>‹#›</a:t>
            </a:fld>
            <a:endParaRPr lang="en-US"/>
          </a:p>
        </p:txBody>
      </p:sp>
    </p:spTree>
    <p:extLst>
      <p:ext uri="{BB962C8B-B14F-4D97-AF65-F5344CB8AC3E}">
        <p14:creationId xmlns:p14="http://schemas.microsoft.com/office/powerpoint/2010/main" val="12508498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smtClean="0"/>
          </a:p>
        </p:txBody>
      </p:sp>
      <p:sp>
        <p:nvSpPr>
          <p:cNvPr id="4" name="Slide Number Placeholder 3"/>
          <p:cNvSpPr>
            <a:spLocks noGrp="1"/>
          </p:cNvSpPr>
          <p:nvPr>
            <p:ph type="sldNum" sz="quarter" idx="5"/>
          </p:nvPr>
        </p:nvSpPr>
        <p:spPr/>
        <p:txBody>
          <a:bodyPr/>
          <a:lstStyle/>
          <a:p>
            <a:pPr>
              <a:defRPr/>
            </a:pPr>
            <a:fld id="{03861FA1-2AEE-4305-882A-83EDCE90077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3</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4</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5</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b="1">
                <a:solidFill>
                  <a:schemeClr val="tx1"/>
                </a:solidFill>
                <a:latin typeface="Arial" charset="0"/>
              </a:defRPr>
            </a:lvl1pPr>
            <a:lvl2pPr marL="730766" indent="-281064" eaLnBrk="0" hangingPunct="0">
              <a:defRPr sz="2400" b="1">
                <a:solidFill>
                  <a:schemeClr val="tx1"/>
                </a:solidFill>
                <a:latin typeface="Arial" charset="0"/>
              </a:defRPr>
            </a:lvl2pPr>
            <a:lvl3pPr marL="1124255" indent="-224851" eaLnBrk="0" hangingPunct="0">
              <a:defRPr sz="2400" b="1">
                <a:solidFill>
                  <a:schemeClr val="tx1"/>
                </a:solidFill>
                <a:latin typeface="Arial" charset="0"/>
              </a:defRPr>
            </a:lvl3pPr>
            <a:lvl4pPr marL="1573957" indent="-224851" eaLnBrk="0" hangingPunct="0">
              <a:defRPr sz="2400" b="1">
                <a:solidFill>
                  <a:schemeClr val="tx1"/>
                </a:solidFill>
                <a:latin typeface="Arial" charset="0"/>
              </a:defRPr>
            </a:lvl4pPr>
            <a:lvl5pPr marL="2023659" indent="-224851" eaLnBrk="0" hangingPunct="0">
              <a:defRPr sz="2400" b="1">
                <a:solidFill>
                  <a:schemeClr val="tx1"/>
                </a:solidFill>
                <a:latin typeface="Arial" charset="0"/>
              </a:defRPr>
            </a:lvl5pPr>
            <a:lvl6pPr marL="2473361" indent="-224851" eaLnBrk="0" fontAlgn="base" hangingPunct="0">
              <a:spcBef>
                <a:spcPct val="0"/>
              </a:spcBef>
              <a:spcAft>
                <a:spcPct val="0"/>
              </a:spcAft>
              <a:defRPr sz="2400" b="1">
                <a:solidFill>
                  <a:schemeClr val="tx1"/>
                </a:solidFill>
                <a:latin typeface="Arial" charset="0"/>
              </a:defRPr>
            </a:lvl6pPr>
            <a:lvl7pPr marL="2923062" indent="-224851" eaLnBrk="0" fontAlgn="base" hangingPunct="0">
              <a:spcBef>
                <a:spcPct val="0"/>
              </a:spcBef>
              <a:spcAft>
                <a:spcPct val="0"/>
              </a:spcAft>
              <a:defRPr sz="2400" b="1">
                <a:solidFill>
                  <a:schemeClr val="tx1"/>
                </a:solidFill>
                <a:latin typeface="Arial" charset="0"/>
              </a:defRPr>
            </a:lvl7pPr>
            <a:lvl8pPr marL="3372764" indent="-224851" eaLnBrk="0" fontAlgn="base" hangingPunct="0">
              <a:spcBef>
                <a:spcPct val="0"/>
              </a:spcBef>
              <a:spcAft>
                <a:spcPct val="0"/>
              </a:spcAft>
              <a:defRPr sz="2400" b="1">
                <a:solidFill>
                  <a:schemeClr val="tx1"/>
                </a:solidFill>
                <a:latin typeface="Arial" charset="0"/>
              </a:defRPr>
            </a:lvl8pPr>
            <a:lvl9pPr marL="3822466" indent="-224851" eaLnBrk="0" fontAlgn="base" hangingPunct="0">
              <a:spcBef>
                <a:spcPct val="0"/>
              </a:spcBef>
              <a:spcAft>
                <a:spcPct val="0"/>
              </a:spcAft>
              <a:defRPr sz="2400" b="1">
                <a:solidFill>
                  <a:schemeClr val="tx1"/>
                </a:solidFill>
                <a:latin typeface="Arial" charset="0"/>
              </a:defRPr>
            </a:lvl9pPr>
          </a:lstStyle>
          <a:p>
            <a:pPr eaLnBrk="1" hangingPunct="1"/>
            <a:fld id="{469461C4-DE1D-4A73-B111-FBD25DEFB4A5}" type="slidenum">
              <a:rPr lang="en-US" altLang="en-US" sz="1200"/>
              <a:pPr eaLnBrk="1" hangingPunct="1"/>
              <a:t>6</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4" name="Slide Number Placeholder 3"/>
          <p:cNvSpPr>
            <a:spLocks noGrp="1"/>
          </p:cNvSpPr>
          <p:nvPr>
            <p:ph type="sldNum" sz="quarter" idx="5"/>
          </p:nvPr>
        </p:nvSpPr>
        <p:spPr/>
        <p:txBody>
          <a:bodyPr/>
          <a:lstStyle/>
          <a:p>
            <a:pPr>
              <a:defRPr/>
            </a:pPr>
            <a:fld id="{4802E9C2-5C29-44E5-86A0-8F2F1C6F2F66}" type="slidenum">
              <a:rPr lang="en-US" smtClean="0"/>
              <a:pPr>
                <a:defRPr/>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BF2149A5-CD7A-4509-94CB-D0D4B9D8CBB7}" type="slidenum">
              <a:rPr lang="en-IN" sz="1200"/>
              <a:pPr>
                <a:defRPr/>
              </a:pPr>
              <a:t>‹#›</a:t>
            </a:fld>
            <a:endParaRPr lang="en-IN" sz="1200" dirty="0"/>
          </a:p>
        </p:txBody>
      </p:sp>
      <p:cxnSp>
        <p:nvCxnSpPr>
          <p:cNvPr id="3" name="Straight Connector 2"/>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80306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ulleted Text and Picture">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9BDE757-D95C-4F39-827F-83D67FB531F6}"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Picture Placeholder 4"/>
          <p:cNvSpPr>
            <a:spLocks noGrp="1"/>
          </p:cNvSpPr>
          <p:nvPr>
            <p:ph type="pic" sz="quarter" idx="10"/>
          </p:nvPr>
        </p:nvSpPr>
        <p:spPr>
          <a:xfrm>
            <a:off x="477670" y="2565400"/>
            <a:ext cx="8475521" cy="3357563"/>
          </a:xfrm>
        </p:spPr>
        <p:txBody>
          <a:bodyPr/>
          <a:lstStyle/>
          <a:p>
            <a:pPr lvl="0"/>
            <a:r>
              <a:rPr lang="en-US" noProof="0" smtClean="0"/>
              <a:t>Click icon to add picture</a:t>
            </a:r>
            <a:endParaRPr lang="en-IN" noProof="0"/>
          </a:p>
        </p:txBody>
      </p:sp>
    </p:spTree>
    <p:extLst>
      <p:ext uri="{BB962C8B-B14F-4D97-AF65-F5344CB8AC3E}">
        <p14:creationId xmlns:p14="http://schemas.microsoft.com/office/powerpoint/2010/main" val="154247750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ed Text and Picture 2">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07553FED-C246-4564-81C5-A3CBC8200061}"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4114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Picture Placeholder 4"/>
          <p:cNvSpPr>
            <a:spLocks noGrp="1"/>
          </p:cNvSpPr>
          <p:nvPr>
            <p:ph type="pic" sz="quarter" idx="10"/>
          </p:nvPr>
        </p:nvSpPr>
        <p:spPr>
          <a:xfrm>
            <a:off x="4754880" y="914400"/>
            <a:ext cx="4114800" cy="5486400"/>
          </a:xfrm>
        </p:spPr>
        <p:txBody>
          <a:bodyPr/>
          <a:lstStyle/>
          <a:p>
            <a:pPr lvl="0"/>
            <a:r>
              <a:rPr lang="en-US" noProof="0" dirty="0" smtClean="0"/>
              <a:t>Click icon to add picture</a:t>
            </a:r>
            <a:endParaRPr lang="en-IN" noProof="0" dirty="0"/>
          </a:p>
        </p:txBody>
      </p:sp>
    </p:spTree>
    <p:extLst>
      <p:ext uri="{BB962C8B-B14F-4D97-AF65-F5344CB8AC3E}">
        <p14:creationId xmlns:p14="http://schemas.microsoft.com/office/powerpoint/2010/main" val="374012869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6CDF0E6-2B45-4EFC-BB5B-50320A9479D5}"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8" name="Table Placeholder 7"/>
          <p:cNvSpPr>
            <a:spLocks noGrp="1"/>
          </p:cNvSpPr>
          <p:nvPr>
            <p:ph type="tbl" sz="quarter" idx="10"/>
          </p:nvPr>
        </p:nvSpPr>
        <p:spPr>
          <a:xfrm>
            <a:off x="192024" y="914400"/>
            <a:ext cx="8686800" cy="5486400"/>
          </a:xfrm>
        </p:spPr>
        <p:txBody>
          <a:bodyPr/>
          <a:lstStyle/>
          <a:p>
            <a:pPr lvl="0"/>
            <a:r>
              <a:rPr lang="en-US" noProof="0" smtClean="0"/>
              <a:t>Click icon to add table</a:t>
            </a:r>
            <a:endParaRPr lang="en-IN" noProof="0"/>
          </a:p>
        </p:txBody>
      </p:sp>
    </p:spTree>
    <p:extLst>
      <p:ext uri="{BB962C8B-B14F-4D97-AF65-F5344CB8AC3E}">
        <p14:creationId xmlns:p14="http://schemas.microsoft.com/office/powerpoint/2010/main" val="327354113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ulleted 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EE8C331-C34D-49E4-A066-2B327C897131}"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86134137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Contents">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CB1A5A2-AAD7-44B7-A32B-885B1C5B8AD9}"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lnSpc>
                <a:spcPct val="150000"/>
              </a:lnSpc>
              <a:defRPr sz="2000" baseline="0"/>
            </a:lvl1pPr>
            <a:lvl2pPr>
              <a:defRPr sz="1800"/>
            </a:lvl2pPr>
            <a:lvl3pPr>
              <a:defRPr sz="1600"/>
            </a:lvl3pPr>
            <a:lvl4pPr marL="1371600" indent="0">
              <a:buNone/>
              <a:defRPr sz="14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18599039"/>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Contents 2">
    <p:spTree>
      <p:nvGrpSpPr>
        <p:cNvPr id="1" name=""/>
        <p:cNvGrpSpPr/>
        <p:nvPr/>
      </p:nvGrpSpPr>
      <p:grpSpPr>
        <a:xfrm>
          <a:off x="0" y="0"/>
          <a:ext cx="0" cy="0"/>
          <a:chOff x="0" y="0"/>
          <a:chExt cx="0" cy="0"/>
        </a:xfrm>
      </p:grpSpPr>
      <p:sp>
        <p:nvSpPr>
          <p:cNvPr id="4" name="Rectangle 3"/>
          <p:cNvSpPr/>
          <p:nvPr/>
        </p:nvSpPr>
        <p:spPr>
          <a:xfrm>
            <a:off x="246063" y="914400"/>
            <a:ext cx="6713537" cy="1104900"/>
          </a:xfrm>
          <a:prstGeom prst="rect">
            <a:avLst/>
          </a:prstGeom>
          <a:solidFill>
            <a:schemeClr val="bg1">
              <a:lumMod val="95000"/>
            </a:schemeClr>
          </a:solidFill>
          <a:ln w="190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a:p>
        </p:txBody>
      </p:sp>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8AB58FE-52AC-4A37-98CE-2C35D5ED65D8}"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192024" y="914400"/>
            <a:ext cx="8686800" cy="5486400"/>
          </a:xfrm>
        </p:spPr>
        <p:txBody>
          <a:bodyPr/>
          <a:lstStyle>
            <a:lvl1pPr>
              <a:lnSpc>
                <a:spcPct val="150000"/>
              </a:lnSpc>
              <a:defRPr sz="2000" b="1" baseline="0">
                <a:solidFill>
                  <a:schemeClr val="tx1"/>
                </a:solidFill>
              </a:defRPr>
            </a:lvl1pPr>
            <a:lvl2pPr>
              <a:defRPr sz="1800" b="1">
                <a:solidFill>
                  <a:schemeClr val="tx1"/>
                </a:solidFill>
              </a:defRPr>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Tree>
    <p:extLst>
      <p:ext uri="{BB962C8B-B14F-4D97-AF65-F5344CB8AC3E}">
        <p14:creationId xmlns:p14="http://schemas.microsoft.com/office/powerpoint/2010/main" val="376329006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finitions and Text">
    <p:spTree>
      <p:nvGrpSpPr>
        <p:cNvPr id="1" name=""/>
        <p:cNvGrpSpPr/>
        <p:nvPr/>
      </p:nvGrpSpPr>
      <p:grpSpPr>
        <a:xfrm>
          <a:off x="0" y="0"/>
          <a:ext cx="0" cy="0"/>
          <a:chOff x="0" y="0"/>
          <a:chExt cx="0" cy="0"/>
        </a:xfrm>
      </p:grpSpPr>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8D99F03-7D6C-48FC-9508-73641E2BC75F}" type="slidenum">
              <a:rPr lang="en-IN" sz="1200"/>
              <a:pPr>
                <a:defRPr/>
              </a:pPr>
              <a:t>‹#›</a:t>
            </a:fld>
            <a:endParaRPr lang="en-IN" sz="1200" dirty="0"/>
          </a:p>
        </p:txBody>
      </p:sp>
      <p:cxnSp>
        <p:nvCxnSpPr>
          <p:cNvPr id="9" name="Straight Connector 8"/>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7" name="Content Placeholder 2"/>
          <p:cNvSpPr>
            <a:spLocks noGrp="1"/>
          </p:cNvSpPr>
          <p:nvPr>
            <p:ph idx="1"/>
          </p:nvPr>
        </p:nvSpPr>
        <p:spPr>
          <a:xfrm>
            <a:off x="192024" y="914400"/>
            <a:ext cx="8686800" cy="1136067"/>
          </a:xfrm>
          <a:solidFill>
            <a:schemeClr val="tx2"/>
          </a:solidFill>
        </p:spPr>
        <p:txBody>
          <a:bodyPr/>
          <a:lstStyle>
            <a:lvl1pPr marL="0" indent="0">
              <a:buNone/>
              <a:defRPr sz="2000" baseline="0">
                <a:solidFill>
                  <a:schemeClr val="bg1"/>
                </a:solidFill>
              </a:defRPr>
            </a:lvl1pPr>
            <a:lvl2pPr>
              <a:defRPr sz="1800"/>
            </a:lvl2pPr>
            <a:lvl3pPr>
              <a:defRPr sz="1600"/>
            </a:lvl3pPr>
            <a:lvl4pPr>
              <a:defRPr sz="1400"/>
            </a:lvl4pPr>
          </a:lstStyle>
          <a:p>
            <a:pPr lvl="0"/>
            <a:r>
              <a:rPr lang="en-US" smtClean="0"/>
              <a:t>Click to edit Master text styles</a:t>
            </a:r>
          </a:p>
        </p:txBody>
      </p:sp>
      <p:sp>
        <p:nvSpPr>
          <p:cNvPr id="8" name="Content Placeholder 2"/>
          <p:cNvSpPr>
            <a:spLocks noGrp="1"/>
          </p:cNvSpPr>
          <p:nvPr>
            <p:ph idx="13"/>
          </p:nvPr>
        </p:nvSpPr>
        <p:spPr>
          <a:xfrm>
            <a:off x="192024" y="2155339"/>
            <a:ext cx="8686800" cy="3808733"/>
          </a:xfrm>
        </p:spPr>
        <p:txBody>
          <a:bodyPr/>
          <a:lstStyle>
            <a:lvl1pPr>
              <a:defRPr sz="2000"/>
            </a:lvl1pPr>
            <a:lvl2pPr>
              <a:defRPr sz="1800"/>
            </a:lvl2pPr>
            <a:lvl3pPr>
              <a:defRPr sz="1600"/>
            </a:lvl3pPr>
            <a:lvl4pPr>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307899765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72FDB9D-4479-4959-A0B6-83596C22DD57}" type="slidenum">
              <a:rPr lang="en-IN" sz="1200"/>
              <a:pPr>
                <a:defRPr/>
              </a:pPr>
              <a:t>‹#›</a:t>
            </a:fld>
            <a:endParaRPr lang="en-IN" sz="1200" dirty="0"/>
          </a:p>
        </p:txBody>
      </p:sp>
      <p:cxnSp>
        <p:nvCxnSpPr>
          <p:cNvPr id="4" name="Straight Connector 3"/>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288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4760043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pPr>
              <a:defRPr/>
            </a:pPr>
            <a:fld id="{3C00B481-9A4F-410F-9DBE-C2F57F7B4A79}" type="slidenum">
              <a:rPr lang="en-US"/>
              <a:pPr>
                <a:defRPr/>
              </a:pPr>
              <a:t>‹#›</a:t>
            </a:fld>
            <a:endParaRPr lang="en-US"/>
          </a:p>
        </p:txBody>
      </p:sp>
    </p:spTree>
    <p:extLst>
      <p:ext uri="{BB962C8B-B14F-4D97-AF65-F5344CB8AC3E}">
        <p14:creationId xmlns:p14="http://schemas.microsoft.com/office/powerpoint/2010/main" val="311245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smtClean="0"/>
          </a:p>
        </p:txBody>
      </p:sp>
      <p:sp>
        <p:nvSpPr>
          <p:cNvPr id="3" name="Slide Number Placeholder 6"/>
          <p:cNvSpPr txBox="1">
            <a:spLocks/>
          </p:cNvSpPr>
          <p:nvPr userDrawn="1"/>
        </p:nvSpPr>
        <p:spPr bwMode="auto">
          <a:xfrm>
            <a:off x="8636000" y="6437313"/>
            <a:ext cx="390525" cy="268287"/>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fld id="{E1601668-4E79-4109-8426-B41844FBFE2E}" type="slidenum">
              <a:rPr lang="en-US" sz="1200" smtClean="0"/>
              <a:pPr eaLnBrk="1" hangingPunct="1">
                <a:defRPr/>
              </a:pPr>
              <a:t>‹#›</a:t>
            </a:fld>
            <a:endParaRPr lang="en-US" sz="1200" smtClean="0"/>
          </a:p>
        </p:txBody>
      </p:sp>
    </p:spTree>
    <p:extLst>
      <p:ext uri="{BB962C8B-B14F-4D97-AF65-F5344CB8AC3E}">
        <p14:creationId xmlns:p14="http://schemas.microsoft.com/office/powerpoint/2010/main" val="1740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644732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page">
    <p:spTree>
      <p:nvGrpSpPr>
        <p:cNvPr id="1" name=""/>
        <p:cNvGrpSpPr/>
        <p:nvPr/>
      </p:nvGrpSpPr>
      <p:grpSpPr>
        <a:xfrm>
          <a:off x="0" y="0"/>
          <a:ext cx="0" cy="0"/>
          <a:chOff x="0" y="0"/>
          <a:chExt cx="0" cy="0"/>
        </a:xfrm>
      </p:grpSpPr>
      <p:sp>
        <p:nvSpPr>
          <p:cNvPr id="2" name="Rectangle 1"/>
          <p:cNvSpPr/>
          <p:nvPr/>
        </p:nvSpPr>
        <p:spPr>
          <a:xfrm>
            <a:off x="0" y="887413"/>
            <a:ext cx="9144000" cy="141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3" name="Picture 5" descr="C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1463" y="1293813"/>
            <a:ext cx="3454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387350" y="5834063"/>
            <a:ext cx="82724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prstDash val="sysDot"/>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1000" smtClean="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altLang="en-US" smtClean="0"/>
          </a:p>
        </p:txBody>
      </p:sp>
      <p:sp>
        <p:nvSpPr>
          <p:cNvPr id="5" name="Rectangle 3"/>
          <p:cNvSpPr>
            <a:spLocks noChangeArrowheads="1"/>
          </p:cNvSpPr>
          <p:nvPr userDrawn="1"/>
        </p:nvSpPr>
        <p:spPr bwMode="gray">
          <a:xfrm>
            <a:off x="654050" y="2808288"/>
            <a:ext cx="78359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defRPr/>
            </a:pPr>
            <a:r>
              <a:rPr lang="en-US" altLang="en-US" sz="4000" b="1" smtClean="0">
                <a:latin typeface="Calibri" pitchFamily="34" charset="0"/>
              </a:rPr>
              <a:t>Title</a:t>
            </a:r>
          </a:p>
          <a:p>
            <a:pPr algn="ctr">
              <a:defRPr/>
            </a:pPr>
            <a:endParaRPr lang="en-US" altLang="en-US" sz="4400" b="1" smtClean="0">
              <a:latin typeface="Calibri" pitchFamily="34" charset="0"/>
            </a:endParaRPr>
          </a:p>
          <a:p>
            <a:pPr algn="ctr">
              <a:defRPr/>
            </a:pPr>
            <a:endParaRPr lang="en-US" altLang="en-US" sz="4400" b="1" smtClean="0">
              <a:latin typeface="Calibri" pitchFamily="34" charset="0"/>
            </a:endParaRPr>
          </a:p>
          <a:p>
            <a:pPr algn="ctr">
              <a:defRPr/>
            </a:pPr>
            <a:r>
              <a:rPr lang="en-US" altLang="en-US" b="1" smtClean="0">
                <a:solidFill>
                  <a:srgbClr val="7F7F7F"/>
                </a:solidFill>
                <a:latin typeface="Calibri" pitchFamily="34" charset="0"/>
              </a:rPr>
              <a:t>June 2011</a:t>
            </a:r>
          </a:p>
        </p:txBody>
      </p:sp>
      <p:sp>
        <p:nvSpPr>
          <p:cNvPr id="6"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26FF991F-4025-4EAD-87FC-F1CC3E490818}" type="slidenum">
              <a:rPr lang="en-IN" sz="1200"/>
              <a:pPr>
                <a:defRPr/>
              </a:pPr>
              <a:t>‹#›</a:t>
            </a:fld>
            <a:endParaRPr lang="en-IN" sz="1200" dirty="0"/>
          </a:p>
        </p:txBody>
      </p:sp>
      <p:cxnSp>
        <p:nvCxnSpPr>
          <p:cNvPr id="7" name="Straight Connector 6"/>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 name="Picture 16"/>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433442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C3C6031-D9AF-43BB-B01F-70B15AACF3C3}"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marL="0" indent="0">
              <a:buNone/>
              <a:defRPr sz="200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37832502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blip>
          <a:stretch>
            <a:fillRect/>
          </a:stretch>
        </p:blipFill>
        <p:spPr>
          <a:xfrm>
            <a:off x="4786912" y="1204913"/>
            <a:ext cx="4184240" cy="3053188"/>
          </a:xfrm>
          <a:prstGeom prst="rect">
            <a:avLst/>
          </a:prstGeom>
          <a:noFill/>
          <a:effectLst>
            <a:glow rad="127000">
              <a:schemeClr val="bg1">
                <a:lumMod val="85000"/>
              </a:schemeClr>
            </a:glow>
            <a:softEdge rad="317500"/>
          </a:effectLst>
        </p:spPr>
      </p:pic>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3096F23-69EA-44FA-AC35-6AF9BD0C5505}"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1366731"/>
            <a:ext cx="4472704" cy="803263"/>
          </a:xfrm>
        </p:spPr>
        <p:txBody>
          <a:bodyPr/>
          <a:lstStyle>
            <a:lvl1pPr marL="0" indent="0">
              <a:buNone/>
              <a:defRPr sz="2400" b="1"/>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37641541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ing/Thank You">
    <p:spTree>
      <p:nvGrpSpPr>
        <p:cNvPr id="1" name=""/>
        <p:cNvGrpSpPr/>
        <p:nvPr/>
      </p:nvGrpSpPr>
      <p:grpSpPr>
        <a:xfrm>
          <a:off x="0" y="0"/>
          <a:ext cx="0" cy="0"/>
          <a:chOff x="0" y="0"/>
          <a:chExt cx="0" cy="0"/>
        </a:xfrm>
      </p:grpSpPr>
      <p:sp>
        <p:nvSpPr>
          <p:cNvPr id="4"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AD56646B-8B04-41C1-84DF-F1FFB02E4AF3}" type="slidenum">
              <a:rPr lang="en-IN" sz="1200"/>
              <a:pPr>
                <a:defRPr/>
              </a:pPr>
              <a:t>‹#›</a:t>
            </a:fld>
            <a:endParaRPr lang="en-IN" sz="1200" dirty="0"/>
          </a:p>
        </p:txBody>
      </p:sp>
      <p:cxnSp>
        <p:nvCxnSpPr>
          <p:cNvPr id="5" name="Straight Connector 4"/>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2000" y="2838729"/>
            <a:ext cx="8970400" cy="627793"/>
          </a:xfrm>
        </p:spPr>
        <p:txBody>
          <a:bodyPr/>
          <a:lstStyle>
            <a:lvl1pPr marL="0" indent="0" algn="ctr">
              <a:buNone/>
              <a:defRPr sz="2600" b="1" baseline="0"/>
            </a:lvl1pPr>
            <a:lvl2pPr>
              <a:defRPr sz="1800"/>
            </a:lvl2pPr>
            <a:lvl3pPr>
              <a:defRPr sz="1600"/>
            </a:lvl3pPr>
            <a:lvl4pPr>
              <a:defRPr sz="1400"/>
            </a:lvl4pPr>
          </a:lstStyle>
          <a:p>
            <a:pPr lvl="0"/>
            <a:r>
              <a:rPr lang="en-US" smtClean="0"/>
              <a:t>Click to edit Master text styles</a:t>
            </a:r>
          </a:p>
        </p:txBody>
      </p:sp>
    </p:spTree>
    <p:extLst>
      <p:ext uri="{BB962C8B-B14F-4D97-AF65-F5344CB8AC3E}">
        <p14:creationId xmlns:p14="http://schemas.microsoft.com/office/powerpoint/2010/main" val="223795616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ode Snippet">
    <p:spTree>
      <p:nvGrpSpPr>
        <p:cNvPr id="1" name=""/>
        <p:cNvGrpSpPr/>
        <p:nvPr/>
      </p:nvGrpSpPr>
      <p:grpSpPr>
        <a:xfrm>
          <a:off x="0" y="0"/>
          <a:ext cx="0" cy="0"/>
          <a:chOff x="0" y="0"/>
          <a:chExt cx="0" cy="0"/>
        </a:xfrm>
      </p:grpSpPr>
      <p:sp>
        <p:nvSpPr>
          <p:cNvPr id="4" name="AutoShape 3"/>
          <p:cNvSpPr>
            <a:spLocks noChangeArrowheads="1"/>
          </p:cNvSpPr>
          <p:nvPr/>
        </p:nvSpPr>
        <p:spPr bwMode="auto">
          <a:xfrm>
            <a:off x="384175" y="2387600"/>
            <a:ext cx="8377238" cy="30876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1600" dirty="0" err="1">
                <a:latin typeface="+mn-lt"/>
              </a:rPr>
              <a:t>SPFarm</a:t>
            </a:r>
            <a:r>
              <a:rPr lang="en-US" sz="1600" dirty="0">
                <a:latin typeface="+mn-lt"/>
              </a:rPr>
              <a:t> </a:t>
            </a:r>
            <a:r>
              <a:rPr lang="en-US" sz="1600" dirty="0" err="1">
                <a:latin typeface="+mn-lt"/>
              </a:rPr>
              <a:t>thisFarm</a:t>
            </a:r>
            <a:r>
              <a:rPr lang="en-US" sz="1600" dirty="0">
                <a:latin typeface="+mn-lt"/>
              </a:rPr>
              <a:t> = </a:t>
            </a:r>
            <a:r>
              <a:rPr lang="en-US" sz="1600" dirty="0" err="1">
                <a:latin typeface="+mn-lt"/>
              </a:rPr>
              <a:t>SPFarm.Local</a:t>
            </a:r>
            <a:r>
              <a:rPr lang="en-US" sz="1600" dirty="0">
                <a:latin typeface="+mn-lt"/>
              </a:rPr>
              <a:t>;</a:t>
            </a:r>
          </a:p>
          <a:p>
            <a:pPr defTabSz="457200">
              <a:lnSpc>
                <a:spcPct val="90000"/>
              </a:lnSpc>
              <a:tabLst>
                <a:tab pos="457200" algn="l"/>
              </a:tabLst>
              <a:defRPr/>
            </a:pPr>
            <a:r>
              <a:rPr lang="en-US" sz="1600" dirty="0">
                <a:latin typeface="+mn-lt"/>
              </a:rPr>
              <a:t>if (</a:t>
            </a:r>
            <a:r>
              <a:rPr lang="en-US" sz="1600" dirty="0" err="1">
                <a:latin typeface="+mn-lt"/>
              </a:rPr>
              <a:t>thisFarm.CurrentUserIsAdministrator</a:t>
            </a:r>
            <a:r>
              <a:rPr lang="en-US" sz="1600" dirty="0">
                <a:latin typeface="+mn-lt"/>
              </a:rPr>
              <a:t>)</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	</a:t>
            </a:r>
            <a:r>
              <a:rPr lang="en-US" sz="1600" dirty="0" err="1">
                <a:latin typeface="+mn-lt"/>
              </a:rPr>
              <a:t>foreach</a:t>
            </a:r>
            <a:r>
              <a:rPr lang="en-US" sz="1600" dirty="0">
                <a:latin typeface="+mn-lt"/>
              </a:rPr>
              <a:t> (</a:t>
            </a:r>
            <a:r>
              <a:rPr lang="en-US" sz="1600" dirty="0" err="1">
                <a:latin typeface="+mn-lt"/>
              </a:rPr>
              <a:t>SPService</a:t>
            </a:r>
            <a:r>
              <a:rPr lang="en-US" sz="1600" dirty="0">
                <a:latin typeface="+mn-lt"/>
              </a:rPr>
              <a:t> svc in </a:t>
            </a:r>
            <a:r>
              <a:rPr lang="en-US" sz="1600" dirty="0" err="1">
                <a:latin typeface="+mn-lt"/>
              </a:rPr>
              <a:t>thisFarm.Services</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if (svc is </a:t>
            </a:r>
            <a:r>
              <a:rPr lang="en-US" sz="1600" dirty="0" err="1">
                <a:latin typeface="+mn-lt"/>
              </a:rPr>
              <a:t>SPWebService</a:t>
            </a:r>
            <a:r>
              <a:rPr lang="en-US" sz="1600" dirty="0">
                <a:latin typeface="+mn-lt"/>
              </a:rPr>
              <a:t>)</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r>
              <a:rPr lang="en-US" sz="1600" dirty="0" err="1">
                <a:latin typeface="+mn-lt"/>
              </a:rPr>
              <a:t>SPWebService</a:t>
            </a:r>
            <a:r>
              <a:rPr lang="en-US" sz="1600" dirty="0">
                <a:latin typeface="+mn-lt"/>
              </a:rPr>
              <a:t> </a:t>
            </a:r>
            <a:r>
              <a:rPr lang="en-US" sz="1600" dirty="0" err="1">
                <a:latin typeface="+mn-lt"/>
              </a:rPr>
              <a:t>webSvc</a:t>
            </a:r>
            <a:r>
              <a:rPr lang="en-US" sz="1600" dirty="0">
                <a:latin typeface="+mn-lt"/>
              </a:rPr>
              <a:t> = (</a:t>
            </a:r>
            <a:r>
              <a:rPr lang="en-US" sz="1600" dirty="0" err="1">
                <a:latin typeface="+mn-lt"/>
              </a:rPr>
              <a:t>SPWebService</a:t>
            </a:r>
            <a:r>
              <a:rPr lang="en-US" sz="1600" dirty="0">
                <a:latin typeface="+mn-lt"/>
              </a:rPr>
              <a:t>)svc;</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	}</a:t>
            </a:r>
          </a:p>
          <a:p>
            <a:pPr defTabSz="457200">
              <a:lnSpc>
                <a:spcPct val="90000"/>
              </a:lnSpc>
              <a:tabLst>
                <a:tab pos="457200" algn="l"/>
              </a:tabLst>
              <a:defRPr/>
            </a:pPr>
            <a:r>
              <a:rPr lang="en-US" sz="1600" dirty="0">
                <a:latin typeface="+mn-lt"/>
              </a:rPr>
              <a:t>...</a:t>
            </a:r>
          </a:p>
          <a:p>
            <a:pPr defTabSz="457200">
              <a:lnSpc>
                <a:spcPct val="90000"/>
              </a:lnSpc>
              <a:tabLst>
                <a:tab pos="457200" algn="l"/>
              </a:tabLst>
              <a:defRPr/>
            </a:pPr>
            <a:r>
              <a:rPr lang="en-US" sz="1600" dirty="0">
                <a:latin typeface="+mn-lt"/>
              </a:rPr>
              <a:t>}</a:t>
            </a:r>
          </a:p>
        </p:txBody>
      </p:sp>
      <p:sp>
        <p:nvSpPr>
          <p:cNvPr id="5" name="Slide Number Placeholder 5"/>
          <p:cNvSpPr txBox="1">
            <a:spLocks/>
          </p:cNvSpPr>
          <p:nvPr userDrawn="1"/>
        </p:nvSpPr>
        <p:spPr>
          <a:xfrm>
            <a:off x="8458200" y="6477000"/>
            <a:ext cx="457200" cy="276225"/>
          </a:xfrm>
          <a:prstGeom prst="rect">
            <a:avLst/>
          </a:prstGeom>
          <a:solidFill>
            <a:srgbClr val="262626"/>
          </a:solidFill>
        </p:spPr>
        <p:txBody>
          <a:bodyPr>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D80582B-F217-417A-BA65-9C26C73FB8DD}" type="slidenum">
              <a:rPr lang="en-IN" sz="1200"/>
              <a:pPr>
                <a:defRPr/>
              </a:pPr>
              <a:t>‹#›</a:t>
            </a:fld>
            <a:endParaRPr lang="en-IN" sz="1200" dirty="0"/>
          </a:p>
        </p:txBody>
      </p:sp>
      <p:cxnSp>
        <p:nvCxnSpPr>
          <p:cNvPr id="6" name="Straight Connector 5"/>
          <p:cNvCxnSpPr/>
          <p:nvPr userDrawn="1"/>
        </p:nvCxnSpPr>
        <p:spPr>
          <a:xfrm>
            <a:off x="2125663" y="6742113"/>
            <a:ext cx="633253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1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6524625"/>
            <a:ext cx="1852613"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92024" y="219456"/>
            <a:ext cx="8686800" cy="555600"/>
          </a:xfrm>
        </p:spPr>
        <p:txBody>
          <a:bodyPr/>
          <a:lstStyle>
            <a:lvl1pPr algn="l">
              <a:defRPr sz="2600" b="1" baseline="0">
                <a:effectLst>
                  <a:outerShdw blurRad="38100" dist="38100" dir="2700000" algn="tl">
                    <a:srgbClr val="000000">
                      <a:alpha val="43137"/>
                    </a:srgbClr>
                  </a:outerShdw>
                </a:effectLst>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192024" y="914400"/>
            <a:ext cx="8686800" cy="5486400"/>
          </a:xfrm>
        </p:spPr>
        <p:txBody>
          <a:bodyPr/>
          <a:lstStyle>
            <a:lvl1pPr>
              <a:defRPr sz="2000"/>
            </a:lvl1pPr>
            <a:lvl2pPr>
              <a:defRPr sz="1800"/>
            </a:lvl2pPr>
            <a:lvl3pPr>
              <a:defRPr sz="1600"/>
            </a:lvl3pPr>
            <a:lvl4pPr marL="1371600" indent="0">
              <a:buNone/>
              <a:defRPr sz="14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Tree>
    <p:extLst>
      <p:ext uri="{BB962C8B-B14F-4D97-AF65-F5344CB8AC3E}">
        <p14:creationId xmlns:p14="http://schemas.microsoft.com/office/powerpoint/2010/main" val="1357221024"/>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1.jpeg"/><Relationship Id="rId2" Type="http://schemas.openxmlformats.org/officeDocument/2006/relationships/slideLayout" Target="../slideLayouts/slideLayout6.xml"/><Relationship Id="rId16"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alpha val="0"/>
          </a:srgb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DE8F6BD-EE1B-4C85-B29A-07E0F64264BA}" type="datetime1">
              <a:rPr lang="en-US"/>
              <a:pPr>
                <a:defRPr/>
              </a:pPr>
              <a:t>3/13/2015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0C20918-B845-4B74-9BEC-0F7108A5B58B}" type="slidenum">
              <a:rPr lang="en-US"/>
              <a:pPr>
                <a:defRPr/>
              </a:pPr>
              <a:t>‹#›</a:t>
            </a:fld>
            <a:endParaRPr lang="en-US" dirty="0"/>
          </a:p>
        </p:txBody>
      </p:sp>
      <p:pic>
        <p:nvPicPr>
          <p:cNvPr id="1031" name="Picture 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5D4D0163-565C-4FE2-AB49-6B1B5123F1D9}" type="datetime1">
              <a:rPr lang="en-US"/>
              <a:pPr>
                <a:defRPr/>
              </a:pPr>
              <a:t>3/13/2015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8E4405E-7537-448F-AB67-2541378CB845}" type="slidenum">
              <a:rPr lang="en-US"/>
              <a:pPr>
                <a:defRPr/>
              </a:pPr>
              <a:t>‹#›</a:t>
            </a:fld>
            <a:endParaRPr lang="en-US" dirty="0"/>
          </a:p>
        </p:txBody>
      </p:sp>
      <p:pic>
        <p:nvPicPr>
          <p:cNvPr id="2055" name="Picture 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35025" y="6456363"/>
            <a:ext cx="171450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Slide Number Placeholder 4"/>
          <p:cNvSpPr txBox="1">
            <a:spLocks/>
          </p:cNvSpPr>
          <p:nvPr/>
        </p:nvSpPr>
        <p:spPr bwMode="auto">
          <a:xfrm>
            <a:off x="6583363" y="6399213"/>
            <a:ext cx="2133600" cy="365125"/>
          </a:xfrm>
          <a:prstGeom prst="rect">
            <a:avLst/>
          </a:prstGeom>
          <a:noFill/>
          <a:ln>
            <a:noFill/>
          </a:ln>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fld id="{47F1F60D-F90B-4ABA-BD48-053B82CAC565}" type="slidenum">
              <a:rPr lang="en-US" sz="1200" smtClean="0">
                <a:solidFill>
                  <a:srgbClr val="7F7F7F"/>
                </a:solidFill>
                <a:latin typeface="Calibri" pitchFamily="34" charset="0"/>
              </a:rPr>
              <a:pPr algn="r" eaLnBrk="1" hangingPunct="1">
                <a:defRPr/>
              </a:pPr>
              <a:t>‹#›</a:t>
            </a:fld>
            <a:endParaRPr lang="en-US" sz="1200" smtClean="0">
              <a:solidFill>
                <a:srgbClr val="7F7F7F"/>
              </a:solidFill>
              <a:latin typeface="Calibri" pitchFamily="34" charset="0"/>
            </a:endParaRPr>
          </a:p>
        </p:txBody>
      </p:sp>
      <p:pic>
        <p:nvPicPr>
          <p:cNvPr id="2057" name="Picture 9"/>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71" r:id="rId1"/>
    <p:sldLayoutId id="2147484372" r:id="rId2"/>
    <p:sldLayoutId id="2147484373" r:id="rId3"/>
    <p:sldLayoutId id="2147484374" r:id="rId4"/>
    <p:sldLayoutId id="2147484375" r:id="rId5"/>
    <p:sldLayoutId id="2147484376" r:id="rId6"/>
    <p:sldLayoutId id="2147484377" r:id="rId7"/>
    <p:sldLayoutId id="2147484378" r:id="rId8"/>
    <p:sldLayoutId id="2147484379" r:id="rId9"/>
    <p:sldLayoutId id="2147484380" r:id="rId10"/>
    <p:sldLayoutId id="2147484381" r:id="rId11"/>
    <p:sldLayoutId id="2147484382" r:id="rId12"/>
    <p:sldLayoutId id="2147484383" r:id="rId13"/>
    <p:sldLayoutId id="2147484385" r:id="rId1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ndiawest.com/news/254-blog-ca-health-insurance-exchanges.html"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www.indiawest.com/indiawest_cms/gall_content/2013/1/2013_1$largeimg211_Jan_2013_121921543blog.jpg">
            <a:hlinkClick r:id="rId3"/>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 b="1514"/>
          <a:stretch/>
        </p:blipFill>
        <p:spPr bwMode="auto">
          <a:xfrm>
            <a:off x="173736" y="1783080"/>
            <a:ext cx="8814816" cy="3401035"/>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4862" y="5239656"/>
            <a:ext cx="8001001" cy="596286"/>
          </a:xfrm>
        </p:spPr>
        <p:txBody>
          <a:bodyPr/>
          <a:lstStyle/>
          <a:p>
            <a:r>
              <a:rPr lang="en-US" dirty="0" smtClean="0"/>
              <a:t>March 2015</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7288926" cy="1429483"/>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smtClean="0">
                <a:solidFill>
                  <a:schemeClr val="bg1"/>
                </a:solidFill>
                <a:ea typeface="Segoe UI" pitchFamily="34" charset="0"/>
                <a:cs typeface="Segoe UI" pitchFamily="34" charset="0"/>
              </a:rPr>
              <a:t>Alignment Healthcare </a:t>
            </a:r>
            <a:r>
              <a:rPr lang="en-US" sz="3200" dirty="0" smtClean="0">
                <a:solidFill>
                  <a:schemeClr val="bg1"/>
                </a:solidFill>
                <a:ea typeface="Segoe UI" pitchFamily="34" charset="0"/>
                <a:cs typeface="Segoe UI" pitchFamily="34" charset="0"/>
              </a:rPr>
              <a:t>Case Management </a:t>
            </a:r>
          </a:p>
          <a:p>
            <a:r>
              <a:rPr lang="en-US" sz="3200" dirty="0" smtClean="0">
                <a:solidFill>
                  <a:schemeClr val="bg1"/>
                </a:solidFill>
                <a:ea typeface="Segoe UI" pitchFamily="34" charset="0"/>
                <a:cs typeface="Segoe UI" pitchFamily="34" charset="0"/>
              </a:rPr>
              <a:t>Case </a:t>
            </a:r>
            <a:r>
              <a:rPr lang="en-US" sz="3200" dirty="0" smtClean="0">
                <a:solidFill>
                  <a:schemeClr val="bg1"/>
                </a:solidFill>
                <a:ea typeface="Segoe UI" pitchFamily="34" charset="0"/>
                <a:cs typeface="Segoe UI" pitchFamily="34" charset="0"/>
              </a:rPr>
              <a:t>Study </a:t>
            </a:r>
            <a:endParaRPr lang="en-US" sz="3200" dirty="0">
              <a:solidFill>
                <a:schemeClr val="bg1"/>
              </a:solidFill>
              <a:ea typeface="Segoe UI" pitchFamily="34" charset="0"/>
              <a:cs typeface="Segoe UI" pitchFamily="34" charset="0"/>
            </a:endParaRPr>
          </a:p>
        </p:txBody>
      </p:sp>
      <p:sp>
        <p:nvSpPr>
          <p:cNvPr id="6" name="Rectangle 5"/>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8" name="Rectangle 7"/>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9" name="Rectangle 8"/>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0" name="Rectangle 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prstClr val="white"/>
              </a:solidFill>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prstClr val="white"/>
              </a:solidFill>
            </a:endParaRPr>
          </a:p>
        </p:txBody>
      </p:sp>
      <p:sp>
        <p:nvSpPr>
          <p:cNvPr id="14" name="Rectangle 13"/>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solidFill>
                <a:prstClr val="white"/>
              </a:solidFill>
            </a:endParaRPr>
          </a:p>
        </p:txBody>
      </p:sp>
      <p:sp>
        <p:nvSpPr>
          <p:cNvPr id="15" name="Rectangle 14"/>
          <p:cNvSpPr/>
          <p:nvPr/>
        </p:nvSpPr>
        <p:spPr>
          <a:xfrm>
            <a:off x="7948450" y="4613190"/>
            <a:ext cx="91440" cy="91440"/>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dirty="0">
              <a:solidFill>
                <a:prstClr val="black"/>
              </a:solidFill>
            </a:endParaRP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7615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4"/>
          <p:cNvSpPr txBox="1">
            <a:spLocks noChangeArrowheads="1"/>
          </p:cNvSpPr>
          <p:nvPr/>
        </p:nvSpPr>
        <p:spPr bwMode="auto">
          <a:xfrm>
            <a:off x="152400" y="1112779"/>
            <a:ext cx="3962400" cy="1706621"/>
          </a:xfrm>
          <a:prstGeom prst="rect">
            <a:avLst/>
          </a:prstGeom>
          <a:noFill/>
          <a:ln>
            <a:noFill/>
          </a:ln>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285750" indent="-285750" eaLnBrk="1" hangingPunct="1">
              <a:spcAft>
                <a:spcPts val="1800"/>
              </a:spcAft>
              <a:buFont typeface="Arial" panose="020B0604020202020204" pitchFamily="34" charset="0"/>
              <a:buChar char="•"/>
              <a:defRPr/>
            </a:pPr>
            <a:endParaRPr lang="en-US" dirty="0" smtClean="0">
              <a:latin typeface="+mn-lt"/>
              <a:cs typeface="Arial" charset="0"/>
            </a:endParaRPr>
          </a:p>
          <a:p>
            <a:pPr marL="285750" indent="-285750" eaLnBrk="1" hangingPunct="1">
              <a:lnSpc>
                <a:spcPct val="150000"/>
              </a:lnSpc>
              <a:spcAft>
                <a:spcPts val="1800"/>
              </a:spcAft>
              <a:buFont typeface="Arial" panose="020B0604020202020204" pitchFamily="34" charset="0"/>
              <a:buChar char="•"/>
              <a:defRPr/>
            </a:pPr>
            <a:r>
              <a:rPr lang="en-US" sz="2000" dirty="0" smtClean="0">
                <a:latin typeface="+mn-lt"/>
                <a:cs typeface="Arial" charset="0"/>
              </a:rPr>
              <a:t>Architecture</a:t>
            </a:r>
          </a:p>
          <a:p>
            <a:pPr marL="285750" indent="-285750" eaLnBrk="1" hangingPunct="1">
              <a:lnSpc>
                <a:spcPct val="150000"/>
              </a:lnSpc>
              <a:spcAft>
                <a:spcPts val="1800"/>
              </a:spcAft>
              <a:buFont typeface="Arial" panose="020B0604020202020204" pitchFamily="34" charset="0"/>
              <a:buChar char="•"/>
              <a:defRPr/>
            </a:pPr>
            <a:r>
              <a:rPr lang="en-US" altLang="en-US" sz="2000" dirty="0" smtClean="0">
                <a:latin typeface="+mn-lt"/>
                <a:cs typeface="Arial" charset="0"/>
              </a:rPr>
              <a:t>Benefits &amp; Alternate options</a:t>
            </a:r>
            <a:endParaRPr lang="en-US" altLang="en-US" sz="2000" dirty="0">
              <a:latin typeface="+mn-lt"/>
              <a:cs typeface="Arial" charset="0"/>
            </a:endParaRPr>
          </a:p>
        </p:txBody>
      </p:sp>
      <p:sp>
        <p:nvSpPr>
          <p:cNvPr id="5" name="TextBox 6"/>
          <p:cNvSpPr txBox="1">
            <a:spLocks noChangeArrowheads="1"/>
          </p:cNvSpPr>
          <p:nvPr/>
        </p:nvSpPr>
        <p:spPr bwMode="auto">
          <a:xfrm>
            <a:off x="152400" y="290513"/>
            <a:ext cx="8686800" cy="492443"/>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2600" b="1" dirty="0" smtClean="0">
                <a:latin typeface="+mj-lt"/>
                <a:cs typeface="Arial" charset="0"/>
              </a:rPr>
              <a:t>Agenda</a:t>
            </a:r>
          </a:p>
        </p:txBody>
      </p:sp>
      <p:sp>
        <p:nvSpPr>
          <p:cNvPr id="3" name="TextBox 2"/>
          <p:cNvSpPr txBox="1"/>
          <p:nvPr/>
        </p:nvSpPr>
        <p:spPr>
          <a:xfrm>
            <a:off x="152400" y="1036767"/>
            <a:ext cx="4586741" cy="400110"/>
          </a:xfrm>
          <a:prstGeom prst="rect">
            <a:avLst/>
          </a:prstGeom>
          <a:solidFill>
            <a:schemeClr val="bg1">
              <a:lumMod val="95000"/>
            </a:schemeClr>
          </a:solidFill>
        </p:spPr>
        <p:txBody>
          <a:bodyPr wrap="square" rtlCol="0">
            <a:spAutoFit/>
          </a:bodyPr>
          <a:lstStyle/>
          <a:p>
            <a:pPr marL="285750" indent="-285750" eaLnBrk="1" hangingPunct="1">
              <a:spcAft>
                <a:spcPts val="1800"/>
              </a:spcAft>
              <a:buFont typeface="Arial" panose="020B0604020202020204" pitchFamily="34" charset="0"/>
              <a:buChar char="•"/>
              <a:defRPr/>
            </a:pPr>
            <a:r>
              <a:rPr lang="en-US" sz="2000" b="1" dirty="0" smtClean="0">
                <a:latin typeface="+mj-lt"/>
                <a:cs typeface="Arial" charset="0"/>
              </a:rPr>
              <a:t>What &amp; Why?</a:t>
            </a:r>
            <a:endParaRPr lang="en-US" sz="2000" b="1" dirty="0">
              <a:latin typeface="+mj-lt"/>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92024" y="914400"/>
            <a:ext cx="4379976" cy="5791200"/>
          </a:xfrm>
        </p:spPr>
        <p:txBody>
          <a:bodyPr/>
          <a:lstStyle/>
          <a:p>
            <a:r>
              <a:rPr lang="en-US" sz="1800" b="1" dirty="0" smtClean="0"/>
              <a:t>Patterns used</a:t>
            </a:r>
          </a:p>
          <a:p>
            <a:endParaRPr lang="en-US" sz="1800" b="1" dirty="0" smtClean="0"/>
          </a:p>
          <a:p>
            <a:pPr marL="285750" indent="-285750">
              <a:buFont typeface="Wingdings" panose="05000000000000000000" pitchFamily="2" charset="2"/>
              <a:buChar char="§"/>
            </a:pPr>
            <a:r>
              <a:rPr lang="en-US" sz="1800" dirty="0" smtClean="0"/>
              <a:t>MVC pattern for presentation layer</a:t>
            </a:r>
          </a:p>
          <a:p>
            <a:pPr marL="285750" indent="-285750">
              <a:buFont typeface="Wingdings" panose="05000000000000000000" pitchFamily="2" charset="2"/>
              <a:buChar char="§"/>
            </a:pPr>
            <a:endParaRPr lang="en-US" sz="1800" dirty="0" smtClean="0"/>
          </a:p>
          <a:p>
            <a:pPr marL="285750" indent="-285750">
              <a:buFont typeface="Wingdings" panose="05000000000000000000" pitchFamily="2" charset="2"/>
              <a:buChar char="§"/>
            </a:pPr>
            <a:r>
              <a:rPr lang="en-US" sz="1800" dirty="0" err="1" smtClean="0"/>
              <a:t>ASP.Net</a:t>
            </a:r>
            <a:r>
              <a:rPr lang="en-US" sz="1800" dirty="0" smtClean="0"/>
              <a:t> Web API for services</a:t>
            </a:r>
          </a:p>
          <a:p>
            <a:pPr marL="285750" indent="-285750">
              <a:buFont typeface="Wingdings" panose="05000000000000000000" pitchFamily="2" charset="2"/>
              <a:buChar char="§"/>
            </a:pPr>
            <a:endParaRPr lang="en-US" sz="1800" dirty="0" smtClean="0"/>
          </a:p>
          <a:p>
            <a:pPr marL="285750" indent="-285750">
              <a:buFont typeface="Wingdings" panose="05000000000000000000" pitchFamily="2" charset="2"/>
              <a:buChar char="§"/>
            </a:pPr>
            <a:r>
              <a:rPr lang="en-US" sz="1800" dirty="0" smtClean="0"/>
              <a:t>ORM Framework for Data Access Layer</a:t>
            </a:r>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r>
              <a:rPr lang="en-US" sz="1800" dirty="0" smtClean="0"/>
              <a:t>Factory pattern for error </a:t>
            </a:r>
            <a:r>
              <a:rPr lang="en-US" sz="1800" dirty="0"/>
              <a:t>l</a:t>
            </a:r>
            <a:r>
              <a:rPr lang="en-US" sz="1800" dirty="0" smtClean="0"/>
              <a:t>ogging</a:t>
            </a:r>
          </a:p>
        </p:txBody>
      </p:sp>
      <p:sp>
        <p:nvSpPr>
          <p:cNvPr id="2" name="Title 1"/>
          <p:cNvSpPr>
            <a:spLocks noGrp="1"/>
          </p:cNvSpPr>
          <p:nvPr>
            <p:ph type="title"/>
          </p:nvPr>
        </p:nvSpPr>
        <p:spPr>
          <a:xfrm>
            <a:off x="192024" y="219456"/>
            <a:ext cx="8686800" cy="555600"/>
          </a:xfrm>
        </p:spPr>
        <p:txBody>
          <a:bodyPr/>
          <a:lstStyle/>
          <a:p>
            <a:r>
              <a:rPr lang="en-US" dirty="0" smtClean="0">
                <a:effectLst/>
              </a:rPr>
              <a:t>What &amp; Why of the pattern?</a:t>
            </a:r>
            <a:endParaRPr lang="en-US" dirty="0">
              <a:effectLst/>
            </a:endParaRPr>
          </a:p>
        </p:txBody>
      </p:sp>
      <p:sp>
        <p:nvSpPr>
          <p:cNvPr id="5" name="Content Placeholder 2"/>
          <p:cNvSpPr txBox="1">
            <a:spLocks/>
          </p:cNvSpPr>
          <p:nvPr/>
        </p:nvSpPr>
        <p:spPr bwMode="auto">
          <a:xfrm>
            <a:off x="5105400" y="914400"/>
            <a:ext cx="3922776" cy="5410200"/>
          </a:xfrm>
          <a:prstGeom prst="rect">
            <a:avLst/>
          </a:prstGeom>
          <a:solidFill>
            <a:schemeClr val="bg1">
              <a:lumMod val="95000"/>
            </a:schemeClr>
          </a:solidFill>
          <a:ln>
            <a:noFill/>
          </a:ln>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Need for the pattern</a:t>
            </a:r>
          </a:p>
          <a:p>
            <a:pPr marL="285750" indent="-285750">
              <a:buFont typeface="Wingdings" panose="05000000000000000000" pitchFamily="2" charset="2"/>
              <a:buChar char="§"/>
            </a:pPr>
            <a:endParaRPr lang="en-US" sz="1800" dirty="0" smtClean="0"/>
          </a:p>
          <a:p>
            <a:pPr marL="285750" indent="-285750">
              <a:buFont typeface="Wingdings" panose="05000000000000000000" pitchFamily="2" charset="2"/>
              <a:buChar char="§"/>
            </a:pPr>
            <a:r>
              <a:rPr lang="en-US" sz="1800" dirty="0" smtClean="0"/>
              <a:t>Web API was used to support multiple clients e.g. browser, mobile,  etc. </a:t>
            </a:r>
          </a:p>
          <a:p>
            <a:endParaRPr lang="en-US" sz="1800" dirty="0" smtClean="0"/>
          </a:p>
          <a:p>
            <a:pPr marL="285750" indent="-285750">
              <a:buFont typeface="Wingdings" panose="05000000000000000000" pitchFamily="2" charset="2"/>
              <a:buChar char="§"/>
            </a:pPr>
            <a:r>
              <a:rPr lang="en-US" sz="1800" dirty="0"/>
              <a:t>Entity Framework ORM was used </a:t>
            </a:r>
            <a:r>
              <a:rPr lang="en-US" sz="1800" dirty="0" smtClean="0"/>
              <a:t>to avoid writing business logic in SPs. </a:t>
            </a:r>
          </a:p>
          <a:p>
            <a:pPr marL="285750" indent="-285750">
              <a:buFont typeface="Wingdings" panose="05000000000000000000" pitchFamily="2" charset="2"/>
              <a:buChar char="§"/>
            </a:pPr>
            <a:endParaRPr lang="en-US" sz="1800" dirty="0" smtClean="0"/>
          </a:p>
          <a:p>
            <a:pPr marL="285750" indent="-285750">
              <a:buFont typeface="Wingdings" panose="05000000000000000000" pitchFamily="2" charset="2"/>
              <a:buChar char="§"/>
            </a:pPr>
            <a:r>
              <a:rPr lang="en-US" sz="1800" dirty="0" smtClean="0"/>
              <a:t>Entity Framework allows quicker development as compared to  </a:t>
            </a:r>
            <a:r>
              <a:rPr lang="en-US" sz="1800" dirty="0" err="1" smtClean="0"/>
              <a:t>ADO.Net</a:t>
            </a:r>
            <a:endParaRPr lang="en-US" sz="1800" dirty="0" smtClean="0"/>
          </a:p>
        </p:txBody>
      </p:sp>
    </p:spTree>
    <p:extLst>
      <p:ext uri="{BB962C8B-B14F-4D97-AF65-F5344CB8AC3E}">
        <p14:creationId xmlns:p14="http://schemas.microsoft.com/office/powerpoint/2010/main" val="15903671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3"/>
          <p:cNvSpPr>
            <a:spLocks noGrp="1"/>
          </p:cNvSpPr>
          <p:nvPr>
            <p:ph type="sldNum" sz="quarter" idx="4294967295"/>
          </p:nvPr>
        </p:nvSpPr>
        <p:spPr>
          <a:xfrm>
            <a:off x="8636000" y="6437313"/>
            <a:ext cx="390525"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A9D9385F-2635-49DB-856D-727A416C061E}" type="slidenum">
              <a:rPr lang="en-US" altLang="en-US" sz="1200" smtClean="0"/>
              <a:pPr eaLnBrk="1" hangingPunct="1"/>
              <a:t>4</a:t>
            </a:fld>
            <a:endParaRPr lang="en-US" altLang="en-US" sz="1200" smtClean="0"/>
          </a:p>
        </p:txBody>
      </p:sp>
      <p:sp>
        <p:nvSpPr>
          <p:cNvPr id="2" name="Title 1"/>
          <p:cNvSpPr>
            <a:spLocks noGrp="1"/>
          </p:cNvSpPr>
          <p:nvPr>
            <p:ph type="title"/>
          </p:nvPr>
        </p:nvSpPr>
        <p:spPr/>
        <p:txBody>
          <a:bodyPr/>
          <a:lstStyle/>
          <a:p>
            <a:r>
              <a:rPr lang="en-US" dirty="0" smtClean="0">
                <a:effectLst/>
              </a:rPr>
              <a:t>Architecture</a:t>
            </a:r>
            <a:endParaRPr lang="en-US" dirty="0">
              <a:effectLst/>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066800"/>
            <a:ext cx="9935304" cy="51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41573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92024" y="914400"/>
            <a:ext cx="8570976" cy="4876800"/>
          </a:xfrm>
        </p:spPr>
        <p:txBody>
          <a:bodyPr/>
          <a:lstStyle/>
          <a:p>
            <a:pPr marL="285750" indent="-285750">
              <a:buFont typeface="Wingdings" panose="05000000000000000000" pitchFamily="2" charset="2"/>
              <a:buChar char="§"/>
              <a:defRPr/>
            </a:pPr>
            <a:endParaRPr lang="en-US" sz="1800" dirty="0" smtClean="0">
              <a:cs typeface="Times New Roman" pitchFamily="18" charset="0"/>
            </a:endParaRPr>
          </a:p>
          <a:p>
            <a:pPr marL="285750" indent="-285750">
              <a:lnSpc>
                <a:spcPct val="150000"/>
              </a:lnSpc>
              <a:buFont typeface="Wingdings" panose="05000000000000000000" pitchFamily="2" charset="2"/>
              <a:buChar char="§"/>
              <a:defRPr/>
            </a:pPr>
            <a:r>
              <a:rPr lang="en-US" dirty="0" smtClean="0">
                <a:cs typeface="Times New Roman" pitchFamily="18" charset="0"/>
              </a:rPr>
              <a:t>Presentation layer is </a:t>
            </a:r>
            <a:r>
              <a:rPr lang="en-US" dirty="0" err="1" smtClean="0">
                <a:cs typeface="Times New Roman" pitchFamily="18" charset="0"/>
              </a:rPr>
              <a:t>ASP.Net</a:t>
            </a:r>
            <a:r>
              <a:rPr lang="en-US" dirty="0" smtClean="0">
                <a:cs typeface="Times New Roman" pitchFamily="18" charset="0"/>
              </a:rPr>
              <a:t> MVC framework using razor syntax and JQuery</a:t>
            </a:r>
          </a:p>
          <a:p>
            <a:pPr marL="285750" indent="-285750">
              <a:lnSpc>
                <a:spcPct val="150000"/>
              </a:lnSpc>
              <a:buFont typeface="Wingdings" panose="05000000000000000000" pitchFamily="2" charset="2"/>
              <a:buChar char="§"/>
              <a:defRPr/>
            </a:pPr>
            <a:r>
              <a:rPr lang="en-US" dirty="0" smtClean="0">
                <a:cs typeface="Times New Roman" pitchFamily="18" charset="0"/>
              </a:rPr>
              <a:t>Presentation layer makes calls to </a:t>
            </a:r>
            <a:r>
              <a:rPr lang="en-US" dirty="0" err="1" smtClean="0">
                <a:cs typeface="Times New Roman" pitchFamily="18" charset="0"/>
              </a:rPr>
              <a:t>ASP.Net</a:t>
            </a:r>
            <a:r>
              <a:rPr lang="en-US" dirty="0" smtClean="0">
                <a:cs typeface="Times New Roman" pitchFamily="18" charset="0"/>
              </a:rPr>
              <a:t> Web API for data access</a:t>
            </a:r>
          </a:p>
          <a:p>
            <a:pPr marL="285750" indent="-285750">
              <a:lnSpc>
                <a:spcPct val="150000"/>
              </a:lnSpc>
              <a:buFont typeface="Wingdings" panose="05000000000000000000" pitchFamily="2" charset="2"/>
              <a:buChar char="§"/>
              <a:defRPr/>
            </a:pPr>
            <a:r>
              <a:rPr lang="en-US" dirty="0" smtClean="0">
                <a:cs typeface="Times New Roman" pitchFamily="18" charset="0"/>
              </a:rPr>
              <a:t>Repository layer comprises of different repositories to access data from DAL</a:t>
            </a:r>
          </a:p>
          <a:p>
            <a:pPr marL="285750" indent="-285750">
              <a:lnSpc>
                <a:spcPct val="150000"/>
              </a:lnSpc>
              <a:buFont typeface="Wingdings" panose="05000000000000000000" pitchFamily="2" charset="2"/>
              <a:buChar char="§"/>
              <a:defRPr/>
            </a:pPr>
            <a:r>
              <a:rPr lang="en-US" dirty="0" smtClean="0">
                <a:cs typeface="Times New Roman" pitchFamily="18" charset="0"/>
              </a:rPr>
              <a:t>DTO component is shared between Web API and Repository layer</a:t>
            </a:r>
          </a:p>
          <a:p>
            <a:pPr marL="285750" indent="-285750">
              <a:lnSpc>
                <a:spcPct val="150000"/>
              </a:lnSpc>
              <a:buFont typeface="Wingdings" panose="05000000000000000000" pitchFamily="2" charset="2"/>
              <a:buChar char="§"/>
              <a:defRPr/>
            </a:pPr>
            <a:r>
              <a:rPr lang="en-US" dirty="0" smtClean="0">
                <a:cs typeface="Times New Roman" pitchFamily="18" charset="0"/>
              </a:rPr>
              <a:t>DAL uses Entity Framework to connect to DBMS using </a:t>
            </a:r>
            <a:r>
              <a:rPr lang="en-US" dirty="0" err="1" smtClean="0">
                <a:cs typeface="Times New Roman" pitchFamily="18" charset="0"/>
              </a:rPr>
              <a:t>edmx</a:t>
            </a:r>
            <a:r>
              <a:rPr lang="en-US" dirty="0" smtClean="0">
                <a:cs typeface="Times New Roman" pitchFamily="18" charset="0"/>
              </a:rPr>
              <a:t> file</a:t>
            </a:r>
          </a:p>
          <a:p>
            <a:pPr marL="285750" indent="-285750">
              <a:lnSpc>
                <a:spcPct val="150000"/>
              </a:lnSpc>
              <a:buFont typeface="Wingdings" panose="05000000000000000000" pitchFamily="2" charset="2"/>
              <a:buChar char="§"/>
              <a:defRPr/>
            </a:pPr>
            <a:r>
              <a:rPr lang="en-US" dirty="0" smtClean="0">
                <a:cs typeface="Times New Roman" pitchFamily="18" charset="0"/>
              </a:rPr>
              <a:t>Utilities layer comprises Error Logging and some commonly used functions</a:t>
            </a:r>
          </a:p>
          <a:p>
            <a:pPr marL="285750" indent="-285750">
              <a:lnSpc>
                <a:spcPct val="150000"/>
              </a:lnSpc>
              <a:buFont typeface="Wingdings" panose="05000000000000000000" pitchFamily="2" charset="2"/>
              <a:buChar char="§"/>
              <a:defRPr/>
            </a:pPr>
            <a:r>
              <a:rPr lang="en-US" dirty="0">
                <a:cs typeface="Times New Roman" pitchFamily="18" charset="0"/>
              </a:rPr>
              <a:t>I</a:t>
            </a:r>
            <a:r>
              <a:rPr lang="en-US" dirty="0" smtClean="0">
                <a:cs typeface="Times New Roman" pitchFamily="18" charset="0"/>
              </a:rPr>
              <a:t>ntegration with EMR using HL7 messages</a:t>
            </a:r>
          </a:p>
          <a:p>
            <a:pPr marL="285750" indent="-285750">
              <a:lnSpc>
                <a:spcPct val="150000"/>
              </a:lnSpc>
              <a:buFont typeface="Wingdings" panose="05000000000000000000" pitchFamily="2" charset="2"/>
              <a:buChar char="§"/>
              <a:defRPr/>
            </a:pPr>
            <a:r>
              <a:rPr lang="en-US" dirty="0" smtClean="0">
                <a:cs typeface="Times New Roman" pitchFamily="18" charset="0"/>
              </a:rPr>
              <a:t>SQL server is used for DBMS</a:t>
            </a:r>
          </a:p>
        </p:txBody>
      </p:sp>
      <p:sp>
        <p:nvSpPr>
          <p:cNvPr id="40964" name="Slide Number Placeholder 3"/>
          <p:cNvSpPr>
            <a:spLocks noGrp="1"/>
          </p:cNvSpPr>
          <p:nvPr>
            <p:ph type="sldNum" sz="quarter" idx="4294967295"/>
          </p:nvPr>
        </p:nvSpPr>
        <p:spPr>
          <a:xfrm>
            <a:off x="8636000" y="6437313"/>
            <a:ext cx="390525"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A9D9385F-2635-49DB-856D-727A416C061E}" type="slidenum">
              <a:rPr lang="en-US" altLang="en-US" sz="1200" smtClean="0"/>
              <a:pPr eaLnBrk="1" hangingPunct="1"/>
              <a:t>5</a:t>
            </a:fld>
            <a:endParaRPr lang="en-US" altLang="en-US" sz="1200" smtClean="0"/>
          </a:p>
        </p:txBody>
      </p:sp>
      <p:sp>
        <p:nvSpPr>
          <p:cNvPr id="2" name="Title 1"/>
          <p:cNvSpPr>
            <a:spLocks noGrp="1"/>
          </p:cNvSpPr>
          <p:nvPr>
            <p:ph type="title"/>
          </p:nvPr>
        </p:nvSpPr>
        <p:spPr/>
        <p:txBody>
          <a:bodyPr/>
          <a:lstStyle/>
          <a:p>
            <a:r>
              <a:rPr lang="en-US" dirty="0" smtClean="0">
                <a:effectLst/>
              </a:rPr>
              <a:t>Architecture Description</a:t>
            </a:r>
            <a:endParaRPr lang="en-US" dirty="0">
              <a:effectLst/>
            </a:endParaRPr>
          </a:p>
        </p:txBody>
      </p:sp>
    </p:spTree>
    <p:extLst>
      <p:ext uri="{BB962C8B-B14F-4D97-AF65-F5344CB8AC3E}">
        <p14:creationId xmlns:p14="http://schemas.microsoft.com/office/powerpoint/2010/main" val="1315556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92024" y="966652"/>
            <a:ext cx="4379976" cy="2362200"/>
          </a:xfrm>
        </p:spPr>
        <p:txBody>
          <a:bodyPr/>
          <a:lstStyle/>
          <a:p>
            <a:pPr>
              <a:buFontTx/>
              <a:buNone/>
              <a:defRPr/>
            </a:pPr>
            <a:r>
              <a:rPr lang="en-US" sz="1800" b="1" dirty="0" smtClean="0">
                <a:cs typeface="Times New Roman" pitchFamily="18" charset="0"/>
              </a:rPr>
              <a:t>Benefits of the pattern</a:t>
            </a:r>
          </a:p>
          <a:p>
            <a:pPr marL="285750" indent="-285750">
              <a:buFont typeface="Wingdings" panose="05000000000000000000" pitchFamily="2" charset="2"/>
              <a:buChar char="§"/>
              <a:defRPr/>
            </a:pPr>
            <a:endParaRPr lang="en-US" sz="1800" dirty="0" smtClean="0">
              <a:cs typeface="Times New Roman" pitchFamily="18" charset="0"/>
            </a:endParaRPr>
          </a:p>
          <a:p>
            <a:pPr marL="285750" indent="-285750">
              <a:buFont typeface="Wingdings" panose="05000000000000000000" pitchFamily="2" charset="2"/>
              <a:buChar char="§"/>
              <a:defRPr/>
            </a:pPr>
            <a:r>
              <a:rPr lang="en-US" sz="1800" dirty="0" err="1" smtClean="0">
                <a:cs typeface="Times New Roman" pitchFamily="18" charset="0"/>
              </a:rPr>
              <a:t>ASP.Net</a:t>
            </a:r>
            <a:r>
              <a:rPr lang="en-US" sz="1800" dirty="0" smtClean="0">
                <a:cs typeface="Times New Roman" pitchFamily="18" charset="0"/>
              </a:rPr>
              <a:t> Web API would help in providing services to Mobile Device in future. No additional data fetching services required for mobile</a:t>
            </a:r>
          </a:p>
          <a:p>
            <a:pPr marL="285750" indent="-285750">
              <a:buFont typeface="Wingdings" panose="05000000000000000000" pitchFamily="2" charset="2"/>
              <a:buChar char="§"/>
              <a:defRPr/>
            </a:pPr>
            <a:r>
              <a:rPr lang="en-US" sz="1800" dirty="0" smtClean="0">
                <a:cs typeface="Times New Roman" pitchFamily="18" charset="0"/>
              </a:rPr>
              <a:t>MVC provides separation of concern</a:t>
            </a:r>
          </a:p>
          <a:p>
            <a:pPr>
              <a:defRPr/>
            </a:pPr>
            <a:endParaRPr lang="en-US" sz="1800" dirty="0" smtClean="0">
              <a:cs typeface="Times New Roman" pitchFamily="18" charset="0"/>
            </a:endParaRPr>
          </a:p>
        </p:txBody>
      </p:sp>
      <p:sp>
        <p:nvSpPr>
          <p:cNvPr id="40964" name="Slide Number Placeholder 3"/>
          <p:cNvSpPr>
            <a:spLocks noGrp="1"/>
          </p:cNvSpPr>
          <p:nvPr>
            <p:ph type="sldNum" sz="quarter" idx="4294967295"/>
          </p:nvPr>
        </p:nvSpPr>
        <p:spPr>
          <a:xfrm>
            <a:off x="8636000" y="6437313"/>
            <a:ext cx="390525" cy="30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defRPr>
            </a:lvl1pPr>
            <a:lvl2pPr marL="742950" indent="-285750" eaLnBrk="0" hangingPunct="0">
              <a:defRPr sz="2400" b="1">
                <a:solidFill>
                  <a:schemeClr val="tx1"/>
                </a:solidFill>
                <a:latin typeface="Arial" charset="0"/>
              </a:defRPr>
            </a:lvl2pPr>
            <a:lvl3pPr marL="1143000" indent="-228600" eaLnBrk="0" hangingPunct="0">
              <a:defRPr sz="2400" b="1">
                <a:solidFill>
                  <a:schemeClr val="tx1"/>
                </a:solidFill>
                <a:latin typeface="Arial" charset="0"/>
              </a:defRPr>
            </a:lvl3pPr>
            <a:lvl4pPr marL="1600200" indent="-228600" eaLnBrk="0" hangingPunct="0">
              <a:defRPr sz="2400" b="1">
                <a:solidFill>
                  <a:schemeClr val="tx1"/>
                </a:solidFill>
                <a:latin typeface="Arial" charset="0"/>
              </a:defRPr>
            </a:lvl4pPr>
            <a:lvl5pPr marL="2057400" indent="-228600" eaLnBrk="0" hangingPunct="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eaLnBrk="1" hangingPunct="1"/>
            <a:fld id="{A9D9385F-2635-49DB-856D-727A416C061E}" type="slidenum">
              <a:rPr lang="en-US" altLang="en-US" sz="1200" smtClean="0"/>
              <a:pPr eaLnBrk="1" hangingPunct="1"/>
              <a:t>6</a:t>
            </a:fld>
            <a:endParaRPr lang="en-US" altLang="en-US" sz="1200" smtClean="0"/>
          </a:p>
        </p:txBody>
      </p:sp>
      <p:sp>
        <p:nvSpPr>
          <p:cNvPr id="2" name="Title 1"/>
          <p:cNvSpPr>
            <a:spLocks noGrp="1"/>
          </p:cNvSpPr>
          <p:nvPr>
            <p:ph type="title"/>
          </p:nvPr>
        </p:nvSpPr>
        <p:spPr/>
        <p:txBody>
          <a:bodyPr/>
          <a:lstStyle/>
          <a:p>
            <a:r>
              <a:rPr lang="en-US" dirty="0" smtClean="0">
                <a:effectLst/>
              </a:rPr>
              <a:t>Benefits &amp; Alternate Options</a:t>
            </a:r>
            <a:endParaRPr lang="en-US" dirty="0">
              <a:effectLst/>
            </a:endParaRPr>
          </a:p>
        </p:txBody>
      </p:sp>
      <p:sp>
        <p:nvSpPr>
          <p:cNvPr id="5" name="Content Placeholder 2"/>
          <p:cNvSpPr txBox="1">
            <a:spLocks/>
          </p:cNvSpPr>
          <p:nvPr/>
        </p:nvSpPr>
        <p:spPr bwMode="auto">
          <a:xfrm>
            <a:off x="4767943" y="988423"/>
            <a:ext cx="424717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defRPr/>
            </a:pPr>
            <a:r>
              <a:rPr lang="en-US" sz="1800" b="1" dirty="0" smtClean="0">
                <a:cs typeface="Times New Roman" pitchFamily="18" charset="0"/>
              </a:rPr>
              <a:t>Typical Healthcare use cases</a:t>
            </a:r>
          </a:p>
          <a:p>
            <a:pPr marL="285750" indent="-285750">
              <a:buFont typeface="Wingdings" panose="05000000000000000000" pitchFamily="2" charset="2"/>
              <a:buChar char="§"/>
              <a:defRPr/>
            </a:pPr>
            <a:endParaRPr lang="en-US" sz="1800" dirty="0" smtClean="0">
              <a:cs typeface="Times New Roman" pitchFamily="18" charset="0"/>
            </a:endParaRPr>
          </a:p>
          <a:p>
            <a:pPr marL="285750" indent="-285750">
              <a:buFont typeface="Wingdings" panose="05000000000000000000" pitchFamily="2" charset="2"/>
              <a:buChar char="§"/>
              <a:defRPr/>
            </a:pPr>
            <a:r>
              <a:rPr lang="en-US" sz="1800" dirty="0" smtClean="0">
                <a:cs typeface="Times New Roman" pitchFamily="18" charset="0"/>
              </a:rPr>
              <a:t>Search Patient Details</a:t>
            </a:r>
          </a:p>
          <a:p>
            <a:pPr marL="285750" indent="-285750">
              <a:buFont typeface="Wingdings" panose="05000000000000000000" pitchFamily="2" charset="2"/>
              <a:buChar char="§"/>
              <a:defRPr/>
            </a:pPr>
            <a:r>
              <a:rPr lang="en-US" sz="1800" dirty="0" smtClean="0">
                <a:cs typeface="Times New Roman" pitchFamily="18" charset="0"/>
              </a:rPr>
              <a:t>View/Update Patient Assessment</a:t>
            </a:r>
          </a:p>
          <a:p>
            <a:pPr marL="285750" indent="-285750">
              <a:buFont typeface="Wingdings" panose="05000000000000000000" pitchFamily="2" charset="2"/>
              <a:buChar char="§"/>
              <a:defRPr/>
            </a:pPr>
            <a:r>
              <a:rPr lang="en-US" sz="1800" dirty="0" smtClean="0">
                <a:cs typeface="Times New Roman" pitchFamily="18" charset="0"/>
              </a:rPr>
              <a:t>Print Patient Assessment</a:t>
            </a:r>
            <a:endParaRPr lang="en-US" sz="1800" b="1" dirty="0">
              <a:cs typeface="Times New Roman" pitchFamily="18" charset="0"/>
            </a:endParaRPr>
          </a:p>
        </p:txBody>
      </p:sp>
      <p:sp>
        <p:nvSpPr>
          <p:cNvPr id="6" name="Content Placeholder 2"/>
          <p:cNvSpPr txBox="1">
            <a:spLocks/>
          </p:cNvSpPr>
          <p:nvPr/>
        </p:nvSpPr>
        <p:spPr bwMode="auto">
          <a:xfrm>
            <a:off x="192024" y="3429000"/>
            <a:ext cx="4379976"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b="1" dirty="0" smtClean="0">
                <a:cs typeface="Times New Roman" pitchFamily="18" charset="0"/>
              </a:rPr>
              <a:t>Areas of improvement</a:t>
            </a:r>
          </a:p>
          <a:p>
            <a:pPr>
              <a:defRPr/>
            </a:pPr>
            <a:endParaRPr lang="en-US" sz="1800" dirty="0" smtClean="0">
              <a:cs typeface="Times New Roman" pitchFamily="18" charset="0"/>
            </a:endParaRPr>
          </a:p>
          <a:p>
            <a:pPr marL="285750" indent="-285750">
              <a:buFont typeface="Wingdings" panose="05000000000000000000" pitchFamily="2" charset="2"/>
              <a:buChar char="§"/>
              <a:defRPr/>
            </a:pPr>
            <a:r>
              <a:rPr lang="en-US" sz="1800" dirty="0" err="1" smtClean="0">
                <a:cs typeface="Times New Roman" pitchFamily="18" charset="0"/>
              </a:rPr>
              <a:t>Edmx</a:t>
            </a:r>
            <a:r>
              <a:rPr lang="en-US" sz="1800" dirty="0" smtClean="0">
                <a:cs typeface="Times New Roman" pitchFamily="18" charset="0"/>
              </a:rPr>
              <a:t> files are not recommended for Enterprise applications</a:t>
            </a:r>
          </a:p>
          <a:p>
            <a:pPr marL="285750" indent="-285750">
              <a:buFont typeface="Wingdings" panose="05000000000000000000" pitchFamily="2" charset="2"/>
              <a:buChar char="§"/>
              <a:defRPr/>
            </a:pPr>
            <a:r>
              <a:rPr lang="en-US" sz="1800" dirty="0" smtClean="0">
                <a:cs typeface="Times New Roman" pitchFamily="18" charset="0"/>
              </a:rPr>
              <a:t>POCO classes could have been used instead of EF generated code</a:t>
            </a:r>
            <a:endParaRPr lang="en-US" sz="1800" dirty="0">
              <a:cs typeface="Times New Roman" pitchFamily="18" charset="0"/>
            </a:endParaRPr>
          </a:p>
        </p:txBody>
      </p:sp>
      <p:sp>
        <p:nvSpPr>
          <p:cNvPr id="7" name="Content Placeholder 2"/>
          <p:cNvSpPr txBox="1">
            <a:spLocks/>
          </p:cNvSpPr>
          <p:nvPr/>
        </p:nvSpPr>
        <p:spPr bwMode="auto">
          <a:xfrm>
            <a:off x="4767943" y="3429000"/>
            <a:ext cx="424717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 typeface="Arial" charset="0"/>
              <a:buNone/>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1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1800" b="1" dirty="0" smtClean="0">
                <a:cs typeface="Times New Roman" pitchFamily="18" charset="0"/>
              </a:rPr>
              <a:t>Alternate Options (if any)</a:t>
            </a:r>
            <a:endParaRPr lang="en-US" sz="1800" b="1" dirty="0">
              <a:cs typeface="Times New Roman" pitchFamily="18" charset="0"/>
            </a:endParaRPr>
          </a:p>
          <a:p>
            <a:pPr>
              <a:defRPr/>
            </a:pPr>
            <a:endParaRPr lang="en-US" sz="1800" dirty="0" smtClean="0">
              <a:cs typeface="Times New Roman" pitchFamily="18" charset="0"/>
            </a:endParaRPr>
          </a:p>
          <a:p>
            <a:pPr marL="285750" indent="-285750">
              <a:buFont typeface="Wingdings" panose="05000000000000000000" pitchFamily="2" charset="2"/>
              <a:buChar char="§"/>
              <a:defRPr/>
            </a:pPr>
            <a:r>
              <a:rPr lang="en-US" sz="1800" dirty="0" smtClean="0">
                <a:cs typeface="Times New Roman" pitchFamily="18" charset="0"/>
              </a:rPr>
              <a:t>Service layer could have been used between Web API and Repository layer to perform complex operations</a:t>
            </a:r>
          </a:p>
        </p:txBody>
      </p:sp>
    </p:spTree>
    <p:extLst>
      <p:ext uri="{BB962C8B-B14F-4D97-AF65-F5344CB8AC3E}">
        <p14:creationId xmlns:p14="http://schemas.microsoft.com/office/powerpoint/2010/main" val="652740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2"/>
          <p:cNvSpPr txBox="1">
            <a:spLocks noChangeArrowheads="1"/>
          </p:cNvSpPr>
          <p:nvPr/>
        </p:nvSpPr>
        <p:spPr bwMode="auto">
          <a:xfrm>
            <a:off x="1997075" y="2614613"/>
            <a:ext cx="4953000" cy="769441"/>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r>
              <a:rPr lang="en-US" sz="4400" b="1" dirty="0" smtClean="0">
                <a:latin typeface="+mn-lt"/>
              </a:rPr>
              <a:t>Thank You</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tx1"/>
          </a:solidFill>
          <a:round/>
          <a:headEnd/>
          <a:tailEnd/>
        </a:ln>
      </a:spPr>
      <a:bodyPr wrap="none" anchor="ctr"/>
      <a:lstStyle>
        <a:defPPr>
          <a:defRPr/>
        </a:defPPr>
      </a:lstStyle>
    </a:spDef>
  </a:objectDefaults>
  <a:extraClrSchemeLst/>
</a:theme>
</file>

<file path=ppt/theme/theme2.xml><?xml version="1.0" encoding="utf-8"?>
<a:theme xmlns:a="http://schemas.openxmlformats.org/drawingml/2006/main" name="4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A643093E1B6B408D0D3CA2B9644BC6" ma:contentTypeVersion="" ma:contentTypeDescription="Create a new document." ma:contentTypeScope="" ma:versionID="d2cb18ce197416783ca49f134682b0ff">
  <xsd:schema xmlns:xsd="http://www.w3.org/2001/XMLSchema" xmlns:xs="http://www.w3.org/2001/XMLSchema" xmlns:p="http://schemas.microsoft.com/office/2006/metadata/properties" targetNamespace="http://schemas.microsoft.com/office/2006/metadata/properties" ma:root="true" ma:fieldsID="f3e687d5f98ee29b9cfcc2ff24550dc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F6FFBC-4EE2-430A-A31B-C24DC76B7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E2E74B8-BA78-4A88-A804-F0008307D0EE}">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dcmitype/"/>
    <ds:schemaRef ds:uri="http://purl.org/dc/elements/1.1/"/>
  </ds:schemaRefs>
</ds:datastoreItem>
</file>

<file path=customXml/itemProps3.xml><?xml version="1.0" encoding="utf-8"?>
<ds:datastoreItem xmlns:ds="http://schemas.openxmlformats.org/officeDocument/2006/customXml" ds:itemID="{51036146-A70C-4316-AC3F-2C896D7C0B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Act Class in RIM_Revised v1 0</Template>
  <TotalTime>6523</TotalTime>
  <Words>319</Words>
  <Application>Microsoft Office PowerPoint</Application>
  <PresentationFormat>On-screen Show (4:3)</PresentationFormat>
  <Paragraphs>65</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3_CT-Master</vt:lpstr>
      <vt:lpstr>4_CT-Master</vt:lpstr>
      <vt:lpstr>PowerPoint Presentation</vt:lpstr>
      <vt:lpstr>PowerPoint Presentation</vt:lpstr>
      <vt:lpstr>What &amp; Why of the pattern?</vt:lpstr>
      <vt:lpstr>Architecture</vt:lpstr>
      <vt:lpstr>Architecture Description</vt:lpstr>
      <vt:lpstr>Benefits &amp; Alternate Options</vt:lpstr>
      <vt:lpstr>PowerPoint Presentation</vt:lpstr>
    </vt:vector>
  </TitlesOfParts>
  <Company>CitiusTech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RakeshS</dc:creator>
  <cp:lastModifiedBy>Swapnil Pednekar</cp:lastModifiedBy>
  <cp:revision>499</cp:revision>
  <dcterms:created xsi:type="dcterms:W3CDTF">2007-10-04T05:49:33Z</dcterms:created>
  <dcterms:modified xsi:type="dcterms:W3CDTF">2015-03-13T07:03:53Z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0x010100EDA643093E1B6B408D0D3CA2B9644BC6</vt:lpwstr>
  </property>
</Properties>
</file>