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BFF"/>
    <a:srgbClr val="779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Magar" userId="b3e5228fc72311f9" providerId="LiveId" clId="{184668A8-AF24-42A7-8D13-0EC7157F1333}"/>
    <pc:docChg chg="undo custSel modSld sldOrd">
      <pc:chgData name="Swapnil Magar" userId="b3e5228fc72311f9" providerId="LiveId" clId="{184668A8-AF24-42A7-8D13-0EC7157F1333}" dt="2023-11-19T12:38:42.495" v="20"/>
      <pc:docMkLst>
        <pc:docMk/>
      </pc:docMkLst>
      <pc:sldChg chg="modSp mod ord">
        <pc:chgData name="Swapnil Magar" userId="b3e5228fc72311f9" providerId="LiveId" clId="{184668A8-AF24-42A7-8D13-0EC7157F1333}" dt="2023-11-19T12:38:42.495" v="20"/>
        <pc:sldMkLst>
          <pc:docMk/>
          <pc:sldMk cId="4225346497" sldId="256"/>
        </pc:sldMkLst>
        <pc:graphicFrameChg chg="modGraphic">
          <ac:chgData name="Swapnil Magar" userId="b3e5228fc72311f9" providerId="LiveId" clId="{184668A8-AF24-42A7-8D13-0EC7157F1333}" dt="2023-11-19T12:38:29.338" v="18" actId="207"/>
          <ac:graphicFrameMkLst>
            <pc:docMk/>
            <pc:sldMk cId="4225346497" sldId="256"/>
            <ac:graphicFrameMk id="4" creationId="{083EEF2C-0097-4C7A-AACE-2C6E72AEA5E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D6B1-02FD-437C-88B0-1460E12C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E2604-0F09-6ED2-FC78-16351917F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C3F8-110B-0F85-816D-1A3EFD7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6D5-C70D-8CF4-C780-E9230A6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5D8D-1E0E-6421-179A-1E3DE129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5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4C40-6632-94C5-C11F-BD2230D1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B1A07-F1CF-EA26-566E-8ABF63CE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C5DD-76EB-B921-FCD9-60EC6747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29E3-BE0F-91C8-D1EB-D6638C83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8FF9-BF8E-083A-4873-0A4262F4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4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EB1BC-396F-F32D-81CC-1BFE64CCE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747D-A9A3-CED0-F0FD-93808999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E8C6-BEDD-E561-172E-73308D36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E0DC-5AA2-D240-D2E5-071E8337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6A77-4145-A1FE-F813-59E73A28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026C-9040-0178-B7FE-45CFE3E3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8F88-33FA-62B5-9028-57D22A4E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7347-520A-0A83-139C-B819EB45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2546-A4B1-601E-D5F5-C2D34547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564D-E8D0-B170-96EB-2CBDF7C2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5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71AB-E322-49FF-A796-4D2EF09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C8BE-C42F-5E35-B6ED-005DEAE5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741-F8DF-7D11-2213-2601ED8F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C09A-C0D2-F390-2148-E2EBAD8B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F41B-8D62-5FE9-C29D-11A32D6A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C25-638E-89B3-78F4-9BB42600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93C0-782F-8476-A9A9-9287888F1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D6B20-E9C1-60B0-DCE0-84E99B33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23BF-5D1C-2BFF-087D-D6A13E0F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15FE-684F-3C69-7255-3F5E78FC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D963-4FB1-2014-CF45-AA1C5802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6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7816-DDFE-6E7B-6345-EDC46694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EFA7-ECC4-C18C-D158-B35A11FC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C3A8-0E5E-AF74-6AD5-6305FE24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A0624-377E-D037-9C2E-28F2D1D30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22B59-4CBF-AE6D-F8EA-65025BF64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A010E-548D-90BE-13F5-202AE83A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91AEE-4E99-1772-15A3-AD6AE128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F3918-D3E4-CF2F-1846-685B1AB7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2EC0-7643-08A9-3900-E47E8803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BDA3-86BD-4B90-D161-D832BF14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2D724-C1D7-930B-FC67-E537751A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3B027-3479-57D2-9D27-03BF24C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97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2C68C-51B8-95D9-A1A5-A51B60F1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ECE4-AC2E-9BC8-032B-14921FFE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F0F9-31CD-2F0F-DD61-75851070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15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123F-7847-3B50-1218-9E887878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6393-696E-38BA-5950-046CF194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CBAF-4F9D-DBCA-BFF4-F850B7DC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88BC-394A-F7D6-D7CB-DC1BBBD7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08A8-0CA2-4DB9-3B9E-5173E737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7F69-B355-FF31-1FDA-2B3515F1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625-8DF4-6AB4-9FB2-BB23D77E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B873F-4252-2375-8836-2EAAD54B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323E7-CB65-F5E3-63CB-0A03C55D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51A4-8743-A61F-8F95-F009D774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64298-E0C2-94C2-CAE4-D2F258A0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89A5-5487-6B5C-B503-38460C39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3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E659E-7476-D9C9-83DC-B1B70A9A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D18C-2934-2B0E-2605-5B5F6D32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D2C3-590B-F9D8-9659-F6FA2E9CB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202A-0D0E-439B-9331-54FAB63A0DCD}" type="datetimeFigureOut">
              <a:rPr lang="en-IN" smtClean="0"/>
              <a:pPr/>
              <a:t>19-11-2023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EB98-DA7C-3F7D-BF38-37170F2F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6720-A280-3C34-F21B-F3E406F4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3EEF2C-0097-4C7A-AACE-2C6E72AEA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16179"/>
              </p:ext>
            </p:extLst>
          </p:nvPr>
        </p:nvGraphicFramePr>
        <p:xfrm>
          <a:off x="201831" y="169768"/>
          <a:ext cx="11802974" cy="145699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{3B4B98B0-60AC-42C2-AFA5-B58CD77FA1E5}</a:tableStyleId>
              </a:tblPr>
              <a:tblGrid>
                <a:gridCol w="213487">
                  <a:extLst>
                    <a:ext uri="{9D8B030D-6E8A-4147-A177-3AD203B41FA5}">
                      <a16:colId xmlns:a16="http://schemas.microsoft.com/office/drawing/2014/main" val="1266458728"/>
                    </a:ext>
                  </a:extLst>
                </a:gridCol>
                <a:gridCol w="11376000">
                  <a:extLst>
                    <a:ext uri="{9D8B030D-6E8A-4147-A177-3AD203B41FA5}">
                      <a16:colId xmlns:a16="http://schemas.microsoft.com/office/drawing/2014/main" val="3404282993"/>
                    </a:ext>
                  </a:extLst>
                </a:gridCol>
                <a:gridCol w="213487">
                  <a:extLst>
                    <a:ext uri="{9D8B030D-6E8A-4147-A177-3AD203B41FA5}">
                      <a16:colId xmlns:a16="http://schemas.microsoft.com/office/drawing/2014/main" val="2224780876"/>
                    </a:ext>
                  </a:extLst>
                </a:gridCol>
              </a:tblGrid>
              <a:tr h="14569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Anantrao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Pawar College of Engineering &amp; Research ,Pune</a:t>
                      </a:r>
                      <a:endParaRPr lang="en-IN" sz="140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50800" dist="38100" dir="13500000" algn="b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CONTROLLING ROBOT BY USING GOOGLE ASSISTANT ,BLUETOOTH AND VOICE COMMAND</a:t>
                      </a:r>
                      <a:endParaRPr lang="en-IN" sz="14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Mentor: </a:t>
                      </a:r>
                      <a:r>
                        <a:rPr lang="en-IN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Anil Lohar                                                                                    </a:t>
                      </a:r>
                      <a:r>
                        <a:rPr lang="en-IN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Year:</a:t>
                      </a:r>
                      <a:r>
                        <a:rPr lang="en-IN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2023-24</a:t>
                      </a:r>
                      <a:endParaRPr lang="en-IN" sz="14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Magar Swapnil, Pavan Kawade, Patil Nikhil ,Sawant Shivaji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617481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04CC5E3-7DC7-12D0-9D9A-7A395545E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6185"/>
              </p:ext>
            </p:extLst>
          </p:nvPr>
        </p:nvGraphicFramePr>
        <p:xfrm>
          <a:off x="8653529" y="1897387"/>
          <a:ext cx="3307047" cy="46902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07047">
                  <a:extLst>
                    <a:ext uri="{9D8B030D-6E8A-4147-A177-3AD203B41FA5}">
                      <a16:colId xmlns:a16="http://schemas.microsoft.com/office/drawing/2014/main" val="830391373"/>
                    </a:ext>
                  </a:extLst>
                </a:gridCol>
              </a:tblGrid>
              <a:tr h="3006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Requirements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88174"/>
                  </a:ext>
                </a:extLst>
              </a:tr>
              <a:tr h="144324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 Recognition Software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NLTK (Natural Language Toolkit)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Control Software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12014"/>
                  </a:ext>
                </a:extLst>
              </a:tr>
              <a:tr h="30067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53271"/>
                  </a:ext>
                </a:extLst>
              </a:tr>
              <a:tr h="992230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is implemented by using IOT device to avoid complexity and gain more accuracy and </a:t>
                      </a:r>
                    </a:p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project has proved a way for problem identification it’s management and providing a reliable solution for the same.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8118"/>
                  </a:ext>
                </a:extLst>
              </a:tr>
              <a:tr h="30067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58200"/>
                  </a:ext>
                </a:extLst>
              </a:tr>
              <a:tr h="1326731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C.o. iRobot, ‘‘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iRobot:Our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History,” 29 May 2015. [Online]. Available: </a:t>
                      </a:r>
                    </a:p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Bijaieh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W. W. Weaver, and R. D.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Robinett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“Effects droop settings on energy storage systems of inverter-based microgrids,” Electrical Drives, Automation and Motion pp. 75–80, June 2018.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00597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E447364-165E-C6E6-3C4C-456A109A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51644"/>
              </p:ext>
            </p:extLst>
          </p:nvPr>
        </p:nvGraphicFramePr>
        <p:xfrm>
          <a:off x="274384" y="1916265"/>
          <a:ext cx="2967742" cy="47038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67742">
                  <a:extLst>
                    <a:ext uri="{9D8B030D-6E8A-4147-A177-3AD203B41FA5}">
                      <a16:colId xmlns:a16="http://schemas.microsoft.com/office/drawing/2014/main" val="1922898700"/>
                    </a:ext>
                  </a:extLst>
                </a:gridCol>
              </a:tblGrid>
              <a:tr h="29601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29390"/>
                  </a:ext>
                </a:extLst>
              </a:tr>
              <a:tr h="1687296">
                <a:tc>
                  <a:txBody>
                    <a:bodyPr/>
                    <a:lstStyle/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Platform: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heart of the project is a robot platform equipped with motors and wheels for movement, and a Bluetooth module for wireless communication.</a:t>
                      </a:r>
                    </a:p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Microcontroller: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microcontroller, such as Arduino or Raspberry Pi, serves as the brain of the robot. It processes incoming voice commands, controls the robot's movements, and manages the Bluetooth communication.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58813"/>
                  </a:ext>
                </a:extLst>
              </a:tr>
              <a:tr h="29601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83368"/>
                  </a:ext>
                </a:extLst>
              </a:tr>
              <a:tr h="2356926">
                <a:tc>
                  <a:txBody>
                    <a:bodyPr/>
                    <a:lstStyle/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Voice-Activated Control: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Enable users to control the robot through voice commands, creating an intuitive and hands-free interaction.</a:t>
                      </a:r>
                    </a:p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Integration with Google Assistant: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Utilize Google Assistant's voice recognition capabilities to understand and process user commands effectively.</a:t>
                      </a:r>
                    </a:p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Bluetooth Connectivity: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Establish a stable Bluetooth connection between the user's device and the robot's microcontroller to enable real-time communication.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24527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ED8A326-31F7-0B29-4DC5-482EDE9E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26638"/>
              </p:ext>
            </p:extLst>
          </p:nvPr>
        </p:nvGraphicFramePr>
        <p:xfrm>
          <a:off x="3340118" y="1916265"/>
          <a:ext cx="5141168" cy="46722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41168">
                  <a:extLst>
                    <a:ext uri="{9D8B030D-6E8A-4147-A177-3AD203B41FA5}">
                      <a16:colId xmlns:a16="http://schemas.microsoft.com/office/drawing/2014/main" val="1985563920"/>
                    </a:ext>
                  </a:extLst>
                </a:gridCol>
              </a:tblGrid>
              <a:tr h="34136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77397"/>
                  </a:ext>
                </a:extLst>
              </a:tr>
              <a:tr h="1819470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88740"/>
                  </a:ext>
                </a:extLst>
              </a:tr>
              <a:tr h="30753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21537"/>
                  </a:ext>
                </a:extLst>
              </a:tr>
              <a:tr h="1168002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70757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FA0E58AF-E8DB-BEFF-96A1-49321A1B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06" y="4643197"/>
            <a:ext cx="4271236" cy="1908000"/>
          </a:xfrm>
          <a:prstGeom prst="rect">
            <a:avLst/>
          </a:prstGeom>
        </p:spPr>
      </p:pic>
      <p:pic>
        <p:nvPicPr>
          <p:cNvPr id="8" name="Picture 7" descr="robot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336" y="2268747"/>
            <a:ext cx="4658264" cy="1932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97865-9669-CB61-FFF4-D2268FF5C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7" y="307910"/>
            <a:ext cx="1263733" cy="1175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9D4B17-8299-6123-7AAE-DE4340C73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024" y="307910"/>
            <a:ext cx="1263732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294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Choudhari</dc:creator>
  <cp:lastModifiedBy>Swapnil Magar</cp:lastModifiedBy>
  <cp:revision>12</cp:revision>
  <dcterms:created xsi:type="dcterms:W3CDTF">2022-05-11T05:54:45Z</dcterms:created>
  <dcterms:modified xsi:type="dcterms:W3CDTF">2023-11-19T12:38:50Z</dcterms:modified>
</cp:coreProperties>
</file>