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1" r:id="rId1"/>
  </p:sldMasterIdLst>
  <p:sldIdLst>
    <p:sldId id="256" r:id="rId2"/>
  </p:sldIdLst>
  <p:sldSz cx="359997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BFF"/>
    <a:srgbClr val="779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CE364-6F39-4845-B32A-D646693A8504}" v="103" dt="2023-10-26T11:20:4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12" d="100"/>
          <a:sy n="12" d="100"/>
        </p:scale>
        <p:origin x="1517" y="82"/>
      </p:cViewPr>
      <p:guideLst>
        <p:guide orient="horz" pos="907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Magar" userId="b3e5228fc72311f9" providerId="LiveId" clId="{B64CE364-6F39-4845-B32A-D646693A8504}"/>
    <pc:docChg chg="undo redo custSel modSld modMainMaster">
      <pc:chgData name="Swapnil Magar" userId="b3e5228fc72311f9" providerId="LiveId" clId="{B64CE364-6F39-4845-B32A-D646693A8504}" dt="2023-11-04T23:21:48.043" v="822" actId="14734"/>
      <pc:docMkLst>
        <pc:docMk/>
      </pc:docMkLst>
      <pc:sldChg chg="addSp delSp modSp mod modTransition">
        <pc:chgData name="Swapnil Magar" userId="b3e5228fc72311f9" providerId="LiveId" clId="{B64CE364-6F39-4845-B32A-D646693A8504}" dt="2023-11-04T23:21:48.043" v="822" actId="14734"/>
        <pc:sldMkLst>
          <pc:docMk/>
          <pc:sldMk cId="4225346497" sldId="256"/>
        </pc:sldMkLst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7" creationId="{E182E505-A4DC-3452-DD70-66684EE25CBE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9" creationId="{06E4E996-631A-CC0A-953F-20EA6408CD3F}"/>
          </ac:spMkLst>
        </pc:spChg>
        <pc:spChg chg="add del">
          <ac:chgData name="Swapnil Magar" userId="b3e5228fc72311f9" providerId="LiveId" clId="{B64CE364-6F39-4845-B32A-D646693A8504}" dt="2023-10-26T08:11:35.237" v="428" actId="478"/>
          <ac:spMkLst>
            <pc:docMk/>
            <pc:sldMk cId="4225346497" sldId="256"/>
            <ac:spMk id="10" creationId="{61AE6363-24BE-4B41-DB1A-B86434ABC920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1" creationId="{95F914BB-8EB7-970A-0F4C-D2F1531A2C99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2" creationId="{212D39E0-B3D0-932F-EAE8-E2F933420E30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3" creationId="{849379EB-79F4-499C-6D3A-1C647FFEDEE9}"/>
          </ac:spMkLst>
        </pc:spChg>
        <pc:spChg chg="add del mod">
          <ac:chgData name="Swapnil Magar" userId="b3e5228fc72311f9" providerId="LiveId" clId="{B64CE364-6F39-4845-B32A-D646693A8504}" dt="2023-10-26T08:21:14.182" v="491" actId="478"/>
          <ac:spMkLst>
            <pc:docMk/>
            <pc:sldMk cId="4225346497" sldId="256"/>
            <ac:spMk id="15" creationId="{720F0461-A2D7-5756-EF98-B6C1BD854435}"/>
          </ac:spMkLst>
        </pc:spChg>
        <pc:spChg chg="add del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7" creationId="{08EC4071-92F0-59B3-B292-6BFEE1E07EF4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8" creationId="{61502DA1-BE06-BA02-AAB0-74C7A85F06E9}"/>
          </ac:spMkLst>
        </pc:spChg>
        <pc:spChg chg="add mod">
          <ac:chgData name="Swapnil Magar" userId="b3e5228fc72311f9" providerId="LiveId" clId="{B64CE364-6F39-4845-B32A-D646693A8504}" dt="2023-10-26T11:19:59.745" v="816"/>
          <ac:spMkLst>
            <pc:docMk/>
            <pc:sldMk cId="4225346497" sldId="256"/>
            <ac:spMk id="19" creationId="{8DCBE2B3-124E-8673-482B-39E74C4DC9D6}"/>
          </ac:spMkLst>
        </pc:spChg>
        <pc:graphicFrameChg chg="mod modGraphic">
          <ac:chgData name="Swapnil Magar" userId="b3e5228fc72311f9" providerId="LiveId" clId="{B64CE364-6F39-4845-B32A-D646693A8504}" dt="2023-10-26T11:19:59.745" v="816"/>
          <ac:graphicFrameMkLst>
            <pc:docMk/>
            <pc:sldMk cId="4225346497" sldId="256"/>
            <ac:graphicFrameMk id="3" creationId="{904CC5E3-7DC7-12D0-9D9A-7A395545E14E}"/>
          </ac:graphicFrameMkLst>
        </pc:graphicFrameChg>
        <pc:graphicFrameChg chg="mod modGraphic">
          <ac:chgData name="Swapnil Magar" userId="b3e5228fc72311f9" providerId="LiveId" clId="{B64CE364-6F39-4845-B32A-D646693A8504}" dt="2023-11-04T23:21:48.043" v="822" actId="14734"/>
          <ac:graphicFrameMkLst>
            <pc:docMk/>
            <pc:sldMk cId="4225346497" sldId="256"/>
            <ac:graphicFrameMk id="4" creationId="{083EEF2C-0097-4C7A-AACE-2C6E72AEA5E5}"/>
          </ac:graphicFrameMkLst>
        </pc:graphicFrameChg>
        <pc:graphicFrameChg chg="mod modGraphic">
          <ac:chgData name="Swapnil Magar" userId="b3e5228fc72311f9" providerId="LiveId" clId="{B64CE364-6F39-4845-B32A-D646693A8504}" dt="2023-10-26T11:19:59.745" v="816"/>
          <ac:graphicFrameMkLst>
            <pc:docMk/>
            <pc:sldMk cId="4225346497" sldId="256"/>
            <ac:graphicFrameMk id="14" creationId="{FE447364-165E-C6E6-3C4C-456A109AC497}"/>
          </ac:graphicFrameMkLst>
        </pc:graphicFrameChg>
        <pc:graphicFrameChg chg="mod modGraphic">
          <ac:chgData name="Swapnil Magar" userId="b3e5228fc72311f9" providerId="LiveId" clId="{B64CE364-6F39-4845-B32A-D646693A8504}" dt="2023-10-26T11:19:59.745" v="816"/>
          <ac:graphicFrameMkLst>
            <pc:docMk/>
            <pc:sldMk cId="4225346497" sldId="256"/>
            <ac:graphicFrameMk id="16" creationId="{CED8A326-31F7-0B29-4DC5-482EDE9E659C}"/>
          </ac:graphicFrameMkLst>
        </pc:graphicFrameChg>
        <pc:picChg chg="del mod">
          <ac:chgData name="Swapnil Magar" userId="b3e5228fc72311f9" providerId="LiveId" clId="{B64CE364-6F39-4845-B32A-D646693A8504}" dt="2023-10-26T07:35:05.751" v="210" actId="478"/>
          <ac:picMkLst>
            <pc:docMk/>
            <pc:sldMk cId="4225346497" sldId="256"/>
            <ac:picMk id="5" creationId="{44197865-9669-CB61-FFF4-D2268FF5C4B8}"/>
          </ac:picMkLst>
        </pc:picChg>
        <pc:picChg chg="add del mod">
          <ac:chgData name="Swapnil Magar" userId="b3e5228fc72311f9" providerId="LiveId" clId="{B64CE364-6F39-4845-B32A-D646693A8504}" dt="2023-10-26T08:05:22.099" v="418" actId="478"/>
          <ac:picMkLst>
            <pc:docMk/>
            <pc:sldMk cId="4225346497" sldId="256"/>
            <ac:picMk id="6" creationId="{DF1F0901-933C-654A-24FB-2567BD1F6772}"/>
          </ac:picMkLst>
        </pc:picChg>
        <pc:picChg chg="del mod">
          <ac:chgData name="Swapnil Magar" userId="b3e5228fc72311f9" providerId="LiveId" clId="{B64CE364-6F39-4845-B32A-D646693A8504}" dt="2023-10-26T08:01:04.608" v="228" actId="478"/>
          <ac:picMkLst>
            <pc:docMk/>
            <pc:sldMk cId="4225346497" sldId="256"/>
            <ac:picMk id="8" creationId="{00000000-0000-0000-0000-000000000000}"/>
          </ac:picMkLst>
        </pc:picChg>
        <pc:picChg chg="del mod">
          <ac:chgData name="Swapnil Magar" userId="b3e5228fc72311f9" providerId="LiveId" clId="{B64CE364-6F39-4845-B32A-D646693A8504}" dt="2023-10-26T07:35:08.633" v="212" actId="478"/>
          <ac:picMkLst>
            <pc:docMk/>
            <pc:sldMk cId="4225346497" sldId="256"/>
            <ac:picMk id="20" creationId="{569D4B17-8299-6123-7AAE-DE4340C73258}"/>
          </ac:picMkLst>
        </pc:picChg>
        <pc:picChg chg="mod">
          <ac:chgData name="Swapnil Magar" userId="b3e5228fc72311f9" providerId="LiveId" clId="{B64CE364-6F39-4845-B32A-D646693A8504}" dt="2023-10-26T11:19:59.745" v="816"/>
          <ac:picMkLst>
            <pc:docMk/>
            <pc:sldMk cId="4225346497" sldId="256"/>
            <ac:picMk id="24" creationId="{FA0E58AF-E8DB-BEFF-96A1-49321A1B5179}"/>
          </ac:picMkLst>
        </pc:picChg>
        <pc:cxnChg chg="add del">
          <ac:chgData name="Swapnil Magar" userId="b3e5228fc72311f9" providerId="LiveId" clId="{B64CE364-6F39-4845-B32A-D646693A8504}" dt="2023-10-26T08:29:38.834" v="642" actId="11529"/>
          <ac:cxnSpMkLst>
            <pc:docMk/>
            <pc:sldMk cId="4225346497" sldId="256"/>
            <ac:cxnSpMk id="22" creationId="{3A5EF6B8-190B-96D4-9329-9CA0D880E614}"/>
          </ac:cxnSpMkLst>
        </pc:cxnChg>
        <pc:cxnChg chg="add del mod">
          <ac:chgData name="Swapnil Magar" userId="b3e5228fc72311f9" providerId="LiveId" clId="{B64CE364-6F39-4845-B32A-D646693A8504}" dt="2023-10-26T08:31:08.599" v="654" actId="478"/>
          <ac:cxnSpMkLst>
            <pc:docMk/>
            <pc:sldMk cId="4225346497" sldId="256"/>
            <ac:cxnSpMk id="25" creationId="{E8B8DD38-B578-F2BE-3919-789087E3D293}"/>
          </ac:cxnSpMkLst>
        </pc:cxnChg>
        <pc:cxnChg chg="add del mod">
          <ac:chgData name="Swapnil Magar" userId="b3e5228fc72311f9" providerId="LiveId" clId="{B64CE364-6F39-4845-B32A-D646693A8504}" dt="2023-10-26T08:30:42.913" v="650" actId="478"/>
          <ac:cxnSpMkLst>
            <pc:docMk/>
            <pc:sldMk cId="4225346497" sldId="256"/>
            <ac:cxnSpMk id="27" creationId="{31C8ABB0-C709-746D-C699-F4906124182C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31" creationId="{737E78C9-C4BC-4DF9-5A29-6E6895F9BE29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34" creationId="{84A994E1-A9EE-D3B9-220B-69DC16D96550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35" creationId="{C7D17D8C-8C45-9BA3-462A-377381F867B7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39" creationId="{9A9EDA6B-FB51-4D55-22C2-00C0CC4FF7EF}"/>
          </ac:cxnSpMkLst>
        </pc:cxnChg>
        <pc:cxnChg chg="add del">
          <ac:chgData name="Swapnil Magar" userId="b3e5228fc72311f9" providerId="LiveId" clId="{B64CE364-6F39-4845-B32A-D646693A8504}" dt="2023-10-26T09:56:51.247" v="667" actId="11529"/>
          <ac:cxnSpMkLst>
            <pc:docMk/>
            <pc:sldMk cId="4225346497" sldId="256"/>
            <ac:cxnSpMk id="41" creationId="{D29923C2-4102-4787-DCB1-1382F2192FE4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43" creationId="{00E41E13-0EEF-FC29-F58C-E019C2E54E01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45" creationId="{0A09EA88-FE65-53DB-0751-B675316CC367}"/>
          </ac:cxnSpMkLst>
        </pc:cxnChg>
        <pc:cxnChg chg="add mod">
          <ac:chgData name="Swapnil Magar" userId="b3e5228fc72311f9" providerId="LiveId" clId="{B64CE364-6F39-4845-B32A-D646693A8504}" dt="2023-10-26T11:19:59.745" v="816"/>
          <ac:cxnSpMkLst>
            <pc:docMk/>
            <pc:sldMk cId="4225346497" sldId="256"/>
            <ac:cxnSpMk id="47" creationId="{601470EE-2713-86D0-D5D7-AFF94F7D0699}"/>
          </ac:cxnSpMkLst>
        </pc:cxnChg>
      </pc:sldChg>
      <pc:sldMasterChg chg="modSp modSldLayout">
        <pc:chgData name="Swapnil Magar" userId="b3e5228fc72311f9" providerId="LiveId" clId="{B64CE364-6F39-4845-B32A-D646693A8504}" dt="2023-10-26T11:19:59.745" v="816"/>
        <pc:sldMasterMkLst>
          <pc:docMk/>
          <pc:sldMasterMk cId="418231122" sldId="2147484449"/>
        </pc:sldMasterMkLst>
        <pc:spChg chg="mod">
          <ac:chgData name="Swapnil Magar" userId="b3e5228fc72311f9" providerId="LiveId" clId="{B64CE364-6F39-4845-B32A-D646693A8504}" dt="2023-10-26T11:19:59.745" v="816"/>
          <ac:spMkLst>
            <pc:docMk/>
            <pc:sldMasterMk cId="418231122" sldId="2147484449"/>
            <ac:spMk id="2" creationId="{514E659E-7476-D9C9-83DC-B1B70A9A67EB}"/>
          </ac:spMkLst>
        </pc:spChg>
        <pc:spChg chg="mod">
          <ac:chgData name="Swapnil Magar" userId="b3e5228fc72311f9" providerId="LiveId" clId="{B64CE364-6F39-4845-B32A-D646693A8504}" dt="2023-10-26T11:19:59.745" v="816"/>
          <ac:spMkLst>
            <pc:docMk/>
            <pc:sldMasterMk cId="418231122" sldId="2147484449"/>
            <ac:spMk id="3" creationId="{571BD18C-2934-2B0E-2605-5B5F6D32AF4F}"/>
          </ac:spMkLst>
        </pc:spChg>
        <pc:spChg chg="mod">
          <ac:chgData name="Swapnil Magar" userId="b3e5228fc72311f9" providerId="LiveId" clId="{B64CE364-6F39-4845-B32A-D646693A8504}" dt="2023-10-26T11:19:59.745" v="816"/>
          <ac:spMkLst>
            <pc:docMk/>
            <pc:sldMasterMk cId="418231122" sldId="2147484449"/>
            <ac:spMk id="4" creationId="{FC96D2C3-590B-F9D8-9659-F6FA2E9CB3E2}"/>
          </ac:spMkLst>
        </pc:spChg>
        <pc:spChg chg="mod">
          <ac:chgData name="Swapnil Magar" userId="b3e5228fc72311f9" providerId="LiveId" clId="{B64CE364-6F39-4845-B32A-D646693A8504}" dt="2023-10-26T11:19:59.745" v="816"/>
          <ac:spMkLst>
            <pc:docMk/>
            <pc:sldMasterMk cId="418231122" sldId="2147484449"/>
            <ac:spMk id="5" creationId="{039EEB98-DA7C-3F7D-BF38-37170F2FA8D7}"/>
          </ac:spMkLst>
        </pc:spChg>
        <pc:spChg chg="mod">
          <ac:chgData name="Swapnil Magar" userId="b3e5228fc72311f9" providerId="LiveId" clId="{B64CE364-6F39-4845-B32A-D646693A8504}" dt="2023-10-26T11:19:59.745" v="816"/>
          <ac:spMkLst>
            <pc:docMk/>
            <pc:sldMasterMk cId="418231122" sldId="2147484449"/>
            <ac:spMk id="6" creationId="{CD5F6720-A280-3C34-F21B-F3E406F41D66}"/>
          </ac:spMkLst>
        </pc:sp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228058850" sldId="2147484450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28058850" sldId="2147484450"/>
              <ac:spMk id="2" creationId="{9302D6B1-02FD-437C-88B0-1460E12C282F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28058850" sldId="2147484450"/>
              <ac:spMk id="3" creationId="{9A4E2604-0F09-6ED2-FC78-16351917F91E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200078983" sldId="2147484452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00078983" sldId="2147484452"/>
              <ac:spMk id="2" creationId="{2B0971AB-E322-49FF-A796-4D2EF09EDA5E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00078983" sldId="2147484452"/>
              <ac:spMk id="3" creationId="{AFFAC8BE-C42F-5E35-B6ED-005DEAE5AB4A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3913260514" sldId="2147484453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3913260514" sldId="2147484453"/>
              <ac:spMk id="3" creationId="{047C93C0-782F-8476-A9A9-9287888F1264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3913260514" sldId="2147484453"/>
              <ac:spMk id="4" creationId="{1C4D6B20-E9C1-60B0-DCE0-84E99B338F2E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19086459" sldId="2147484454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9086459" sldId="2147484454"/>
              <ac:spMk id="2" creationId="{11817816-DDFE-6E7B-6345-EDC46694BCB3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9086459" sldId="2147484454"/>
              <ac:spMk id="3" creationId="{1BB4EFA7-ECC4-C18C-D158-B35A11FCD0C4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9086459" sldId="2147484454"/>
              <ac:spMk id="4" creationId="{C6F7C3A8-0E5E-AF74-6AD5-6305FE2432CB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9086459" sldId="2147484454"/>
              <ac:spMk id="5" creationId="{2CAA0624-377E-D037-9C2E-28F2D1D30C34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9086459" sldId="2147484454"/>
              <ac:spMk id="6" creationId="{37022B59-4CBF-AE6D-F8EA-65025BF6443C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297133058" sldId="2147484457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97133058" sldId="2147484457"/>
              <ac:spMk id="2" creationId="{1BFF123F-7847-3B50-1218-9E887878F3D5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97133058" sldId="2147484457"/>
              <ac:spMk id="3" creationId="{1FC96393-696E-38BA-5950-046CF1949BD0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297133058" sldId="2147484457"/>
              <ac:spMk id="4" creationId="{D1BBCBAF-4F9D-DBCA-BFF4-F850B7DC4A18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3664358420" sldId="2147484458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3664358420" sldId="2147484458"/>
              <ac:spMk id="2" creationId="{F51D0625-8DF4-6AB4-9FB2-BB23D77E46B8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3664358420" sldId="2147484458"/>
              <ac:spMk id="3" creationId="{BB5B873F-4252-2375-8836-2EAAD54B5B55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3664358420" sldId="2147484458"/>
              <ac:spMk id="4" creationId="{9ED323E7-CB65-F5E3-63CB-0A03C55DB2E6}"/>
            </ac:spMkLst>
          </pc:spChg>
        </pc:sldLayoutChg>
        <pc:sldLayoutChg chg="modSp">
          <pc:chgData name="Swapnil Magar" userId="b3e5228fc72311f9" providerId="LiveId" clId="{B64CE364-6F39-4845-B32A-D646693A8504}" dt="2023-10-26T11:19:59.745" v="816"/>
          <pc:sldLayoutMkLst>
            <pc:docMk/>
            <pc:sldMasterMk cId="418231122" sldId="2147484449"/>
            <pc:sldLayoutMk cId="1508656723" sldId="2147484460"/>
          </pc:sldLayoutMkLst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508656723" sldId="2147484460"/>
              <ac:spMk id="2" creationId="{CD4EB1BC-396F-F32D-81CC-1BFE64CCE3DC}"/>
            </ac:spMkLst>
          </pc:spChg>
          <pc:spChg chg="mod">
            <ac:chgData name="Swapnil Magar" userId="b3e5228fc72311f9" providerId="LiveId" clId="{B64CE364-6F39-4845-B32A-D646693A8504}" dt="2023-10-26T11:19:59.745" v="816"/>
            <ac:spMkLst>
              <pc:docMk/>
              <pc:sldMasterMk cId="418231122" sldId="2147484449"/>
              <pc:sldLayoutMk cId="1508656723" sldId="2147484460"/>
              <ac:spMk id="3" creationId="{262E747D-A9A3-CED0-F0FD-938089992B3E}"/>
            </ac:spMkLst>
          </pc:spChg>
        </pc:sldLayoutChg>
      </pc:sldMasterChg>
      <pc:sldMasterChg chg="modSp modSldLayout">
        <pc:chgData name="Swapnil Magar" userId="b3e5228fc72311f9" providerId="LiveId" clId="{B64CE364-6F39-4845-B32A-D646693A8504}" dt="2023-10-26T11:18:52.937" v="814"/>
        <pc:sldMasterMkLst>
          <pc:docMk/>
          <pc:sldMasterMk cId="455850162" sldId="2147484461"/>
        </pc:sldMasterMkLst>
        <pc:spChg chg="mod">
          <ac:chgData name="Swapnil Magar" userId="b3e5228fc72311f9" providerId="LiveId" clId="{B64CE364-6F39-4845-B32A-D646693A8504}" dt="2023-10-26T11:18:52.937" v="814"/>
          <ac:spMkLst>
            <pc:docMk/>
            <pc:sldMasterMk cId="455850162" sldId="2147484461"/>
            <ac:spMk id="2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937" v="814"/>
          <ac:spMkLst>
            <pc:docMk/>
            <pc:sldMasterMk cId="455850162" sldId="2147484461"/>
            <ac:spMk id="3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937" v="814"/>
          <ac:spMkLst>
            <pc:docMk/>
            <pc:sldMasterMk cId="455850162" sldId="2147484461"/>
            <ac:spMk id="4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937" v="814"/>
          <ac:spMkLst>
            <pc:docMk/>
            <pc:sldMasterMk cId="455850162" sldId="2147484461"/>
            <ac:spMk id="5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937" v="814"/>
          <ac:spMkLst>
            <pc:docMk/>
            <pc:sldMasterMk cId="455850162" sldId="2147484461"/>
            <ac:spMk id="6" creationId="{00000000-0000-0000-0000-000000000000}"/>
          </ac:spMkLst>
        </pc:sp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1249527786" sldId="2147484462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1249527786" sldId="2147484462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1249527786" sldId="2147484462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1066188524" sldId="2147484464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1066188524" sldId="2147484464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1066188524" sldId="2147484464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2885945158" sldId="2147484465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885945158" sldId="2147484465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885945158" sldId="2147484465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2245979550" sldId="2147484466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245979550" sldId="2147484466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245979550" sldId="2147484466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245979550" sldId="2147484466"/>
              <ac:spMk id="4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245979550" sldId="2147484466"/>
              <ac:spMk id="5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2245979550" sldId="2147484466"/>
              <ac:spMk id="6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767186051" sldId="2147484469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767186051" sldId="2147484469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767186051" sldId="2147484469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767186051" sldId="2147484469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426324036" sldId="2147484470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426324036" sldId="2147484470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426324036" sldId="2147484470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426324036" sldId="2147484470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937" v="814"/>
          <pc:sldLayoutMkLst>
            <pc:docMk/>
            <pc:sldMasterMk cId="455850162" sldId="2147484461"/>
            <pc:sldLayoutMk cId="3406601124" sldId="2147484472"/>
          </pc:sldLayoutMkLst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3406601124" sldId="2147484472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937" v="814"/>
            <ac:spMkLst>
              <pc:docMk/>
              <pc:sldMasterMk cId="455850162" sldId="2147484461"/>
              <pc:sldLayoutMk cId="3406601124" sldId="2147484472"/>
              <ac:spMk id="3" creationId="{00000000-0000-0000-0000-000000000000}"/>
            </ac:spMkLst>
          </pc:spChg>
        </pc:sldLayoutChg>
      </pc:sldMasterChg>
      <pc:sldMasterChg chg="modSp modSldLayout">
        <pc:chgData name="Swapnil Magar" userId="b3e5228fc72311f9" providerId="LiveId" clId="{B64CE364-6F39-4845-B32A-D646693A8504}" dt="2023-10-26T11:16:44.308" v="810"/>
        <pc:sldMasterMkLst>
          <pc:docMk/>
          <pc:sldMasterMk cId="4124906565" sldId="2147484461"/>
        </pc:sldMasterMkLst>
        <pc:spChg chg="mod">
          <ac:chgData name="Swapnil Magar" userId="b3e5228fc72311f9" providerId="LiveId" clId="{B64CE364-6F39-4845-B32A-D646693A8504}" dt="2023-10-26T11:16:44.308" v="810"/>
          <ac:spMkLst>
            <pc:docMk/>
            <pc:sldMasterMk cId="4124906565" sldId="2147484461"/>
            <ac:spMk id="2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6:44.308" v="810"/>
          <ac:spMkLst>
            <pc:docMk/>
            <pc:sldMasterMk cId="4124906565" sldId="2147484461"/>
            <ac:spMk id="3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6:44.308" v="810"/>
          <ac:spMkLst>
            <pc:docMk/>
            <pc:sldMasterMk cId="4124906565" sldId="2147484461"/>
            <ac:spMk id="4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6:44.308" v="810"/>
          <ac:spMkLst>
            <pc:docMk/>
            <pc:sldMasterMk cId="4124906565" sldId="2147484461"/>
            <ac:spMk id="5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6:44.308" v="810"/>
          <ac:spMkLst>
            <pc:docMk/>
            <pc:sldMasterMk cId="4124906565" sldId="2147484461"/>
            <ac:spMk id="6" creationId="{00000000-0000-0000-0000-000000000000}"/>
          </ac:spMkLst>
        </pc:sp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1003733189" sldId="2147484462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1003733189" sldId="2147484462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1003733189" sldId="2147484462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2218333392" sldId="2147484464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218333392" sldId="2147484464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218333392" sldId="2147484464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2535059524" sldId="2147484465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535059524" sldId="2147484465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535059524" sldId="2147484465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3617919574" sldId="2147484466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617919574" sldId="2147484466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617919574" sldId="2147484466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617919574" sldId="2147484466"/>
              <ac:spMk id="4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617919574" sldId="2147484466"/>
              <ac:spMk id="5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617919574" sldId="2147484466"/>
              <ac:spMk id="6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1628231748" sldId="2147484469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1628231748" sldId="2147484469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1628231748" sldId="2147484469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1628231748" sldId="2147484469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2439899778" sldId="2147484470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439899778" sldId="2147484470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439899778" sldId="2147484470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2439899778" sldId="2147484470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6:44.308" v="810"/>
          <pc:sldLayoutMkLst>
            <pc:docMk/>
            <pc:sldMasterMk cId="4124906565" sldId="2147484461"/>
            <pc:sldLayoutMk cId="3074939849" sldId="2147484472"/>
          </pc:sldLayoutMkLst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074939849" sldId="2147484472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6:44.308" v="810"/>
            <ac:spMkLst>
              <pc:docMk/>
              <pc:sldMasterMk cId="4124906565" sldId="2147484461"/>
              <pc:sldLayoutMk cId="3074939849" sldId="2147484472"/>
              <ac:spMk id="3" creationId="{00000000-0000-0000-0000-000000000000}"/>
            </ac:spMkLst>
          </pc:spChg>
        </pc:sldLayoutChg>
      </pc:sldMasterChg>
      <pc:sldMasterChg chg="modSp modSldLayout">
        <pc:chgData name="Swapnil Magar" userId="b3e5228fc72311f9" providerId="LiveId" clId="{B64CE364-6F39-4845-B32A-D646693A8504}" dt="2023-10-26T11:18:52.423" v="813"/>
        <pc:sldMasterMkLst>
          <pc:docMk/>
          <pc:sldMasterMk cId="4178684220" sldId="2147484473"/>
        </pc:sldMasterMkLst>
        <pc:spChg chg="mod">
          <ac:chgData name="Swapnil Magar" userId="b3e5228fc72311f9" providerId="LiveId" clId="{B64CE364-6F39-4845-B32A-D646693A8504}" dt="2023-10-26T11:18:52.423" v="813"/>
          <ac:spMkLst>
            <pc:docMk/>
            <pc:sldMasterMk cId="4178684220" sldId="2147484473"/>
            <ac:spMk id="2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423" v="813"/>
          <ac:spMkLst>
            <pc:docMk/>
            <pc:sldMasterMk cId="4178684220" sldId="2147484473"/>
            <ac:spMk id="3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423" v="813"/>
          <ac:spMkLst>
            <pc:docMk/>
            <pc:sldMasterMk cId="4178684220" sldId="2147484473"/>
            <ac:spMk id="4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423" v="813"/>
          <ac:spMkLst>
            <pc:docMk/>
            <pc:sldMasterMk cId="4178684220" sldId="2147484473"/>
            <ac:spMk id="5" creationId="{00000000-0000-0000-0000-000000000000}"/>
          </ac:spMkLst>
        </pc:spChg>
        <pc:spChg chg="mod">
          <ac:chgData name="Swapnil Magar" userId="b3e5228fc72311f9" providerId="LiveId" clId="{B64CE364-6F39-4845-B32A-D646693A8504}" dt="2023-10-26T11:18:52.423" v="813"/>
          <ac:spMkLst>
            <pc:docMk/>
            <pc:sldMasterMk cId="4178684220" sldId="2147484473"/>
            <ac:spMk id="6" creationId="{00000000-0000-0000-0000-000000000000}"/>
          </ac:spMkLst>
        </pc:sp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3016134694" sldId="2147484474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3016134694" sldId="2147484474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3016134694" sldId="2147484474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1333319716" sldId="2147484476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333319716" sldId="2147484476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333319716" sldId="2147484476"/>
              <ac:spMk id="3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134984176" sldId="2147484477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34984176" sldId="2147484477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34984176" sldId="2147484477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468826686" sldId="2147484478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468826686" sldId="2147484478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468826686" sldId="2147484478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468826686" sldId="2147484478"/>
              <ac:spMk id="4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468826686" sldId="2147484478"/>
              <ac:spMk id="5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468826686" sldId="2147484478"/>
              <ac:spMk id="6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1788129009" sldId="2147484481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788129009" sldId="2147484481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788129009" sldId="2147484481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788129009" sldId="2147484481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3808523882" sldId="2147484482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3808523882" sldId="2147484482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3808523882" sldId="2147484482"/>
              <ac:spMk id="3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3808523882" sldId="2147484482"/>
              <ac:spMk id="4" creationId="{00000000-0000-0000-0000-000000000000}"/>
            </ac:spMkLst>
          </pc:spChg>
        </pc:sldLayoutChg>
        <pc:sldLayoutChg chg="modSp">
          <pc:chgData name="Swapnil Magar" userId="b3e5228fc72311f9" providerId="LiveId" clId="{B64CE364-6F39-4845-B32A-D646693A8504}" dt="2023-10-26T11:18:52.423" v="813"/>
          <pc:sldLayoutMkLst>
            <pc:docMk/>
            <pc:sldMasterMk cId="4178684220" sldId="2147484473"/>
            <pc:sldLayoutMk cId="1861022993" sldId="2147484484"/>
          </pc:sldLayoutMkLst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861022993" sldId="2147484484"/>
              <ac:spMk id="2" creationId="{00000000-0000-0000-0000-000000000000}"/>
            </ac:spMkLst>
          </pc:spChg>
          <pc:spChg chg="mod">
            <ac:chgData name="Swapnil Magar" userId="b3e5228fc72311f9" providerId="LiveId" clId="{B64CE364-6F39-4845-B32A-D646693A8504}" dt="2023-10-26T11:18:52.423" v="813"/>
            <ac:spMkLst>
              <pc:docMk/>
              <pc:sldMasterMk cId="4178684220" sldId="2147484473"/>
              <pc:sldLayoutMk cId="1861022993" sldId="2147484484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713405"/>
            <a:ext cx="30599777" cy="10026815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5126892"/>
            <a:ext cx="26999804" cy="6953434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7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533356"/>
            <a:ext cx="7762444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533356"/>
            <a:ext cx="22837334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21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14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7180114"/>
            <a:ext cx="31049774" cy="11980175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9273626"/>
            <a:ext cx="31049774" cy="6300091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7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666780"/>
            <a:ext cx="15299889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666780"/>
            <a:ext cx="15299889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533362"/>
            <a:ext cx="31049774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7060106"/>
            <a:ext cx="15229574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0520155"/>
            <a:ext cx="15229574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7060106"/>
            <a:ext cx="15304578" cy="3460049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0520155"/>
            <a:ext cx="1530457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69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4146734"/>
            <a:ext cx="18224867" cy="20466969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20028"/>
            <a:ext cx="11610853" cy="672009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4146734"/>
            <a:ext cx="18224867" cy="20466969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640127"/>
            <a:ext cx="11610853" cy="16006905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533362"/>
            <a:ext cx="3104977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666780"/>
            <a:ext cx="3104977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202A-0D0E-439B-9331-54FAB63A0DCD}" type="datetimeFigureOut">
              <a:rPr lang="en-IN" smtClean="0"/>
              <a:pPr/>
              <a:t>05-11-2023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6693734"/>
            <a:ext cx="1214991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6693734"/>
            <a:ext cx="809994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EBE6-ACE8-4947-9BED-6BB89A5BB04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39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3EEF2C-0097-4C7A-AACE-2C6E72AEA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97064"/>
              </p:ext>
            </p:extLst>
          </p:nvPr>
        </p:nvGraphicFramePr>
        <p:xfrm>
          <a:off x="595954" y="4861038"/>
          <a:ext cx="34870298" cy="310463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{3B4B98B0-60AC-42C2-AFA5-B58CD77FA1E5}</a:tableStyleId>
              </a:tblPr>
              <a:tblGrid>
                <a:gridCol w="639996">
                  <a:extLst>
                    <a:ext uri="{9D8B030D-6E8A-4147-A177-3AD203B41FA5}">
                      <a16:colId xmlns:a16="http://schemas.microsoft.com/office/drawing/2014/main" val="1266458728"/>
                    </a:ext>
                  </a:extLst>
                </a:gridCol>
                <a:gridCol w="33590306">
                  <a:extLst>
                    <a:ext uri="{9D8B030D-6E8A-4147-A177-3AD203B41FA5}">
                      <a16:colId xmlns:a16="http://schemas.microsoft.com/office/drawing/2014/main" val="3404282993"/>
                    </a:ext>
                  </a:extLst>
                </a:gridCol>
                <a:gridCol w="639996">
                  <a:extLst>
                    <a:ext uri="{9D8B030D-6E8A-4147-A177-3AD203B41FA5}">
                      <a16:colId xmlns:a16="http://schemas.microsoft.com/office/drawing/2014/main" val="2224780876"/>
                    </a:ext>
                  </a:extLst>
                </a:gridCol>
              </a:tblGrid>
              <a:tr h="1999629">
                <a:tc>
                  <a:txBody>
                    <a:bodyPr/>
                    <a:lstStyle/>
                    <a:p>
                      <a:pPr algn="ctr"/>
                      <a:endParaRPr lang="en-IN" sz="5600" dirty="0"/>
                    </a:p>
                  </a:txBody>
                  <a:tcPr marL="269998" marR="269998" marT="134999" marB="134999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4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1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CONTROLLING ROBOT BY USING GOOGLE ASSISTANT ,BLUETOOTH AND VOICE COMMAND</a:t>
                      </a:r>
                    </a:p>
                  </a:txBody>
                  <a:tcPr marL="269998" marR="269998" marT="134999" marB="134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5600" dirty="0"/>
                    </a:p>
                  </a:txBody>
                  <a:tcPr marL="269998" marR="269998" marT="134999" marB="134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17481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04CC5E3-7DC7-12D0-9D9A-7A395545E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02049"/>
              </p:ext>
            </p:extLst>
          </p:nvPr>
        </p:nvGraphicFramePr>
        <p:xfrm>
          <a:off x="25551610" y="8548703"/>
          <a:ext cx="9764831" cy="1517802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764831">
                  <a:extLst>
                    <a:ext uri="{9D8B030D-6E8A-4147-A177-3AD203B41FA5}">
                      <a16:colId xmlns:a16="http://schemas.microsoft.com/office/drawing/2014/main" val="830391373"/>
                    </a:ext>
                  </a:extLst>
                </a:gridCol>
              </a:tblGrid>
              <a:tr h="986364">
                <a:tc>
                  <a:txBody>
                    <a:bodyPr/>
                    <a:lstStyle/>
                    <a:p>
                      <a:pPr algn="ctr"/>
                      <a:r>
                        <a:rPr lang="en-IN" sz="4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Requirements 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2967588174"/>
                  </a:ext>
                </a:extLst>
              </a:tr>
              <a:tr h="4670491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 Recognition Software</a:t>
                      </a:r>
                      <a:endParaRPr lang="en-IN" sz="3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</a:t>
                      </a:r>
                      <a:endParaRPr lang="en-IN" sz="3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</a:t>
                      </a:r>
                      <a:endParaRPr lang="en-IN" sz="3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NLTK (Natural Language Toolkit)</a:t>
                      </a:r>
                      <a:endParaRPr lang="en-IN" sz="3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Control Software</a:t>
                      </a:r>
                      <a:endParaRPr lang="en-IN" sz="3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2911212014"/>
                  </a:ext>
                </a:extLst>
              </a:tr>
              <a:tr h="986364">
                <a:tc>
                  <a:txBody>
                    <a:bodyPr/>
                    <a:lstStyle/>
                    <a:p>
                      <a:pPr algn="ctr"/>
                      <a:r>
                        <a:rPr lang="en-IN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3552053271"/>
                  </a:ext>
                </a:extLst>
              </a:tr>
              <a:tr h="3255003">
                <a:tc>
                  <a:txBody>
                    <a:bodyPr/>
                    <a:lstStyle/>
                    <a:p>
                      <a:pPr algn="just"/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is implemented by using IOT device to avoid complexity and gain more accuracy and </a:t>
                      </a:r>
                    </a:p>
                    <a:p>
                      <a:pPr algn="just"/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project has proved a way for problem identification it’s management and providing a reliable solution for the same.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3385298118"/>
                  </a:ext>
                </a:extLst>
              </a:tr>
              <a:tr h="986364">
                <a:tc>
                  <a:txBody>
                    <a:bodyPr/>
                    <a:lstStyle/>
                    <a:p>
                      <a:pPr algn="ctr"/>
                      <a:r>
                        <a:rPr lang="en-IN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762958200"/>
                  </a:ext>
                </a:extLst>
              </a:tr>
              <a:tr h="4293441">
                <a:tc>
                  <a:txBody>
                    <a:bodyPr/>
                    <a:lstStyle/>
                    <a:p>
                      <a:pPr algn="just"/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C.o. iRobot, ‘‘iRobot: Our History,” 29 May 2015. [Online]. Available: </a:t>
                      </a:r>
                    </a:p>
                    <a:p>
                      <a:pPr algn="just"/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IN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Bijaieh</a:t>
                      </a:r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W. W. Weaver, and R. D. </a:t>
                      </a:r>
                      <a:r>
                        <a:rPr lang="en-IN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Robinett</a:t>
                      </a:r>
                      <a:r>
                        <a:rPr lang="en-IN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“Effects droop settings on energy storage systems of inverter-based microgrids,” Electrical Drives, Automation and Motion pp. 75–80, June 2018. 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479400597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E447364-165E-C6E6-3C4C-456A109A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81882"/>
              </p:ext>
            </p:extLst>
          </p:nvPr>
        </p:nvGraphicFramePr>
        <p:xfrm>
          <a:off x="810220" y="8548694"/>
          <a:ext cx="8762957" cy="150705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762957">
                  <a:extLst>
                    <a:ext uri="{9D8B030D-6E8A-4147-A177-3AD203B41FA5}">
                      <a16:colId xmlns:a16="http://schemas.microsoft.com/office/drawing/2014/main" val="1922898700"/>
                    </a:ext>
                  </a:extLst>
                </a:gridCol>
              </a:tblGrid>
              <a:tr h="976537">
                <a:tc>
                  <a:txBody>
                    <a:bodyPr/>
                    <a:lstStyle/>
                    <a:p>
                      <a:pPr algn="ctr"/>
                      <a:r>
                        <a:rPr lang="en-IN" sz="4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3580029390"/>
                  </a:ext>
                </a:extLst>
              </a:tr>
              <a:tr h="5566235">
                <a:tc>
                  <a:txBody>
                    <a:bodyPr/>
                    <a:lstStyle/>
                    <a:p>
                      <a:pPr algn="just"/>
                      <a:r>
                        <a:rPr lang="en-US" sz="35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Platform:</a:t>
                      </a:r>
                      <a:r>
                        <a:rPr lang="en-US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heart of the project is a robot platform equipped with motors and wheels for movement, and a Bluetooth module for wireless communication.</a:t>
                      </a:r>
                    </a:p>
                    <a:p>
                      <a:pPr algn="just"/>
                      <a:r>
                        <a:rPr lang="en-US" sz="35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Microcontroller:</a:t>
                      </a:r>
                      <a:r>
                        <a:rPr lang="en-US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microcontroller, such as Arduino or Raspberry Pi, serves as the brain of the robot. It processes incoming voice commands, controls the robot's movements, and manages the Bluetooth communication.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1836958813"/>
                  </a:ext>
                </a:extLst>
              </a:tr>
              <a:tr h="976537">
                <a:tc>
                  <a:txBody>
                    <a:bodyPr/>
                    <a:lstStyle/>
                    <a:p>
                      <a:pPr algn="ctr"/>
                      <a:r>
                        <a:rPr lang="en-IN" sz="4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2580883368"/>
                  </a:ext>
                </a:extLst>
              </a:tr>
              <a:tr h="7551237">
                <a:tc>
                  <a:txBody>
                    <a:bodyPr/>
                    <a:lstStyle/>
                    <a:p>
                      <a:pPr algn="just"/>
                      <a:r>
                        <a:rPr lang="en-US" sz="35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Voice-Activated Control:</a:t>
                      </a:r>
                      <a:r>
                        <a:rPr lang="en-US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Enable users to control the robot through voice commands, creating an intuitive and hands-free interaction.</a:t>
                      </a:r>
                    </a:p>
                    <a:p>
                      <a:pPr algn="just"/>
                      <a:r>
                        <a:rPr lang="en-US" sz="35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Integration with Google Assistant:</a:t>
                      </a:r>
                      <a:r>
                        <a:rPr lang="en-US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Utilize Google Assistant's voice recognition capabilities to understand and process user commands effectively.</a:t>
                      </a:r>
                    </a:p>
                    <a:p>
                      <a:pPr algn="just"/>
                      <a:r>
                        <a:rPr lang="en-US" sz="35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Bluetooth Connectivity:</a:t>
                      </a:r>
                      <a:r>
                        <a:rPr lang="en-US" sz="35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Establish a stable Bluetooth connection between the user's device and the robot's microcontroller to enable real-time communication.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109732452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D8A326-31F7-0B29-4DC5-482EDE9E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0254"/>
              </p:ext>
            </p:extLst>
          </p:nvPr>
        </p:nvGraphicFramePr>
        <p:xfrm>
          <a:off x="9882960" y="8548690"/>
          <a:ext cx="15160038" cy="1507053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160038">
                  <a:extLst>
                    <a:ext uri="{9D8B030D-6E8A-4147-A177-3AD203B41FA5}">
                      <a16:colId xmlns:a16="http://schemas.microsoft.com/office/drawing/2014/main" val="1985563920"/>
                    </a:ext>
                  </a:extLst>
                </a:gridCol>
              </a:tblGrid>
              <a:tr h="1101086">
                <a:tc>
                  <a:txBody>
                    <a:bodyPr/>
                    <a:lstStyle/>
                    <a:p>
                      <a:pPr algn="ctr"/>
                      <a:r>
                        <a:rPr lang="en-IN" sz="4400" dirty="0"/>
                        <a:t>Methodology </a:t>
                      </a:r>
                      <a:endParaRPr lang="en-IN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3873677397"/>
                  </a:ext>
                </a:extLst>
              </a:tr>
              <a:tr h="6488749">
                <a:tc>
                  <a:txBody>
                    <a:bodyPr/>
                    <a:lstStyle/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4119788740"/>
                  </a:ext>
                </a:extLst>
              </a:tr>
              <a:tr h="991953">
                <a:tc>
                  <a:txBody>
                    <a:bodyPr/>
                    <a:lstStyle/>
                    <a:p>
                      <a:pPr algn="ctr"/>
                      <a:r>
                        <a:rPr lang="en-IN" sz="4400" b="1" dirty="0">
                          <a:solidFill>
                            <a:schemeClr val="tx1"/>
                          </a:solidFill>
                        </a:rPr>
                        <a:t>Working Model</a:t>
                      </a:r>
                      <a:endParaRPr lang="en-IN" sz="4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1346321537"/>
                  </a:ext>
                </a:extLst>
              </a:tr>
              <a:tr h="6488749">
                <a:tc>
                  <a:txBody>
                    <a:bodyPr/>
                    <a:lstStyle/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/>
                    </a:p>
                    <a:p>
                      <a:endParaRPr lang="en-IN" sz="5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9998" marR="269998" marT="134999" marB="134999"/>
                </a:tc>
                <a:extLst>
                  <a:ext uri="{0D108BD9-81ED-4DB2-BD59-A6C34878D82A}">
                    <a16:rowId xmlns:a16="http://schemas.microsoft.com/office/drawing/2014/main" val="279907075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A0E58AF-E8DB-BEFF-96A1-49321A1B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38" y="17342209"/>
            <a:ext cx="14961260" cy="6277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82E505-A4DC-3452-DD70-66684EE25CBE}"/>
              </a:ext>
            </a:extLst>
          </p:cNvPr>
          <p:cNvSpPr/>
          <p:nvPr/>
        </p:nvSpPr>
        <p:spPr>
          <a:xfrm>
            <a:off x="10081732" y="12211018"/>
            <a:ext cx="2855681" cy="151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5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4E996-631A-CC0A-953F-20EA6408CD3F}"/>
              </a:ext>
            </a:extLst>
          </p:cNvPr>
          <p:cNvSpPr/>
          <p:nvPr/>
        </p:nvSpPr>
        <p:spPr>
          <a:xfrm>
            <a:off x="13318989" y="12229791"/>
            <a:ext cx="3290601" cy="151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1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F914BB-8EB7-970A-0F4C-D2F1531A2C99}"/>
              </a:ext>
            </a:extLst>
          </p:cNvPr>
          <p:cNvSpPr/>
          <p:nvPr/>
        </p:nvSpPr>
        <p:spPr>
          <a:xfrm>
            <a:off x="17148187" y="12211248"/>
            <a:ext cx="3215548" cy="151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1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Shield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D39E0-B3D0-932F-EAE8-E2F933420E30}"/>
              </a:ext>
            </a:extLst>
          </p:cNvPr>
          <p:cNvSpPr/>
          <p:nvPr/>
        </p:nvSpPr>
        <p:spPr>
          <a:xfrm>
            <a:off x="20872323" y="12215902"/>
            <a:ext cx="3740598" cy="1514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10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9379EB-79F4-499C-6D3A-1C647FFEDEE9}"/>
              </a:ext>
            </a:extLst>
          </p:cNvPr>
          <p:cNvSpPr/>
          <p:nvPr/>
        </p:nvSpPr>
        <p:spPr>
          <a:xfrm>
            <a:off x="15682883" y="9675599"/>
            <a:ext cx="2338634" cy="17826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3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EC4071-92F0-59B3-B292-6BFEE1E07EF4}"/>
              </a:ext>
            </a:extLst>
          </p:cNvPr>
          <p:cNvSpPr/>
          <p:nvPr/>
        </p:nvSpPr>
        <p:spPr>
          <a:xfrm>
            <a:off x="18855251" y="9675599"/>
            <a:ext cx="2338634" cy="17826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3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20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502DA1-BE06-BA02-AAB0-74C7A85F06E9}"/>
              </a:ext>
            </a:extLst>
          </p:cNvPr>
          <p:cNvSpPr/>
          <p:nvPr/>
        </p:nvSpPr>
        <p:spPr>
          <a:xfrm>
            <a:off x="15652869" y="14172959"/>
            <a:ext cx="2338634" cy="17826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3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20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BE2B3-124E-8673-482B-39E74C4DC9D6}"/>
              </a:ext>
            </a:extLst>
          </p:cNvPr>
          <p:cNvSpPr/>
          <p:nvPr/>
        </p:nvSpPr>
        <p:spPr>
          <a:xfrm>
            <a:off x="18823550" y="14160144"/>
            <a:ext cx="2338634" cy="17826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36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IN" sz="20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IN" sz="236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7E78C9-C4BC-4DF9-5A29-6E6895F9BE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202284" y="11434342"/>
            <a:ext cx="1024590" cy="63891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4A994E1-A9EE-D3B9-220B-69DC16D96550}"/>
              </a:ext>
            </a:extLst>
          </p:cNvPr>
          <p:cNvCxnSpPr/>
          <p:nvPr/>
        </p:nvCxnSpPr>
        <p:spPr>
          <a:xfrm rot="5400000" flipH="1" flipV="1">
            <a:off x="19122255" y="11452995"/>
            <a:ext cx="891345" cy="662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7D17D8C-8C45-9BA3-462A-377381F867B7}"/>
              </a:ext>
            </a:extLst>
          </p:cNvPr>
          <p:cNvCxnSpPr>
            <a:cxnSpLocks/>
            <a:endCxn id="18" idx="7"/>
          </p:cNvCxnSpPr>
          <p:nvPr/>
        </p:nvCxnSpPr>
        <p:spPr>
          <a:xfrm rot="5400000">
            <a:off x="17567218" y="13802196"/>
            <a:ext cx="713578" cy="550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9EDA6B-FB51-4D55-22C2-00C0CC4FF7EF}"/>
              </a:ext>
            </a:extLst>
          </p:cNvPr>
          <p:cNvCxnSpPr/>
          <p:nvPr/>
        </p:nvCxnSpPr>
        <p:spPr>
          <a:xfrm>
            <a:off x="12937443" y="12968216"/>
            <a:ext cx="409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E41E13-0EEF-FC29-F58C-E019C2E54E01}"/>
              </a:ext>
            </a:extLst>
          </p:cNvPr>
          <p:cNvCxnSpPr>
            <a:stCxn id="9" idx="3"/>
          </p:cNvCxnSpPr>
          <p:nvPr/>
        </p:nvCxnSpPr>
        <p:spPr>
          <a:xfrm flipV="1">
            <a:off x="16609584" y="12987023"/>
            <a:ext cx="46534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09EA88-FE65-53DB-0751-B675316CC367}"/>
              </a:ext>
            </a:extLst>
          </p:cNvPr>
          <p:cNvCxnSpPr>
            <a:stCxn id="11" idx="3"/>
          </p:cNvCxnSpPr>
          <p:nvPr/>
        </p:nvCxnSpPr>
        <p:spPr>
          <a:xfrm flipV="1">
            <a:off x="20363732" y="12968253"/>
            <a:ext cx="377994" cy="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1470EE-2713-86D0-D5D7-AFF94F7D0699}"/>
              </a:ext>
            </a:extLst>
          </p:cNvPr>
          <p:cNvCxnSpPr/>
          <p:nvPr/>
        </p:nvCxnSpPr>
        <p:spPr>
          <a:xfrm>
            <a:off x="19415076" y="13813798"/>
            <a:ext cx="0" cy="36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</TotalTime>
  <Words>277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Choudhari</dc:creator>
  <cp:lastModifiedBy>Swapnil Magar</cp:lastModifiedBy>
  <cp:revision>12</cp:revision>
  <dcterms:created xsi:type="dcterms:W3CDTF">2022-05-11T05:54:45Z</dcterms:created>
  <dcterms:modified xsi:type="dcterms:W3CDTF">2023-11-04T23:21:57Z</dcterms:modified>
</cp:coreProperties>
</file>