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  <p:sldMasterId id="214748374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3F7E3-3CFF-4303-82D5-77237558FF52}" v="7" dt="2020-12-23T02:13:3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naik" userId="1993c966433deadd" providerId="LiveId" clId="{0A53F7E3-3CFF-4303-82D5-77237558FF52}"/>
    <pc:docChg chg="undo custSel mod modSld">
      <pc:chgData name="swapnil naik" userId="1993c966433deadd" providerId="LiveId" clId="{0A53F7E3-3CFF-4303-82D5-77237558FF52}" dt="2020-12-23T02:13:56.510" v="575" actId="26606"/>
      <pc:docMkLst>
        <pc:docMk/>
      </pc:docMkLst>
      <pc:sldChg chg="addSp modSp mod setBg">
        <pc:chgData name="swapnil naik" userId="1993c966433deadd" providerId="LiveId" clId="{0A53F7E3-3CFF-4303-82D5-77237558FF52}" dt="2020-12-23T02:06:13.713" v="124" actId="1076"/>
        <pc:sldMkLst>
          <pc:docMk/>
          <pc:sldMk cId="0" sldId="256"/>
        </pc:sldMkLst>
        <pc:spChg chg="add">
          <ac:chgData name="swapnil naik" userId="1993c966433deadd" providerId="LiveId" clId="{0A53F7E3-3CFF-4303-82D5-77237558FF52}" dt="2020-12-23T02:04:24.176" v="104" actId="26606"/>
          <ac:spMkLst>
            <pc:docMk/>
            <pc:sldMk cId="0" sldId="256"/>
            <ac:spMk id="75" creationId="{0D187C4E-14B9-4504-B200-5127823FA78C}"/>
          </ac:spMkLst>
        </pc:spChg>
        <pc:spChg chg="mod">
          <ac:chgData name="swapnil naik" userId="1993c966433deadd" providerId="LiveId" clId="{0A53F7E3-3CFF-4303-82D5-77237558FF52}" dt="2020-12-23T02:06:08.639" v="123" actId="27636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swapnil naik" userId="1993c966433deadd" providerId="LiveId" clId="{0A53F7E3-3CFF-4303-82D5-77237558FF52}" dt="2020-12-23T02:05:44.540" v="120" actId="14100"/>
          <ac:spMkLst>
            <pc:docMk/>
            <pc:sldMk cId="0" sldId="256"/>
            <ac:spMk id="134" creationId="{00000000-0000-0000-0000-000000000000}"/>
          </ac:spMkLst>
        </pc:spChg>
        <pc:picChg chg="add mod ord">
          <ac:chgData name="swapnil naik" userId="1993c966433deadd" providerId="LiveId" clId="{0A53F7E3-3CFF-4303-82D5-77237558FF52}" dt="2020-12-23T02:06:13.713" v="124" actId="1076"/>
          <ac:picMkLst>
            <pc:docMk/>
            <pc:sldMk cId="0" sldId="256"/>
            <ac:picMk id="4" creationId="{7A061243-7F74-4123-A7E5-27D2DAF53DF2}"/>
          </ac:picMkLst>
        </pc:picChg>
      </pc:sldChg>
      <pc:sldChg chg="modSp mod">
        <pc:chgData name="swapnil naik" userId="1993c966433deadd" providerId="LiveId" clId="{0A53F7E3-3CFF-4303-82D5-77237558FF52}" dt="2020-12-23T02:08:03.002" v="297" actId="20577"/>
        <pc:sldMkLst>
          <pc:docMk/>
          <pc:sldMk cId="0" sldId="257"/>
        </pc:sldMkLst>
        <pc:spChg chg="mod">
          <ac:chgData name="swapnil naik" userId="1993c966433deadd" providerId="LiveId" clId="{0A53F7E3-3CFF-4303-82D5-77237558FF52}" dt="2020-12-23T02:08:03.002" v="297" actId="20577"/>
          <ac:spMkLst>
            <pc:docMk/>
            <pc:sldMk cId="0" sldId="257"/>
            <ac:spMk id="136" creationId="{00000000-0000-0000-0000-000000000000}"/>
          </ac:spMkLst>
        </pc:spChg>
      </pc:sldChg>
      <pc:sldChg chg="modSp mod">
        <pc:chgData name="swapnil naik" userId="1993c966433deadd" providerId="LiveId" clId="{0A53F7E3-3CFF-4303-82D5-77237558FF52}" dt="2020-12-23T02:09:01.385" v="368"/>
        <pc:sldMkLst>
          <pc:docMk/>
          <pc:sldMk cId="0" sldId="258"/>
        </pc:sldMkLst>
        <pc:spChg chg="mod">
          <ac:chgData name="swapnil naik" userId="1993c966433deadd" providerId="LiveId" clId="{0A53F7E3-3CFF-4303-82D5-77237558FF52}" dt="2020-12-23T02:09:01.385" v="368"/>
          <ac:spMkLst>
            <pc:docMk/>
            <pc:sldMk cId="0" sldId="258"/>
            <ac:spMk id="138" creationId="{00000000-0000-0000-0000-000000000000}"/>
          </ac:spMkLst>
        </pc:spChg>
      </pc:sldChg>
      <pc:sldChg chg="modSp mod">
        <pc:chgData name="swapnil naik" userId="1993c966433deadd" providerId="LiveId" clId="{0A53F7E3-3CFF-4303-82D5-77237558FF52}" dt="2020-12-23T02:09:20.979" v="392" actId="20577"/>
        <pc:sldMkLst>
          <pc:docMk/>
          <pc:sldMk cId="0" sldId="259"/>
        </pc:sldMkLst>
        <pc:spChg chg="mod">
          <ac:chgData name="swapnil naik" userId="1993c966433deadd" providerId="LiveId" clId="{0A53F7E3-3CFF-4303-82D5-77237558FF52}" dt="2020-12-23T02:09:20.979" v="392" actId="20577"/>
          <ac:spMkLst>
            <pc:docMk/>
            <pc:sldMk cId="0" sldId="259"/>
            <ac:spMk id="140" creationId="{00000000-0000-0000-0000-000000000000}"/>
          </ac:spMkLst>
        </pc:spChg>
      </pc:sldChg>
      <pc:sldChg chg="addSp delSp modSp mod">
        <pc:chgData name="swapnil naik" userId="1993c966433deadd" providerId="LiveId" clId="{0A53F7E3-3CFF-4303-82D5-77237558FF52}" dt="2020-12-23T02:10:52.187" v="455" actId="14100"/>
        <pc:sldMkLst>
          <pc:docMk/>
          <pc:sldMk cId="0" sldId="260"/>
        </pc:sldMkLst>
        <pc:spChg chg="mod">
          <ac:chgData name="swapnil naik" userId="1993c966433deadd" providerId="LiveId" clId="{0A53F7E3-3CFF-4303-82D5-77237558FF52}" dt="2020-12-23T02:10:20.260" v="451" actId="20577"/>
          <ac:spMkLst>
            <pc:docMk/>
            <pc:sldMk cId="0" sldId="260"/>
            <ac:spMk id="142" creationId="{00000000-0000-0000-0000-000000000000}"/>
          </ac:spMkLst>
        </pc:spChg>
        <pc:picChg chg="add mod">
          <ac:chgData name="swapnil naik" userId="1993c966433deadd" providerId="LiveId" clId="{0A53F7E3-3CFF-4303-82D5-77237558FF52}" dt="2020-12-23T02:10:52.187" v="455" actId="14100"/>
          <ac:picMkLst>
            <pc:docMk/>
            <pc:sldMk cId="0" sldId="260"/>
            <ac:picMk id="2" creationId="{5F25DCD1-36F3-4A33-BA06-825751728F4B}"/>
          </ac:picMkLst>
        </pc:picChg>
        <pc:picChg chg="del">
          <ac:chgData name="swapnil naik" userId="1993c966433deadd" providerId="LiveId" clId="{0A53F7E3-3CFF-4303-82D5-77237558FF52}" dt="2020-12-23T02:10:24.179" v="452" actId="478"/>
          <ac:picMkLst>
            <pc:docMk/>
            <pc:sldMk cId="0" sldId="260"/>
            <ac:picMk id="143" creationId="{00000000-0000-0000-0000-000000000000}"/>
          </ac:picMkLst>
        </pc:picChg>
      </pc:sldChg>
      <pc:sldChg chg="modSp mod">
        <pc:chgData name="swapnil naik" userId="1993c966433deadd" providerId="LiveId" clId="{0A53F7E3-3CFF-4303-82D5-77237558FF52}" dt="2020-12-23T02:11:50.027" v="457" actId="1076"/>
        <pc:sldMkLst>
          <pc:docMk/>
          <pc:sldMk cId="0" sldId="261"/>
        </pc:sldMkLst>
        <pc:spChg chg="mod">
          <ac:chgData name="swapnil naik" userId="1993c966433deadd" providerId="LiveId" clId="{0A53F7E3-3CFF-4303-82D5-77237558FF52}" dt="2020-12-23T02:11:50.027" v="457" actId="1076"/>
          <ac:spMkLst>
            <pc:docMk/>
            <pc:sldMk cId="0" sldId="261"/>
            <ac:spMk id="145" creationId="{00000000-0000-0000-0000-000000000000}"/>
          </ac:spMkLst>
        </pc:spChg>
      </pc:sldChg>
      <pc:sldChg chg="modSp mod">
        <pc:chgData name="swapnil naik" userId="1993c966433deadd" providerId="LiveId" clId="{0A53F7E3-3CFF-4303-82D5-77237558FF52}" dt="2020-12-23T02:12:57.958" v="535" actId="20577"/>
        <pc:sldMkLst>
          <pc:docMk/>
          <pc:sldMk cId="0" sldId="262"/>
        </pc:sldMkLst>
        <pc:spChg chg="mod">
          <ac:chgData name="swapnil naik" userId="1993c966433deadd" providerId="LiveId" clId="{0A53F7E3-3CFF-4303-82D5-77237558FF52}" dt="2020-12-23T02:12:57.958" v="535" actId="20577"/>
          <ac:spMkLst>
            <pc:docMk/>
            <pc:sldMk cId="0" sldId="262"/>
            <ac:spMk id="147" creationId="{00000000-0000-0000-0000-000000000000}"/>
          </ac:spMkLst>
        </pc:spChg>
      </pc:sldChg>
      <pc:sldChg chg="modSp mod">
        <pc:chgData name="swapnil naik" userId="1993c966433deadd" providerId="LiveId" clId="{0A53F7E3-3CFF-4303-82D5-77237558FF52}" dt="2020-12-23T02:13:19.691" v="568" actId="20577"/>
        <pc:sldMkLst>
          <pc:docMk/>
          <pc:sldMk cId="0" sldId="263"/>
        </pc:sldMkLst>
        <pc:spChg chg="mod">
          <ac:chgData name="swapnil naik" userId="1993c966433deadd" providerId="LiveId" clId="{0A53F7E3-3CFF-4303-82D5-77237558FF52}" dt="2020-12-23T02:13:19.691" v="568" actId="20577"/>
          <ac:spMkLst>
            <pc:docMk/>
            <pc:sldMk cId="0" sldId="263"/>
            <ac:spMk id="149" creationId="{00000000-0000-0000-0000-000000000000}"/>
          </ac:spMkLst>
        </pc:spChg>
      </pc:sldChg>
      <pc:sldChg chg="addSp delSp modSp mod setBg setClrOvrMap">
        <pc:chgData name="swapnil naik" userId="1993c966433deadd" providerId="LiveId" clId="{0A53F7E3-3CFF-4303-82D5-77237558FF52}" dt="2020-12-23T02:13:56.510" v="575" actId="26606"/>
        <pc:sldMkLst>
          <pc:docMk/>
          <pc:sldMk cId="0" sldId="264"/>
        </pc:sldMkLst>
        <pc:spChg chg="add del">
          <ac:chgData name="swapnil naik" userId="1993c966433deadd" providerId="LiveId" clId="{0A53F7E3-3CFF-4303-82D5-77237558FF52}" dt="2020-12-23T02:13:49.619" v="570" actId="26606"/>
          <ac:spMkLst>
            <pc:docMk/>
            <pc:sldMk cId="0" sldId="264"/>
            <ac:spMk id="96" creationId="{57AEB73D-F521-4B19-820F-12DB6BCC8406}"/>
          </ac:spMkLst>
        </pc:spChg>
        <pc:spChg chg="add del">
          <ac:chgData name="swapnil naik" userId="1993c966433deadd" providerId="LiveId" clId="{0A53F7E3-3CFF-4303-82D5-77237558FF52}" dt="2020-12-23T02:13:49.619" v="570" actId="26606"/>
          <ac:spMkLst>
            <pc:docMk/>
            <pc:sldMk cId="0" sldId="264"/>
            <ac:spMk id="103" creationId="{46A0238B-7919-4C52-882E-344BBBF0D27F}"/>
          </ac:spMkLst>
        </pc:spChg>
        <pc:spChg chg="add del">
          <ac:chgData name="swapnil naik" userId="1993c966433deadd" providerId="LiveId" clId="{0A53F7E3-3CFF-4303-82D5-77237558FF52}" dt="2020-12-23T02:13:49.619" v="570" actId="26606"/>
          <ac:spMkLst>
            <pc:docMk/>
            <pc:sldMk cId="0" sldId="264"/>
            <ac:spMk id="105" creationId="{F6449741-B02F-40BC-BC52-49424E6BE052}"/>
          </ac:spMkLst>
        </pc:spChg>
        <pc:spChg chg="add del">
          <ac:chgData name="swapnil naik" userId="1993c966433deadd" providerId="LiveId" clId="{0A53F7E3-3CFF-4303-82D5-77237558FF52}" dt="2020-12-23T02:13:49.619" v="570" actId="26606"/>
          <ac:spMkLst>
            <pc:docMk/>
            <pc:sldMk cId="0" sldId="264"/>
            <ac:spMk id="107" creationId="{C6814A88-54CB-4638-85A3-59E68874B846}"/>
          </ac:spMkLst>
        </pc:spChg>
        <pc:spChg chg="add del">
          <ac:chgData name="swapnil naik" userId="1993c966433deadd" providerId="LiveId" clId="{0A53F7E3-3CFF-4303-82D5-77237558FF52}" dt="2020-12-23T02:13:49.619" v="570" actId="26606"/>
          <ac:spMkLst>
            <pc:docMk/>
            <pc:sldMk cId="0" sldId="264"/>
            <ac:spMk id="109" creationId="{D303BC74-D6DA-47BC-9FBA-A71839FB613F}"/>
          </ac:spMkLst>
        </pc:spChg>
        <pc:spChg chg="add del">
          <ac:chgData name="swapnil naik" userId="1993c966433deadd" providerId="LiveId" clId="{0A53F7E3-3CFF-4303-82D5-77237558FF52}" dt="2020-12-23T02:13:49.619" v="570" actId="26606"/>
          <ac:spMkLst>
            <pc:docMk/>
            <pc:sldMk cId="0" sldId="264"/>
            <ac:spMk id="111" creationId="{59C5479B-4FEF-4C92-9D43-29F00D64DFFD}"/>
          </ac:spMkLst>
        </pc:spChg>
        <pc:spChg chg="add del">
          <ac:chgData name="swapnil naik" userId="1993c966433deadd" providerId="LiveId" clId="{0A53F7E3-3CFF-4303-82D5-77237558FF52}" dt="2020-12-23T02:13:49.619" v="570" actId="26606"/>
          <ac:spMkLst>
            <pc:docMk/>
            <pc:sldMk cId="0" sldId="264"/>
            <ac:spMk id="113" creationId="{7431560F-3C78-4191-93D5-F3F2A2F2F79B}"/>
          </ac:spMkLst>
        </pc:spChg>
        <pc:spChg chg="add del">
          <ac:chgData name="swapnil naik" userId="1993c966433deadd" providerId="LiveId" clId="{0A53F7E3-3CFF-4303-82D5-77237558FF52}" dt="2020-12-23T02:13:49.619" v="570" actId="26606"/>
          <ac:spMkLst>
            <pc:docMk/>
            <pc:sldMk cId="0" sldId="264"/>
            <ac:spMk id="115" creationId="{FDDAF2F8-53FE-4F73-9DE1-06761A489E1F}"/>
          </ac:spMkLst>
        </pc:spChg>
        <pc:spChg chg="mod">
          <ac:chgData name="swapnil naik" userId="1993c966433deadd" providerId="LiveId" clId="{0A53F7E3-3CFF-4303-82D5-77237558FF52}" dt="2020-12-23T02:13:56.510" v="575" actId="26606"/>
          <ac:spMkLst>
            <pc:docMk/>
            <pc:sldMk cId="0" sldId="264"/>
            <ac:spMk id="150" creationId="{00000000-0000-0000-0000-000000000000}"/>
          </ac:spMkLst>
        </pc:spChg>
        <pc:spChg chg="add del">
          <ac:chgData name="swapnil naik" userId="1993c966433deadd" providerId="LiveId" clId="{0A53F7E3-3CFF-4303-82D5-77237558FF52}" dt="2020-12-23T02:13:52.840" v="572" actId="26606"/>
          <ac:spMkLst>
            <pc:docMk/>
            <pc:sldMk cId="0" sldId="264"/>
            <ac:spMk id="153" creationId="{57AEB73D-F521-4B19-820F-12DB6BCC8406}"/>
          </ac:spMkLst>
        </pc:spChg>
        <pc:spChg chg="add del">
          <ac:chgData name="swapnil naik" userId="1993c966433deadd" providerId="LiveId" clId="{0A53F7E3-3CFF-4303-82D5-77237558FF52}" dt="2020-12-23T02:13:52.840" v="572" actId="26606"/>
          <ac:spMkLst>
            <pc:docMk/>
            <pc:sldMk cId="0" sldId="264"/>
            <ac:spMk id="155" creationId="{0A420AC1-9DFB-4806-AB5E-CFD3432E3721}"/>
          </ac:spMkLst>
        </pc:spChg>
        <pc:spChg chg="add del">
          <ac:chgData name="swapnil naik" userId="1993c966433deadd" providerId="LiveId" clId="{0A53F7E3-3CFF-4303-82D5-77237558FF52}" dt="2020-12-23T02:13:56.391" v="574" actId="26606"/>
          <ac:spMkLst>
            <pc:docMk/>
            <pc:sldMk cId="0" sldId="264"/>
            <ac:spMk id="162" creationId="{57AEB73D-F521-4B19-820F-12DB6BCC8406}"/>
          </ac:spMkLst>
        </pc:spChg>
        <pc:spChg chg="add del">
          <ac:chgData name="swapnil naik" userId="1993c966433deadd" providerId="LiveId" clId="{0A53F7E3-3CFF-4303-82D5-77237558FF52}" dt="2020-12-23T02:13:56.391" v="574" actId="26606"/>
          <ac:spMkLst>
            <pc:docMk/>
            <pc:sldMk cId="0" sldId="264"/>
            <ac:spMk id="164" creationId="{36E27C40-104A-4C05-A382-21A40999A1D7}"/>
          </ac:spMkLst>
        </pc:spChg>
        <pc:spChg chg="add del">
          <ac:chgData name="swapnil naik" userId="1993c966433deadd" providerId="LiveId" clId="{0A53F7E3-3CFF-4303-82D5-77237558FF52}" dt="2020-12-23T02:13:56.391" v="574" actId="26606"/>
          <ac:spMkLst>
            <pc:docMk/>
            <pc:sldMk cId="0" sldId="264"/>
            <ac:spMk id="165" creationId="{64A62ED5-69F8-4A9A-959F-BDFA4CB00620}"/>
          </ac:spMkLst>
        </pc:spChg>
        <pc:spChg chg="add del">
          <ac:chgData name="swapnil naik" userId="1993c966433deadd" providerId="LiveId" clId="{0A53F7E3-3CFF-4303-82D5-77237558FF52}" dt="2020-12-23T02:13:56.391" v="574" actId="26606"/>
          <ac:spMkLst>
            <pc:docMk/>
            <pc:sldMk cId="0" sldId="264"/>
            <ac:spMk id="166" creationId="{1E1E0581-3B45-45FA-909D-956C5BA8C38D}"/>
          </ac:spMkLst>
        </pc:spChg>
        <pc:spChg chg="add del">
          <ac:chgData name="swapnil naik" userId="1993c966433deadd" providerId="LiveId" clId="{0A53F7E3-3CFF-4303-82D5-77237558FF52}" dt="2020-12-23T02:13:56.391" v="574" actId="26606"/>
          <ac:spMkLst>
            <pc:docMk/>
            <pc:sldMk cId="0" sldId="264"/>
            <ac:spMk id="167" creationId="{05474103-4A93-4198-B2FA-45EC74FD528A}"/>
          </ac:spMkLst>
        </pc:spChg>
        <pc:spChg chg="add del">
          <ac:chgData name="swapnil naik" userId="1993c966433deadd" providerId="LiveId" clId="{0A53F7E3-3CFF-4303-82D5-77237558FF52}" dt="2020-12-23T02:13:56.391" v="574" actId="26606"/>
          <ac:spMkLst>
            <pc:docMk/>
            <pc:sldMk cId="0" sldId="264"/>
            <ac:spMk id="168" creationId="{59A34BDC-A3E7-4317-A652-4C711537E61E}"/>
          </ac:spMkLst>
        </pc:spChg>
        <pc:spChg chg="add">
          <ac:chgData name="swapnil naik" userId="1993c966433deadd" providerId="LiveId" clId="{0A53F7E3-3CFF-4303-82D5-77237558FF52}" dt="2020-12-23T02:13:56.510" v="575" actId="26606"/>
          <ac:spMkLst>
            <pc:docMk/>
            <pc:sldMk cId="0" sldId="264"/>
            <ac:spMk id="173" creationId="{57AEB73D-F521-4B19-820F-12DB6BCC8406}"/>
          </ac:spMkLst>
        </pc:spChg>
        <pc:spChg chg="add">
          <ac:chgData name="swapnil naik" userId="1993c966433deadd" providerId="LiveId" clId="{0A53F7E3-3CFF-4303-82D5-77237558FF52}" dt="2020-12-23T02:13:56.510" v="575" actId="26606"/>
          <ac:spMkLst>
            <pc:docMk/>
            <pc:sldMk cId="0" sldId="264"/>
            <ac:spMk id="175" creationId="{0A420AC1-9DFB-4806-AB5E-CFD3432E3721}"/>
          </ac:spMkLst>
        </pc:spChg>
        <pc:grpChg chg="add del">
          <ac:chgData name="swapnil naik" userId="1993c966433deadd" providerId="LiveId" clId="{0A53F7E3-3CFF-4303-82D5-77237558FF52}" dt="2020-12-23T02:13:49.619" v="570" actId="26606"/>
          <ac:grpSpMkLst>
            <pc:docMk/>
            <pc:sldMk cId="0" sldId="264"/>
            <ac:grpSpMk id="91" creationId="{D6881CB0-1221-43BE-BE77-866AB4D5547D}"/>
          </ac:grpSpMkLst>
        </pc:grpChg>
        <pc:grpChg chg="add del">
          <ac:chgData name="swapnil naik" userId="1993c966433deadd" providerId="LiveId" clId="{0A53F7E3-3CFF-4303-82D5-77237558FF52}" dt="2020-12-23T02:13:49.619" v="570" actId="26606"/>
          <ac:grpSpMkLst>
            <pc:docMk/>
            <pc:sldMk cId="0" sldId="264"/>
            <ac:grpSpMk id="98" creationId="{173F2476-AF66-478D-98AC-4E572A85CCCE}"/>
          </ac:grpSpMkLst>
        </pc:grpChg>
        <pc:grpChg chg="add del">
          <ac:chgData name="swapnil naik" userId="1993c966433deadd" providerId="LiveId" clId="{0A53F7E3-3CFF-4303-82D5-77237558FF52}" dt="2020-12-23T02:13:52.840" v="572" actId="26606"/>
          <ac:grpSpMkLst>
            <pc:docMk/>
            <pc:sldMk cId="0" sldId="264"/>
            <ac:grpSpMk id="110" creationId="{FA706FD7-DEAC-454E-965A-C6FA0FFE7AFD}"/>
          </ac:grpSpMkLst>
        </pc:grpChg>
        <pc:grpChg chg="add del">
          <ac:chgData name="swapnil naik" userId="1993c966433deadd" providerId="LiveId" clId="{0A53F7E3-3CFF-4303-82D5-77237558FF52}" dt="2020-12-23T02:13:52.840" v="572" actId="26606"/>
          <ac:grpSpMkLst>
            <pc:docMk/>
            <pc:sldMk cId="0" sldId="264"/>
            <ac:grpSpMk id="152" creationId="{D6881CB0-1221-43BE-BE77-866AB4D5547D}"/>
          </ac:grpSpMkLst>
        </pc:grpChg>
        <pc:grpChg chg="add del">
          <ac:chgData name="swapnil naik" userId="1993c966433deadd" providerId="LiveId" clId="{0A53F7E3-3CFF-4303-82D5-77237558FF52}" dt="2020-12-23T02:13:52.840" v="572" actId="26606"/>
          <ac:grpSpMkLst>
            <pc:docMk/>
            <pc:sldMk cId="0" sldId="264"/>
            <ac:grpSpMk id="154" creationId="{173F2476-AF66-478D-98AC-4E572A85CCCE}"/>
          </ac:grpSpMkLst>
        </pc:grpChg>
        <pc:grpChg chg="add del">
          <ac:chgData name="swapnil naik" userId="1993c966433deadd" providerId="LiveId" clId="{0A53F7E3-3CFF-4303-82D5-77237558FF52}" dt="2020-12-23T02:13:52.840" v="572" actId="26606"/>
          <ac:grpSpMkLst>
            <pc:docMk/>
            <pc:sldMk cId="0" sldId="264"/>
            <ac:grpSpMk id="156" creationId="{999FD464-BBF4-4AF0-BF01-7F8848124F88}"/>
          </ac:grpSpMkLst>
        </pc:grpChg>
        <pc:grpChg chg="add del">
          <ac:chgData name="swapnil naik" userId="1993c966433deadd" providerId="LiveId" clId="{0A53F7E3-3CFF-4303-82D5-77237558FF52}" dt="2020-12-23T02:13:56.391" v="574" actId="26606"/>
          <ac:grpSpMkLst>
            <pc:docMk/>
            <pc:sldMk cId="0" sldId="264"/>
            <ac:grpSpMk id="161" creationId="{D6881CB0-1221-43BE-BE77-866AB4D5547D}"/>
          </ac:grpSpMkLst>
        </pc:grpChg>
        <pc:grpChg chg="add del">
          <ac:chgData name="swapnil naik" userId="1993c966433deadd" providerId="LiveId" clId="{0A53F7E3-3CFF-4303-82D5-77237558FF52}" dt="2020-12-23T02:13:56.391" v="574" actId="26606"/>
          <ac:grpSpMkLst>
            <pc:docMk/>
            <pc:sldMk cId="0" sldId="264"/>
            <ac:grpSpMk id="163" creationId="{173F2476-AF66-478D-98AC-4E572A85CCCE}"/>
          </ac:grpSpMkLst>
        </pc:grpChg>
        <pc:grpChg chg="add">
          <ac:chgData name="swapnil naik" userId="1993c966433deadd" providerId="LiveId" clId="{0A53F7E3-3CFF-4303-82D5-77237558FF52}" dt="2020-12-23T02:13:56.510" v="575" actId="26606"/>
          <ac:grpSpMkLst>
            <pc:docMk/>
            <pc:sldMk cId="0" sldId="264"/>
            <ac:grpSpMk id="172" creationId="{D6881CB0-1221-43BE-BE77-866AB4D5547D}"/>
          </ac:grpSpMkLst>
        </pc:grpChg>
        <pc:grpChg chg="add">
          <ac:chgData name="swapnil naik" userId="1993c966433deadd" providerId="LiveId" clId="{0A53F7E3-3CFF-4303-82D5-77237558FF52}" dt="2020-12-23T02:13:56.510" v="575" actId="26606"/>
          <ac:grpSpMkLst>
            <pc:docMk/>
            <pc:sldMk cId="0" sldId="264"/>
            <ac:grpSpMk id="174" creationId="{173F2476-AF66-478D-98AC-4E572A85CCCE}"/>
          </ac:grpSpMkLst>
        </pc:grpChg>
        <pc:grpChg chg="add">
          <ac:chgData name="swapnil naik" userId="1993c966433deadd" providerId="LiveId" clId="{0A53F7E3-3CFF-4303-82D5-77237558FF52}" dt="2020-12-23T02:13:56.510" v="575" actId="26606"/>
          <ac:grpSpMkLst>
            <pc:docMk/>
            <pc:sldMk cId="0" sldId="264"/>
            <ac:grpSpMk id="176" creationId="{999FD464-BBF4-4AF0-BF01-7F8848124F88}"/>
          </ac:grpSpMkLst>
        </pc:grpChg>
        <pc:grpChg chg="add">
          <ac:chgData name="swapnil naik" userId="1993c966433deadd" providerId="LiveId" clId="{0A53F7E3-3CFF-4303-82D5-77237558FF52}" dt="2020-12-23T02:13:56.510" v="575" actId="26606"/>
          <ac:grpSpMkLst>
            <pc:docMk/>
            <pc:sldMk cId="0" sldId="264"/>
            <ac:grpSpMk id="178" creationId="{FA706FD7-DEAC-454E-965A-C6FA0FFE7AFD}"/>
          </ac:grpSpMkLst>
        </pc:grpChg>
        <pc:cxnChg chg="add del">
          <ac:chgData name="swapnil naik" userId="1993c966433deadd" providerId="LiveId" clId="{0A53F7E3-3CFF-4303-82D5-77237558FF52}" dt="2020-12-23T02:13:56.391" v="574" actId="26606"/>
          <ac:cxnSpMkLst>
            <pc:docMk/>
            <pc:sldMk cId="0" sldId="264"/>
            <ac:cxnSpMk id="169" creationId="{9EBAABD3-7850-4600-BF15-44633214A8EA}"/>
          </ac:cxnSpMkLst>
        </pc:cxnChg>
        <pc:cxnChg chg="add del">
          <ac:chgData name="swapnil naik" userId="1993c966433deadd" providerId="LiveId" clId="{0A53F7E3-3CFF-4303-82D5-77237558FF52}" dt="2020-12-23T02:13:56.391" v="574" actId="26606"/>
          <ac:cxnSpMkLst>
            <pc:docMk/>
            <pc:sldMk cId="0" sldId="264"/>
            <ac:cxnSpMk id="170" creationId="{415FFF46-7665-4A66-A43B-FEE4EA3347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5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8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94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0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44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2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1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6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818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382"/>
            <a:ext cx="9148763" cy="5156597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4831893"/>
            <a:ext cx="2057400" cy="273844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4831893"/>
            <a:ext cx="3086100" cy="27384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4831893"/>
            <a:ext cx="2066534" cy="273844"/>
          </a:xfrm>
        </p:spPr>
        <p:txBody>
          <a:bodyPr anchor="ctr"/>
          <a:lstStyle>
            <a:lvl1pPr algn="l">
              <a:defRPr sz="9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23813"/>
            <a:ext cx="0" cy="1191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5490225" y="350839"/>
            <a:ext cx="3656410" cy="4442222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767901"/>
            <a:ext cx="2845259" cy="251223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292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3709033"/>
            <a:ext cx="2845259" cy="77832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5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76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93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1" y="-3509"/>
            <a:ext cx="9150461" cy="514700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839516" y="946548"/>
            <a:ext cx="5464969" cy="3250406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4722548"/>
            <a:ext cx="2057400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4722548"/>
            <a:ext cx="3086100" cy="273844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4722548"/>
            <a:ext cx="2086157" cy="273844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372935"/>
            <a:ext cx="4394793" cy="1381286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292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3132099"/>
            <a:ext cx="3424856" cy="779105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5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561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4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13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2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4" y="425196"/>
            <a:ext cx="6577930" cy="1172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4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4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7813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7813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95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4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300536" y="271819"/>
            <a:ext cx="2621984" cy="465329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57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6429343" y="340261"/>
            <a:ext cx="2557084" cy="4392971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7" y="1127930"/>
            <a:ext cx="2420786" cy="1265943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331060"/>
            <a:ext cx="5697780" cy="42409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7" y="2417853"/>
            <a:ext cx="2420786" cy="2154148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4714875"/>
            <a:ext cx="2420786" cy="273844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4875"/>
            <a:ext cx="5697780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7" y="280203"/>
            <a:ext cx="2420786" cy="612361"/>
          </a:xfrm>
        </p:spPr>
        <p:txBody>
          <a:bodyPr anchor="t"/>
          <a:lstStyle>
            <a:lvl1pPr algn="l">
              <a:defRPr sz="33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4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6429343" y="340261"/>
            <a:ext cx="2557084" cy="4392971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6" y="1127933"/>
            <a:ext cx="2422969" cy="1265943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6" y="2417854"/>
            <a:ext cx="2420874" cy="2154146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366" y="4718304"/>
            <a:ext cx="2420874" cy="273844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8304"/>
            <a:ext cx="5698998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6" y="280205"/>
            <a:ext cx="2420874" cy="612362"/>
          </a:xfrm>
        </p:spPr>
        <p:txBody>
          <a:bodyPr anchor="t"/>
          <a:lstStyle>
            <a:lvl1pPr algn="l">
              <a:defRPr sz="33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15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38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300536" y="271819"/>
            <a:ext cx="2621984" cy="4653291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474" y="380278"/>
            <a:ext cx="1178720" cy="4004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393280"/>
            <a:ext cx="4469683" cy="3991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4722462"/>
            <a:ext cx="1879497" cy="273844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4722462"/>
            <a:ext cx="44696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50983" y="2139901"/>
            <a:ext cx="4037450" cy="453202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6833687" y="428627"/>
            <a:ext cx="0" cy="39566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7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7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1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7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8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0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4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8" y="0"/>
            <a:ext cx="120254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4569649"/>
            <a:ext cx="745301" cy="57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1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300536" y="271819"/>
            <a:ext cx="2621984" cy="4653291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6" y="426259"/>
            <a:ext cx="6577928" cy="117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1828800"/>
            <a:ext cx="6577928" cy="273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47224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5" y="4722462"/>
            <a:ext cx="42505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749" y="542496"/>
            <a:ext cx="1413261" cy="453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200276" y="1632007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3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3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5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3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2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ere to Eat and Drink with a View of Downtown Houston - Eater Houston">
            <a:extLst>
              <a:ext uri="{FF2B5EF4-FFF2-40B4-BE49-F238E27FC236}">
                <a16:creationId xmlns:a16="http://schemas.microsoft.com/office/drawing/2014/main" id="{7A061243-7F74-4123-A7E5-27D2DAF53DF2}"/>
              </a:ext>
            </a:extLst>
          </p:cNvPr>
          <p:cNvPicPr/>
          <p:nvPr/>
        </p:nvPicPr>
        <p:blipFill rotWithShape="1">
          <a:blip r:embed="rId2" cstate="print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0" y="0"/>
            <a:ext cx="9143980" cy="5143489"/>
          </a:xfrm>
          <a:prstGeom prst="rect">
            <a:avLst/>
          </a:prstGeom>
          <a:noFill/>
        </p:spPr>
      </p:pic>
      <p:sp>
        <p:nvSpPr>
          <p:cNvPr id="133" name="CustomShape 1"/>
          <p:cNvSpPr/>
          <p:nvPr/>
        </p:nvSpPr>
        <p:spPr>
          <a:xfrm>
            <a:off x="484583" y="339538"/>
            <a:ext cx="7053542" cy="10503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trike="noStrike" spc="-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COURSERA CAPSTONE</a:t>
            </a:r>
            <a:br>
              <a:rPr lang="en-US" sz="1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700" strike="noStrike" spc="-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IBM APPLIED DATA SCIENCE CAPSTONE</a:t>
            </a:r>
            <a:br>
              <a:rPr lang="en-US" sz="1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700" strike="noStrike" spc="-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CustomShape 2"/>
          <p:cNvSpPr/>
          <p:nvPr/>
        </p:nvSpPr>
        <p:spPr>
          <a:xfrm>
            <a:off x="827484" y="1539688"/>
            <a:ext cx="7518702" cy="31466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latin typeface="+mj-lt"/>
                <a:ea typeface="+mj-ea"/>
                <a:cs typeface="+mj-cs"/>
              </a:rPr>
              <a:t>Setting up an Indian Vegetarian Restaurant in Houston, TX, USA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trike="noStrike" spc="-1" dirty="0">
              <a:latin typeface="+mj-lt"/>
              <a:ea typeface="+mj-ea"/>
              <a:cs typeface="+mj-cs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latin typeface="+mj-lt"/>
                <a:ea typeface="+mj-ea"/>
                <a:cs typeface="+mj-cs"/>
              </a:rPr>
              <a:t>SWAPNIL NAIK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1" dirty="0">
                <a:latin typeface="+mj-lt"/>
                <a:ea typeface="+mj-ea"/>
                <a:cs typeface="+mj-cs"/>
              </a:rPr>
              <a:t>Dallas, TX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latin typeface="+mj-lt"/>
                <a:ea typeface="+mj-ea"/>
                <a:cs typeface="+mj-cs"/>
              </a:rPr>
              <a:t>DEC 2020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trike="noStrike" spc="-1" dirty="0">
                <a:latin typeface="+mj-lt"/>
                <a:ea typeface="+mj-ea"/>
                <a:cs typeface="+mj-cs"/>
              </a:rPr>
              <a:t>                                                       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strike="noStrike" spc="-1" dirty="0">
                <a:latin typeface="+mj-lt"/>
                <a:ea typeface="+mj-ea"/>
                <a:cs typeface="+mj-cs"/>
              </a:rPr>
              <a:t>                                        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trike="noStrike" spc="-1" dirty="0">
                <a:latin typeface="+mj-lt"/>
                <a:ea typeface="+mj-ea"/>
                <a:cs typeface="+mj-cs"/>
              </a:rPr>
              <a:t>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67920" y="31932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7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BUSINESS PROBLEM</a:t>
            </a:r>
            <a:endParaRPr lang="en-IN" sz="27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50080" y="1374480"/>
            <a:ext cx="7889760" cy="363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IN" sz="16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 </a:t>
            </a:r>
            <a:r>
              <a:rPr lang="en-IN" sz="16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Location of the Indian Vegetarian Restaurant in a US City is one of the most important decisions that will determine whether the Restaurant will be a success or a failure. 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6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16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Objective: To analyse and select the best locations in the city of </a:t>
            </a:r>
            <a:r>
              <a:rPr lang="en-IN" sz="1600" b="0" strike="noStrike" spc="-1" dirty="0" err="1">
                <a:solidFill>
                  <a:srgbClr val="FFFFFF"/>
                </a:solidFill>
                <a:latin typeface="Montserrat"/>
                <a:ea typeface="Montserrat"/>
              </a:rPr>
              <a:t>Houston,TX</a:t>
            </a:r>
            <a:r>
              <a:rPr lang="en-IN" sz="16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 to open a new shopping mall.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6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16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Business question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6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➢Which part and </a:t>
            </a:r>
            <a:r>
              <a:rPr lang="en-IN" sz="1600" b="0" strike="noStrike" spc="-1" dirty="0" err="1">
                <a:solidFill>
                  <a:srgbClr val="FFFFFF"/>
                </a:solidFill>
                <a:latin typeface="Montserrat"/>
                <a:ea typeface="Montserrat"/>
              </a:rPr>
              <a:t>neighborhood</a:t>
            </a:r>
            <a:r>
              <a:rPr lang="en-IN" sz="16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of Houston should my friend open an Indian Vegetarian Restaurant.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                                DATA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47280" y="1382400"/>
            <a:ext cx="8339040" cy="401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 Data required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➢List of neighbourhoods in Houston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➢Latitude and longitude coordinates of the neighbourhoods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➢Venue data, particularly data related to </a:t>
            </a:r>
            <a:r>
              <a:rPr lang="en-IN" sz="1700" spc="-1" dirty="0">
                <a:solidFill>
                  <a:srgbClr val="FFFFFF"/>
                </a:solidFill>
                <a:latin typeface="Montserrat"/>
                <a:ea typeface="Montserrat"/>
              </a:rPr>
              <a:t>Vegetarian restaurants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 </a:t>
            </a: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Sources of data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➢Wikipedia page for neighbourhoods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(https://en.wikipedia.org/wiki/List_of_Houston_neighborhoods)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➢Geocoder package for latitude and longitude coordinates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➢Foursquare API for venue data</a:t>
            </a:r>
            <a:endParaRPr lang="en-IN" sz="17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METHODOLOGY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35320" y="1397520"/>
            <a:ext cx="8368560" cy="36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20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Web scraping Wikipedia page for neighbourhoods list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20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Get latitude and longitude coordinates using Geocoder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20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Use Foursquare API to get venue data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20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Group data by neighbourhood and taking the mean of the frequency of occurrence of each venue category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20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Filter venue category by Vegetarian Restaurants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20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Perform clustering on the data by using k-means clustering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20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Visualize the clusters in a map using Folium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RESULTS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48680" y="1412280"/>
            <a:ext cx="4235760" cy="35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7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 </a:t>
            </a: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Categorized the neighbourhoods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into 2 clusters :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➢Cluster 0: Neighbourhoods with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very less/nil  number of shopping malls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➢Cluster 1: Neighbourhoods with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Some concentration of Vegetarian Restaurants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7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5DCD1-36F3-4A33-BA06-82575172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86" y="1467465"/>
            <a:ext cx="5348594" cy="319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DISCUSSION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73480" y="850500"/>
            <a:ext cx="7997040" cy="340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observations noted from the map in the Results section, the Vegetarian/Vegan Restaurants are very sparsely concentrated in the southwest area of Houston city, with the higher number in cluster 1and moderate number in cluster 0 . This represents a great opportunity and high potential areas to open new Vegetarian/Vegan Restaurants as there is very little to no competition from existing establishments. Meanwhile, Vegetarian/Vegan Restaurants in cluster 1 are likely suffering from more competition due to oversupply and high concentration of Vegetarian/Vegan Restaurants. From another perspective, the results also show that the oversupply of Vegetarian/Vegan Restaurants mostly happened in the suburb area of the city, with the central area still have very few Vegetarian/Vegan Restaurants. Therefore, this project recommends my friend  to capitalize on these findings to open new Vegetarian/Vegan Restaurants in Neighborhoods in cluster 0 with little to no competition.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RECOMMENDATIONS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IN" sz="15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 </a:t>
            </a:r>
            <a:r>
              <a:rPr lang="en-IN" sz="15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Open new Indian </a:t>
            </a:r>
            <a:r>
              <a:rPr lang="en-IN" sz="1500" b="0" strike="noStrike" spc="-1" dirty="0" err="1">
                <a:solidFill>
                  <a:srgbClr val="FFFFFF"/>
                </a:solidFill>
                <a:latin typeface="Montserrat"/>
                <a:ea typeface="Montserrat"/>
              </a:rPr>
              <a:t>Vegetarain</a:t>
            </a:r>
            <a:r>
              <a:rPr lang="en-IN" sz="15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Restaurant in neighbourhoods in cluster 0 with little to no competition</a:t>
            </a:r>
            <a:endParaRPr lang="en-IN" sz="15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5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</a:t>
            </a:r>
            <a:r>
              <a:rPr lang="en-IN" sz="15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Can also open in neighbourhoods in cluster 1 with moderate competition if have unique selling propositions to stand out from the </a:t>
            </a:r>
            <a:r>
              <a:rPr lang="en-IN" sz="1500" b="0" strike="noStrike" spc="-1" dirty="0" err="1">
                <a:solidFill>
                  <a:srgbClr val="FFFFFF"/>
                </a:solidFill>
                <a:latin typeface="Montserrat"/>
                <a:ea typeface="Montserrat"/>
              </a:rPr>
              <a:t>competition,as</a:t>
            </a:r>
            <a:r>
              <a:rPr lang="en-IN" sz="15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the concentration is </a:t>
            </a:r>
            <a:r>
              <a:rPr lang="en-IN" sz="1500" b="0" strike="noStrike" spc="-1" dirty="0" err="1">
                <a:solidFill>
                  <a:srgbClr val="FFFFFF"/>
                </a:solidFill>
                <a:latin typeface="Montserrat"/>
                <a:ea typeface="Montserrat"/>
              </a:rPr>
              <a:t>stil</a:t>
            </a:r>
            <a:r>
              <a:rPr lang="en-IN" sz="15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sparse</a:t>
            </a:r>
            <a:endParaRPr lang="en-IN" sz="15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CONCLUSIONS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IN" sz="17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 </a:t>
            </a: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Answer to business question: The neighbourhoods in cluster 0 are the most preferred locations to open a new shopping mall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7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• </a:t>
            </a:r>
            <a:r>
              <a:rPr lang="en-IN" sz="17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Findings of this project will help the relevant stakeholders to capitalize on the opportunities on high potential locations while avoiding overcrowded areas in their decisions to open a new Indian Vegetarian restaurant.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IN" sz="17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90">
            <a:extLst>
              <a:ext uri="{FF2B5EF4-FFF2-40B4-BE49-F238E27FC236}">
                <a16:creationId xmlns:a16="http://schemas.microsoft.com/office/drawing/2014/main" id="{D6881CB0-1221-43BE-BE77-866AB4D5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81"/>
            <a:ext cx="9148763" cy="5156597"/>
            <a:chOff x="0" y="3175"/>
            <a:chExt cx="12198350" cy="6875463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BD77A15-12B8-4FAB-A167-E0D60E5C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A5D0DD1E-3DFD-459C-AF93-74007A3D1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C1E32EF0-93A9-42DF-953A-1574E58C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7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2084" y="23812"/>
            <a:ext cx="0" cy="1191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74" name="Group 97">
            <a:extLst>
              <a:ext uri="{FF2B5EF4-FFF2-40B4-BE49-F238E27FC236}">
                <a16:creationId xmlns:a16="http://schemas.microsoft.com/office/drawing/2014/main" id="{173F2476-AF66-478D-98AC-4E572A85C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90225" y="350838"/>
            <a:ext cx="3656409" cy="4442222"/>
            <a:chOff x="7320300" y="467784"/>
            <a:chExt cx="4875213" cy="5922963"/>
          </a:xfrm>
        </p:grpSpPr>
        <p:sp>
          <p:nvSpPr>
            <p:cNvPr id="99" name="Freeform 206">
              <a:extLst>
                <a:ext uri="{FF2B5EF4-FFF2-40B4-BE49-F238E27FC236}">
                  <a16:creationId xmlns:a16="http://schemas.microsoft.com/office/drawing/2014/main" id="{C1FF5215-F946-48D6-BA7C-5BCEBE2D1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0" name="Freeform 211">
              <a:extLst>
                <a:ext uri="{FF2B5EF4-FFF2-40B4-BE49-F238E27FC236}">
                  <a16:creationId xmlns:a16="http://schemas.microsoft.com/office/drawing/2014/main" id="{E9B1CB7D-F5B1-40C6-9E55-F1314B9B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0F5362-ECD6-4C1D-9DFE-15BF7094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Rectangle 102">
            <a:extLst>
              <a:ext uri="{FF2B5EF4-FFF2-40B4-BE49-F238E27FC236}">
                <a16:creationId xmlns:a16="http://schemas.microsoft.com/office/drawing/2014/main" id="{0A420AC1-9DFB-4806-AB5E-CFD3432E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04">
            <a:extLst>
              <a:ext uri="{FF2B5EF4-FFF2-40B4-BE49-F238E27FC236}">
                <a16:creationId xmlns:a16="http://schemas.microsoft.com/office/drawing/2014/main" id="{999FD464-BBF4-4AF0-BF01-7F884812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81"/>
            <a:ext cx="9148763" cy="5156597"/>
            <a:chOff x="0" y="3175"/>
            <a:chExt cx="12198350" cy="6875463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94580DAE-FA9C-4749-B517-14F956243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7" name="Freeform 9">
              <a:extLst>
                <a:ext uri="{FF2B5EF4-FFF2-40B4-BE49-F238E27FC236}">
                  <a16:creationId xmlns:a16="http://schemas.microsoft.com/office/drawing/2014/main" id="{97D6EE69-4BE4-42B7-A74A-C6000998E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93EB3562-7FD7-4D4E-B600-10C5DBC5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pSp>
        <p:nvGrpSpPr>
          <p:cNvPr id="178" name="Group 109">
            <a:extLst>
              <a:ext uri="{FF2B5EF4-FFF2-40B4-BE49-F238E27FC236}">
                <a16:creationId xmlns:a16="http://schemas.microsoft.com/office/drawing/2014/main" id="{FA706FD7-DEAC-454E-965A-C6FA0FFE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90225" y="350838"/>
            <a:ext cx="3656409" cy="4442222"/>
            <a:chOff x="7320300" y="467784"/>
            <a:chExt cx="4875213" cy="5922963"/>
          </a:xfrm>
        </p:grpSpPr>
        <p:sp useBgFill="1">
          <p:nvSpPr>
            <p:cNvPr id="179" name="Freeform 206">
              <a:extLst>
                <a:ext uri="{FF2B5EF4-FFF2-40B4-BE49-F238E27FC236}">
                  <a16:creationId xmlns:a16="http://schemas.microsoft.com/office/drawing/2014/main" id="{A9C1E16A-6AAD-44F4-BC00-B4513B9D5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2" name="Freeform 211">
              <a:extLst>
                <a:ext uri="{FF2B5EF4-FFF2-40B4-BE49-F238E27FC236}">
                  <a16:creationId xmlns:a16="http://schemas.microsoft.com/office/drawing/2014/main" id="{ECB4496E-5053-4619-B4D5-177A79FBF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700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0" name="Straight Connector 112">
              <a:extLst>
                <a:ext uri="{FF2B5EF4-FFF2-40B4-BE49-F238E27FC236}">
                  <a16:creationId xmlns:a16="http://schemas.microsoft.com/office/drawing/2014/main" id="{11869781-F8AB-4B93-84F5-24FAC1250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CustomShape 1"/>
          <p:cNvSpPr/>
          <p:nvPr/>
        </p:nvSpPr>
        <p:spPr>
          <a:xfrm>
            <a:off x="5940564" y="767900"/>
            <a:ext cx="2845258" cy="25122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0" strike="noStrike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(16:9)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Corbel</vt:lpstr>
      <vt:lpstr>Montserrat</vt:lpstr>
      <vt:lpstr>Roboto</vt:lpstr>
      <vt:lpstr>Wingdings 3</vt:lpstr>
      <vt:lpstr>Ion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naik</dc:creator>
  <cp:lastModifiedBy>swapnil naik</cp:lastModifiedBy>
  <cp:revision>1</cp:revision>
  <dcterms:created xsi:type="dcterms:W3CDTF">2020-12-23T02:04:23Z</dcterms:created>
  <dcterms:modified xsi:type="dcterms:W3CDTF">2020-12-23T02:13:58Z</dcterms:modified>
</cp:coreProperties>
</file>