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Tek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ek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Tek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1a5f3d3b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d1a5f3d3bc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1a5f3d3b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d1a5f3d3bc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1a5f3d3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d1a5f3d3b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1a5f3d3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d1a5f3d3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a5f3d3b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d1a5f3d3b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1a5f3d3b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d1a5f3d3b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1a5f3d3b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d1a5f3d3b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1a5f3d3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d1a5f3d3bc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1a5f3d3b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1a5f3d3bc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1a5f3d3b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d1a5f3d3bc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1a5f3d3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d1a5f3d3bc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s://github.com/swapnilphalke97/ARM_Programming_CORTEXM4/blob/main/Important_Documents_TM4C123GH6PM/TM4C123GH6PM_Microcontroller_Data_Sheet.pdf" TargetMode="External"/><Relationship Id="rId5" Type="http://schemas.openxmlformats.org/officeDocument/2006/relationships/hyperlink" Target="https://github.com/swapnilphalke97/ARM_Programming_CORTEXM4/blob/main/Important_Documents_TM4C123GH6PM/TivaWare_Peripheral_Driver_Library__Users_Guide.pdf" TargetMode="External"/><Relationship Id="rId6" Type="http://schemas.openxmlformats.org/officeDocument/2006/relationships/hyperlink" Target="https://github.com/swapnilphalke97/ARM_Programming_CORTEXM4/blob/main/Important_Documents_TM4C123GH6PM/Tiva_C_Series_TM4C123G_LaunchPad_Evaluation_Kit_Users_Manual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-172482" y="2166677"/>
            <a:ext cx="65445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8078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lang="en-IN" sz="4000">
                <a:solidFill>
                  <a:srgbClr val="FFFFFF"/>
                </a:solidFill>
              </a:rPr>
              <a:t>MAP Lab</a:t>
            </a:r>
            <a:endParaRPr b="1" i="0" sz="40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81657" y="5589037"/>
            <a:ext cx="1110343" cy="126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4969884" y="3771599"/>
            <a:ext cx="93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lang="en-IN" sz="2400">
                <a:solidFill>
                  <a:srgbClr val="FFFFFF"/>
                </a:solidFill>
              </a:rPr>
              <a:t>1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lang="en-IN" sz="2400">
                <a:solidFill>
                  <a:srgbClr val="FFFFFF"/>
                </a:solidFill>
              </a:rPr>
              <a:t>Introduction to TM4C123 Tiva 4C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-1" y="6558116"/>
            <a:ext cx="4338423" cy="299884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Kshitij Hemant Gurjar (SY M.Tech VLSI)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1" y="6577572"/>
            <a:ext cx="4338423" cy="299884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Swapnil Phalke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(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SY M.Tech VLSI)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4242921" y="6577572"/>
            <a:ext cx="3192639" cy="2998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MAP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Lab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369276" y="6567740"/>
            <a:ext cx="3781057" cy="309716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Prof. Y.M. Vaidya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57" y="5589037"/>
            <a:ext cx="1110343" cy="126896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212034" y="3715824"/>
            <a:ext cx="93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lang="en-IN" sz="2400">
                <a:solidFill>
                  <a:srgbClr val="FFFFFF"/>
                </a:solidFill>
              </a:rPr>
              <a:t>1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IN" sz="2400">
                <a:solidFill>
                  <a:srgbClr val="FFFFFF"/>
                </a:solidFill>
              </a:rPr>
              <a:t>Introduction to TM4C123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-1" y="6558116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Kshitij Hemant Gurjar (SY M.Tech VLSI)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-1" y="6577572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Swapnil Phalke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(SY M.Tech VLSI)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4242921" y="6577572"/>
            <a:ext cx="3192600" cy="3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MAP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Lab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7369276" y="6567740"/>
            <a:ext cx="3781200" cy="309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Prof. Y.M. Vaidya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555150" y="943825"/>
            <a:ext cx="11081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Nested Vector Interrupt controller (NVIC)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The built-in nested vector interrupt controller is a vector or stack you can say which contains 7 exceptions (defined by the programmer) and 71 interrupts (to be defined by the user) with 8 programmable priority levels. These priority levels decide the priority of the interrupts defined by the user and always have lower priority than the programmer-defined exceptions.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57" y="5589037"/>
            <a:ext cx="1110343" cy="126896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212034" y="3715824"/>
            <a:ext cx="93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lang="en-IN" sz="2400">
                <a:solidFill>
                  <a:srgbClr val="FFFFFF"/>
                </a:solidFill>
              </a:rPr>
              <a:t>1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IN" sz="2400">
                <a:solidFill>
                  <a:srgbClr val="FFFFFF"/>
                </a:solidFill>
              </a:rPr>
              <a:t>Introduction to TM4C123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-1" y="6558116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Kshitij Hemant Gurjar (SY M.Tech VLSI)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-1" y="6577572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Swapnil Phalke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(SY M.Tech VLSI)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4242921" y="6577572"/>
            <a:ext cx="3192600" cy="3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MAP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Lab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7369276" y="6567740"/>
            <a:ext cx="3781200" cy="309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Prof. Y.M. Vaidya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725" y="221325"/>
            <a:ext cx="6938350" cy="64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57" y="5589037"/>
            <a:ext cx="1110343" cy="126896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212034" y="3715824"/>
            <a:ext cx="93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lang="en-IN" sz="2400">
                <a:solidFill>
                  <a:srgbClr val="FFFFFF"/>
                </a:solidFill>
              </a:rPr>
              <a:t>1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IN" sz="2400">
                <a:solidFill>
                  <a:srgbClr val="FFFFFF"/>
                </a:solidFill>
              </a:rPr>
              <a:t>Introduction to TM4C123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-1" y="6558116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Kshitij Hemant Gurjar (SY M.Tech VLSI)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-1" y="6577572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Swapnil Phalke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(SY M.Tech VLSI)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4242921" y="6577572"/>
            <a:ext cx="3192600" cy="3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MAP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Lab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7369276" y="6567740"/>
            <a:ext cx="3781200" cy="309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Prof. Y.M. Vaidya</a:t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1210225" y="527550"/>
            <a:ext cx="98061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latin typeface="Calibri"/>
                <a:ea typeface="Calibri"/>
                <a:cs typeface="Calibri"/>
                <a:sym typeface="Calibri"/>
              </a:rPr>
              <a:t>Assignment 1 :</a:t>
            </a:r>
            <a:br>
              <a:rPr lang="en-IN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What is Embedded C Programming? How is Embedded C different from C language?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What is ISR?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What is Void Pointer in Embedded C and why is it used?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Why do we use the volatile keyword?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 How will you use a variable defined in source file1 inside source file2?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57" y="5589037"/>
            <a:ext cx="1110343" cy="126896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12034" y="3715824"/>
            <a:ext cx="93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lang="en-IN" sz="2400">
                <a:solidFill>
                  <a:srgbClr val="FFFFFF"/>
                </a:solidFill>
              </a:rPr>
              <a:t>1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IN" sz="2400">
                <a:solidFill>
                  <a:srgbClr val="FFFFFF"/>
                </a:solidFill>
              </a:rPr>
              <a:t>Introduction to TM4C123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1" y="6558116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Kshitij Hemant Gurjar (SY M.Tech VLSI)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1" y="6577572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Swapnil Phalke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(SY M.Tech VLSI)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4242921" y="6577572"/>
            <a:ext cx="3192600" cy="3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MAP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Lab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7369276" y="6567740"/>
            <a:ext cx="3781200" cy="309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Prof. Y.M. Vaidya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5491975" y="1226650"/>
            <a:ext cx="2620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700"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208050" y="2155900"/>
            <a:ext cx="9757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1.To Understand </a:t>
            </a:r>
            <a:r>
              <a:rPr lang="en-IN" sz="1900">
                <a:solidFill>
                  <a:srgbClr val="24292F"/>
                </a:solidFill>
                <a:highlight>
                  <a:srgbClr val="FFFFFF"/>
                </a:highlight>
              </a:rPr>
              <a:t>Bare metal programming and also API Level Programming of TIVA TM4C123GH6PM Modules and Communication protocol.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24292F"/>
                </a:solidFill>
                <a:highlight>
                  <a:srgbClr val="FFFFFF"/>
                </a:highlight>
              </a:rPr>
              <a:t>2.How to configure each register value to set up you controller modules.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24292F"/>
                </a:solidFill>
                <a:highlight>
                  <a:srgbClr val="FFFFFF"/>
                </a:highlight>
              </a:rPr>
              <a:t>3.Understand Important_documents_TM4C123GH6PM contain Data sheet and Pheripheral Driver Library Which you will need to refer for everytime while programming yor board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115125" y="5112025"/>
            <a:ext cx="10165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latin typeface="Calibri"/>
                <a:ea typeface="Calibri"/>
                <a:cs typeface="Calibri"/>
                <a:sym typeface="Calibri"/>
              </a:rPr>
              <a:t>Prereq. -  Basic Programming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57" y="5589037"/>
            <a:ext cx="1110343" cy="126896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892109" y="4204874"/>
            <a:ext cx="93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lang="en-IN" sz="2400">
                <a:solidFill>
                  <a:srgbClr val="FFFFFF"/>
                </a:solidFill>
              </a:rPr>
              <a:t>1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IN" sz="2400">
                <a:solidFill>
                  <a:srgbClr val="FFFFFF"/>
                </a:solidFill>
              </a:rPr>
              <a:t>Introduction to TM4C123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-1" y="6558116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Kshitij Hemant Gurjar (SY M.Tech VLSI)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-1" y="6577572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Swapnil Phalke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(SY M.Tech VLSI)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242921" y="6577572"/>
            <a:ext cx="3192600" cy="3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MAP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Lab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7369276" y="6567740"/>
            <a:ext cx="3781200" cy="309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Prof. Y.M. Vaidya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338300" y="724825"/>
            <a:ext cx="438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Important Documents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892100" y="1747025"/>
            <a:ext cx="1018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TM4C123GH6PM_Microcontroller_Data_Sheet.pdf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892100" y="3051725"/>
            <a:ext cx="1018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TivaWare_Peripheral_Driver_Library__Users_Guide.pdf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892100" y="4356425"/>
            <a:ext cx="1018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Tiva_C_Series_TM4C123G_LaunchPad_Evaluation_Kit_Users_Manual.pdf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57" y="5589037"/>
            <a:ext cx="1110343" cy="126896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212034" y="3715824"/>
            <a:ext cx="93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lang="en-IN" sz="2400">
                <a:solidFill>
                  <a:srgbClr val="FFFFFF"/>
                </a:solidFill>
              </a:rPr>
              <a:t>1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IN" sz="2400">
                <a:solidFill>
                  <a:srgbClr val="FFFFFF"/>
                </a:solidFill>
              </a:rPr>
              <a:t>Introduction to TM4C123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-1" y="6558116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Kshitij Hemant Gurjar (SY M.Tech VLSI)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-1" y="6577572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Swapnil Phalke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(SY M.Tech VLSI)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4242921" y="6577572"/>
            <a:ext cx="3192600" cy="3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MAP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Lab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7369276" y="6567740"/>
            <a:ext cx="3781200" cy="309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Prof. Y.M. Vaidya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3586950" y="669075"/>
            <a:ext cx="663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Introduction to TM4C123 Tiva C Series LaunchPad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375" y="1101063"/>
            <a:ext cx="6023899" cy="46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57" y="5589037"/>
            <a:ext cx="1110343" cy="126896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212034" y="3715824"/>
            <a:ext cx="93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lang="en-IN" sz="2400">
                <a:solidFill>
                  <a:srgbClr val="FFFFFF"/>
                </a:solidFill>
              </a:rPr>
              <a:t>1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IN" sz="2400">
                <a:solidFill>
                  <a:srgbClr val="FFFFFF"/>
                </a:solidFill>
              </a:rPr>
              <a:t>Introduction to TM4C123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-1" y="6558116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Kshitij Hemant Gurjar (SY M.Tech VLSI)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-1" y="6577572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Swapnil Phalke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(SY M.Tech VLSI)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4242921" y="6577572"/>
            <a:ext cx="3192600" cy="3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MAP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Lab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369276" y="6567740"/>
            <a:ext cx="3781200" cy="309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Prof. Y.M. Vaidya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691000" y="1096525"/>
            <a:ext cx="10110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The TM4C123G is a member of the class of high performance 32 bit ARM cortex M4 microcontroller with a broad set of peripherals developed by Texas Instrumentals.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The TIVA launchpad has a built-in processor clock frequency of up to 80MHz with a floating-point unit (FPU).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The Cortex-M4F processor also supports the tail chaining functionality. It also includes a nested vector interrupt controller (NVIC).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57" y="5589037"/>
            <a:ext cx="1110343" cy="126896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212034" y="3715824"/>
            <a:ext cx="93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lang="en-IN" sz="2400">
                <a:solidFill>
                  <a:srgbClr val="FFFFFF"/>
                </a:solidFill>
              </a:rPr>
              <a:t>1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IN" sz="2400">
                <a:solidFill>
                  <a:srgbClr val="FFFFFF"/>
                </a:solidFill>
              </a:rPr>
              <a:t>Introduction to TM4C123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-1" y="6558116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Kshitij Hemant Gurjar (SY M.Tech VLSI)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" y="6577572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Swapnil Phalke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(SY M.Tech VLSI)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242921" y="6577572"/>
            <a:ext cx="3192600" cy="3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MAP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Lab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7369276" y="6567740"/>
            <a:ext cx="3781200" cy="309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Prof. Y.M. Vaidya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966450" y="464625"/>
            <a:ext cx="101841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TM4C123G LaunchPad Features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The TM4C123G has a vast variety of applications. It hosts a variety of communication peripherals which can be used to connect all sorts of electronics devices; both sensors and actuators for example IR sensors, motors etc.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The TM4C123G is basically a Thumb216/32 bit code that is 26% memory and 25% faster than 32-bit and has a flexible clocking system and can also access real time clock through hibernation module.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The TM4C123GH6PMI microcontroller of ARM Cortex-M4F operates at 80MHz clock frequency. The clocked source of the I/O port circuitry of the TIVA board can be enabled using the RCGCGPIO register. The clock source of a pin should be disabled if an I/O port is not used to save power.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57" y="5589037"/>
            <a:ext cx="1110343" cy="126896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212034" y="3715824"/>
            <a:ext cx="93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lang="en-IN" sz="2400">
                <a:solidFill>
                  <a:srgbClr val="FFFFFF"/>
                </a:solidFill>
              </a:rPr>
              <a:t>1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IN" sz="2400">
                <a:solidFill>
                  <a:srgbClr val="FFFFFF"/>
                </a:solidFill>
              </a:rPr>
              <a:t>Introduction to TM4C123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-1" y="6558116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Kshitij Hemant Gurjar (SY M.Tech VLSI)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-1" y="6577572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Swapnil Phalke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(SY M.Tech VLSI)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4242921" y="6577572"/>
            <a:ext cx="3192600" cy="3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MAP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Lab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369276" y="6567740"/>
            <a:ext cx="3781200" cy="309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Prof. Y.M. Vaidya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12039601" cy="65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57" y="5589037"/>
            <a:ext cx="1110343" cy="126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57" y="5589037"/>
            <a:ext cx="1110343" cy="12689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212034" y="3715824"/>
            <a:ext cx="93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lang="en-IN" sz="2400">
                <a:solidFill>
                  <a:srgbClr val="FFFFFF"/>
                </a:solidFill>
              </a:rPr>
              <a:t>1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IN" sz="2400">
                <a:solidFill>
                  <a:srgbClr val="FFFFFF"/>
                </a:solidFill>
              </a:rPr>
              <a:t>Introduction to TM4C123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1" y="6558116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Kshitij Hemant Gurjar (SY M.Tech VLSI)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1" y="6577572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Swapnil Phalke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(SY M.Tech VLSI)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4242921" y="6577572"/>
            <a:ext cx="3192600" cy="3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MAP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Lab</a:t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7369276" y="6567740"/>
            <a:ext cx="3781200" cy="309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Prof. Y.M. Vaidya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1189475" y="297375"/>
            <a:ext cx="9478500" cy="5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TM4C123G Peripherals and Modules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It has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• 256 kb Flash memory.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• 32 kb single-cycle SRAM with internal ROM loaded with TivaWare software.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• 2 kb EEPROM which is fast and saves board space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Serial Communication Modules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It also has onboard mounted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USB 2.0 (OTG / HOST / Device)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8 UART ports with IrDA, 9-bit, and ISO7816 port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6 I2C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4 SPI microwire or TI synchronous serial interface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2 CAN Modules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57" y="5589037"/>
            <a:ext cx="1110343" cy="126896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212034" y="3715824"/>
            <a:ext cx="93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lang="en-IN" sz="2400">
                <a:solidFill>
                  <a:srgbClr val="FFFFFF"/>
                </a:solidFill>
              </a:rPr>
              <a:t>1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IN" sz="2400">
                <a:solidFill>
                  <a:srgbClr val="FFFFFF"/>
                </a:solidFill>
              </a:rPr>
              <a:t>Introduction to TM4C123</a:t>
            </a:r>
            <a:r>
              <a:rPr b="1" i="0" lang="en-I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-1" y="6558116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Kshitij Hemant Gurjar (SY M.Tech VLSI)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-1" y="6577572"/>
            <a:ext cx="4338300" cy="3000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Swapnil Phalke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(SY M.Tech VLSI)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4242921" y="6577572"/>
            <a:ext cx="3192600" cy="3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MAP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Lab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7369276" y="6567740"/>
            <a:ext cx="3781200" cy="309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eko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</a:t>
            </a:r>
            <a:r>
              <a:rPr lang="en-IN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Prof. Y.M. Vaidya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1556875" y="667175"/>
            <a:ext cx="85647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ADC Modules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TM4C123 Tiva C series Launchpad microcontroller has two ADC modules that share 12 analog input channels. On top of that four Sample sequencers are also available as a part of each ADC module to provide different samplig rate, sampling averaging features.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Memory protection unit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It has a built-in feature of generating a memory management fault on incorrect access to region.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Timers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It has 2 watchdog timers with separate clocks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latin typeface="Calibri"/>
                <a:ea typeface="Calibri"/>
                <a:cs typeface="Calibri"/>
                <a:sym typeface="Calibri"/>
              </a:rPr>
              <a:t>1 SysTick timer, with 24-bit high-speed RTOS and another timer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