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7" r:id="rId2"/>
    <p:sldId id="261" r:id="rId3"/>
    <p:sldId id="263" r:id="rId4"/>
    <p:sldId id="264" r:id="rId5"/>
    <p:sldId id="265" r:id="rId6"/>
    <p:sldId id="266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517CF1-160F-8841-BB1F-0E8FC0E35AAB}">
          <p14:sldIdLst>
            <p14:sldId id="257"/>
            <p14:sldId id="261"/>
            <p14:sldId id="263"/>
            <p14:sldId id="264"/>
            <p14:sldId id="265"/>
            <p14:sldId id="266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49"/>
  </p:normalViewPr>
  <p:slideViewPr>
    <p:cSldViewPr snapToGrid="0" snapToObjects="1">
      <p:cViewPr varScale="1">
        <p:scale>
          <a:sx n="72" d="100"/>
          <a:sy n="72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F2A00-7A34-4DF7-B467-7D1979CF0CB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C9A5C2-4B98-4A5C-BF3B-AD93978EC7D6}">
      <dgm:prSet phldrT="[Text]"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Classic encryption is at risk</a:t>
          </a:r>
        </a:p>
      </dgm:t>
    </dgm:pt>
    <dgm:pt modelId="{24E15997-511B-40F7-84BA-E2C6B07E0467}" type="parTrans" cxnId="{AFE2B0F7-BB0D-428C-8D77-33446A2B18FB}">
      <dgm:prSet/>
      <dgm:spPr/>
      <dgm:t>
        <a:bodyPr/>
        <a:lstStyle/>
        <a:p>
          <a:endParaRPr lang="en-US"/>
        </a:p>
      </dgm:t>
    </dgm:pt>
    <dgm:pt modelId="{ABBD3F8A-36AB-4BB5-9913-6531F54B5444}" type="sibTrans" cxnId="{AFE2B0F7-BB0D-428C-8D77-33446A2B18FB}">
      <dgm:prSet/>
      <dgm:spPr/>
      <dgm:t>
        <a:bodyPr/>
        <a:lstStyle/>
        <a:p>
          <a:endParaRPr lang="en-US"/>
        </a:p>
      </dgm:t>
    </dgm:pt>
    <dgm:pt modelId="{FCFC5F72-3C31-4BFB-B029-D83083AE5ECC}">
      <dgm:prSet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Secure message transmission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21B67-7AE4-42BF-B6DA-145510DB7BA3}" type="parTrans" cxnId="{29E91D50-ABA9-4E80-8CB0-1F39DC7F8CA4}">
      <dgm:prSet/>
      <dgm:spPr/>
      <dgm:t>
        <a:bodyPr/>
        <a:lstStyle/>
        <a:p>
          <a:endParaRPr lang="en-US"/>
        </a:p>
      </dgm:t>
    </dgm:pt>
    <dgm:pt modelId="{4F9E554B-7D13-4C3C-9EBF-04653EF29853}" type="sibTrans" cxnId="{29E91D50-ABA9-4E80-8CB0-1F39DC7F8CA4}">
      <dgm:prSet/>
      <dgm:spPr/>
      <dgm:t>
        <a:bodyPr/>
        <a:lstStyle/>
        <a:p>
          <a:endParaRPr lang="en-US"/>
        </a:p>
      </dgm:t>
    </dgm:pt>
    <dgm:pt modelId="{BC63438A-28D8-4D70-883E-EE2F14571778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Establishing private key for message encryption</a:t>
          </a:r>
        </a:p>
      </dgm:t>
    </dgm:pt>
    <dgm:pt modelId="{79ABA606-4964-465E-AC80-FE8DAD69A805}" type="parTrans" cxnId="{AF1D477C-8EF2-4849-854C-6FE876FE462A}">
      <dgm:prSet/>
      <dgm:spPr/>
      <dgm:t>
        <a:bodyPr/>
        <a:lstStyle/>
        <a:p>
          <a:endParaRPr lang="en-US"/>
        </a:p>
      </dgm:t>
    </dgm:pt>
    <dgm:pt modelId="{67EB1F97-F7AE-49B5-B4AA-091FEA6B3C7B}" type="sibTrans" cxnId="{AF1D477C-8EF2-4849-854C-6FE876FE462A}">
      <dgm:prSet/>
      <dgm:spPr/>
      <dgm:t>
        <a:bodyPr/>
        <a:lstStyle/>
        <a:p>
          <a:endParaRPr lang="en-US"/>
        </a:p>
      </dgm:t>
    </dgm:pt>
    <dgm:pt modelId="{38C6475E-BEDD-47FF-A684-9491757AFDD3}" type="pres">
      <dgm:prSet presAssocID="{85AF2A00-7A34-4DF7-B467-7D1979CF0CB9}" presName="Name0" presStyleCnt="0">
        <dgm:presLayoutVars>
          <dgm:chMax val="7"/>
          <dgm:chPref val="7"/>
          <dgm:dir/>
        </dgm:presLayoutVars>
      </dgm:prSet>
      <dgm:spPr/>
    </dgm:pt>
    <dgm:pt modelId="{513A43D8-2F8D-4DEF-9019-7D245CCD09E5}" type="pres">
      <dgm:prSet presAssocID="{85AF2A00-7A34-4DF7-B467-7D1979CF0CB9}" presName="Name1" presStyleCnt="0"/>
      <dgm:spPr/>
    </dgm:pt>
    <dgm:pt modelId="{B5E6A1E9-80CB-42B6-B178-3D9F184A4E8F}" type="pres">
      <dgm:prSet presAssocID="{85AF2A00-7A34-4DF7-B467-7D1979CF0CB9}" presName="cycle" presStyleCnt="0"/>
      <dgm:spPr/>
    </dgm:pt>
    <dgm:pt modelId="{D08A5E20-6E0B-4674-AF13-AC54E7DF7EBA}" type="pres">
      <dgm:prSet presAssocID="{85AF2A00-7A34-4DF7-B467-7D1979CF0CB9}" presName="srcNode" presStyleLbl="node1" presStyleIdx="0" presStyleCnt="3"/>
      <dgm:spPr/>
    </dgm:pt>
    <dgm:pt modelId="{972A2E9B-E900-43D0-9DC0-F208B0A5BE31}" type="pres">
      <dgm:prSet presAssocID="{85AF2A00-7A34-4DF7-B467-7D1979CF0CB9}" presName="conn" presStyleLbl="parChTrans1D2" presStyleIdx="0" presStyleCnt="1"/>
      <dgm:spPr/>
    </dgm:pt>
    <dgm:pt modelId="{5DFD835A-A1FA-4406-BA60-9973C5797739}" type="pres">
      <dgm:prSet presAssocID="{85AF2A00-7A34-4DF7-B467-7D1979CF0CB9}" presName="extraNode" presStyleLbl="node1" presStyleIdx="0" presStyleCnt="3"/>
      <dgm:spPr/>
    </dgm:pt>
    <dgm:pt modelId="{6DC8DC94-0CAE-4F92-AFAF-66429416E007}" type="pres">
      <dgm:prSet presAssocID="{85AF2A00-7A34-4DF7-B467-7D1979CF0CB9}" presName="dstNode" presStyleLbl="node1" presStyleIdx="0" presStyleCnt="3"/>
      <dgm:spPr/>
    </dgm:pt>
    <dgm:pt modelId="{4AA60CD2-5BFD-447F-ADCD-89066C3E74E2}" type="pres">
      <dgm:prSet presAssocID="{12C9A5C2-4B98-4A5C-BF3B-AD93978EC7D6}" presName="text_1" presStyleLbl="node1" presStyleIdx="0" presStyleCnt="3">
        <dgm:presLayoutVars>
          <dgm:bulletEnabled val="1"/>
        </dgm:presLayoutVars>
      </dgm:prSet>
      <dgm:spPr/>
    </dgm:pt>
    <dgm:pt modelId="{55B16F21-B753-4191-B2B7-66978F9A2BD0}" type="pres">
      <dgm:prSet presAssocID="{12C9A5C2-4B98-4A5C-BF3B-AD93978EC7D6}" presName="accent_1" presStyleCnt="0"/>
      <dgm:spPr/>
    </dgm:pt>
    <dgm:pt modelId="{2A994441-C109-4914-B10A-731A806CF909}" type="pres">
      <dgm:prSet presAssocID="{12C9A5C2-4B98-4A5C-BF3B-AD93978EC7D6}" presName="accentRepeatNode" presStyleLbl="solidFgAcc1" presStyleIdx="0" presStyleCnt="3"/>
      <dgm:spPr/>
    </dgm:pt>
    <dgm:pt modelId="{F50633D1-1FA7-431F-9EEC-2F602A4C4216}" type="pres">
      <dgm:prSet presAssocID="{FCFC5F72-3C31-4BFB-B029-D83083AE5ECC}" presName="text_2" presStyleLbl="node1" presStyleIdx="1" presStyleCnt="3">
        <dgm:presLayoutVars>
          <dgm:bulletEnabled val="1"/>
        </dgm:presLayoutVars>
      </dgm:prSet>
      <dgm:spPr/>
    </dgm:pt>
    <dgm:pt modelId="{542ADBF3-CCCF-443F-9EAD-9D058A279615}" type="pres">
      <dgm:prSet presAssocID="{FCFC5F72-3C31-4BFB-B029-D83083AE5ECC}" presName="accent_2" presStyleCnt="0"/>
      <dgm:spPr/>
    </dgm:pt>
    <dgm:pt modelId="{4C9F509C-B4B6-4A2A-96E2-AD406586F21A}" type="pres">
      <dgm:prSet presAssocID="{FCFC5F72-3C31-4BFB-B029-D83083AE5ECC}" presName="accentRepeatNode" presStyleLbl="solidFgAcc1" presStyleIdx="1" presStyleCnt="3"/>
      <dgm:spPr/>
    </dgm:pt>
    <dgm:pt modelId="{9DE39E38-88FD-42E5-B641-8717CF5DDEAF}" type="pres">
      <dgm:prSet presAssocID="{BC63438A-28D8-4D70-883E-EE2F14571778}" presName="text_3" presStyleLbl="node1" presStyleIdx="2" presStyleCnt="3">
        <dgm:presLayoutVars>
          <dgm:bulletEnabled val="1"/>
        </dgm:presLayoutVars>
      </dgm:prSet>
      <dgm:spPr/>
    </dgm:pt>
    <dgm:pt modelId="{ADCE5DA5-EB87-4B1E-ADF8-2BA451AF070A}" type="pres">
      <dgm:prSet presAssocID="{BC63438A-28D8-4D70-883E-EE2F14571778}" presName="accent_3" presStyleCnt="0"/>
      <dgm:spPr/>
    </dgm:pt>
    <dgm:pt modelId="{0353DFAB-B86F-47B0-828E-D24ABC7EDAEB}" type="pres">
      <dgm:prSet presAssocID="{BC63438A-28D8-4D70-883E-EE2F14571778}" presName="accentRepeatNode" presStyleLbl="solidFgAcc1" presStyleIdx="2" presStyleCnt="3"/>
      <dgm:spPr/>
    </dgm:pt>
  </dgm:ptLst>
  <dgm:cxnLst>
    <dgm:cxn modelId="{3620AD19-7EB1-4DD4-8E94-A801E709C16E}" type="presOf" srcId="{12C9A5C2-4B98-4A5C-BF3B-AD93978EC7D6}" destId="{4AA60CD2-5BFD-447F-ADCD-89066C3E74E2}" srcOrd="0" destOrd="0" presId="urn:microsoft.com/office/officeart/2008/layout/VerticalCurvedList"/>
    <dgm:cxn modelId="{B5B79363-2470-4B44-9250-5157C06177BC}" type="presOf" srcId="{BC63438A-28D8-4D70-883E-EE2F14571778}" destId="{9DE39E38-88FD-42E5-B641-8717CF5DDEAF}" srcOrd="0" destOrd="0" presId="urn:microsoft.com/office/officeart/2008/layout/VerticalCurvedList"/>
    <dgm:cxn modelId="{29E91D50-ABA9-4E80-8CB0-1F39DC7F8CA4}" srcId="{85AF2A00-7A34-4DF7-B467-7D1979CF0CB9}" destId="{FCFC5F72-3C31-4BFB-B029-D83083AE5ECC}" srcOrd="1" destOrd="0" parTransId="{28821B67-7AE4-42BF-B6DA-145510DB7BA3}" sibTransId="{4F9E554B-7D13-4C3C-9EBF-04653EF29853}"/>
    <dgm:cxn modelId="{BC88BC57-FF85-471C-98FC-802F8B319937}" type="presOf" srcId="{FCFC5F72-3C31-4BFB-B029-D83083AE5ECC}" destId="{F50633D1-1FA7-431F-9EEC-2F602A4C4216}" srcOrd="0" destOrd="0" presId="urn:microsoft.com/office/officeart/2008/layout/VerticalCurvedList"/>
    <dgm:cxn modelId="{099AF179-B9DF-40E5-8BD1-F8B2875D3AAA}" type="presOf" srcId="{ABBD3F8A-36AB-4BB5-9913-6531F54B5444}" destId="{972A2E9B-E900-43D0-9DC0-F208B0A5BE31}" srcOrd="0" destOrd="0" presId="urn:microsoft.com/office/officeart/2008/layout/VerticalCurvedList"/>
    <dgm:cxn modelId="{AF1D477C-8EF2-4849-854C-6FE876FE462A}" srcId="{85AF2A00-7A34-4DF7-B467-7D1979CF0CB9}" destId="{BC63438A-28D8-4D70-883E-EE2F14571778}" srcOrd="2" destOrd="0" parTransId="{79ABA606-4964-465E-AC80-FE8DAD69A805}" sibTransId="{67EB1F97-F7AE-49B5-B4AA-091FEA6B3C7B}"/>
    <dgm:cxn modelId="{7ED26A7E-C433-4045-B0A9-4EC46C607B39}" type="presOf" srcId="{85AF2A00-7A34-4DF7-B467-7D1979CF0CB9}" destId="{38C6475E-BEDD-47FF-A684-9491757AFDD3}" srcOrd="0" destOrd="0" presId="urn:microsoft.com/office/officeart/2008/layout/VerticalCurvedList"/>
    <dgm:cxn modelId="{AFE2B0F7-BB0D-428C-8D77-33446A2B18FB}" srcId="{85AF2A00-7A34-4DF7-B467-7D1979CF0CB9}" destId="{12C9A5C2-4B98-4A5C-BF3B-AD93978EC7D6}" srcOrd="0" destOrd="0" parTransId="{24E15997-511B-40F7-84BA-E2C6B07E0467}" sibTransId="{ABBD3F8A-36AB-4BB5-9913-6531F54B5444}"/>
    <dgm:cxn modelId="{476B41F1-8B95-467D-9197-209004D79B29}" type="presParOf" srcId="{38C6475E-BEDD-47FF-A684-9491757AFDD3}" destId="{513A43D8-2F8D-4DEF-9019-7D245CCD09E5}" srcOrd="0" destOrd="0" presId="urn:microsoft.com/office/officeart/2008/layout/VerticalCurvedList"/>
    <dgm:cxn modelId="{82307A80-5C08-469C-B031-09AF87452412}" type="presParOf" srcId="{513A43D8-2F8D-4DEF-9019-7D245CCD09E5}" destId="{B5E6A1E9-80CB-42B6-B178-3D9F184A4E8F}" srcOrd="0" destOrd="0" presId="urn:microsoft.com/office/officeart/2008/layout/VerticalCurvedList"/>
    <dgm:cxn modelId="{F51ACE62-A8AE-4CD8-9F46-20D272A2A817}" type="presParOf" srcId="{B5E6A1E9-80CB-42B6-B178-3D9F184A4E8F}" destId="{D08A5E20-6E0B-4674-AF13-AC54E7DF7EBA}" srcOrd="0" destOrd="0" presId="urn:microsoft.com/office/officeart/2008/layout/VerticalCurvedList"/>
    <dgm:cxn modelId="{A31C14EA-8EFC-4979-8101-11E9BAD48274}" type="presParOf" srcId="{B5E6A1E9-80CB-42B6-B178-3D9F184A4E8F}" destId="{972A2E9B-E900-43D0-9DC0-F208B0A5BE31}" srcOrd="1" destOrd="0" presId="urn:microsoft.com/office/officeart/2008/layout/VerticalCurvedList"/>
    <dgm:cxn modelId="{333B9568-D14C-40C3-A0CE-18A6790D6713}" type="presParOf" srcId="{B5E6A1E9-80CB-42B6-B178-3D9F184A4E8F}" destId="{5DFD835A-A1FA-4406-BA60-9973C5797739}" srcOrd="2" destOrd="0" presId="urn:microsoft.com/office/officeart/2008/layout/VerticalCurvedList"/>
    <dgm:cxn modelId="{903274A5-5E81-4CED-9CB7-B153DFDDD1D2}" type="presParOf" srcId="{B5E6A1E9-80CB-42B6-B178-3D9F184A4E8F}" destId="{6DC8DC94-0CAE-4F92-AFAF-66429416E007}" srcOrd="3" destOrd="0" presId="urn:microsoft.com/office/officeart/2008/layout/VerticalCurvedList"/>
    <dgm:cxn modelId="{7394DAE4-30FE-466A-B144-1FA82B74324F}" type="presParOf" srcId="{513A43D8-2F8D-4DEF-9019-7D245CCD09E5}" destId="{4AA60CD2-5BFD-447F-ADCD-89066C3E74E2}" srcOrd="1" destOrd="0" presId="urn:microsoft.com/office/officeart/2008/layout/VerticalCurvedList"/>
    <dgm:cxn modelId="{512AD738-3564-42D3-BABD-0CB82AA4C3DF}" type="presParOf" srcId="{513A43D8-2F8D-4DEF-9019-7D245CCD09E5}" destId="{55B16F21-B753-4191-B2B7-66978F9A2BD0}" srcOrd="2" destOrd="0" presId="urn:microsoft.com/office/officeart/2008/layout/VerticalCurvedList"/>
    <dgm:cxn modelId="{88EEE22F-7E04-4AC9-864D-246BC4537DFB}" type="presParOf" srcId="{55B16F21-B753-4191-B2B7-66978F9A2BD0}" destId="{2A994441-C109-4914-B10A-731A806CF909}" srcOrd="0" destOrd="0" presId="urn:microsoft.com/office/officeart/2008/layout/VerticalCurvedList"/>
    <dgm:cxn modelId="{4ABC5A8A-F758-43F7-BBCD-885A478B0789}" type="presParOf" srcId="{513A43D8-2F8D-4DEF-9019-7D245CCD09E5}" destId="{F50633D1-1FA7-431F-9EEC-2F602A4C4216}" srcOrd="3" destOrd="0" presId="urn:microsoft.com/office/officeart/2008/layout/VerticalCurvedList"/>
    <dgm:cxn modelId="{B892DB33-0186-49F2-9F1F-4C905C711E12}" type="presParOf" srcId="{513A43D8-2F8D-4DEF-9019-7D245CCD09E5}" destId="{542ADBF3-CCCF-443F-9EAD-9D058A279615}" srcOrd="4" destOrd="0" presId="urn:microsoft.com/office/officeart/2008/layout/VerticalCurvedList"/>
    <dgm:cxn modelId="{55F15409-D316-41CC-8D06-C5BB48507686}" type="presParOf" srcId="{542ADBF3-CCCF-443F-9EAD-9D058A279615}" destId="{4C9F509C-B4B6-4A2A-96E2-AD406586F21A}" srcOrd="0" destOrd="0" presId="urn:microsoft.com/office/officeart/2008/layout/VerticalCurvedList"/>
    <dgm:cxn modelId="{B3E708FA-2BF0-4478-B1E3-F840DE4F9A7B}" type="presParOf" srcId="{513A43D8-2F8D-4DEF-9019-7D245CCD09E5}" destId="{9DE39E38-88FD-42E5-B641-8717CF5DDEAF}" srcOrd="5" destOrd="0" presId="urn:microsoft.com/office/officeart/2008/layout/VerticalCurvedList"/>
    <dgm:cxn modelId="{087CB104-82A1-4725-B004-2513C2BD44D6}" type="presParOf" srcId="{513A43D8-2F8D-4DEF-9019-7D245CCD09E5}" destId="{ADCE5DA5-EB87-4B1E-ADF8-2BA451AF070A}" srcOrd="6" destOrd="0" presId="urn:microsoft.com/office/officeart/2008/layout/VerticalCurvedList"/>
    <dgm:cxn modelId="{15A55754-27B7-41B1-9F7B-35B091C0448D}" type="presParOf" srcId="{ADCE5DA5-EB87-4B1E-ADF8-2BA451AF070A}" destId="{0353DFAB-B86F-47B0-828E-D24ABC7EDA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A2E9B-E900-43D0-9DC0-F208B0A5BE31}">
      <dsp:nvSpPr>
        <dsp:cNvPr id="0" name=""/>
        <dsp:cNvSpPr/>
      </dsp:nvSpPr>
      <dsp:spPr>
        <a:xfrm>
          <a:off x="-4200443" y="-644526"/>
          <a:ext cx="5004901" cy="5004901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60CD2-5BFD-447F-ADCD-89066C3E74E2}">
      <dsp:nvSpPr>
        <dsp:cNvPr id="0" name=""/>
        <dsp:cNvSpPr/>
      </dsp:nvSpPr>
      <dsp:spPr>
        <a:xfrm>
          <a:off x="517350" y="371584"/>
          <a:ext cx="7433961" cy="743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9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Classic encryption is at risk</a:t>
          </a:r>
        </a:p>
      </dsp:txBody>
      <dsp:txXfrm>
        <a:off x="517350" y="371584"/>
        <a:ext cx="7433961" cy="743169"/>
      </dsp:txXfrm>
    </dsp:sp>
    <dsp:sp modelId="{2A994441-C109-4914-B10A-731A806CF909}">
      <dsp:nvSpPr>
        <dsp:cNvPr id="0" name=""/>
        <dsp:cNvSpPr/>
      </dsp:nvSpPr>
      <dsp:spPr>
        <a:xfrm>
          <a:off x="52869" y="278688"/>
          <a:ext cx="928962" cy="9289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33D1-1FA7-431F-9EEC-2F602A4C4216}">
      <dsp:nvSpPr>
        <dsp:cNvPr id="0" name=""/>
        <dsp:cNvSpPr/>
      </dsp:nvSpPr>
      <dsp:spPr>
        <a:xfrm>
          <a:off x="787492" y="1486339"/>
          <a:ext cx="7163819" cy="743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9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Secure message transmission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492" y="1486339"/>
        <a:ext cx="7163819" cy="743169"/>
      </dsp:txXfrm>
    </dsp:sp>
    <dsp:sp modelId="{4C9F509C-B4B6-4A2A-96E2-AD406586F21A}">
      <dsp:nvSpPr>
        <dsp:cNvPr id="0" name=""/>
        <dsp:cNvSpPr/>
      </dsp:nvSpPr>
      <dsp:spPr>
        <a:xfrm>
          <a:off x="323011" y="1393443"/>
          <a:ext cx="928962" cy="9289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39E38-88FD-42E5-B641-8717CF5DDEAF}">
      <dsp:nvSpPr>
        <dsp:cNvPr id="0" name=""/>
        <dsp:cNvSpPr/>
      </dsp:nvSpPr>
      <dsp:spPr>
        <a:xfrm>
          <a:off x="517350" y="2601094"/>
          <a:ext cx="7433961" cy="7431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9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Establishing private key for message encryption</a:t>
          </a:r>
        </a:p>
      </dsp:txBody>
      <dsp:txXfrm>
        <a:off x="517350" y="2601094"/>
        <a:ext cx="7433961" cy="743169"/>
      </dsp:txXfrm>
    </dsp:sp>
    <dsp:sp modelId="{0353DFAB-B86F-47B0-828E-D24ABC7EDAEB}">
      <dsp:nvSpPr>
        <dsp:cNvPr id="0" name=""/>
        <dsp:cNvSpPr/>
      </dsp:nvSpPr>
      <dsp:spPr>
        <a:xfrm>
          <a:off x="52869" y="2508198"/>
          <a:ext cx="928962" cy="9289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04A96-59BE-8848-9EFC-C293D9AE4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3306949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DEE4E-8735-154D-AFE3-A7B88E77D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7615" y="5899686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  <p:pic>
        <p:nvPicPr>
          <p:cNvPr id="2050" name="Picture 2" descr="Quantum Physics GIF | Gfycat">
            <a:extLst>
              <a:ext uri="{FF2B5EF4-FFF2-40B4-BE49-F238E27FC236}">
                <a16:creationId xmlns:a16="http://schemas.microsoft.com/office/drawing/2014/main" id="{66FDD51E-7B24-904A-FD69-1596B4BD5D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189" y="65192"/>
            <a:ext cx="1015154" cy="10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A9B65-1601-8267-3335-C7B5C5BF5B16}"/>
              </a:ext>
            </a:extLst>
          </p:cNvPr>
          <p:cNvSpPr txBox="1"/>
          <p:nvPr userDrawn="1"/>
        </p:nvSpPr>
        <p:spPr>
          <a:xfrm flipH="1">
            <a:off x="10707534" y="1076475"/>
            <a:ext cx="1484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B050"/>
                </a:solidFill>
                <a:latin typeface="Algerian" panose="04020705040A02060702" pitchFamily="82" charset="0"/>
              </a:rPr>
              <a:t>CSI 5V93</a:t>
            </a:r>
          </a:p>
        </p:txBody>
      </p:sp>
    </p:spTree>
    <p:extLst>
      <p:ext uri="{BB962C8B-B14F-4D97-AF65-F5344CB8AC3E}">
        <p14:creationId xmlns:p14="http://schemas.microsoft.com/office/powerpoint/2010/main" val="13960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3245F-6349-CB47-9FEC-AD94DA37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41" y="6388925"/>
            <a:ext cx="1974843" cy="3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9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68DBE-74EE-6E4F-9C1F-CEE112E964E9}"/>
              </a:ext>
            </a:extLst>
          </p:cNvPr>
          <p:cNvSpPr txBox="1"/>
          <p:nvPr/>
        </p:nvSpPr>
        <p:spPr>
          <a:xfrm>
            <a:off x="801754" y="1418679"/>
            <a:ext cx="1058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Eavesdropping detection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in Quantum Communication Channel for secure message transmission using </a:t>
            </a:r>
            <a:r>
              <a:rPr lang="en-US" sz="3600" dirty="0" err="1">
                <a:solidFill>
                  <a:schemeClr val="bg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Qiskit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241E1-CD15-4A7B-8E8D-EE66262DB5DA}"/>
              </a:ext>
            </a:extLst>
          </p:cNvPr>
          <p:cNvSpPr txBox="1"/>
          <p:nvPr/>
        </p:nvSpPr>
        <p:spPr>
          <a:xfrm>
            <a:off x="3687415" y="3684995"/>
            <a:ext cx="4817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Swapnil Saha</a:t>
            </a:r>
          </a:p>
          <a:p>
            <a:pPr algn="ctr"/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Razwan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Ahmed Tanvir</a:t>
            </a:r>
          </a:p>
        </p:txBody>
      </p:sp>
    </p:spTree>
    <p:extLst>
      <p:ext uri="{BB962C8B-B14F-4D97-AF65-F5344CB8AC3E}">
        <p14:creationId xmlns:p14="http://schemas.microsoft.com/office/powerpoint/2010/main" val="377699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795131" y="767304"/>
            <a:ext cx="3326296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71DD-84ED-6741-AB6D-3B3EDD5983C5}"/>
              </a:ext>
            </a:extLst>
          </p:cNvPr>
          <p:cNvSpPr txBox="1">
            <a:spLocks/>
          </p:cNvSpPr>
          <p:nvPr/>
        </p:nvSpPr>
        <p:spPr>
          <a:xfrm>
            <a:off x="795131" y="1648034"/>
            <a:ext cx="10707756" cy="3811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Motivation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Protocol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Risk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Discussion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795131" y="767304"/>
            <a:ext cx="3326296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Motivation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51B8DC-790D-FDBE-C483-94CF151B5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611949"/>
              </p:ext>
            </p:extLst>
          </p:nvPr>
        </p:nvGraphicFramePr>
        <p:xfrm>
          <a:off x="2133600" y="1571075"/>
          <a:ext cx="8001000" cy="371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795130" y="767304"/>
            <a:ext cx="4830969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Protocol Overview</a:t>
            </a:r>
          </a:p>
        </p:txBody>
      </p:sp>
      <p:pic>
        <p:nvPicPr>
          <p:cNvPr id="8" name="Graphic 7" descr="Advertising with solid fill">
            <a:extLst>
              <a:ext uri="{FF2B5EF4-FFF2-40B4-BE49-F238E27FC236}">
                <a16:creationId xmlns:a16="http://schemas.microsoft.com/office/drawing/2014/main" id="{96DE9433-9608-09AB-1805-3FB921FD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951" y="1327149"/>
            <a:ext cx="4356097" cy="4203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EC9FB-BEE3-3C13-1644-0E62F8FBBAE6}"/>
              </a:ext>
            </a:extLst>
          </p:cNvPr>
          <p:cNvSpPr txBox="1"/>
          <p:nvPr/>
        </p:nvSpPr>
        <p:spPr>
          <a:xfrm>
            <a:off x="4241801" y="2521058"/>
            <a:ext cx="33147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state</a:t>
            </a:r>
          </a:p>
          <a:p>
            <a:pPr lvl="1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measured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28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795130" y="767304"/>
            <a:ext cx="4830969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ED715-8917-D00B-5501-4DC5148917E1}"/>
              </a:ext>
            </a:extLst>
          </p:cNvPr>
          <p:cNvSpPr txBox="1"/>
          <p:nvPr/>
        </p:nvSpPr>
        <p:spPr>
          <a:xfrm>
            <a:off x="795130" y="1642889"/>
            <a:ext cx="106017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will not share the choice of the basis for each bit to anyone yet.​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transmit the bit sequence through the quantum channel​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receives the bit sequence.​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randomly choose basis for each of the bits he received and measures accordingly.​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Bob’s measurement is done, they both publicly share their randomly chosen basis.​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mismatch if found in the basis between Alice and Bob, they will discard that bit.​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bits will be their private key​.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now transmit messages using that key in the quantum channel.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127CA-A2B8-4231-EBF9-F922E8982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7" y="2669393"/>
            <a:ext cx="7578725" cy="12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6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795130" y="767304"/>
            <a:ext cx="4830969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Risk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ED715-8917-D00B-5501-4DC5148917E1}"/>
              </a:ext>
            </a:extLst>
          </p:cNvPr>
          <p:cNvSpPr txBox="1"/>
          <p:nvPr/>
        </p:nvSpPr>
        <p:spPr>
          <a:xfrm>
            <a:off x="795130" y="1642889"/>
            <a:ext cx="1038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Detection probability depends on the number of bits Alice and Bob compare.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Alice, Bob, and Eve chose the same basis for 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qubit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50% chance of this happening.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 chooses wrong basis, bob could still measure the same value as Eve. This case has 50% chance of happening.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probability of detection is (1-0.5*0.5) = 0.75</a:t>
            </a:r>
          </a:p>
        </p:txBody>
      </p:sp>
    </p:spTree>
    <p:extLst>
      <p:ext uri="{BB962C8B-B14F-4D97-AF65-F5344CB8AC3E}">
        <p14:creationId xmlns:p14="http://schemas.microsoft.com/office/powerpoint/2010/main" val="250632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795130" y="767304"/>
            <a:ext cx="5870713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Risk Analysis </a:t>
            </a:r>
            <a:r>
              <a:rPr lang="en-US" altLang="en-US" sz="2400" b="1" dirty="0">
                <a:solidFill>
                  <a:srgbClr val="1E482A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6ED715-8917-D00B-5501-4DC5148917E1}"/>
                  </a:ext>
                </a:extLst>
              </p:cNvPr>
              <p:cNvSpPr txBox="1"/>
              <p:nvPr/>
            </p:nvSpPr>
            <p:spPr>
              <a:xfrm>
                <a:off x="795130" y="1642889"/>
                <a:ext cx="103886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buFont typeface="Wingdings" panose="05000000000000000000" pitchFamily="2" charset="2"/>
                  <a:buChar char="q"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probability of eavesdropping detection, </a:t>
                </a:r>
              </a:p>
              <a:p>
                <a:pPr lvl="1" algn="just"/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Eavesdropping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detection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0.75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 algn="just"/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where, n is the number of bits Alice and Bob compare.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6ED715-8917-D00B-5501-4DC514891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0" y="1642889"/>
                <a:ext cx="10388600" cy="1754326"/>
              </a:xfrm>
              <a:prstGeom prst="rect">
                <a:avLst/>
              </a:prstGeom>
              <a:blipFill>
                <a:blip r:embed="rId2"/>
                <a:stretch>
                  <a:fillRect t="-2439" b="-6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4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2785" y="250852"/>
            <a:ext cx="152939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CC114-3829-6C81-0C1D-E574E0BB2830}"/>
              </a:ext>
            </a:extLst>
          </p:cNvPr>
          <p:cNvSpPr txBox="1"/>
          <p:nvPr/>
        </p:nvSpPr>
        <p:spPr>
          <a:xfrm>
            <a:off x="4798520" y="4107294"/>
            <a:ext cx="27833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32416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BU_PPT_skyline_green" id="{08FC1250-25C8-5A41-ACC4-4EA742583348}" vid="{37A3679E-F4F7-8847-9C32-E6BD101B97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BU_Brand_PowerPoint_Skyline_Green</Template>
  <TotalTime>1752</TotalTime>
  <Words>276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Cambria Math</vt:lpstr>
      <vt:lpstr>Consolas</vt:lpstr>
      <vt:lpstr>Times New Roman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Razwan Ahmed Tanvir</dc:creator>
  <cp:lastModifiedBy>Swapnil Saha</cp:lastModifiedBy>
  <cp:revision>88</cp:revision>
  <dcterms:created xsi:type="dcterms:W3CDTF">2022-04-28T06:25:55Z</dcterms:created>
  <dcterms:modified xsi:type="dcterms:W3CDTF">2022-08-11T03:30:34Z</dcterms:modified>
</cp:coreProperties>
</file>