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5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F7CE-4429-EF48-B597-A382984B4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34F37-10D4-B34C-9FF0-CF284E730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9EAB8-6A9C-354F-B533-2EAF389B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1E64-7B8A-F648-BD3C-8AE312B2CA30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49EE-A539-2E43-BC96-BEAE6A03E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73837-580D-7A47-A9E9-401A9F2D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D1D8-836B-414B-85B5-0FB272BF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4B5C-5416-1E45-83F4-B42D75F7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66566-5526-E64E-B1C2-AD1424BE4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2AAA0-52BE-1A47-8DC1-02462963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1E64-7B8A-F648-BD3C-8AE312B2CA30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3E454-C494-C242-A8C4-DA5AAF5C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7C5D1-C672-D841-834E-5862D9E7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D1D8-836B-414B-85B5-0FB272BF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7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B1F4F-E784-FF41-8C97-66EB73D5A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33DD6-0564-584F-9F6A-7C34DE5F4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6975C-0E54-E044-9E83-CD46FD10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1E64-7B8A-F648-BD3C-8AE312B2CA30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21EFD-EC85-3346-8737-D6794F8B7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A3324-0BAC-9046-A102-36BF769E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D1D8-836B-414B-85B5-0FB272BF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3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077C-C540-BD41-8BC7-891E8EF0D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4D955-BDF0-D143-8B78-4AE88FA3C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C347A-683F-7D45-9540-EF38A34F9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1E64-7B8A-F648-BD3C-8AE312B2CA30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2DBF3-DD6B-0D41-941F-A83C2E8D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D0E33-F1DF-9F4E-BC73-EC3DD27E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D1D8-836B-414B-85B5-0FB272BF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7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E8F1-0042-484D-9555-3509AC22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85F73-BE27-E544-89AD-2206B994D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6C58B-B2E3-924A-87D0-37D2A95E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1E64-7B8A-F648-BD3C-8AE312B2CA30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5725C-8A53-2242-981C-180B5BBB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650AB-D40F-3148-858D-9A40D145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D1D8-836B-414B-85B5-0FB272BF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6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366A-575A-7246-993B-A5DB9AD3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2E722-46AE-FB43-A6D1-D19F37A4E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BBCF7-B186-664A-8922-4B5313CBD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F4FBD-B32C-E241-BFB4-7672140F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1E64-7B8A-F648-BD3C-8AE312B2CA30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A5E59-B3BF-1745-AD92-3476E4DC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62386-37E4-CE42-AF30-24E4BB7C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D1D8-836B-414B-85B5-0FB272BF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8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8B9-5A05-9A4C-8B64-381B5B4FA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BAD70-5BF8-9445-83A3-B31068322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5672A-AAFA-5F41-BD1D-327C8CF63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8526C-C78D-2D41-94F8-B9003F2CF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22CA7-6E39-BD41-BB6B-966883E96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943B7-2409-0740-B0E6-582FCB02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1E64-7B8A-F648-BD3C-8AE312B2CA30}" type="datetimeFigureOut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9EA1D-F325-0243-9EED-E31BEC2D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95315F-396E-B942-B609-E0B3C5B4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D1D8-836B-414B-85B5-0FB272BF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1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17CC1-7C24-904C-8AF7-3D9D4166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77BA1E-674C-2348-99DB-8420F5B2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1E64-7B8A-F648-BD3C-8AE312B2CA30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C8739-F336-8E45-A01A-45F724834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25F0F-8748-8242-9218-5A274F0D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D1D8-836B-414B-85B5-0FB272BF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E9279-CC28-3440-8659-3F21E52D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1E64-7B8A-F648-BD3C-8AE312B2CA30}" type="datetimeFigureOut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253FF-142B-124F-857A-EF4C9622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B3CA4-3FD7-D34D-961F-B6BC3B892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D1D8-836B-414B-85B5-0FB272BF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2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7653-689E-DE42-A451-52CF3940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C5DE3-910A-1E48-895D-DAD1E1799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5DAB6-F24E-D341-ACFF-49FA533E2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CDF90-6BD7-9148-A2E3-41AFA91E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1E64-7B8A-F648-BD3C-8AE312B2CA30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24C7C-23E5-ED4D-AA7B-952787B5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50F1A-E5A9-AC45-A42D-AAE8679F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D1D8-836B-414B-85B5-0FB272BF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2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73DD-DAC4-7548-A401-B4DA05753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0080C-5294-1045-8756-24692F9FF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8B2DB-89F4-1444-A723-B86194267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3F04A-0EA7-1947-A57D-528BD5AC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1E64-7B8A-F648-BD3C-8AE312B2CA30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7C94D-CCD3-2347-88AC-08BF52BA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D84AB-7850-6D4F-BD96-534FAC17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D1D8-836B-414B-85B5-0FB272BF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7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073F09-8653-0A48-910C-D0C67D23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46811-8E75-F141-A5C0-CF9F4C9FC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18032-1D88-C64D-8531-6B477DD45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F1E64-7B8A-F648-BD3C-8AE312B2CA30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5BCCF-8156-E64F-AF50-674BBC3BD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23749-68D6-BD45-A4DD-D17EE7A59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6D1D8-836B-414B-85B5-0FB272BF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3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E3A6E6-E41C-2448-A7F2-7D36C0916984}"/>
              </a:ext>
            </a:extLst>
          </p:cNvPr>
          <p:cNvSpPr txBox="1"/>
          <p:nvPr/>
        </p:nvSpPr>
        <p:spPr>
          <a:xfrm>
            <a:off x="2471738" y="900116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init_download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90BA2C-F84C-0444-B4B2-5F4E76C49CC0}"/>
              </a:ext>
            </a:extLst>
          </p:cNvPr>
          <p:cNvCxnSpPr>
            <a:cxnSpLocks/>
          </p:cNvCxnSpPr>
          <p:nvPr/>
        </p:nvCxnSpPr>
        <p:spPr>
          <a:xfrm>
            <a:off x="4186237" y="900116"/>
            <a:ext cx="0" cy="586651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924D14-22E2-5F4A-918A-163870A5DD90}"/>
              </a:ext>
            </a:extLst>
          </p:cNvPr>
          <p:cNvSpPr txBox="1"/>
          <p:nvPr/>
        </p:nvSpPr>
        <p:spPr>
          <a:xfrm>
            <a:off x="493001" y="866524"/>
            <a:ext cx="1075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Client</a:t>
            </a:r>
          </a:p>
          <a:p>
            <a:endParaRPr lang="en-US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5307AD-958A-1946-A237-5EF93517859A}"/>
              </a:ext>
            </a:extLst>
          </p:cNvPr>
          <p:cNvCxnSpPr>
            <a:cxnSpLocks/>
          </p:cNvCxnSpPr>
          <p:nvPr/>
        </p:nvCxnSpPr>
        <p:spPr>
          <a:xfrm>
            <a:off x="7953375" y="900116"/>
            <a:ext cx="0" cy="586651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8BD6A9-2ED0-F545-BDE7-EDBF2D8E0FBE}"/>
              </a:ext>
            </a:extLst>
          </p:cNvPr>
          <p:cNvSpPr txBox="1"/>
          <p:nvPr/>
        </p:nvSpPr>
        <p:spPr>
          <a:xfrm>
            <a:off x="10482264" y="900116"/>
            <a:ext cx="800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Server</a:t>
            </a:r>
          </a:p>
          <a:p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9438C-425D-C842-8334-CA74D6356952}"/>
              </a:ext>
            </a:extLst>
          </p:cNvPr>
          <p:cNvSpPr txBox="1"/>
          <p:nvPr/>
        </p:nvSpPr>
        <p:spPr>
          <a:xfrm>
            <a:off x="1264444" y="1384864"/>
            <a:ext cx="273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send_check_file_download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D4A95D-EDEF-DB48-9AE4-93E35CE4ECB5}"/>
              </a:ext>
            </a:extLst>
          </p:cNvPr>
          <p:cNvCxnSpPr/>
          <p:nvPr/>
        </p:nvCxnSpPr>
        <p:spPr>
          <a:xfrm>
            <a:off x="4321922" y="1598105"/>
            <a:ext cx="3400425" cy="3252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6826D-8DE7-CF40-A574-AD8298204751}"/>
              </a:ext>
            </a:extLst>
          </p:cNvPr>
          <p:cNvSpPr/>
          <p:nvPr/>
        </p:nvSpPr>
        <p:spPr>
          <a:xfrm>
            <a:off x="8155230" y="1738658"/>
            <a:ext cx="1567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client_connect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DE0CD7-74A8-294F-929C-466D7E7820F7}"/>
              </a:ext>
            </a:extLst>
          </p:cNvPr>
          <p:cNvSpPr/>
          <p:nvPr/>
        </p:nvSpPr>
        <p:spPr>
          <a:xfrm>
            <a:off x="8139475" y="2052671"/>
            <a:ext cx="1773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check_download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1DB255-E9B2-EB46-B7A1-3717CC452A25}"/>
              </a:ext>
            </a:extLst>
          </p:cNvPr>
          <p:cNvSpPr/>
          <p:nvPr/>
        </p:nvSpPr>
        <p:spPr>
          <a:xfrm>
            <a:off x="8144060" y="2550858"/>
            <a:ext cx="2338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send_check_download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ED1C76-7B60-564D-8FBA-7E69CA4AD866}"/>
              </a:ext>
            </a:extLst>
          </p:cNvPr>
          <p:cNvSpPr/>
          <p:nvPr/>
        </p:nvSpPr>
        <p:spPr>
          <a:xfrm>
            <a:off x="8155230" y="3166516"/>
            <a:ext cx="3097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check_download_confirmation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AD9E18-2386-3643-9825-E19843F8EBD9}"/>
              </a:ext>
            </a:extLst>
          </p:cNvPr>
          <p:cNvSpPr/>
          <p:nvPr/>
        </p:nvSpPr>
        <p:spPr>
          <a:xfrm>
            <a:off x="8136731" y="4834360"/>
            <a:ext cx="140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downloading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C5D78F-14BF-424D-8521-544CE1008D26}"/>
              </a:ext>
            </a:extLst>
          </p:cNvPr>
          <p:cNvSpPr/>
          <p:nvPr/>
        </p:nvSpPr>
        <p:spPr>
          <a:xfrm>
            <a:off x="8145134" y="5986716"/>
            <a:ext cx="2117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download_complete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F2255D-F637-4545-A743-5332AD8FE7B6}"/>
              </a:ext>
            </a:extLst>
          </p:cNvPr>
          <p:cNvSpPr txBox="1"/>
          <p:nvPr/>
        </p:nvSpPr>
        <p:spPr>
          <a:xfrm>
            <a:off x="2235855" y="1822820"/>
            <a:ext cx="176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check_download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6F09DC-8BB5-D548-A4C4-5CB013E81875}"/>
              </a:ext>
            </a:extLst>
          </p:cNvPr>
          <p:cNvSpPr txBox="1"/>
          <p:nvPr/>
        </p:nvSpPr>
        <p:spPr>
          <a:xfrm>
            <a:off x="707047" y="3455160"/>
            <a:ext cx="328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prepare_download_confirmation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C065DE-3093-E64C-B442-E689F4C6A51A}"/>
              </a:ext>
            </a:extLst>
          </p:cNvPr>
          <p:cNvSpPr txBox="1"/>
          <p:nvPr/>
        </p:nvSpPr>
        <p:spPr>
          <a:xfrm>
            <a:off x="1997961" y="3960094"/>
            <a:ext cx="200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confirm_download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4E2581-D722-8345-9850-2866A2E3DB04}"/>
              </a:ext>
            </a:extLst>
          </p:cNvPr>
          <p:cNvSpPr txBox="1"/>
          <p:nvPr/>
        </p:nvSpPr>
        <p:spPr>
          <a:xfrm>
            <a:off x="2526416" y="4992412"/>
            <a:ext cx="153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downloading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65F822-1D97-314F-A49D-F837936DA9D4}"/>
              </a:ext>
            </a:extLst>
          </p:cNvPr>
          <p:cNvSpPr txBox="1"/>
          <p:nvPr/>
        </p:nvSpPr>
        <p:spPr>
          <a:xfrm>
            <a:off x="1857376" y="6397299"/>
            <a:ext cx="213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download_complete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07CC4F-4261-FA48-AA56-F1EA4FABFBF7}"/>
              </a:ext>
            </a:extLst>
          </p:cNvPr>
          <p:cNvCxnSpPr>
            <a:cxnSpLocks/>
          </p:cNvCxnSpPr>
          <p:nvPr/>
        </p:nvCxnSpPr>
        <p:spPr>
          <a:xfrm flipH="1">
            <a:off x="4312628" y="2920190"/>
            <a:ext cx="3457391" cy="43099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C9890CF-B4D4-9B48-BD55-0B72971984DF}"/>
              </a:ext>
            </a:extLst>
          </p:cNvPr>
          <p:cNvCxnSpPr>
            <a:cxnSpLocks/>
          </p:cNvCxnSpPr>
          <p:nvPr/>
        </p:nvCxnSpPr>
        <p:spPr>
          <a:xfrm>
            <a:off x="4341111" y="4329426"/>
            <a:ext cx="3485873" cy="50493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F356C1-E382-574B-9522-6A6E7BEBAA24}"/>
              </a:ext>
            </a:extLst>
          </p:cNvPr>
          <p:cNvCxnSpPr>
            <a:cxnSpLocks/>
          </p:cNvCxnSpPr>
          <p:nvPr/>
        </p:nvCxnSpPr>
        <p:spPr>
          <a:xfrm flipH="1">
            <a:off x="4274251" y="5019026"/>
            <a:ext cx="3495769" cy="43099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B914558-ACAF-7442-8A66-826A7D635DF6}"/>
              </a:ext>
            </a:extLst>
          </p:cNvPr>
          <p:cNvSpPr/>
          <p:nvPr/>
        </p:nvSpPr>
        <p:spPr>
          <a:xfrm>
            <a:off x="5535461" y="1269448"/>
            <a:ext cx="1068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D, </a:t>
            </a:r>
            <a:r>
              <a:rPr lang="en-US" dirty="0" err="1"/>
              <a:t>abc.txt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6A2B07-3DCA-894B-A410-A02ABF2D15F5}"/>
              </a:ext>
            </a:extLst>
          </p:cNvPr>
          <p:cNvSpPr/>
          <p:nvPr/>
        </p:nvSpPr>
        <p:spPr>
          <a:xfrm>
            <a:off x="5643856" y="2668682"/>
            <a:ext cx="8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T, 1700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D52FDD-0DB2-C342-8020-2CE9D46636D7}"/>
              </a:ext>
            </a:extLst>
          </p:cNvPr>
          <p:cNvSpPr/>
          <p:nvPr/>
        </p:nvSpPr>
        <p:spPr>
          <a:xfrm>
            <a:off x="5921368" y="4144760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F6EED7-8F09-B640-99F3-CF5E5E97C94F}"/>
              </a:ext>
            </a:extLst>
          </p:cNvPr>
          <p:cNvSpPr/>
          <p:nvPr/>
        </p:nvSpPr>
        <p:spPr>
          <a:xfrm>
            <a:off x="5464872" y="4742027"/>
            <a:ext cx="979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File data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A87FE8-A98B-6748-BB37-1964B2089622}"/>
              </a:ext>
            </a:extLst>
          </p:cNvPr>
          <p:cNvCxnSpPr>
            <a:cxnSpLocks/>
          </p:cNvCxnSpPr>
          <p:nvPr/>
        </p:nvCxnSpPr>
        <p:spPr>
          <a:xfrm flipH="1">
            <a:off x="385801" y="1050158"/>
            <a:ext cx="5868" cy="571647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F588B0A-34BA-F441-94EA-EB76081BCDDE}"/>
              </a:ext>
            </a:extLst>
          </p:cNvPr>
          <p:cNvSpPr txBox="1"/>
          <p:nvPr/>
        </p:nvSpPr>
        <p:spPr>
          <a:xfrm rot="16200000">
            <a:off x="219250" y="3390864"/>
            <a:ext cx="64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F897AB-BE67-3347-99E0-10FD8D705A70}"/>
              </a:ext>
            </a:extLst>
          </p:cNvPr>
          <p:cNvSpPr txBox="1"/>
          <p:nvPr/>
        </p:nvSpPr>
        <p:spPr>
          <a:xfrm>
            <a:off x="863825" y="154758"/>
            <a:ext cx="103368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File download / get, File name: </a:t>
            </a:r>
            <a:r>
              <a:rPr lang="en-US" sz="3200" b="1" dirty="0" err="1">
                <a:solidFill>
                  <a:schemeClr val="tx1"/>
                </a:solidFill>
              </a:rPr>
              <a:t>abc.txt</a:t>
            </a:r>
            <a:r>
              <a:rPr lang="en-US" sz="3200" b="1" dirty="0">
                <a:solidFill>
                  <a:schemeClr val="tx1"/>
                </a:solidFill>
              </a:rPr>
              <a:t>, File size: 1700 bytes</a:t>
            </a:r>
          </a:p>
          <a:p>
            <a:endParaRPr lang="en-US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3505857-3941-1E4E-A10B-21DCF8EDB658}"/>
              </a:ext>
            </a:extLst>
          </p:cNvPr>
          <p:cNvCxnSpPr>
            <a:cxnSpLocks/>
          </p:cNvCxnSpPr>
          <p:nvPr/>
        </p:nvCxnSpPr>
        <p:spPr>
          <a:xfrm flipH="1">
            <a:off x="4284369" y="5339294"/>
            <a:ext cx="3495769" cy="43099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C3929CF-68DE-4D4E-8EBD-F7A87A1B0CB9}"/>
              </a:ext>
            </a:extLst>
          </p:cNvPr>
          <p:cNvCxnSpPr>
            <a:cxnSpLocks/>
          </p:cNvCxnSpPr>
          <p:nvPr/>
        </p:nvCxnSpPr>
        <p:spPr>
          <a:xfrm flipH="1">
            <a:off x="4293438" y="5955886"/>
            <a:ext cx="3495769" cy="43099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FAA0FD0-0B86-274C-94C6-9E5A9B85B7A0}"/>
              </a:ext>
            </a:extLst>
          </p:cNvPr>
          <p:cNvSpPr txBox="1"/>
          <p:nvPr/>
        </p:nvSpPr>
        <p:spPr>
          <a:xfrm>
            <a:off x="5921368" y="5492336"/>
            <a:ext cx="574388" cy="756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4000" dirty="0"/>
              <a:t>.</a:t>
            </a:r>
          </a:p>
          <a:p>
            <a:pPr>
              <a:lnSpc>
                <a:spcPts val="1500"/>
              </a:lnSpc>
            </a:pPr>
            <a:r>
              <a:rPr lang="en-US" sz="4000" dirty="0"/>
              <a:t>.</a:t>
            </a:r>
          </a:p>
          <a:p>
            <a:pPr>
              <a:lnSpc>
                <a:spcPts val="1500"/>
              </a:lnSpc>
            </a:pP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730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E3A6E6-E41C-2448-A7F2-7D36C0916984}"/>
              </a:ext>
            </a:extLst>
          </p:cNvPr>
          <p:cNvSpPr txBox="1"/>
          <p:nvPr/>
        </p:nvSpPr>
        <p:spPr>
          <a:xfrm>
            <a:off x="2471738" y="900116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init_upload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90BA2C-F84C-0444-B4B2-5F4E76C49CC0}"/>
              </a:ext>
            </a:extLst>
          </p:cNvPr>
          <p:cNvCxnSpPr>
            <a:cxnSpLocks/>
          </p:cNvCxnSpPr>
          <p:nvPr/>
        </p:nvCxnSpPr>
        <p:spPr>
          <a:xfrm>
            <a:off x="4186237" y="900116"/>
            <a:ext cx="0" cy="586651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924D14-22E2-5F4A-918A-163870A5DD90}"/>
              </a:ext>
            </a:extLst>
          </p:cNvPr>
          <p:cNvSpPr txBox="1"/>
          <p:nvPr/>
        </p:nvSpPr>
        <p:spPr>
          <a:xfrm>
            <a:off x="493001" y="866524"/>
            <a:ext cx="1075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Client</a:t>
            </a:r>
          </a:p>
          <a:p>
            <a:endParaRPr lang="en-US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5307AD-958A-1946-A237-5EF93517859A}"/>
              </a:ext>
            </a:extLst>
          </p:cNvPr>
          <p:cNvCxnSpPr>
            <a:cxnSpLocks/>
          </p:cNvCxnSpPr>
          <p:nvPr/>
        </p:nvCxnSpPr>
        <p:spPr>
          <a:xfrm>
            <a:off x="7953375" y="900116"/>
            <a:ext cx="0" cy="586651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8BD6A9-2ED0-F545-BDE7-EDBF2D8E0FBE}"/>
              </a:ext>
            </a:extLst>
          </p:cNvPr>
          <p:cNvSpPr txBox="1"/>
          <p:nvPr/>
        </p:nvSpPr>
        <p:spPr>
          <a:xfrm>
            <a:off x="10482264" y="900116"/>
            <a:ext cx="800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Server</a:t>
            </a:r>
          </a:p>
          <a:p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9438C-425D-C842-8334-CA74D6356952}"/>
              </a:ext>
            </a:extLst>
          </p:cNvPr>
          <p:cNvSpPr txBox="1"/>
          <p:nvPr/>
        </p:nvSpPr>
        <p:spPr>
          <a:xfrm>
            <a:off x="1568971" y="1361781"/>
            <a:ext cx="246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send_check_file_upload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D4A95D-EDEF-DB48-9AE4-93E35CE4ECB5}"/>
              </a:ext>
            </a:extLst>
          </p:cNvPr>
          <p:cNvCxnSpPr/>
          <p:nvPr/>
        </p:nvCxnSpPr>
        <p:spPr>
          <a:xfrm>
            <a:off x="4321922" y="1598105"/>
            <a:ext cx="3400425" cy="3252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6826D-8DE7-CF40-A574-AD8298204751}"/>
              </a:ext>
            </a:extLst>
          </p:cNvPr>
          <p:cNvSpPr/>
          <p:nvPr/>
        </p:nvSpPr>
        <p:spPr>
          <a:xfrm>
            <a:off x="8155230" y="1738658"/>
            <a:ext cx="1567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client_connect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DE0CD7-74A8-294F-929C-466D7E7820F7}"/>
              </a:ext>
            </a:extLst>
          </p:cNvPr>
          <p:cNvSpPr/>
          <p:nvPr/>
        </p:nvSpPr>
        <p:spPr>
          <a:xfrm>
            <a:off x="8139475" y="2052671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check_upload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1DB255-E9B2-EB46-B7A1-3717CC452A25}"/>
              </a:ext>
            </a:extLst>
          </p:cNvPr>
          <p:cNvSpPr/>
          <p:nvPr/>
        </p:nvSpPr>
        <p:spPr>
          <a:xfrm>
            <a:off x="8155230" y="2483171"/>
            <a:ext cx="2052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send_check_upload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ED1C76-7B60-564D-8FBA-7E69CA4AD866}"/>
              </a:ext>
            </a:extLst>
          </p:cNvPr>
          <p:cNvSpPr/>
          <p:nvPr/>
        </p:nvSpPr>
        <p:spPr>
          <a:xfrm>
            <a:off x="8155230" y="3166516"/>
            <a:ext cx="235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check_file_upload_size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AD9E18-2386-3643-9825-E19843F8EBD9}"/>
              </a:ext>
            </a:extLst>
          </p:cNvPr>
          <p:cNvSpPr/>
          <p:nvPr/>
        </p:nvSpPr>
        <p:spPr>
          <a:xfrm>
            <a:off x="8195519" y="4302117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uploading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C5D78F-14BF-424D-8521-544CE1008D26}"/>
              </a:ext>
            </a:extLst>
          </p:cNvPr>
          <p:cNvSpPr/>
          <p:nvPr/>
        </p:nvSpPr>
        <p:spPr>
          <a:xfrm>
            <a:off x="8108115" y="6205300"/>
            <a:ext cx="1831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upload_complete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F2255D-F637-4545-A743-5332AD8FE7B6}"/>
              </a:ext>
            </a:extLst>
          </p:cNvPr>
          <p:cNvSpPr txBox="1"/>
          <p:nvPr/>
        </p:nvSpPr>
        <p:spPr>
          <a:xfrm>
            <a:off x="2494412" y="1834307"/>
            <a:ext cx="150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check_upload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6F09DC-8BB5-D548-A4C4-5CB013E81875}"/>
              </a:ext>
            </a:extLst>
          </p:cNvPr>
          <p:cNvSpPr txBox="1"/>
          <p:nvPr/>
        </p:nvSpPr>
        <p:spPr>
          <a:xfrm>
            <a:off x="1486732" y="2978281"/>
            <a:ext cx="254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prepare_upload_file_size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C065DE-3093-E64C-B442-E689F4C6A51A}"/>
              </a:ext>
            </a:extLst>
          </p:cNvPr>
          <p:cNvSpPr txBox="1"/>
          <p:nvPr/>
        </p:nvSpPr>
        <p:spPr>
          <a:xfrm>
            <a:off x="1752724" y="3288051"/>
            <a:ext cx="226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send_upload_file_size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4E2581-D722-8345-9850-2866A2E3DB04}"/>
              </a:ext>
            </a:extLst>
          </p:cNvPr>
          <p:cNvSpPr txBox="1"/>
          <p:nvPr/>
        </p:nvSpPr>
        <p:spPr>
          <a:xfrm>
            <a:off x="2447564" y="4677204"/>
            <a:ext cx="153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uploading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65F822-1D97-314F-A49D-F837936DA9D4}"/>
              </a:ext>
            </a:extLst>
          </p:cNvPr>
          <p:cNvSpPr txBox="1"/>
          <p:nvPr/>
        </p:nvSpPr>
        <p:spPr>
          <a:xfrm>
            <a:off x="2248813" y="5617245"/>
            <a:ext cx="185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upload_complete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07CC4F-4261-FA48-AA56-F1EA4FABFBF7}"/>
              </a:ext>
            </a:extLst>
          </p:cNvPr>
          <p:cNvCxnSpPr>
            <a:cxnSpLocks/>
          </p:cNvCxnSpPr>
          <p:nvPr/>
        </p:nvCxnSpPr>
        <p:spPr>
          <a:xfrm flipH="1">
            <a:off x="4321922" y="2773289"/>
            <a:ext cx="3536382" cy="21055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C9890CF-B4D4-9B48-BD55-0B72971984DF}"/>
              </a:ext>
            </a:extLst>
          </p:cNvPr>
          <p:cNvCxnSpPr>
            <a:cxnSpLocks/>
          </p:cNvCxnSpPr>
          <p:nvPr/>
        </p:nvCxnSpPr>
        <p:spPr>
          <a:xfrm>
            <a:off x="4301752" y="3501846"/>
            <a:ext cx="3556552" cy="2932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F356C1-E382-574B-9522-6A6E7BEBAA24}"/>
              </a:ext>
            </a:extLst>
          </p:cNvPr>
          <p:cNvCxnSpPr>
            <a:cxnSpLocks/>
          </p:cNvCxnSpPr>
          <p:nvPr/>
        </p:nvCxnSpPr>
        <p:spPr>
          <a:xfrm flipH="1">
            <a:off x="4288382" y="4226128"/>
            <a:ext cx="3569922" cy="34023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B914558-ACAF-7442-8A66-826A7D635DF6}"/>
              </a:ext>
            </a:extLst>
          </p:cNvPr>
          <p:cNvSpPr/>
          <p:nvPr/>
        </p:nvSpPr>
        <p:spPr>
          <a:xfrm>
            <a:off x="5535461" y="1269448"/>
            <a:ext cx="1076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U, </a:t>
            </a:r>
            <a:r>
              <a:rPr lang="en-US" dirty="0" err="1"/>
              <a:t>abc.txt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6A2B07-3DCA-894B-A410-A02ABF2D15F5}"/>
              </a:ext>
            </a:extLst>
          </p:cNvPr>
          <p:cNvSpPr/>
          <p:nvPr/>
        </p:nvSpPr>
        <p:spPr>
          <a:xfrm>
            <a:off x="5873696" y="2471593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D52FDD-0DB2-C342-8020-2CE9D46636D7}"/>
              </a:ext>
            </a:extLst>
          </p:cNvPr>
          <p:cNvSpPr/>
          <p:nvPr/>
        </p:nvSpPr>
        <p:spPr>
          <a:xfrm>
            <a:off x="5709893" y="3282569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1700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F6EED7-8F09-B640-99F3-CF5E5E97C94F}"/>
              </a:ext>
            </a:extLst>
          </p:cNvPr>
          <p:cNvSpPr/>
          <p:nvPr/>
        </p:nvSpPr>
        <p:spPr>
          <a:xfrm>
            <a:off x="5921368" y="4071436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A87FE8-A98B-6748-BB37-1964B2089622}"/>
              </a:ext>
            </a:extLst>
          </p:cNvPr>
          <p:cNvCxnSpPr>
            <a:cxnSpLocks/>
          </p:cNvCxnSpPr>
          <p:nvPr/>
        </p:nvCxnSpPr>
        <p:spPr>
          <a:xfrm flipH="1">
            <a:off x="385801" y="1050158"/>
            <a:ext cx="5868" cy="571647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F588B0A-34BA-F441-94EA-EB76081BCDDE}"/>
              </a:ext>
            </a:extLst>
          </p:cNvPr>
          <p:cNvSpPr txBox="1"/>
          <p:nvPr/>
        </p:nvSpPr>
        <p:spPr>
          <a:xfrm rot="16200000">
            <a:off x="219250" y="3390864"/>
            <a:ext cx="64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F897AB-BE67-3347-99E0-10FD8D705A70}"/>
              </a:ext>
            </a:extLst>
          </p:cNvPr>
          <p:cNvSpPr txBox="1"/>
          <p:nvPr/>
        </p:nvSpPr>
        <p:spPr>
          <a:xfrm>
            <a:off x="863825" y="154758"/>
            <a:ext cx="103368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File upload / put, File name: </a:t>
            </a:r>
            <a:r>
              <a:rPr lang="en-US" sz="3200" b="1" dirty="0" err="1">
                <a:solidFill>
                  <a:schemeClr val="tx1"/>
                </a:solidFill>
              </a:rPr>
              <a:t>abc.txt</a:t>
            </a:r>
            <a:r>
              <a:rPr lang="en-US" sz="3200" b="1" dirty="0">
                <a:solidFill>
                  <a:schemeClr val="tx1"/>
                </a:solidFill>
              </a:rPr>
              <a:t>, File size: 1700 bytes</a:t>
            </a:r>
          </a:p>
          <a:p>
            <a:endParaRPr lang="en-US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3505857-3941-1E4E-A10B-21DCF8EDB658}"/>
              </a:ext>
            </a:extLst>
          </p:cNvPr>
          <p:cNvCxnSpPr>
            <a:cxnSpLocks/>
          </p:cNvCxnSpPr>
          <p:nvPr/>
        </p:nvCxnSpPr>
        <p:spPr>
          <a:xfrm>
            <a:off x="4365157" y="4863564"/>
            <a:ext cx="3460726" cy="50896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C3929CF-68DE-4D4E-8EBD-F7A87A1B0CB9}"/>
              </a:ext>
            </a:extLst>
          </p:cNvPr>
          <p:cNvCxnSpPr>
            <a:cxnSpLocks/>
          </p:cNvCxnSpPr>
          <p:nvPr/>
        </p:nvCxnSpPr>
        <p:spPr>
          <a:xfrm>
            <a:off x="4389280" y="5063943"/>
            <a:ext cx="3439993" cy="5222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FAA0FD0-0B86-274C-94C6-9E5A9B85B7A0}"/>
              </a:ext>
            </a:extLst>
          </p:cNvPr>
          <p:cNvSpPr txBox="1"/>
          <p:nvPr/>
        </p:nvSpPr>
        <p:spPr>
          <a:xfrm>
            <a:off x="5922555" y="5294829"/>
            <a:ext cx="574388" cy="756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4000" dirty="0"/>
              <a:t>.</a:t>
            </a:r>
          </a:p>
          <a:p>
            <a:pPr>
              <a:lnSpc>
                <a:spcPts val="1500"/>
              </a:lnSpc>
            </a:pPr>
            <a:r>
              <a:rPr lang="en-US" sz="4000" dirty="0"/>
              <a:t>.</a:t>
            </a:r>
          </a:p>
          <a:p>
            <a:pPr>
              <a:lnSpc>
                <a:spcPts val="1500"/>
              </a:lnSpc>
            </a:pPr>
            <a:r>
              <a:rPr lang="en-US" sz="4000" dirty="0"/>
              <a:t>.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51DEE85-63EE-D342-A81C-0CF422BD6DE1}"/>
              </a:ext>
            </a:extLst>
          </p:cNvPr>
          <p:cNvCxnSpPr>
            <a:cxnSpLocks/>
          </p:cNvCxnSpPr>
          <p:nvPr/>
        </p:nvCxnSpPr>
        <p:spPr>
          <a:xfrm>
            <a:off x="4358643" y="5683014"/>
            <a:ext cx="3439993" cy="5222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E454600-5DFD-1344-ACAD-E1518DB257A2}"/>
              </a:ext>
            </a:extLst>
          </p:cNvPr>
          <p:cNvSpPr/>
          <p:nvPr/>
        </p:nvSpPr>
        <p:spPr>
          <a:xfrm>
            <a:off x="5542479" y="4625388"/>
            <a:ext cx="979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File 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6CFC87-50F6-AB4E-8DBF-D62B87F86945}"/>
              </a:ext>
            </a:extLst>
          </p:cNvPr>
          <p:cNvSpPr/>
          <p:nvPr/>
        </p:nvSpPr>
        <p:spPr>
          <a:xfrm>
            <a:off x="8136731" y="3659029"/>
            <a:ext cx="3525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prepare_file_upload_size_response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6F790A-5B3E-F744-A324-79FB33F784EB}"/>
              </a:ext>
            </a:extLst>
          </p:cNvPr>
          <p:cNvSpPr/>
          <p:nvPr/>
        </p:nvSpPr>
        <p:spPr>
          <a:xfrm>
            <a:off x="8155230" y="3931798"/>
            <a:ext cx="3234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send_file_upload_size_response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9E17CE-D59E-DE45-A51D-D855E9C67A03}"/>
              </a:ext>
            </a:extLst>
          </p:cNvPr>
          <p:cNvSpPr txBox="1"/>
          <p:nvPr/>
        </p:nvSpPr>
        <p:spPr>
          <a:xfrm>
            <a:off x="523100" y="3978835"/>
            <a:ext cx="347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process_upload_file_size_response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5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192</Words>
  <Application>Microsoft Macintosh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Samant, Swapnil S</dc:creator>
  <cp:lastModifiedBy>Samant, Swapnil S</cp:lastModifiedBy>
  <cp:revision>28</cp:revision>
  <dcterms:created xsi:type="dcterms:W3CDTF">2018-04-07T15:39:23Z</dcterms:created>
  <dcterms:modified xsi:type="dcterms:W3CDTF">2018-04-08T00:52:55Z</dcterms:modified>
</cp:coreProperties>
</file>