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6" r:id="rId11"/>
    <p:sldId id="267" r:id="rId12"/>
    <p:sldId id="263" r:id="rId13"/>
    <p:sldId id="264" r:id="rId14"/>
    <p:sldId id="265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8"/>
    <p:restoredTop sz="94695"/>
  </p:normalViewPr>
  <p:slideViewPr>
    <p:cSldViewPr snapToGrid="0" snapToObjects="1">
      <p:cViewPr varScale="1">
        <p:scale>
          <a:sx n="113" d="100"/>
          <a:sy n="113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6509-D478-D146-AA7E-5924BEDEA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A1D37-7338-DF4D-9A5B-C125D4329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B87D-1E62-A34A-A32D-A943FD0A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202E-5434-4548-A265-F4F335D2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56D99-8971-CB4E-98CE-E785AE4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2AD2-8048-5644-B714-80602A7F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1F6A-7434-EC48-B1AA-1C540704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9F21-F5AB-F64E-A12C-60059A3A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C3DB-149E-904D-936B-408E6815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742A-196F-3648-9855-5105FC4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0C14-89CA-C64C-B19D-821661413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15A5-2792-6E48-9C9E-B9F1BD4B0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696C-C298-9949-8BB4-97D8D831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976F-48A2-7549-B4F6-D87D9298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7C6A-EFEB-9942-A130-D19B5BD8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4B31-3EDE-8E48-AE71-ED74050A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E37C-866E-B245-9C91-32E32A36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FB98-C8E5-654E-8C67-5DB868C7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AB6A-AE73-674C-B254-7F7BAFC3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BE0D-E04F-DB42-8F4B-46A2639A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19B9-8D17-134F-A27C-DCC7E708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48A02-9122-0A46-85E6-492895F4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1111-09FE-404F-889C-1A30C08B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8B3F-469B-C84A-B823-CCF4CCE8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31051-3336-C24E-918D-9EBA6A1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0270-A5F3-6242-9BBB-AA5777CF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22F2-3C64-134F-9B28-EDA45FF45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FC56F-14C1-2945-95F7-5ECD5FE5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9F348-8C51-7340-9FC9-F79799B4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65E17-B593-F943-AB1B-341F4B50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C8FE-BAFA-E344-B277-81F80F2B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306C-C698-8247-AC6F-47AEFB4C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EA1BA-42A8-3845-81BB-D179B11F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5C7EB-C209-7E46-BB69-5C7B1B19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A1ECE-06D3-E643-97E5-B54F0AE1E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51731-C1D6-BE40-A5CA-C060AEFB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AA00E-0281-304C-AB29-B8FE0C9B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145F-303E-6C47-9D2E-B5630CE6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B7225-4439-E543-B9A8-D74373B3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06D1-FCF5-1944-9E31-A127153B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AB541-2B7F-2144-AA06-6FD739A8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8525F-2910-B244-8C00-6304985D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A054B-1242-AE46-A3A9-7DE7660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8BEBE-9A8C-0348-A1A8-ADC4795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100D-D62D-0A4D-941C-FB1FD99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CED0-E0F5-F64C-9B94-10AC86B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EE3-D898-FB48-8562-A65044B7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6993-9A97-5348-8D39-72E5E804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5A537-0544-6940-926E-ABF8C1869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FF94D-C237-F948-B4E1-D2A96A6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9A08-9C62-4F49-9EAC-F578896A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05E46-09A7-E546-A1E1-50ABDC7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5F8E-51D2-3C44-AF20-3AFE6B5C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2078A-54AF-5F40-AE43-3B5A2857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E3EF8-B705-1045-AEF8-7BEBD7F5F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83713-36FD-B544-B1AF-737E79C4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6F2DE-0BE7-7049-98B0-EDA052CC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B0D5A-FD08-6740-8C8A-AE85A40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014CD-F001-4F42-820F-EF24840B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9F7D9-FB19-E946-B424-F9876009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25F-F6FC-6541-B651-DBC1D167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20BE-C8F7-D34F-98B8-5A8B55788D4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859C-37A8-B447-B0C5-A68648E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7795-C188-EA44-97CB-93EF9955D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2F54-158D-814B-BFC5-F558C360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9CD1E-561C-B647-ADC8-FCE4F600FF13}"/>
              </a:ext>
            </a:extLst>
          </p:cNvPr>
          <p:cNvSpPr txBox="1"/>
          <p:nvPr/>
        </p:nvSpPr>
        <p:spPr>
          <a:xfrm>
            <a:off x="851958" y="278871"/>
            <a:ext cx="106567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for Server and Client</a:t>
            </a:r>
          </a:p>
          <a:p>
            <a:r>
              <a:rPr lang="en-US" dirty="0"/>
              <a:t>Server and client agree on the max size to be transferred is 1024 bytes</a:t>
            </a:r>
          </a:p>
          <a:p>
            <a:r>
              <a:rPr lang="en-US" dirty="0"/>
              <a:t>Server and client will try to redeliver a packet (in case of no response) for fixed number of times(e.g. 60) before giving up.</a:t>
            </a:r>
          </a:p>
          <a:p>
            <a:r>
              <a:rPr lang="en-US" dirty="0"/>
              <a:t>Types of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File Download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File Download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File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File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File Upload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File Upload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File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File Response</a:t>
            </a:r>
          </a:p>
          <a:p>
            <a:endParaRPr lang="en-US" dirty="0"/>
          </a:p>
          <a:p>
            <a:r>
              <a:rPr lang="en-US" dirty="0"/>
              <a:t>Message types are specified by a 1 char packet header. e.g.</a:t>
            </a:r>
          </a:p>
          <a:p>
            <a:r>
              <a:rPr lang="en-US" dirty="0"/>
              <a:t>A - Check File Download Request (Client - &gt; Server)</a:t>
            </a:r>
          </a:p>
          <a:p>
            <a:r>
              <a:rPr lang="en-US" dirty="0"/>
              <a:t>B - Check File Download Response (Server - &gt; Client)</a:t>
            </a:r>
          </a:p>
          <a:p>
            <a:r>
              <a:rPr lang="en-US" dirty="0"/>
              <a:t>C - Check File Upload Request (Client - &gt; Server)</a:t>
            </a:r>
          </a:p>
          <a:p>
            <a:r>
              <a:rPr lang="en-US" dirty="0"/>
              <a:t>D - Check File Upload Response (Server  - &gt; Client)</a:t>
            </a:r>
          </a:p>
          <a:p>
            <a:r>
              <a:rPr lang="en-US" dirty="0"/>
              <a:t>E - Download File Request (Client - &gt; Server)</a:t>
            </a:r>
          </a:p>
          <a:p>
            <a:r>
              <a:rPr lang="en-US" dirty="0"/>
              <a:t>F - Download File Response (Server  - &gt; Client)</a:t>
            </a:r>
          </a:p>
          <a:p>
            <a:r>
              <a:rPr lang="en-US" dirty="0"/>
              <a:t>G - Upload File Request (Client - &gt; Server)</a:t>
            </a:r>
          </a:p>
          <a:p>
            <a:r>
              <a:rPr lang="en-US" dirty="0"/>
              <a:t>H - Upload File Response (Server  - &gt; Client)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3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Upload Request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File Size (4 bytes)</a:t>
            </a:r>
          </a:p>
          <a:p>
            <a:r>
              <a:rPr lang="en-US" dirty="0"/>
              <a:t>File Name (remaining message)</a:t>
            </a:r>
          </a:p>
        </p:txBody>
      </p:sp>
    </p:spTree>
    <p:extLst>
      <p:ext uri="{BB962C8B-B14F-4D97-AF65-F5344CB8AC3E}">
        <p14:creationId xmlns:p14="http://schemas.microsoft.com/office/powerpoint/2010/main" val="373614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Upload Response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Status(Exists : True, Does not exist: False) (1 bit)</a:t>
            </a:r>
          </a:p>
          <a:p>
            <a:r>
              <a:rPr lang="en-US" dirty="0"/>
              <a:t>File ID (Provided by server for reference) (remaining message)</a:t>
            </a:r>
          </a:p>
        </p:txBody>
      </p:sp>
    </p:spTree>
    <p:extLst>
      <p:ext uri="{BB962C8B-B14F-4D97-AF65-F5344CB8AC3E}">
        <p14:creationId xmlns:p14="http://schemas.microsoft.com/office/powerpoint/2010/main" val="251421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Request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Packet Number (2 bytes)</a:t>
            </a:r>
          </a:p>
          <a:p>
            <a:r>
              <a:rPr lang="en-US" dirty="0"/>
              <a:t>File ID (2 bytes)</a:t>
            </a:r>
          </a:p>
          <a:p>
            <a:r>
              <a:rPr lang="en-US" dirty="0"/>
              <a:t>Start position (4 bytes)</a:t>
            </a:r>
          </a:p>
          <a:p>
            <a:r>
              <a:rPr lang="en-US" dirty="0"/>
              <a:t>Number of bytes (4 bytes)</a:t>
            </a:r>
          </a:p>
          <a:p>
            <a:r>
              <a:rPr lang="en-US" dirty="0"/>
              <a:t>Data (remaining message – size provided in previous field)</a:t>
            </a:r>
          </a:p>
        </p:txBody>
      </p:sp>
    </p:spTree>
    <p:extLst>
      <p:ext uri="{BB962C8B-B14F-4D97-AF65-F5344CB8AC3E}">
        <p14:creationId xmlns:p14="http://schemas.microsoft.com/office/powerpoint/2010/main" val="66343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Response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Status (1 bit)</a:t>
            </a:r>
          </a:p>
          <a:p>
            <a:r>
              <a:rPr lang="en-US" dirty="0"/>
              <a:t>Packet Number (4 bytes)</a:t>
            </a:r>
          </a:p>
          <a:p>
            <a:r>
              <a:rPr lang="en-US" dirty="0"/>
              <a:t>File </a:t>
            </a:r>
            <a:r>
              <a:rPr lang="en-US"/>
              <a:t>ID (4 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3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To Server File Protocol</a:t>
            </a:r>
            <a:br>
              <a:rPr lang="en-US" dirty="0"/>
            </a:br>
            <a:r>
              <a:rPr lang="en-US" dirty="0"/>
              <a:t>Delayed Packet </a:t>
            </a:r>
            <a:br>
              <a:rPr lang="en-US" dirty="0"/>
            </a:br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E7CF6-D88E-9940-9F6C-E083680F1BD3}"/>
              </a:ext>
            </a:extLst>
          </p:cNvPr>
          <p:cNvCxnSpPr/>
          <p:nvPr/>
        </p:nvCxnSpPr>
        <p:spPr>
          <a:xfrm>
            <a:off x="2698044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26C75-550A-0847-8CA5-C424DD6D5FAA}"/>
              </a:ext>
            </a:extLst>
          </p:cNvPr>
          <p:cNvCxnSpPr/>
          <p:nvPr/>
        </p:nvCxnSpPr>
        <p:spPr>
          <a:xfrm>
            <a:off x="9206088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0924-9022-444E-BD87-0B5B397B2F22}"/>
              </a:ext>
            </a:extLst>
          </p:cNvPr>
          <p:cNvSpPr txBox="1"/>
          <p:nvPr/>
        </p:nvSpPr>
        <p:spPr>
          <a:xfrm>
            <a:off x="485775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739E2-D3A1-3240-9332-965DBAE09B11}"/>
              </a:ext>
            </a:extLst>
          </p:cNvPr>
          <p:cNvSpPr txBox="1"/>
          <p:nvPr/>
        </p:nvSpPr>
        <p:spPr>
          <a:xfrm>
            <a:off x="10096500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16D1-B802-F44D-847D-F8C92400DFBF}"/>
              </a:ext>
            </a:extLst>
          </p:cNvPr>
          <p:cNvCxnSpPr>
            <a:cxnSpLocks/>
          </p:cNvCxnSpPr>
          <p:nvPr/>
        </p:nvCxnSpPr>
        <p:spPr>
          <a:xfrm>
            <a:off x="2800526" y="1864757"/>
            <a:ext cx="6303081" cy="333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88F06-F406-6F46-B551-AD0B61AC09F0}"/>
              </a:ext>
            </a:extLst>
          </p:cNvPr>
          <p:cNvSpPr txBox="1"/>
          <p:nvPr/>
        </p:nvSpPr>
        <p:spPr>
          <a:xfrm rot="174420">
            <a:off x="4159044" y="1673518"/>
            <a:ext cx="417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upload request, 3000kb, </a:t>
            </a:r>
            <a:r>
              <a:rPr lang="en-US" dirty="0" err="1"/>
              <a:t>abc.txt</a:t>
            </a:r>
            <a:r>
              <a:rPr lang="en-US" dirty="0"/>
              <a:t>,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45B32-012B-0140-8688-45F13EA946D9}"/>
              </a:ext>
            </a:extLst>
          </p:cNvPr>
          <p:cNvCxnSpPr>
            <a:cxnSpLocks/>
          </p:cNvCxnSpPr>
          <p:nvPr/>
        </p:nvCxnSpPr>
        <p:spPr>
          <a:xfrm flipH="1">
            <a:off x="2800526" y="2444787"/>
            <a:ext cx="6299210" cy="25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73073-00FE-944D-A52C-C60C40AA6CE4}"/>
              </a:ext>
            </a:extLst>
          </p:cNvPr>
          <p:cNvSpPr txBox="1"/>
          <p:nvPr/>
        </p:nvSpPr>
        <p:spPr>
          <a:xfrm rot="21427978">
            <a:off x="3157309" y="2185178"/>
            <a:ext cx="46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upload response, false,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AF568B-7554-7C44-988D-BFF2DE7DCC96}"/>
              </a:ext>
            </a:extLst>
          </p:cNvPr>
          <p:cNvCxnSpPr>
            <a:cxnSpLocks/>
          </p:cNvCxnSpPr>
          <p:nvPr/>
        </p:nvCxnSpPr>
        <p:spPr>
          <a:xfrm>
            <a:off x="2790507" y="2892687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3B52FE-DD80-374C-9E61-F3D528AA12A0}"/>
              </a:ext>
            </a:extLst>
          </p:cNvPr>
          <p:cNvSpPr txBox="1"/>
          <p:nvPr/>
        </p:nvSpPr>
        <p:spPr>
          <a:xfrm rot="370312">
            <a:off x="4381306" y="2842141"/>
            <a:ext cx="38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Request, 0, 0, 0, 1024,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142F79-DBC2-7C42-9494-34913F54E414}"/>
              </a:ext>
            </a:extLst>
          </p:cNvPr>
          <p:cNvCxnSpPr>
            <a:cxnSpLocks/>
          </p:cNvCxnSpPr>
          <p:nvPr/>
        </p:nvCxnSpPr>
        <p:spPr>
          <a:xfrm rot="169884" flipH="1">
            <a:off x="2786376" y="3594267"/>
            <a:ext cx="6303081" cy="728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4F3431-0CDD-9942-8B52-E22E975E3600}"/>
              </a:ext>
            </a:extLst>
          </p:cNvPr>
          <p:cNvSpPr txBox="1"/>
          <p:nvPr/>
        </p:nvSpPr>
        <p:spPr>
          <a:xfrm rot="21390692">
            <a:off x="3745486" y="3567877"/>
            <a:ext cx="45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response, 0, true, 0, 1024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08C845-D46D-FC4F-8703-3E46BEE12A28}"/>
              </a:ext>
            </a:extLst>
          </p:cNvPr>
          <p:cNvCxnSpPr>
            <a:cxnSpLocks/>
          </p:cNvCxnSpPr>
          <p:nvPr/>
        </p:nvCxnSpPr>
        <p:spPr>
          <a:xfrm>
            <a:off x="2790509" y="4325196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B1816F-7BC0-3849-91D8-9F35094EAF16}"/>
              </a:ext>
            </a:extLst>
          </p:cNvPr>
          <p:cNvSpPr txBox="1"/>
          <p:nvPr/>
        </p:nvSpPr>
        <p:spPr>
          <a:xfrm rot="370312">
            <a:off x="4380198" y="4295210"/>
            <a:ext cx="424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Request, 1, 0,1025, 1024,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26CF25-111F-974F-ADA3-20DCBB2922EF}"/>
              </a:ext>
            </a:extLst>
          </p:cNvPr>
          <p:cNvCxnSpPr>
            <a:cxnSpLocks/>
          </p:cNvCxnSpPr>
          <p:nvPr/>
        </p:nvCxnSpPr>
        <p:spPr>
          <a:xfrm rot="196282" flipH="1">
            <a:off x="5126313" y="5112246"/>
            <a:ext cx="3992434" cy="336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42BB13-155B-414B-B521-2F714683B74D}"/>
              </a:ext>
            </a:extLst>
          </p:cNvPr>
          <p:cNvSpPr txBox="1"/>
          <p:nvPr/>
        </p:nvSpPr>
        <p:spPr>
          <a:xfrm rot="21586974">
            <a:off x="3760625" y="4929734"/>
            <a:ext cx="45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response, 1, true, 1025, 1024</a:t>
            </a:r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792E5775-D894-C347-BAC4-71AC572AF0ED}"/>
              </a:ext>
            </a:extLst>
          </p:cNvPr>
          <p:cNvSpPr/>
          <p:nvPr/>
        </p:nvSpPr>
        <p:spPr>
          <a:xfrm rot="196282">
            <a:off x="4718361" y="5184291"/>
            <a:ext cx="393719" cy="360066"/>
          </a:xfrm>
          <a:prstGeom prst="star5">
            <a:avLst>
              <a:gd name="adj" fmla="val 11932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A44A8-45D5-4942-BD8A-1DDFF9D6FC74}"/>
              </a:ext>
            </a:extLst>
          </p:cNvPr>
          <p:cNvSpPr txBox="1"/>
          <p:nvPr/>
        </p:nvSpPr>
        <p:spPr>
          <a:xfrm>
            <a:off x="1858386" y="3791617"/>
            <a:ext cx="83789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</a:t>
            </a:r>
            <a:r>
              <a:rPr lang="en-US" sz="15000" dirty="0"/>
              <a:t>{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089D26-DB93-5947-809B-A7EB66E1A08F}"/>
              </a:ext>
            </a:extLst>
          </p:cNvPr>
          <p:cNvCxnSpPr>
            <a:cxnSpLocks/>
          </p:cNvCxnSpPr>
          <p:nvPr/>
        </p:nvCxnSpPr>
        <p:spPr>
          <a:xfrm>
            <a:off x="2810543" y="5830327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37DD24-4E1F-CE4D-B3B0-54AEF8DF9A39}"/>
              </a:ext>
            </a:extLst>
          </p:cNvPr>
          <p:cNvSpPr txBox="1"/>
          <p:nvPr/>
        </p:nvSpPr>
        <p:spPr>
          <a:xfrm rot="370312">
            <a:off x="4400478" y="5795794"/>
            <a:ext cx="415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Request, 1, 0,1025, 1024,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87367-39E6-524D-BD85-150A7F8F74D5}"/>
              </a:ext>
            </a:extLst>
          </p:cNvPr>
          <p:cNvSpPr txBox="1"/>
          <p:nvPr/>
        </p:nvSpPr>
        <p:spPr>
          <a:xfrm>
            <a:off x="838200" y="4919768"/>
            <a:ext cx="10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8054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264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To Server File Protocol</a:t>
            </a:r>
            <a:br>
              <a:rPr lang="en-US" dirty="0"/>
            </a:br>
            <a:r>
              <a:rPr lang="en-US" dirty="0"/>
              <a:t>Duplicate file</a:t>
            </a:r>
            <a:br>
              <a:rPr lang="en-US" dirty="0"/>
            </a:br>
            <a:r>
              <a:rPr lang="en-US" dirty="0"/>
              <a:t>Low disk space</a:t>
            </a:r>
            <a:br>
              <a:rPr lang="en-US" dirty="0"/>
            </a:br>
            <a:r>
              <a:rPr lang="en-US" dirty="0"/>
              <a:t>Other issues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E7CF6-D88E-9940-9F6C-E083680F1BD3}"/>
              </a:ext>
            </a:extLst>
          </p:cNvPr>
          <p:cNvCxnSpPr>
            <a:cxnSpLocks/>
          </p:cNvCxnSpPr>
          <p:nvPr/>
        </p:nvCxnSpPr>
        <p:spPr>
          <a:xfrm>
            <a:off x="2685344" y="2669822"/>
            <a:ext cx="0" cy="30324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26C75-550A-0847-8CA5-C424DD6D5FAA}"/>
              </a:ext>
            </a:extLst>
          </p:cNvPr>
          <p:cNvCxnSpPr>
            <a:cxnSpLocks/>
          </p:cNvCxnSpPr>
          <p:nvPr/>
        </p:nvCxnSpPr>
        <p:spPr>
          <a:xfrm>
            <a:off x="9193388" y="2669822"/>
            <a:ext cx="0" cy="30324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0924-9022-444E-BD87-0B5B397B2F22}"/>
              </a:ext>
            </a:extLst>
          </p:cNvPr>
          <p:cNvSpPr txBox="1"/>
          <p:nvPr/>
        </p:nvSpPr>
        <p:spPr>
          <a:xfrm>
            <a:off x="473075" y="28956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739E2-D3A1-3240-9332-965DBAE09B11}"/>
              </a:ext>
            </a:extLst>
          </p:cNvPr>
          <p:cNvSpPr txBox="1"/>
          <p:nvPr/>
        </p:nvSpPr>
        <p:spPr>
          <a:xfrm>
            <a:off x="10083800" y="28956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16D1-B802-F44D-847D-F8C92400DFBF}"/>
              </a:ext>
            </a:extLst>
          </p:cNvPr>
          <p:cNvCxnSpPr>
            <a:cxnSpLocks/>
          </p:cNvCxnSpPr>
          <p:nvPr/>
        </p:nvCxnSpPr>
        <p:spPr>
          <a:xfrm>
            <a:off x="2787826" y="2931557"/>
            <a:ext cx="6303081" cy="333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88F06-F406-6F46-B551-AD0B61AC09F0}"/>
              </a:ext>
            </a:extLst>
          </p:cNvPr>
          <p:cNvSpPr txBox="1"/>
          <p:nvPr/>
        </p:nvSpPr>
        <p:spPr>
          <a:xfrm rot="174420">
            <a:off x="4146344" y="2740318"/>
            <a:ext cx="417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upload request, 3000kb, </a:t>
            </a:r>
            <a:r>
              <a:rPr lang="en-US" dirty="0" err="1"/>
              <a:t>abc.txt</a:t>
            </a:r>
            <a:r>
              <a:rPr lang="en-US" dirty="0"/>
              <a:t>,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45B32-012B-0140-8688-45F13EA946D9}"/>
              </a:ext>
            </a:extLst>
          </p:cNvPr>
          <p:cNvCxnSpPr>
            <a:cxnSpLocks/>
          </p:cNvCxnSpPr>
          <p:nvPr/>
        </p:nvCxnSpPr>
        <p:spPr>
          <a:xfrm flipH="1">
            <a:off x="2787826" y="3511587"/>
            <a:ext cx="6299210" cy="25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73073-00FE-944D-A52C-C60C40AA6CE4}"/>
              </a:ext>
            </a:extLst>
          </p:cNvPr>
          <p:cNvSpPr txBox="1"/>
          <p:nvPr/>
        </p:nvSpPr>
        <p:spPr>
          <a:xfrm rot="21427978">
            <a:off x="3144609" y="3251978"/>
            <a:ext cx="46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upload response, true, 0</a:t>
            </a:r>
          </a:p>
        </p:txBody>
      </p:sp>
    </p:spTree>
    <p:extLst>
      <p:ext uri="{BB962C8B-B14F-4D97-AF65-F5344CB8AC3E}">
        <p14:creationId xmlns:p14="http://schemas.microsoft.com/office/powerpoint/2010/main" val="328548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Upload To Server File Protocol</a:t>
            </a:r>
            <a:br>
              <a:rPr lang="en-US" dirty="0"/>
            </a:br>
            <a:r>
              <a:rPr lang="en-US" dirty="0"/>
              <a:t>Client or server disconnect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E7CF6-D88E-9940-9F6C-E083680F1BD3}"/>
              </a:ext>
            </a:extLst>
          </p:cNvPr>
          <p:cNvCxnSpPr/>
          <p:nvPr/>
        </p:nvCxnSpPr>
        <p:spPr>
          <a:xfrm>
            <a:off x="2698044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26C75-550A-0847-8CA5-C424DD6D5FAA}"/>
              </a:ext>
            </a:extLst>
          </p:cNvPr>
          <p:cNvCxnSpPr/>
          <p:nvPr/>
        </p:nvCxnSpPr>
        <p:spPr>
          <a:xfrm>
            <a:off x="9206088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0924-9022-444E-BD87-0B5B397B2F22}"/>
              </a:ext>
            </a:extLst>
          </p:cNvPr>
          <p:cNvSpPr txBox="1"/>
          <p:nvPr/>
        </p:nvSpPr>
        <p:spPr>
          <a:xfrm>
            <a:off x="485775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739E2-D3A1-3240-9332-965DBAE09B11}"/>
              </a:ext>
            </a:extLst>
          </p:cNvPr>
          <p:cNvSpPr txBox="1"/>
          <p:nvPr/>
        </p:nvSpPr>
        <p:spPr>
          <a:xfrm>
            <a:off x="10096500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16D1-B802-F44D-847D-F8C92400DFBF}"/>
              </a:ext>
            </a:extLst>
          </p:cNvPr>
          <p:cNvCxnSpPr>
            <a:cxnSpLocks/>
          </p:cNvCxnSpPr>
          <p:nvPr/>
        </p:nvCxnSpPr>
        <p:spPr>
          <a:xfrm>
            <a:off x="2800526" y="1864757"/>
            <a:ext cx="6303081" cy="333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88F06-F406-6F46-B551-AD0B61AC09F0}"/>
              </a:ext>
            </a:extLst>
          </p:cNvPr>
          <p:cNvSpPr txBox="1"/>
          <p:nvPr/>
        </p:nvSpPr>
        <p:spPr>
          <a:xfrm rot="174420">
            <a:off x="4159044" y="1673518"/>
            <a:ext cx="417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upload request, 3000kb, </a:t>
            </a:r>
            <a:r>
              <a:rPr lang="en-US" dirty="0" err="1"/>
              <a:t>abc.txt</a:t>
            </a:r>
            <a:r>
              <a:rPr lang="en-US" dirty="0"/>
              <a:t>,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45B32-012B-0140-8688-45F13EA946D9}"/>
              </a:ext>
            </a:extLst>
          </p:cNvPr>
          <p:cNvCxnSpPr>
            <a:cxnSpLocks/>
          </p:cNvCxnSpPr>
          <p:nvPr/>
        </p:nvCxnSpPr>
        <p:spPr>
          <a:xfrm flipH="1">
            <a:off x="2800526" y="2444787"/>
            <a:ext cx="6299210" cy="25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73073-00FE-944D-A52C-C60C40AA6CE4}"/>
              </a:ext>
            </a:extLst>
          </p:cNvPr>
          <p:cNvSpPr txBox="1"/>
          <p:nvPr/>
        </p:nvSpPr>
        <p:spPr>
          <a:xfrm rot="21427978">
            <a:off x="3157309" y="2185178"/>
            <a:ext cx="461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upload response, false,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AF568B-7554-7C44-988D-BFF2DE7DCC96}"/>
              </a:ext>
            </a:extLst>
          </p:cNvPr>
          <p:cNvCxnSpPr>
            <a:cxnSpLocks/>
          </p:cNvCxnSpPr>
          <p:nvPr/>
        </p:nvCxnSpPr>
        <p:spPr>
          <a:xfrm>
            <a:off x="2790507" y="2892687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3B52FE-DD80-374C-9E61-F3D528AA12A0}"/>
              </a:ext>
            </a:extLst>
          </p:cNvPr>
          <p:cNvSpPr txBox="1"/>
          <p:nvPr/>
        </p:nvSpPr>
        <p:spPr>
          <a:xfrm rot="370312">
            <a:off x="4381306" y="2842141"/>
            <a:ext cx="38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Request, 0, 0, 0, 1024,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6BCC8-59F3-194D-BDFB-B904BFE750E0}"/>
              </a:ext>
            </a:extLst>
          </p:cNvPr>
          <p:cNvSpPr txBox="1"/>
          <p:nvPr/>
        </p:nvSpPr>
        <p:spPr>
          <a:xfrm>
            <a:off x="1987266" y="2765135"/>
            <a:ext cx="8378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/>
              <a:t> 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5B93F-BDF8-AA42-81E9-38EC96CA06A8}"/>
              </a:ext>
            </a:extLst>
          </p:cNvPr>
          <p:cNvSpPr txBox="1"/>
          <p:nvPr/>
        </p:nvSpPr>
        <p:spPr>
          <a:xfrm>
            <a:off x="846138" y="2946993"/>
            <a:ext cx="10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94E66-78AE-FB43-8F58-03A9A6703508}"/>
              </a:ext>
            </a:extLst>
          </p:cNvPr>
          <p:cNvSpPr txBox="1"/>
          <p:nvPr/>
        </p:nvSpPr>
        <p:spPr>
          <a:xfrm>
            <a:off x="2184748" y="3488634"/>
            <a:ext cx="22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0023E-3B39-F543-A85D-EE5DC3431F3D}"/>
              </a:ext>
            </a:extLst>
          </p:cNvPr>
          <p:cNvSpPr txBox="1"/>
          <p:nvPr/>
        </p:nvSpPr>
        <p:spPr>
          <a:xfrm>
            <a:off x="1787480" y="400142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F26BF0-D254-8447-857D-04CC89693CC9}"/>
              </a:ext>
            </a:extLst>
          </p:cNvPr>
          <p:cNvSpPr txBox="1"/>
          <p:nvPr/>
        </p:nvSpPr>
        <p:spPr>
          <a:xfrm>
            <a:off x="2792101" y="3478736"/>
            <a:ext cx="22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70093-E2CF-ED47-BA19-3FF16287011E}"/>
              </a:ext>
            </a:extLst>
          </p:cNvPr>
          <p:cNvSpPr txBox="1"/>
          <p:nvPr/>
        </p:nvSpPr>
        <p:spPr>
          <a:xfrm>
            <a:off x="981023" y="4556709"/>
            <a:ext cx="17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Give up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D705F9-26AA-A94F-AA6D-2388D491954B}"/>
              </a:ext>
            </a:extLst>
          </p:cNvPr>
          <p:cNvCxnSpPr>
            <a:cxnSpLocks/>
          </p:cNvCxnSpPr>
          <p:nvPr/>
        </p:nvCxnSpPr>
        <p:spPr>
          <a:xfrm>
            <a:off x="2853541" y="3418411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91D72E-2314-D740-AF0D-316B3ADF8B5E}"/>
              </a:ext>
            </a:extLst>
          </p:cNvPr>
          <p:cNvSpPr txBox="1"/>
          <p:nvPr/>
        </p:nvSpPr>
        <p:spPr>
          <a:xfrm rot="370312">
            <a:off x="4444340" y="3367865"/>
            <a:ext cx="38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 Request, 0, 0, 0, 1024, data</a:t>
            </a:r>
          </a:p>
        </p:txBody>
      </p:sp>
    </p:spTree>
    <p:extLst>
      <p:ext uri="{BB962C8B-B14F-4D97-AF65-F5344CB8AC3E}">
        <p14:creationId xmlns:p14="http://schemas.microsoft.com/office/powerpoint/2010/main" val="204931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Download Request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( 1 byte)</a:t>
            </a:r>
          </a:p>
          <a:p>
            <a:r>
              <a:rPr lang="en-US" dirty="0"/>
              <a:t>File Name (remaining message)</a:t>
            </a:r>
          </a:p>
        </p:txBody>
      </p:sp>
    </p:spTree>
    <p:extLst>
      <p:ext uri="{BB962C8B-B14F-4D97-AF65-F5344CB8AC3E}">
        <p14:creationId xmlns:p14="http://schemas.microsoft.com/office/powerpoint/2010/main" val="10912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Download Response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Status(Exists : True, Does not exist: False) (1 bit)</a:t>
            </a:r>
          </a:p>
          <a:p>
            <a:r>
              <a:rPr lang="en-US" dirty="0"/>
              <a:t>File Size (4 bytes)</a:t>
            </a:r>
          </a:p>
          <a:p>
            <a:r>
              <a:rPr lang="en-US" dirty="0"/>
              <a:t>File ID (Provided by server for reference) (2 bytes)</a:t>
            </a:r>
          </a:p>
        </p:txBody>
      </p:sp>
    </p:spTree>
    <p:extLst>
      <p:ext uri="{BB962C8B-B14F-4D97-AF65-F5344CB8AC3E}">
        <p14:creationId xmlns:p14="http://schemas.microsoft.com/office/powerpoint/2010/main" val="10094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 Request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File ID (Provided by server for reference) (2 bytes)</a:t>
            </a:r>
          </a:p>
          <a:p>
            <a:r>
              <a:rPr lang="en-US" dirty="0"/>
              <a:t>Packet Number (2 bytes)</a:t>
            </a:r>
          </a:p>
          <a:p>
            <a:r>
              <a:rPr lang="en-US" dirty="0"/>
              <a:t>File start position (0 for first request) (4 bytes)</a:t>
            </a:r>
          </a:p>
        </p:txBody>
      </p:sp>
    </p:spTree>
    <p:extLst>
      <p:ext uri="{BB962C8B-B14F-4D97-AF65-F5344CB8AC3E}">
        <p14:creationId xmlns:p14="http://schemas.microsoft.com/office/powerpoint/2010/main" val="7571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5042-A051-914C-B136-B3AC0915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 Response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CF4D-EB20-8F47-8378-6CC35DD6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(1 byte)</a:t>
            </a:r>
          </a:p>
          <a:p>
            <a:r>
              <a:rPr lang="en-US" dirty="0"/>
              <a:t>Status (in case of error) (1 bit)</a:t>
            </a:r>
          </a:p>
          <a:p>
            <a:r>
              <a:rPr lang="en-US" dirty="0"/>
              <a:t>Packet Number (2 bytes)</a:t>
            </a:r>
          </a:p>
          <a:p>
            <a:r>
              <a:rPr lang="en-US" dirty="0"/>
              <a:t>File ID (2 bytes)</a:t>
            </a:r>
          </a:p>
          <a:p>
            <a:r>
              <a:rPr lang="en-US" dirty="0"/>
              <a:t>Start position (4 bytes)</a:t>
            </a:r>
          </a:p>
          <a:p>
            <a:r>
              <a:rPr lang="en-US" dirty="0"/>
              <a:t>Number of bytes read (4 bytes)</a:t>
            </a:r>
          </a:p>
          <a:p>
            <a:r>
              <a:rPr lang="en-US" dirty="0"/>
              <a:t>Data (remaining message – size provided in previous field)</a:t>
            </a:r>
          </a:p>
        </p:txBody>
      </p:sp>
    </p:spTree>
    <p:extLst>
      <p:ext uri="{BB962C8B-B14F-4D97-AF65-F5344CB8AC3E}">
        <p14:creationId xmlns:p14="http://schemas.microsoft.com/office/powerpoint/2010/main" val="3522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From Server File Protocol</a:t>
            </a:r>
            <a:br>
              <a:rPr lang="en-US" dirty="0"/>
            </a:br>
            <a:r>
              <a:rPr lang="en-US" dirty="0"/>
              <a:t>Delayed Packet </a:t>
            </a:r>
            <a:br>
              <a:rPr lang="en-US" dirty="0"/>
            </a:br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E7CF6-D88E-9940-9F6C-E083680F1BD3}"/>
              </a:ext>
            </a:extLst>
          </p:cNvPr>
          <p:cNvCxnSpPr/>
          <p:nvPr/>
        </p:nvCxnSpPr>
        <p:spPr>
          <a:xfrm>
            <a:off x="2698044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26C75-550A-0847-8CA5-C424DD6D5FAA}"/>
              </a:ext>
            </a:extLst>
          </p:cNvPr>
          <p:cNvCxnSpPr/>
          <p:nvPr/>
        </p:nvCxnSpPr>
        <p:spPr>
          <a:xfrm>
            <a:off x="9206088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0924-9022-444E-BD87-0B5B397B2F22}"/>
              </a:ext>
            </a:extLst>
          </p:cNvPr>
          <p:cNvSpPr txBox="1"/>
          <p:nvPr/>
        </p:nvSpPr>
        <p:spPr>
          <a:xfrm>
            <a:off x="485775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739E2-D3A1-3240-9332-965DBAE09B11}"/>
              </a:ext>
            </a:extLst>
          </p:cNvPr>
          <p:cNvSpPr txBox="1"/>
          <p:nvPr/>
        </p:nvSpPr>
        <p:spPr>
          <a:xfrm>
            <a:off x="10096500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16D1-B802-F44D-847D-F8C92400DFBF}"/>
              </a:ext>
            </a:extLst>
          </p:cNvPr>
          <p:cNvCxnSpPr>
            <a:cxnSpLocks/>
          </p:cNvCxnSpPr>
          <p:nvPr/>
        </p:nvCxnSpPr>
        <p:spPr>
          <a:xfrm>
            <a:off x="2800526" y="1864757"/>
            <a:ext cx="6303081" cy="333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88F06-F406-6F46-B551-AD0B61AC09F0}"/>
              </a:ext>
            </a:extLst>
          </p:cNvPr>
          <p:cNvSpPr txBox="1"/>
          <p:nvPr/>
        </p:nvSpPr>
        <p:spPr>
          <a:xfrm rot="174420">
            <a:off x="4159220" y="1666611"/>
            <a:ext cx="39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download request, </a:t>
            </a:r>
            <a:r>
              <a:rPr lang="en-US" dirty="0" err="1"/>
              <a:t>abc.txt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45B32-012B-0140-8688-45F13EA946D9}"/>
              </a:ext>
            </a:extLst>
          </p:cNvPr>
          <p:cNvCxnSpPr>
            <a:cxnSpLocks/>
          </p:cNvCxnSpPr>
          <p:nvPr/>
        </p:nvCxnSpPr>
        <p:spPr>
          <a:xfrm flipH="1">
            <a:off x="2800526" y="2444787"/>
            <a:ext cx="6299210" cy="25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73073-00FE-944D-A52C-C60C40AA6CE4}"/>
              </a:ext>
            </a:extLst>
          </p:cNvPr>
          <p:cNvSpPr txBox="1"/>
          <p:nvPr/>
        </p:nvSpPr>
        <p:spPr>
          <a:xfrm rot="21427978">
            <a:off x="3157120" y="2177617"/>
            <a:ext cx="49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download response, true, 0, 3000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AF568B-7554-7C44-988D-BFF2DE7DCC96}"/>
              </a:ext>
            </a:extLst>
          </p:cNvPr>
          <p:cNvCxnSpPr>
            <a:cxnSpLocks/>
          </p:cNvCxnSpPr>
          <p:nvPr/>
        </p:nvCxnSpPr>
        <p:spPr>
          <a:xfrm>
            <a:off x="2790507" y="2892687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3B52FE-DD80-374C-9E61-F3D528AA12A0}"/>
              </a:ext>
            </a:extLst>
          </p:cNvPr>
          <p:cNvSpPr txBox="1"/>
          <p:nvPr/>
        </p:nvSpPr>
        <p:spPr>
          <a:xfrm rot="370312">
            <a:off x="4383780" y="2796266"/>
            <a:ext cx="300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request, 0, 0,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142F79-DBC2-7C42-9494-34913F54E414}"/>
              </a:ext>
            </a:extLst>
          </p:cNvPr>
          <p:cNvCxnSpPr>
            <a:cxnSpLocks/>
          </p:cNvCxnSpPr>
          <p:nvPr/>
        </p:nvCxnSpPr>
        <p:spPr>
          <a:xfrm rot="169884" flipH="1">
            <a:off x="2786376" y="3594267"/>
            <a:ext cx="6303081" cy="728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4F3431-0CDD-9942-8B52-E22E975E3600}"/>
              </a:ext>
            </a:extLst>
          </p:cNvPr>
          <p:cNvSpPr txBox="1"/>
          <p:nvPr/>
        </p:nvSpPr>
        <p:spPr>
          <a:xfrm rot="21390692">
            <a:off x="3745486" y="3567877"/>
            <a:ext cx="45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response, true, 0, 0, 1024,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08C845-D46D-FC4F-8703-3E46BEE12A28}"/>
              </a:ext>
            </a:extLst>
          </p:cNvPr>
          <p:cNvCxnSpPr>
            <a:cxnSpLocks/>
          </p:cNvCxnSpPr>
          <p:nvPr/>
        </p:nvCxnSpPr>
        <p:spPr>
          <a:xfrm>
            <a:off x="2790509" y="4325196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B1816F-7BC0-3849-91D8-9F35094EAF16}"/>
              </a:ext>
            </a:extLst>
          </p:cNvPr>
          <p:cNvSpPr txBox="1"/>
          <p:nvPr/>
        </p:nvSpPr>
        <p:spPr>
          <a:xfrm rot="370312">
            <a:off x="4382654" y="4249666"/>
            <a:ext cx="339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request, 0, 1, 1025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26CF25-111F-974F-ADA3-20DCBB2922EF}"/>
              </a:ext>
            </a:extLst>
          </p:cNvPr>
          <p:cNvCxnSpPr>
            <a:cxnSpLocks/>
          </p:cNvCxnSpPr>
          <p:nvPr/>
        </p:nvCxnSpPr>
        <p:spPr>
          <a:xfrm flipH="1">
            <a:off x="5137169" y="5229759"/>
            <a:ext cx="3992434" cy="336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42BB13-155B-414B-B521-2F714683B74D}"/>
              </a:ext>
            </a:extLst>
          </p:cNvPr>
          <p:cNvSpPr txBox="1"/>
          <p:nvPr/>
        </p:nvSpPr>
        <p:spPr>
          <a:xfrm rot="21390692">
            <a:off x="3771481" y="5047247"/>
            <a:ext cx="45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response, true, 1, 0, 1024, data</a:t>
            </a:r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792E5775-D894-C347-BAC4-71AC572AF0ED}"/>
              </a:ext>
            </a:extLst>
          </p:cNvPr>
          <p:cNvSpPr/>
          <p:nvPr/>
        </p:nvSpPr>
        <p:spPr>
          <a:xfrm>
            <a:off x="4743450" y="5397791"/>
            <a:ext cx="393719" cy="36006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A44A8-45D5-4942-BD8A-1DDFF9D6FC74}"/>
              </a:ext>
            </a:extLst>
          </p:cNvPr>
          <p:cNvSpPr txBox="1"/>
          <p:nvPr/>
        </p:nvSpPr>
        <p:spPr>
          <a:xfrm>
            <a:off x="1858386" y="3791617"/>
            <a:ext cx="837892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 </a:t>
            </a:r>
            <a:r>
              <a:rPr lang="en-US" sz="15000" dirty="0"/>
              <a:t>{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089D26-DB93-5947-809B-A7EB66E1A08F}"/>
              </a:ext>
            </a:extLst>
          </p:cNvPr>
          <p:cNvCxnSpPr>
            <a:cxnSpLocks/>
          </p:cNvCxnSpPr>
          <p:nvPr/>
        </p:nvCxnSpPr>
        <p:spPr>
          <a:xfrm>
            <a:off x="2810543" y="5830327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37DD24-4E1F-CE4D-B3B0-54AEF8DF9A39}"/>
              </a:ext>
            </a:extLst>
          </p:cNvPr>
          <p:cNvSpPr txBox="1"/>
          <p:nvPr/>
        </p:nvSpPr>
        <p:spPr>
          <a:xfrm rot="370312">
            <a:off x="4402688" y="5754797"/>
            <a:ext cx="339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request, 0, 1, 1025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87367-39E6-524D-BD85-150A7F8F74D5}"/>
              </a:ext>
            </a:extLst>
          </p:cNvPr>
          <p:cNvSpPr txBox="1"/>
          <p:nvPr/>
        </p:nvSpPr>
        <p:spPr>
          <a:xfrm>
            <a:off x="838200" y="4919768"/>
            <a:ext cx="10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5837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From Server File Protocol</a:t>
            </a:r>
            <a:br>
              <a:rPr lang="en-US" dirty="0"/>
            </a:br>
            <a:r>
              <a:rPr lang="en-US" dirty="0"/>
              <a:t>File does not exist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E7CF6-D88E-9940-9F6C-E083680F1BD3}"/>
              </a:ext>
            </a:extLst>
          </p:cNvPr>
          <p:cNvCxnSpPr/>
          <p:nvPr/>
        </p:nvCxnSpPr>
        <p:spPr>
          <a:xfrm>
            <a:off x="2698044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26C75-550A-0847-8CA5-C424DD6D5FAA}"/>
              </a:ext>
            </a:extLst>
          </p:cNvPr>
          <p:cNvCxnSpPr/>
          <p:nvPr/>
        </p:nvCxnSpPr>
        <p:spPr>
          <a:xfrm>
            <a:off x="9206088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0924-9022-444E-BD87-0B5B397B2F22}"/>
              </a:ext>
            </a:extLst>
          </p:cNvPr>
          <p:cNvSpPr txBox="1"/>
          <p:nvPr/>
        </p:nvSpPr>
        <p:spPr>
          <a:xfrm>
            <a:off x="485775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739E2-D3A1-3240-9332-965DBAE09B11}"/>
              </a:ext>
            </a:extLst>
          </p:cNvPr>
          <p:cNvSpPr txBox="1"/>
          <p:nvPr/>
        </p:nvSpPr>
        <p:spPr>
          <a:xfrm>
            <a:off x="10096500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16D1-B802-F44D-847D-F8C92400DFBF}"/>
              </a:ext>
            </a:extLst>
          </p:cNvPr>
          <p:cNvCxnSpPr>
            <a:cxnSpLocks/>
          </p:cNvCxnSpPr>
          <p:nvPr/>
        </p:nvCxnSpPr>
        <p:spPr>
          <a:xfrm>
            <a:off x="2800526" y="1864757"/>
            <a:ext cx="6303081" cy="333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88F06-F406-6F46-B551-AD0B61AC09F0}"/>
              </a:ext>
            </a:extLst>
          </p:cNvPr>
          <p:cNvSpPr txBox="1"/>
          <p:nvPr/>
        </p:nvSpPr>
        <p:spPr>
          <a:xfrm rot="174420">
            <a:off x="4159220" y="1666611"/>
            <a:ext cx="39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download request, </a:t>
            </a:r>
            <a:r>
              <a:rPr lang="en-US" dirty="0" err="1"/>
              <a:t>abc.txt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45B32-012B-0140-8688-45F13EA946D9}"/>
              </a:ext>
            </a:extLst>
          </p:cNvPr>
          <p:cNvCxnSpPr>
            <a:cxnSpLocks/>
          </p:cNvCxnSpPr>
          <p:nvPr/>
        </p:nvCxnSpPr>
        <p:spPr>
          <a:xfrm flipH="1">
            <a:off x="2800526" y="2444787"/>
            <a:ext cx="6299210" cy="25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73073-00FE-944D-A52C-C60C40AA6CE4}"/>
              </a:ext>
            </a:extLst>
          </p:cNvPr>
          <p:cNvSpPr txBox="1"/>
          <p:nvPr/>
        </p:nvSpPr>
        <p:spPr>
          <a:xfrm rot="21427978">
            <a:off x="3157120" y="2177617"/>
            <a:ext cx="49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download response, false</a:t>
            </a:r>
          </a:p>
        </p:txBody>
      </p:sp>
    </p:spTree>
    <p:extLst>
      <p:ext uri="{BB962C8B-B14F-4D97-AF65-F5344CB8AC3E}">
        <p14:creationId xmlns:p14="http://schemas.microsoft.com/office/powerpoint/2010/main" val="293840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From Server File Protocol</a:t>
            </a:r>
            <a:br>
              <a:rPr lang="en-US" dirty="0"/>
            </a:br>
            <a:r>
              <a:rPr lang="en-US" dirty="0"/>
              <a:t>Server Disconnect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E7CF6-D88E-9940-9F6C-E083680F1BD3}"/>
              </a:ext>
            </a:extLst>
          </p:cNvPr>
          <p:cNvCxnSpPr/>
          <p:nvPr/>
        </p:nvCxnSpPr>
        <p:spPr>
          <a:xfrm>
            <a:off x="2698044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26C75-550A-0847-8CA5-C424DD6D5FAA}"/>
              </a:ext>
            </a:extLst>
          </p:cNvPr>
          <p:cNvCxnSpPr/>
          <p:nvPr/>
        </p:nvCxnSpPr>
        <p:spPr>
          <a:xfrm>
            <a:off x="9206088" y="1603022"/>
            <a:ext cx="0" cy="5000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0D0924-9022-444E-BD87-0B5B397B2F22}"/>
              </a:ext>
            </a:extLst>
          </p:cNvPr>
          <p:cNvSpPr txBox="1"/>
          <p:nvPr/>
        </p:nvSpPr>
        <p:spPr>
          <a:xfrm>
            <a:off x="485775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739E2-D3A1-3240-9332-965DBAE09B11}"/>
              </a:ext>
            </a:extLst>
          </p:cNvPr>
          <p:cNvSpPr txBox="1"/>
          <p:nvPr/>
        </p:nvSpPr>
        <p:spPr>
          <a:xfrm>
            <a:off x="10096500" y="1828800"/>
            <a:ext cx="10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C16D1-B802-F44D-847D-F8C92400DFBF}"/>
              </a:ext>
            </a:extLst>
          </p:cNvPr>
          <p:cNvCxnSpPr>
            <a:cxnSpLocks/>
          </p:cNvCxnSpPr>
          <p:nvPr/>
        </p:nvCxnSpPr>
        <p:spPr>
          <a:xfrm>
            <a:off x="2800526" y="1864757"/>
            <a:ext cx="6303081" cy="333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488F06-F406-6F46-B551-AD0B61AC09F0}"/>
              </a:ext>
            </a:extLst>
          </p:cNvPr>
          <p:cNvSpPr txBox="1"/>
          <p:nvPr/>
        </p:nvSpPr>
        <p:spPr>
          <a:xfrm rot="174420">
            <a:off x="4159220" y="1666611"/>
            <a:ext cx="39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download request, </a:t>
            </a:r>
            <a:r>
              <a:rPr lang="en-US" dirty="0" err="1"/>
              <a:t>abc.txt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45B32-012B-0140-8688-45F13EA946D9}"/>
              </a:ext>
            </a:extLst>
          </p:cNvPr>
          <p:cNvCxnSpPr>
            <a:cxnSpLocks/>
          </p:cNvCxnSpPr>
          <p:nvPr/>
        </p:nvCxnSpPr>
        <p:spPr>
          <a:xfrm flipH="1">
            <a:off x="2800526" y="2444787"/>
            <a:ext cx="6299210" cy="25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73073-00FE-944D-A52C-C60C40AA6CE4}"/>
              </a:ext>
            </a:extLst>
          </p:cNvPr>
          <p:cNvSpPr txBox="1"/>
          <p:nvPr/>
        </p:nvSpPr>
        <p:spPr>
          <a:xfrm rot="21427978">
            <a:off x="3157120" y="2177617"/>
            <a:ext cx="49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file download response, true, 0 , 3000kb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AF568B-7554-7C44-988D-BFF2DE7DCC96}"/>
              </a:ext>
            </a:extLst>
          </p:cNvPr>
          <p:cNvCxnSpPr>
            <a:cxnSpLocks/>
          </p:cNvCxnSpPr>
          <p:nvPr/>
        </p:nvCxnSpPr>
        <p:spPr>
          <a:xfrm>
            <a:off x="2790507" y="2892687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3B52FE-DD80-374C-9E61-F3D528AA12A0}"/>
              </a:ext>
            </a:extLst>
          </p:cNvPr>
          <p:cNvSpPr txBox="1"/>
          <p:nvPr/>
        </p:nvSpPr>
        <p:spPr>
          <a:xfrm rot="370312">
            <a:off x="4383780" y="2796266"/>
            <a:ext cx="300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request, 0, 0,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142F79-DBC2-7C42-9494-34913F54E414}"/>
              </a:ext>
            </a:extLst>
          </p:cNvPr>
          <p:cNvCxnSpPr>
            <a:cxnSpLocks/>
          </p:cNvCxnSpPr>
          <p:nvPr/>
        </p:nvCxnSpPr>
        <p:spPr>
          <a:xfrm rot="169884" flipH="1">
            <a:off x="2786376" y="3594267"/>
            <a:ext cx="6303081" cy="728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4F3431-0CDD-9942-8B52-E22E975E3600}"/>
              </a:ext>
            </a:extLst>
          </p:cNvPr>
          <p:cNvSpPr txBox="1"/>
          <p:nvPr/>
        </p:nvSpPr>
        <p:spPr>
          <a:xfrm rot="21390692">
            <a:off x="3745486" y="3567877"/>
            <a:ext cx="45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response, true, 1, 0, 1024,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08C845-D46D-FC4F-8703-3E46BEE12A28}"/>
              </a:ext>
            </a:extLst>
          </p:cNvPr>
          <p:cNvCxnSpPr>
            <a:cxnSpLocks/>
          </p:cNvCxnSpPr>
          <p:nvPr/>
        </p:nvCxnSpPr>
        <p:spPr>
          <a:xfrm>
            <a:off x="2790509" y="4325196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B1816F-7BC0-3849-91D8-9F35094EAF16}"/>
              </a:ext>
            </a:extLst>
          </p:cNvPr>
          <p:cNvSpPr txBox="1"/>
          <p:nvPr/>
        </p:nvSpPr>
        <p:spPr>
          <a:xfrm rot="370312">
            <a:off x="4382654" y="4249666"/>
            <a:ext cx="339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request, 0, 1, 1025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A44A8-45D5-4942-BD8A-1DDFF9D6FC74}"/>
              </a:ext>
            </a:extLst>
          </p:cNvPr>
          <p:cNvSpPr txBox="1"/>
          <p:nvPr/>
        </p:nvSpPr>
        <p:spPr>
          <a:xfrm>
            <a:off x="1992562" y="4334066"/>
            <a:ext cx="8378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/>
              <a:t> {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089D26-DB93-5947-809B-A7EB66E1A08F}"/>
              </a:ext>
            </a:extLst>
          </p:cNvPr>
          <p:cNvCxnSpPr>
            <a:cxnSpLocks/>
          </p:cNvCxnSpPr>
          <p:nvPr/>
        </p:nvCxnSpPr>
        <p:spPr>
          <a:xfrm>
            <a:off x="2808792" y="4948429"/>
            <a:ext cx="6303081" cy="666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37DD24-4E1F-CE4D-B3B0-54AEF8DF9A39}"/>
              </a:ext>
            </a:extLst>
          </p:cNvPr>
          <p:cNvSpPr txBox="1"/>
          <p:nvPr/>
        </p:nvSpPr>
        <p:spPr>
          <a:xfrm rot="370312">
            <a:off x="4400937" y="4872899"/>
            <a:ext cx="339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 request, 0, 1, 1025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87367-39E6-524D-BD85-150A7F8F74D5}"/>
              </a:ext>
            </a:extLst>
          </p:cNvPr>
          <p:cNvSpPr txBox="1"/>
          <p:nvPr/>
        </p:nvSpPr>
        <p:spPr>
          <a:xfrm>
            <a:off x="851434" y="4515924"/>
            <a:ext cx="106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A5521-FE14-6E4A-8AAD-983BCA16C5AD}"/>
              </a:ext>
            </a:extLst>
          </p:cNvPr>
          <p:cNvSpPr txBox="1"/>
          <p:nvPr/>
        </p:nvSpPr>
        <p:spPr>
          <a:xfrm>
            <a:off x="2190044" y="5057565"/>
            <a:ext cx="22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41E4CB-59E1-8D4A-8F19-A52811CB0D8E}"/>
              </a:ext>
            </a:extLst>
          </p:cNvPr>
          <p:cNvSpPr txBox="1"/>
          <p:nvPr/>
        </p:nvSpPr>
        <p:spPr>
          <a:xfrm>
            <a:off x="1792776" y="55703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9C52-50B4-694D-BE36-B696B7117300}"/>
              </a:ext>
            </a:extLst>
          </p:cNvPr>
          <p:cNvSpPr txBox="1"/>
          <p:nvPr/>
        </p:nvSpPr>
        <p:spPr>
          <a:xfrm>
            <a:off x="2797397" y="5047667"/>
            <a:ext cx="22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D3D86-68A6-2E4E-856A-AF34A4079036}"/>
              </a:ext>
            </a:extLst>
          </p:cNvPr>
          <p:cNvSpPr txBox="1"/>
          <p:nvPr/>
        </p:nvSpPr>
        <p:spPr>
          <a:xfrm>
            <a:off x="986319" y="6125640"/>
            <a:ext cx="175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Give up</a:t>
            </a:r>
          </a:p>
        </p:txBody>
      </p:sp>
    </p:spTree>
    <p:extLst>
      <p:ext uri="{BB962C8B-B14F-4D97-AF65-F5344CB8AC3E}">
        <p14:creationId xmlns:p14="http://schemas.microsoft.com/office/powerpoint/2010/main" val="257308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E41-C86C-8141-B966-3D770F6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2" y="1764948"/>
            <a:ext cx="10515600" cy="1051949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From Server File Protocol</a:t>
            </a:r>
            <a:br>
              <a:rPr lang="en-US" dirty="0"/>
            </a:br>
            <a:r>
              <a:rPr lang="en-US" dirty="0"/>
              <a:t>Client disconnects</a:t>
            </a:r>
            <a:br>
              <a:rPr lang="en-US" dirty="0"/>
            </a:br>
            <a:r>
              <a:rPr lang="en-US" dirty="0"/>
              <a:t>- No action necessary, because </a:t>
            </a:r>
            <a:r>
              <a:rPr lang="en-US"/>
              <a:t>the server </a:t>
            </a:r>
            <a:r>
              <a:rPr lang="en-US" dirty="0"/>
              <a:t>will not receive any request</a:t>
            </a:r>
            <a:br>
              <a:rPr lang="en-US" dirty="0"/>
            </a:br>
            <a:r>
              <a:rPr lang="en-US" dirty="0"/>
              <a:t>- Server Will remove the file ID after a certain time of inactivity</a:t>
            </a:r>
          </a:p>
        </p:txBody>
      </p:sp>
    </p:spTree>
    <p:extLst>
      <p:ext uri="{BB962C8B-B14F-4D97-AF65-F5344CB8AC3E}">
        <p14:creationId xmlns:p14="http://schemas.microsoft.com/office/powerpoint/2010/main" val="370185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855</Words>
  <Application>Microsoft Macintosh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Check File Download Request Packet Format</vt:lpstr>
      <vt:lpstr>Check File Download Response Packet Format</vt:lpstr>
      <vt:lpstr>Download File Request Packet Format</vt:lpstr>
      <vt:lpstr>Download File Response Packet Format</vt:lpstr>
      <vt:lpstr>Download From Server File Protocol Delayed Packet  Packet Loss</vt:lpstr>
      <vt:lpstr>Download From Server File Protocol File does not exist</vt:lpstr>
      <vt:lpstr>Download From Server File Protocol Server Disconnect</vt:lpstr>
      <vt:lpstr>Download From Server File Protocol Client disconnects - No action necessary, because the server will not receive any request - Server Will remove the file ID after a certain time of inactivity</vt:lpstr>
      <vt:lpstr>Check File Upload Request Packet Format</vt:lpstr>
      <vt:lpstr>Check File Upload Response Packet Format</vt:lpstr>
      <vt:lpstr>Upload File Request Packet Format</vt:lpstr>
      <vt:lpstr>Upload File Response Packet Format</vt:lpstr>
      <vt:lpstr>Upload To Server File Protocol Delayed Packet  Packet Loss</vt:lpstr>
      <vt:lpstr>Upload To Server File Protocol Duplicate file Low disk space Other issues</vt:lpstr>
      <vt:lpstr>Upload To Server File Protocol Client or server disconnect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Samant, Swapnil S</dc:creator>
  <cp:lastModifiedBy>Samant, Swapnil S</cp:lastModifiedBy>
  <cp:revision>77</cp:revision>
  <dcterms:created xsi:type="dcterms:W3CDTF">2018-02-05T01:27:50Z</dcterms:created>
  <dcterms:modified xsi:type="dcterms:W3CDTF">2018-02-24T06:45:11Z</dcterms:modified>
</cp:coreProperties>
</file>