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 snapToObjects="1">
      <p:cViewPr>
        <p:scale>
          <a:sx n="120" d="100"/>
          <a:sy n="120" d="100"/>
        </p:scale>
        <p:origin x="2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F7F4-51B5-4743-8FBF-B742CDAC2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3EF1B-28D9-7640-90DC-66BA9E847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4D9D-FCDC-AC44-9046-CE2D1B74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E2D2-5A2A-5948-B024-0604437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D31C-EEC0-5B43-BF3A-E6EDBB9D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0A9A-1DB9-A944-B4CB-0162DF5F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295E3-0A6D-784A-A6E7-86A6A81E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CB2E-7E89-1F45-80CB-6ABD3FBD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78B3-5CA1-C546-B751-81C2E0DB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39EA-41BF-4D42-B1EA-F9C650B4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12427-0459-8A43-8D71-853AA30D7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0DA1C-2777-2145-A41A-9F84D416E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C0E4-6B9B-8D4E-9651-B079590D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AEF0-0654-D541-8263-9F6E470C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14A5-E2DB-824B-98DE-1D0CA934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43AB-FC5C-FC42-9F1B-9AC7EF5B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6CF3-3F04-8C49-AFC8-DE411A0F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3E7D-244A-FB44-AD4E-9A49E572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242-B26C-8B44-B053-BEB4455A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8D5F-BD46-A641-BCD0-8B52655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ACF2-9015-5F4A-89F6-07DEB7D8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5B76-5F6D-574B-86B8-652B65A3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560D-1B1B-0246-90A7-10BEE1C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9427-ACB4-F243-AC1C-EA99E577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1444-FAA8-6447-8EB8-0A7CC57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B9A5-A983-3F4C-80AB-EB4381F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A624-6196-C340-B10F-2AD2153F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A9207-CB58-1548-92DC-9D9A7604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3F06-22EF-3C4F-A90B-96638EED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9A44F-6C8D-C44B-B030-1BD725A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013D-8A8E-294C-9E54-F78E6578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B89-1F40-024F-B0C8-73526657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C308-BDB5-374F-A77A-A37B5935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6D9C-75B5-D944-AA78-58BBD3C19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2538C-EA05-9143-A47F-6E79D766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F8433-3CAE-544B-9C25-BB8808D0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E0D8-F0D0-594E-BC4E-2C3D8D4A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FD422-AD80-094D-AF72-F0248DBC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18C52-084E-AD4E-BF7D-39BDB4B6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B006-4833-444B-A35F-862F0569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E19A0-F92E-B547-B2ED-16C3D2C6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4D487-777A-E74B-9463-C28F67A9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07F8-D06A-7041-B42F-50E782B1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6DE17-E930-414F-AE62-BD49E97B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42011-632D-E44F-94A1-7E348AE8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CDAD9-F1AA-554D-9196-320D921F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CC78-F24A-FC4F-812F-5507F2C1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4D79-8F79-6846-A528-6FFEBA17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C568-1297-6F42-B8B7-379D78851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5B898-6409-824B-9F7E-896BB8C9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22534-FD96-1F4D-B7E8-9C9DF077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18C9-3D50-7A49-89DD-C7B6C3ED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939E-2DA1-9C40-BE11-C21BC547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4662A-D312-324E-83C4-1B125DD7A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CFF5-3E4C-4049-899D-0B05DE56E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6BE6-C5F5-2842-ACCA-19BD0CF4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E8D8-9598-1D46-B574-2DC9A403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75FF1-F78C-C849-AEF5-89AA6141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1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B7A6F-75FE-2746-9717-97ABC75D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1DC1-70AD-B54F-8556-10C866ED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BDAE-BF53-C941-8699-95CCE95A4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BC42-0C8D-4049-A7F8-57C78FD29185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C944-8F73-0F4F-8197-D70056CE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6FF0-A260-3D47-A5B5-CB90E990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B5BB-F0F6-6241-93E3-2623D81E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gSJkswdh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andards-oui.ieee.org/oui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CE97-3AA5-184D-B418-8469E8FDC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 Types of Devices Connected to 802.11 </a:t>
            </a:r>
            <a:r>
              <a:rPr lang="en-US" dirty="0" err="1"/>
              <a:t>WiFi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C89FC-7EAB-964D-A2FC-5FC001015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Swapnil Samant</a:t>
            </a:r>
          </a:p>
          <a:p>
            <a:r>
              <a:rPr lang="en-US" dirty="0"/>
              <a:t>CS 5390 – Wireless Networks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UTEP</a:t>
            </a:r>
          </a:p>
          <a:p>
            <a:r>
              <a:rPr lang="en-US" dirty="0"/>
              <a:t>04/30/2018</a:t>
            </a:r>
          </a:p>
        </p:txBody>
      </p:sp>
    </p:spTree>
    <p:extLst>
      <p:ext uri="{BB962C8B-B14F-4D97-AF65-F5344CB8AC3E}">
        <p14:creationId xmlns:p14="http://schemas.microsoft.com/office/powerpoint/2010/main" val="235759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5F8-25DA-3C4F-9D93-9AC4974D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3DC17-29C4-EB45-9330-785370F414B7}"/>
              </a:ext>
            </a:extLst>
          </p:cNvPr>
          <p:cNvSpPr/>
          <p:nvPr/>
        </p:nvSpPr>
        <p:spPr>
          <a:xfrm>
            <a:off x="2998973" y="2479195"/>
            <a:ext cx="3902148" cy="251991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1A7C3-4296-3446-A6CB-02894D9F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94" y="3071895"/>
            <a:ext cx="127000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55D623-5D31-2F41-945A-8D89409C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94" y="2393698"/>
            <a:ext cx="2360428" cy="1290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542CE-E4C2-5443-B358-98D0BD96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223" y="754911"/>
            <a:ext cx="1709774" cy="1709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6311C6-4C3E-8F49-B136-3D6078A99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598" y="2923953"/>
            <a:ext cx="1630399" cy="1630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9089B8-0000-8D49-BB9E-5D758C992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74" y="5013620"/>
            <a:ext cx="1689321" cy="16893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9CDFAB-4FC5-1649-AC0E-C2111213E42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934495" y="1609798"/>
            <a:ext cx="1585728" cy="86939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A51240-B26D-FE4D-9F2D-B63CCAA10C69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6901121" y="3739153"/>
            <a:ext cx="1698477" cy="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49D849-2CC3-9342-9173-68906A136F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901121" y="4999111"/>
            <a:ext cx="1628553" cy="85917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4DFF001-6A09-5043-B698-B1C410213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9253" y="3739152"/>
            <a:ext cx="1170910" cy="11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1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8230-C072-1B47-9823-87CB9033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3E98-B19E-AF48-B774-43A7FA87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quality management for access points</a:t>
            </a:r>
          </a:p>
          <a:p>
            <a:r>
              <a:rPr lang="en-US" dirty="0"/>
              <a:t>Intrusion detection</a:t>
            </a:r>
          </a:p>
          <a:p>
            <a:r>
              <a:rPr lang="en-US" dirty="0"/>
              <a:t>Enterprise </a:t>
            </a:r>
            <a:r>
              <a:rPr lang="en-US"/>
              <a:t>BYOD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34AD-6398-764C-BF69-4A454B7B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DDA2-5AA7-C94E-9102-75BF371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Taxonomy of </a:t>
            </a:r>
            <a:r>
              <a:rPr lang="en-US" dirty="0" err="1"/>
              <a:t>Wifi</a:t>
            </a:r>
            <a:r>
              <a:rPr lang="en-US" dirty="0"/>
              <a:t> Clients using MLME Frame Contents. Google, Inc., 2016.</a:t>
            </a:r>
          </a:p>
          <a:p>
            <a:endParaRPr lang="en-US" dirty="0"/>
          </a:p>
          <a:p>
            <a:r>
              <a:rPr lang="en-US" dirty="0"/>
              <a:t>DEF CON 25 Conference - Denton Gentry - I Know What You Are By the Smell of Your Wi-Fi </a:t>
            </a:r>
            <a:r>
              <a:rPr lang="en-US" dirty="0">
                <a:hlinkClick r:id="rId2"/>
              </a:rPr>
              <a:t>https://www.youtube.com/watch?v=n_gSJkswdhU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NetworkDeviceTaxonomy</a:t>
            </a:r>
            <a:r>
              <a:rPr lang="en-US" dirty="0"/>
              <a:t>/</a:t>
            </a:r>
            <a:r>
              <a:rPr lang="en-US" dirty="0" err="1"/>
              <a:t>wifi_taxonomy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EE5B-BCE1-B64B-BC05-CE7CB281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F8F0-C13C-3E4C-A3FE-E051921F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55184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15DD-1AE8-C546-90E4-39C3E85E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30E1-C5CA-E644-9B2F-9835367D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r>
              <a:rPr lang="en-US" dirty="0"/>
              <a:t>DHCP Fingerprint</a:t>
            </a:r>
          </a:p>
          <a:p>
            <a:r>
              <a:rPr lang="en-US" dirty="0"/>
              <a:t>MAC Sublayer Management Entity (MLME)</a:t>
            </a:r>
          </a:p>
        </p:txBody>
      </p:sp>
    </p:spTree>
    <p:extLst>
      <p:ext uri="{BB962C8B-B14F-4D97-AF65-F5344CB8AC3E}">
        <p14:creationId xmlns:p14="http://schemas.microsoft.com/office/powerpoint/2010/main" val="327349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49D-0AD1-6245-8A55-6E3FC9D6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B22A-305A-9246-89B9-E168866B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OUI (</a:t>
            </a:r>
            <a:r>
              <a:rPr lang="en-US" dirty="0">
                <a:hlinkClick r:id="rId2"/>
              </a:rPr>
              <a:t>http://standards-oui.ieee.org/oui.txt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C7383-85F0-A44A-9CF1-B6CC94E60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7"/>
          <a:stretch/>
        </p:blipFill>
        <p:spPr>
          <a:xfrm>
            <a:off x="1701088" y="2528887"/>
            <a:ext cx="7847723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F6D-F5D0-1443-AD7C-AF6ED8D9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DHCP Fingerprint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AB3A-FDAF-0042-8857-8A25855E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request list (Discover and Request Packets from client)</a:t>
            </a:r>
          </a:p>
          <a:p>
            <a:r>
              <a:rPr lang="en-US" dirty="0"/>
              <a:t>Option 55:</a:t>
            </a:r>
          </a:p>
          <a:p>
            <a:pPr lvl="1"/>
            <a:r>
              <a:rPr lang="en-US" dirty="0"/>
              <a:t>1 – Subnet Mask</a:t>
            </a:r>
          </a:p>
          <a:p>
            <a:pPr lvl="1"/>
            <a:r>
              <a:rPr lang="en-US" dirty="0"/>
              <a:t>6 – Domain Name Server</a:t>
            </a:r>
          </a:p>
          <a:p>
            <a:pPr lvl="1"/>
            <a:r>
              <a:rPr lang="en-US" dirty="0"/>
              <a:t>15 – Domain Name</a:t>
            </a:r>
          </a:p>
          <a:p>
            <a:pPr lvl="1"/>
            <a:r>
              <a:rPr lang="en-US" dirty="0"/>
              <a:t>3 – Router</a:t>
            </a:r>
          </a:p>
          <a:p>
            <a:pPr lvl="1"/>
            <a:r>
              <a:rPr lang="en-US" dirty="0"/>
              <a:t>33 – Static Route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e.g. 1,6,15,44,3,33,150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62879-5BBE-8747-8141-3DE1D2DF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2"/>
          <a:stretch/>
        </p:blipFill>
        <p:spPr>
          <a:xfrm>
            <a:off x="5277108" y="2529097"/>
            <a:ext cx="5943342" cy="25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FC9-CD19-CA48-8B2F-11C475EC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DHCP Fingerprint - </a:t>
            </a:r>
            <a:r>
              <a:rPr lang="en-US" dirty="0" err="1"/>
              <a:t>Fingerbank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06D4A-18F2-F541-BB01-7AADEE25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690688"/>
            <a:ext cx="9563100" cy="45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5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6DC3-23F4-074C-A8A3-E5CD5EFC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 Sublayer Management Entity (MLME)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41FB-37FE-744E-9FD3-102199B2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MLME frames</a:t>
            </a:r>
          </a:p>
          <a:p>
            <a:pPr lvl="1"/>
            <a:r>
              <a:rPr lang="en-US" dirty="0"/>
              <a:t>QoS Data Frames, </a:t>
            </a:r>
          </a:p>
          <a:p>
            <a:pPr lvl="1"/>
            <a:r>
              <a:rPr lang="en-US" dirty="0"/>
              <a:t>Acknowledgement frames, </a:t>
            </a:r>
          </a:p>
          <a:p>
            <a:pPr lvl="1"/>
            <a:r>
              <a:rPr lang="en-US" dirty="0"/>
              <a:t>Request-to-send frames, </a:t>
            </a:r>
          </a:p>
          <a:p>
            <a:pPr lvl="1"/>
            <a:r>
              <a:rPr lang="en-US" dirty="0"/>
              <a:t>Clear-to-send frames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b="1" dirty="0"/>
              <a:t>Probe Request</a:t>
            </a:r>
          </a:p>
          <a:p>
            <a:pPr lvl="1"/>
            <a:r>
              <a:rPr lang="en-US" b="1" dirty="0"/>
              <a:t>Probe Response</a:t>
            </a:r>
          </a:p>
          <a:p>
            <a:pPr lvl="1"/>
            <a:r>
              <a:rPr lang="en-US" b="1" dirty="0"/>
              <a:t>Association frames</a:t>
            </a:r>
          </a:p>
          <a:p>
            <a:r>
              <a:rPr lang="en-US" dirty="0"/>
              <a:t>Set of Fixed Parameters </a:t>
            </a:r>
          </a:p>
          <a:p>
            <a:r>
              <a:rPr lang="en-US" dirty="0"/>
              <a:t>Tagged parameters (Required and optional)</a:t>
            </a:r>
          </a:p>
          <a:p>
            <a:pPr lvl="1"/>
            <a:r>
              <a:rPr lang="en-US" dirty="0"/>
              <a:t>optional fields implemented as Type-­Length-­Value tuples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7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350EA-DFE3-0144-A273-C9151951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6" y="457312"/>
            <a:ext cx="10740656" cy="5889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4F815-AE92-5D49-B08E-F1919B944D5B}"/>
              </a:ext>
            </a:extLst>
          </p:cNvPr>
          <p:cNvSpPr txBox="1"/>
          <p:nvPr/>
        </p:nvSpPr>
        <p:spPr>
          <a:xfrm>
            <a:off x="744279" y="6211669"/>
            <a:ext cx="1061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media.defcon.org</a:t>
            </a:r>
            <a:r>
              <a:rPr lang="en-US" dirty="0"/>
              <a:t>/DEF%20CON%2025/DEF%20CON%2025%20presentations/DEFCON-25-Denton-Gentry-I-Know-What-You-Are-By-The-Smell-Of-Your-Wifi-UPDATED.pdf</a:t>
            </a:r>
          </a:p>
        </p:txBody>
      </p:sp>
    </p:spTree>
    <p:extLst>
      <p:ext uri="{BB962C8B-B14F-4D97-AF65-F5344CB8AC3E}">
        <p14:creationId xmlns:p14="http://schemas.microsoft.com/office/powerpoint/2010/main" val="156171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3647D-EF9C-3B46-B57C-2B81E6DD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37" y="266995"/>
            <a:ext cx="10058400" cy="553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14DFE-B83C-A948-B000-A9755D491E4B}"/>
              </a:ext>
            </a:extLst>
          </p:cNvPr>
          <p:cNvSpPr txBox="1"/>
          <p:nvPr/>
        </p:nvSpPr>
        <p:spPr>
          <a:xfrm>
            <a:off x="737190" y="6105343"/>
            <a:ext cx="1061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media.defcon.org</a:t>
            </a:r>
            <a:r>
              <a:rPr lang="en-US" dirty="0"/>
              <a:t>/DEF%20CON%2025/DEF%20CON%2025%20presentations/DEFCON-25-Denton-Gentry-I-Know-What-You-Are-By-The-Smell-Of-Your-Wifi-UPDATED.pdf</a:t>
            </a:r>
          </a:p>
        </p:txBody>
      </p:sp>
    </p:spTree>
    <p:extLst>
      <p:ext uri="{BB962C8B-B14F-4D97-AF65-F5344CB8AC3E}">
        <p14:creationId xmlns:p14="http://schemas.microsoft.com/office/powerpoint/2010/main" val="136939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A8-AC1F-A44B-87B7-75382C7D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MLME – Probe Request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3DA12-C454-8742-9C30-EBD99E36A3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856"/>
            <a:ext cx="8018722" cy="3986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7E8C3-BB50-7746-B0E0-50BC12C60462}"/>
              </a:ext>
            </a:extLst>
          </p:cNvPr>
          <p:cNvSpPr txBox="1"/>
          <p:nvPr/>
        </p:nvSpPr>
        <p:spPr>
          <a:xfrm>
            <a:off x="1127050" y="5178056"/>
            <a:ext cx="9633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iPhone SE</a:t>
            </a:r>
          </a:p>
          <a:p>
            <a:r>
              <a:rPr lang="en-US" dirty="0"/>
              <a:t>wifi4|probe:0,1,50,3,45,127,107,221(0017f2,10),221(0050f2,8),221(001018,2),htcap:4021,htagg:17,htmcs:000000ff,extcap:0400088400000040|assoc:0,1,50,33,36,127,221(0017f2,10),221(001018,2),txpow:1402,extcap:0000000000000040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316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Identify Types of Devices Connected to 802.11 WiFi </vt:lpstr>
      <vt:lpstr>Information Available</vt:lpstr>
      <vt:lpstr>MAC Address</vt:lpstr>
      <vt:lpstr>DHCP Fingerprint</vt:lpstr>
      <vt:lpstr>DHCP Fingerprint - Fingerbank</vt:lpstr>
      <vt:lpstr>MAC Sublayer Management Entity (MLME)</vt:lpstr>
      <vt:lpstr>PowerPoint Presentation</vt:lpstr>
      <vt:lpstr>PowerPoint Presentation</vt:lpstr>
      <vt:lpstr>MLME – Probe Request Frame</vt:lpstr>
      <vt:lpstr>Setup</vt:lpstr>
      <vt:lpstr>Applications</vt:lpstr>
      <vt:lpstr>References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Types of Devices Connected to 802.11 WiFi </dc:title>
  <dc:creator>Samant, Swapnil S</dc:creator>
  <cp:lastModifiedBy>Samant, Swapnil S</cp:lastModifiedBy>
  <cp:revision>27</cp:revision>
  <dcterms:created xsi:type="dcterms:W3CDTF">2018-04-30T04:19:18Z</dcterms:created>
  <dcterms:modified xsi:type="dcterms:W3CDTF">2018-04-30T05:02:18Z</dcterms:modified>
</cp:coreProperties>
</file>