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57" r:id="rId5"/>
    <p:sldId id="258" r:id="rId6"/>
    <p:sldId id="259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826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292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58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431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62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2887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72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633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460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925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515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87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224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254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05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75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B675-5E56-442E-9115-ACE7CEB69A16}" type="datetimeFigureOut">
              <a:rPr lang="en-IN" smtClean="0"/>
              <a:pPr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0C51E-4C3F-4DC0-B1C4-64B324FA4B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24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5/08/top-100-books-to-read-before-leav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word-eco-on-green-grass-background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withthequirkyboys.com/2016/04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todorov.org/blog/2017/05/28/top-7-lessons-from-134-book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nclusion-word-formed-from-lettered-yellow-tiles-188800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2B7185-1D05-49DD-B4DD-AACEF23D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0263" y="3586579"/>
            <a:ext cx="4011500" cy="2672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99734-87A0-4A09-A88E-259F3AEA7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Reviewing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F52839-E446-4D46-BAF5-9CBB8BF57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092871" cy="2358845"/>
          </a:xfrm>
        </p:spPr>
        <p:txBody>
          <a:bodyPr>
            <a:normAutofit/>
          </a:bodyPr>
          <a:lstStyle/>
          <a:p>
            <a:r>
              <a:rPr lang="en-US" dirty="0"/>
              <a:t>Using Flask </a:t>
            </a:r>
            <a:r>
              <a:rPr lang="en-US"/>
              <a:t>and PostgreSQL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490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62E9F-5301-4CA6-93B7-55A7A386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4817A6-9B76-4FE7-9CF0-347670D8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 www.youtube.com </a:t>
            </a:r>
          </a:p>
          <a:p>
            <a:r>
              <a:rPr lang="en-IN" dirty="0"/>
              <a:t> www.stackoverflow.com </a:t>
            </a:r>
          </a:p>
          <a:p>
            <a:r>
              <a:rPr lang="en-IN" dirty="0"/>
              <a:t> www.github.com </a:t>
            </a:r>
          </a:p>
          <a:p>
            <a:r>
              <a:rPr lang="en-IN" dirty="0"/>
              <a:t> www.W3Schools.com</a:t>
            </a:r>
          </a:p>
        </p:txBody>
      </p:sp>
    </p:spTree>
    <p:extLst>
      <p:ext uri="{BB962C8B-B14F-4D97-AF65-F5344CB8AC3E}">
        <p14:creationId xmlns:p14="http://schemas.microsoft.com/office/powerpoint/2010/main" xmlns="" val="245142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D4A86-C348-432D-9DC2-64DF0209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BDFE34-C725-4864-A242-BF6EAC62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886481" y="1024985"/>
            <a:ext cx="7026590" cy="4808029"/>
          </a:xfrm>
        </p:spPr>
      </p:pic>
    </p:spTree>
    <p:extLst>
      <p:ext uri="{BB962C8B-B14F-4D97-AF65-F5344CB8AC3E}">
        <p14:creationId xmlns:p14="http://schemas.microsoft.com/office/powerpoint/2010/main" xmlns="" val="42145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5BA51-648B-450E-B261-3A1F7150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3266" y="-1569375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739F7-E71F-4B21-ABEB-390B0991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D.Y. Patil Institute of Engineering and Technology, Pimpri-411018.</a:t>
            </a:r>
            <a:endParaRPr lang="en-US" b="0" dirty="0">
              <a:effectLst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Computer Engineering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Python Project By: </a:t>
            </a:r>
            <a:endParaRPr lang="en-IN" b="0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dirty="0"/>
              <a:t> Pragati Parag Bedse  </a:t>
            </a:r>
            <a:r>
              <a:rPr lang="en-IN" dirty="0" smtClean="0"/>
              <a:t>- T150244240</a:t>
            </a:r>
            <a:endParaRPr lang="en-IN" dirty="0"/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dirty="0"/>
              <a:t> Swapnil Sanjay Borase </a:t>
            </a:r>
            <a:r>
              <a:rPr lang="en-IN" dirty="0" smtClean="0"/>
              <a:t>- T150244250</a:t>
            </a:r>
            <a:endParaRPr lang="en-IN" dirty="0"/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dirty="0"/>
              <a:t> Anjali Arvind Kondle </a:t>
            </a:r>
            <a:r>
              <a:rPr lang="en-IN" dirty="0" smtClean="0"/>
              <a:t>-T150244329</a:t>
            </a:r>
            <a:endParaRPr lang="en-IN" dirty="0"/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IN" dirty="0"/>
              <a:t> Apurva Ananda Lokare </a:t>
            </a:r>
            <a:r>
              <a:rPr lang="en-IN" dirty="0" smtClean="0"/>
              <a:t>-T150244344</a:t>
            </a:r>
            <a:r>
              <a:rPr lang="en-IN" dirty="0"/>
              <a:t/>
            </a:r>
            <a:br>
              <a:rPr lang="en-IN" dirty="0"/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79BC1E2-99B4-4BB7-8248-47734C69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163" y="816638"/>
            <a:ext cx="19812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389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54DA4-DC26-4618-BFE4-0435B2F8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9AA1EA-FB6D-47CD-B1E2-8878ACF6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for BOOK REVIEW in python.</a:t>
            </a:r>
          </a:p>
          <a:p>
            <a:r>
              <a:rPr lang="en-US" dirty="0"/>
              <a:t> The user should be able to see different reviews &amp; rating of particular book. Reviews are important tools for evaluating books.</a:t>
            </a:r>
          </a:p>
          <a:p>
            <a:r>
              <a:rPr lang="en-US" dirty="0"/>
              <a:t> Online databases have made book reviews quicker and easier. </a:t>
            </a:r>
          </a:p>
          <a:p>
            <a:r>
              <a:rPr lang="en-US" dirty="0"/>
              <a:t>Use the profile management system where user will be able to register and create his own profile. </a:t>
            </a:r>
          </a:p>
          <a:p>
            <a:r>
              <a:rPr lang="en-US" dirty="0"/>
              <a:t>Also he can edit his profile. </a:t>
            </a:r>
          </a:p>
          <a:p>
            <a:r>
              <a:rPr lang="en-US" dirty="0"/>
              <a:t>The user should be able to give own review and rating for a particular book also. </a:t>
            </a:r>
          </a:p>
          <a:p>
            <a:r>
              <a:rPr lang="en-US" dirty="0"/>
              <a:t>Based on the reviews and ratings given by user other users can take decision to read that particular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27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2046D-730A-42EC-B9CF-32BEE7A1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3168"/>
            <a:ext cx="8596668" cy="1320800"/>
          </a:xfrm>
        </p:spPr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537DD-9505-40E1-A465-121E171F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On the basis of above mentioned parameters one can decide to read a particular book.</a:t>
            </a:r>
          </a:p>
          <a:p>
            <a:r>
              <a:rPr lang="en-US" dirty="0"/>
              <a:t> All details related to different books like reviews, official ratings, comments, etc. can be checked. </a:t>
            </a:r>
          </a:p>
          <a:p>
            <a:r>
              <a:rPr lang="en-US" dirty="0"/>
              <a:t> User can easily create an account and update the information.</a:t>
            </a:r>
          </a:p>
          <a:p>
            <a:r>
              <a:rPr lang="en-US" dirty="0"/>
              <a:t>User Friendly Project for easier choice of reading the books.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689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0104D-CC80-429B-B482-D383633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C5E6F-D39B-42F4-9B3A-A444D4AF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Easy to give rating for a particular book. </a:t>
            </a:r>
          </a:p>
          <a:p>
            <a:r>
              <a:rPr lang="en-US" dirty="0"/>
              <a:t> Also gives reviews for those particular books. </a:t>
            </a:r>
          </a:p>
          <a:p>
            <a:r>
              <a:rPr lang="en-US" dirty="0"/>
              <a:t> By seeing the review and rating one can decide to read the book.</a:t>
            </a:r>
          </a:p>
          <a:p>
            <a:r>
              <a:rPr lang="en-US" dirty="0"/>
              <a:t>Easy to navigate the project</a:t>
            </a:r>
            <a:r>
              <a:rPr lang="en-IN" dirty="0"/>
              <a:t>.</a:t>
            </a:r>
          </a:p>
          <a:p>
            <a:r>
              <a:rPr lang="en-IN" dirty="0"/>
              <a:t>The star rating of the books give quick review of the book.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185DB7-7F84-40F6-AC70-E09FF44DC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845780" y="4145954"/>
            <a:ext cx="3600000" cy="2599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F1F1A1-F7A6-4BD4-9506-E81E4462CAA9}"/>
              </a:ext>
            </a:extLst>
          </p:cNvPr>
          <p:cNvSpPr txBox="1"/>
          <p:nvPr/>
        </p:nvSpPr>
        <p:spPr>
          <a:xfrm>
            <a:off x="4845780" y="11003872"/>
            <a:ext cx="36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lifewiththequirkyboys.com/2016/04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xmlns="" val="15423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05226-8DFA-415C-8DFC-9904EF3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BBC23B-C473-44F8-843A-1D15C49D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standard ratings so we can't change that reviews.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3D5D0C-1609-43F9-8CA7-510BCBE33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9832" y="2607904"/>
            <a:ext cx="6142115" cy="39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8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DA507-761D-49BD-A964-093AEAA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Analysis of the Project:</a:t>
            </a:r>
            <a:endParaRPr lang="en-IN" dirty="0"/>
          </a:p>
        </p:txBody>
      </p:sp>
      <p:pic>
        <p:nvPicPr>
          <p:cNvPr id="1026" name="Picture 2" descr="Picture2">
            <a:extLst>
              <a:ext uri="{FF2B5EF4-FFF2-40B4-BE49-F238E27FC236}">
                <a16:creationId xmlns:a16="http://schemas.microsoft.com/office/drawing/2014/main" xmlns="" id="{6D328B38-15BF-4972-9684-5746D95C5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4875" y="2160588"/>
            <a:ext cx="748228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44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ABE3C-701D-4EDD-9AA7-C635E9A2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7ABD3-B9E6-490F-9804-3403BFDE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Reviews are probably one of the most searched queries on internet.</a:t>
            </a:r>
          </a:p>
          <a:p>
            <a:r>
              <a:rPr lang="en-US" dirty="0"/>
              <a:t> So a review book is a great idea, especially when it is a book review because books are one of the few products which generally do not have a Return and Money Back policies.</a:t>
            </a:r>
          </a:p>
          <a:p>
            <a:r>
              <a:rPr lang="en-US" dirty="0"/>
              <a:t> Hence, it is critical for a buyer to get a reliant review before he makes a purchase. </a:t>
            </a:r>
          </a:p>
          <a:p>
            <a:r>
              <a:rPr lang="en-US" dirty="0"/>
              <a:t> For a good reviewer, writing book reviews well may bring offers of free books from authors, and a reputation as someone who knows about books. It could even lead into other writing-related opportunities </a:t>
            </a:r>
          </a:p>
          <a:p>
            <a:r>
              <a:rPr lang="en-US" dirty="0"/>
              <a:t> A book summary is an overview of a book’s main points, giving the reader an overall idea of what the book is about.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321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79951-3685-4711-9923-FD8744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DD9AD-B875-4DFD-889C-790B5C44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book review project has been successfully completed.</a:t>
            </a:r>
          </a:p>
          <a:p>
            <a:r>
              <a:rPr lang="en-US" dirty="0"/>
              <a:t> The goal of system is achieved and problems are solved. Different types of services are provided to both staff and student. </a:t>
            </a:r>
          </a:p>
          <a:p>
            <a:r>
              <a:rPr lang="en-US" dirty="0"/>
              <a:t>By seeing the standard rating and review he can conclude that the book is helpful or not.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A18980-00EF-479F-9595-A2E7835EF8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175668" y="4100975"/>
            <a:ext cx="3600000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9545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487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Book Reviewing Using Python</vt:lpstr>
      <vt:lpstr>Slide 2</vt:lpstr>
      <vt:lpstr>Introduction:</vt:lpstr>
      <vt:lpstr>Objective:</vt:lpstr>
      <vt:lpstr>Advantages:</vt:lpstr>
      <vt:lpstr>Drawback: </vt:lpstr>
      <vt:lpstr>Required Analysis of the Project:</vt:lpstr>
      <vt:lpstr>Future Scope of the Project:</vt:lpstr>
      <vt:lpstr>Conclusion :</vt:lpstr>
      <vt:lpstr>References 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Reviewing Using Python</dc:title>
  <dc:creator>anjali kondle</dc:creator>
  <cp:lastModifiedBy>hp</cp:lastModifiedBy>
  <cp:revision>8</cp:revision>
  <dcterms:created xsi:type="dcterms:W3CDTF">2021-05-07T05:43:04Z</dcterms:created>
  <dcterms:modified xsi:type="dcterms:W3CDTF">2021-05-07T06:43:35Z</dcterms:modified>
</cp:coreProperties>
</file>