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FF0A-1170-4A00-B78A-9571356C1F60}" v="1547" dt="2022-04-03T02:37:31.344"/>
    <p1510:client id="{448C40A3-A705-2188-C35C-BC1B98EE7C97}" v="502" dt="2022-04-03T08:34:14.793"/>
    <p1510:client id="{492B6BFA-A5CD-4CC1-B03D-8D32ED9CB569}" v="258" dt="2022-04-04T10:54:59.304"/>
    <p1510:client id="{4BE65B9E-1C9D-FB7D-963E-A85BDE865028}" v="146" dt="2022-04-03T05:26:08.471"/>
    <p1510:client id="{66D4F16C-CAF2-6A40-7E3D-D2A07D22E761}" v="271" dt="2022-04-04T11:22:31.359"/>
    <p1510:client id="{7129302A-49BB-477C-BEF1-F9FC146B300B}" v="105" dt="2022-04-04T10:34:20.532"/>
    <p1510:client id="{715E345B-3329-4A3A-A789-6F7A7C07B2AA}" v="12" dt="2022-04-04T10:38:41.895"/>
    <p1510:client id="{76A7FBD2-A8A1-ACCE-BA96-EEB549ED9666}" v="724" dt="2022-04-03T04:51:45.655"/>
    <p1510:client id="{AC68F4F2-BAFC-4C7D-9EDD-56336B7E6FFE}" v="64" dt="2022-04-04T10:22:25.430"/>
    <p1510:client id="{ACCAD5BA-6348-4CB6-8ED1-4F1BDDE1467B}" v="2" dt="2022-04-04T09:06:19.177"/>
    <p1510:client id="{D40A81E2-1EFB-4855-9734-71F29407AC69}" v="38" dt="2022-04-04T11:02:4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raj Joshi" userId="S::jashraj.j@simformsolutions.com::b57a412f-29b1-489f-9426-da95e9efe1aa" providerId="AD" clId="Web-{D40A81E2-1EFB-4855-9734-71F29407AC69}"/>
    <pc:docChg chg="modSld">
      <pc:chgData name="Jashraj Joshi" userId="S::jashraj.j@simformsolutions.com::b57a412f-29b1-489f-9426-da95e9efe1aa" providerId="AD" clId="Web-{D40A81E2-1EFB-4855-9734-71F29407AC69}" dt="2022-04-04T11:02:45.541" v="22"/>
      <pc:docMkLst>
        <pc:docMk/>
      </pc:docMkLst>
      <pc:sldChg chg="delSp modSp">
        <pc:chgData name="Jashraj Joshi" userId="S::jashraj.j@simformsolutions.com::b57a412f-29b1-489f-9426-da95e9efe1aa" providerId="AD" clId="Web-{D40A81E2-1EFB-4855-9734-71F29407AC69}" dt="2022-04-04T11:02:45.541" v="22"/>
        <pc:sldMkLst>
          <pc:docMk/>
          <pc:sldMk cId="3680750787" sldId="266"/>
        </pc:sldMkLst>
        <pc:spChg chg="mod">
          <ac:chgData name="Jashraj Joshi" userId="S::jashraj.j@simformsolutions.com::b57a412f-29b1-489f-9426-da95e9efe1aa" providerId="AD" clId="Web-{D40A81E2-1EFB-4855-9734-71F29407AC69}" dt="2022-04-04T11:00:44.084" v="2" actId="20577"/>
          <ac:spMkLst>
            <pc:docMk/>
            <pc:sldMk cId="3680750787" sldId="266"/>
            <ac:spMk id="5" creationId="{27A0ED4E-B678-8319-DC79-6258065CCEFF}"/>
          </ac:spMkLst>
        </pc:spChg>
        <pc:spChg chg="mod">
          <ac:chgData name="Jashraj Joshi" userId="S::jashraj.j@simformsolutions.com::b57a412f-29b1-489f-9426-da95e9efe1aa" providerId="AD" clId="Web-{D40A81E2-1EFB-4855-9734-71F29407AC69}" dt="2022-04-04T11:00:48.412" v="3" actId="20577"/>
          <ac:spMkLst>
            <pc:docMk/>
            <pc:sldMk cId="3680750787" sldId="266"/>
            <ac:spMk id="7" creationId="{02E4F811-3A7C-E8D7-8C5E-BE05F810CF34}"/>
          </ac:spMkLst>
        </pc:spChg>
        <pc:spChg chg="mod">
          <ac:chgData name="Jashraj Joshi" userId="S::jashraj.j@simformsolutions.com::b57a412f-29b1-489f-9426-da95e9efe1aa" providerId="AD" clId="Web-{D40A81E2-1EFB-4855-9734-71F29407AC69}" dt="2022-04-04T11:00:58.194" v="6" actId="20577"/>
          <ac:spMkLst>
            <pc:docMk/>
            <pc:sldMk cId="3680750787" sldId="266"/>
            <ac:spMk id="8" creationId="{758385EF-3200-6929-9994-8CEF8DBCB777}"/>
          </ac:spMkLst>
        </pc:spChg>
        <pc:spChg chg="mod">
          <ac:chgData name="Jashraj Joshi" userId="S::jashraj.j@simformsolutions.com::b57a412f-29b1-489f-9426-da95e9efe1aa" providerId="AD" clId="Web-{D40A81E2-1EFB-4855-9734-71F29407AC69}" dt="2022-04-04T11:01:03.287" v="8" actId="20577"/>
          <ac:spMkLst>
            <pc:docMk/>
            <pc:sldMk cId="3680750787" sldId="266"/>
            <ac:spMk id="9" creationId="{1708CF4C-1FC0-76FE-F667-584170AA10F2}"/>
          </ac:spMkLst>
        </pc:spChg>
        <pc:spChg chg="mod">
          <ac:chgData name="Jashraj Joshi" userId="S::jashraj.j@simformsolutions.com::b57a412f-29b1-489f-9426-da95e9efe1aa" providerId="AD" clId="Web-{D40A81E2-1EFB-4855-9734-71F29407AC69}" dt="2022-04-04T11:01:14.085" v="10" actId="1076"/>
          <ac:spMkLst>
            <pc:docMk/>
            <pc:sldMk cId="3680750787" sldId="266"/>
            <ac:spMk id="18" creationId="{2BD636F8-FB9D-3DE0-6B97-1AFDED94BC74}"/>
          </ac:spMkLst>
        </pc:spChg>
        <pc:spChg chg="mod">
          <ac:chgData name="Jashraj Joshi" userId="S::jashraj.j@simformsolutions.com::b57a412f-29b1-489f-9426-da95e9efe1aa" providerId="AD" clId="Web-{D40A81E2-1EFB-4855-9734-71F29407AC69}" dt="2022-04-04T11:01:09.069" v="9" actId="1076"/>
          <ac:spMkLst>
            <pc:docMk/>
            <pc:sldMk cId="3680750787" sldId="266"/>
            <ac:spMk id="19" creationId="{C4710C7E-6A28-B4CF-1F1E-18D023C13871}"/>
          </ac:spMkLst>
        </pc:spChg>
        <pc:picChg chg="mod">
          <ac:chgData name="Jashraj Joshi" userId="S::jashraj.j@simformsolutions.com::b57a412f-29b1-489f-9426-da95e9efe1aa" providerId="AD" clId="Web-{D40A81E2-1EFB-4855-9734-71F29407AC69}" dt="2022-04-04T11:02:38.619" v="19" actId="1076"/>
          <ac:picMkLst>
            <pc:docMk/>
            <pc:sldMk cId="3680750787" sldId="266"/>
            <ac:picMk id="2" creationId="{D7F74177-09DF-5B5B-1B58-9DFE32C24D6A}"/>
          </ac:picMkLst>
        </pc:picChg>
        <pc:picChg chg="del mod">
          <ac:chgData name="Jashraj Joshi" userId="S::jashraj.j@simformsolutions.com::b57a412f-29b1-489f-9426-da95e9efe1aa" providerId="AD" clId="Web-{D40A81E2-1EFB-4855-9734-71F29407AC69}" dt="2022-04-04T11:02:45.541" v="22"/>
          <ac:picMkLst>
            <pc:docMk/>
            <pc:sldMk cId="3680750787" sldId="266"/>
            <ac:picMk id="3" creationId="{3634F1DD-117F-8D7C-BD82-1D0B7FD4CC22}"/>
          </ac:picMkLst>
        </pc:picChg>
        <pc:picChg chg="mod">
          <ac:chgData name="Jashraj Joshi" userId="S::jashraj.j@simformsolutions.com::b57a412f-29b1-489f-9426-da95e9efe1aa" providerId="AD" clId="Web-{D40A81E2-1EFB-4855-9734-71F29407AC69}" dt="2022-04-04T11:01:37.320" v="15" actId="1076"/>
          <ac:picMkLst>
            <pc:docMk/>
            <pc:sldMk cId="3680750787" sldId="266"/>
            <ac:picMk id="21" creationId="{BF71F656-568C-C872-1249-32B66222784F}"/>
          </ac:picMkLst>
        </pc:picChg>
        <pc:picChg chg="mod">
          <ac:chgData name="Jashraj Joshi" userId="S::jashraj.j@simformsolutions.com::b57a412f-29b1-489f-9426-da95e9efe1aa" providerId="AD" clId="Web-{D40A81E2-1EFB-4855-9734-71F29407AC69}" dt="2022-04-04T11:01:18.929" v="12" actId="1076"/>
          <ac:picMkLst>
            <pc:docMk/>
            <pc:sldMk cId="3680750787" sldId="266"/>
            <ac:picMk id="22" creationId="{C8135F31-A1CD-297E-9E36-FF5ED145D85E}"/>
          </ac:picMkLst>
        </pc:picChg>
      </pc:sldChg>
    </pc:docChg>
  </pc:docChgLst>
  <pc:docChgLst>
    <pc:chgData name="Jashraj Joshi" userId="S::jashraj.j@simformsolutions.com::b57a412f-29b1-489f-9426-da95e9efe1aa" providerId="AD" clId="Web-{66D4F16C-CAF2-6A40-7E3D-D2A07D22E761}"/>
    <pc:docChg chg="modSld">
      <pc:chgData name="Jashraj Joshi" userId="S::jashraj.j@simformsolutions.com::b57a412f-29b1-489f-9426-da95e9efe1aa" providerId="AD" clId="Web-{66D4F16C-CAF2-6A40-7E3D-D2A07D22E761}" dt="2022-04-04T11:22:31.359" v="216" actId="1076"/>
      <pc:docMkLst>
        <pc:docMk/>
      </pc:docMkLst>
      <pc:sldChg chg="addSp delSp modSp">
        <pc:chgData name="Jashraj Joshi" userId="S::jashraj.j@simformsolutions.com::b57a412f-29b1-489f-9426-da95e9efe1aa" providerId="AD" clId="Web-{66D4F16C-CAF2-6A40-7E3D-D2A07D22E761}" dt="2022-04-04T11:22:31.359" v="216" actId="1076"/>
        <pc:sldMkLst>
          <pc:docMk/>
          <pc:sldMk cId="3680750787" sldId="266"/>
        </pc:sldMkLst>
        <pc:spChg chg="mod">
          <ac:chgData name="Jashraj Joshi" userId="S::jashraj.j@simformsolutions.com::b57a412f-29b1-489f-9426-da95e9efe1aa" providerId="AD" clId="Web-{66D4F16C-CAF2-6A40-7E3D-D2A07D22E761}" dt="2022-04-04T11:07:58.972" v="32" actId="1076"/>
          <ac:spMkLst>
            <pc:docMk/>
            <pc:sldMk cId="3680750787" sldId="266"/>
            <ac:spMk id="5" creationId="{27A0ED4E-B678-8319-DC79-6258065CCEFF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09:38.569" v="53" actId="1076"/>
          <ac:spMkLst>
            <pc:docMk/>
            <pc:sldMk cId="3680750787" sldId="266"/>
            <ac:spMk id="6" creationId="{F639AA0D-036C-70FC-27E9-8EC5ED01EB1F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09:42.413" v="54" actId="1076"/>
          <ac:spMkLst>
            <pc:docMk/>
            <pc:sldMk cId="3680750787" sldId="266"/>
            <ac:spMk id="7" creationId="{02E4F811-3A7C-E8D7-8C5E-BE05F810CF34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09:48.320" v="56" actId="1076"/>
          <ac:spMkLst>
            <pc:docMk/>
            <pc:sldMk cId="3680750787" sldId="266"/>
            <ac:spMk id="8" creationId="{758385EF-3200-6929-9994-8CEF8DBCB777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09:54.773" v="57" actId="1076"/>
          <ac:spMkLst>
            <pc:docMk/>
            <pc:sldMk cId="3680750787" sldId="266"/>
            <ac:spMk id="9" creationId="{1708CF4C-1FC0-76FE-F667-584170AA10F2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12.242" v="159" actId="20577"/>
          <ac:spMkLst>
            <pc:docMk/>
            <pc:sldMk cId="3680750787" sldId="266"/>
            <ac:spMk id="13" creationId="{A264A25C-D8F2-020C-2930-565F97B726FA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07.429" v="158" actId="20577"/>
          <ac:spMkLst>
            <pc:docMk/>
            <pc:sldMk cId="3680750787" sldId="266"/>
            <ac:spMk id="14" creationId="{FECCBF9C-29CC-8661-3A82-754039785C01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15.476" v="160" actId="20577"/>
          <ac:spMkLst>
            <pc:docMk/>
            <pc:sldMk cId="3680750787" sldId="266"/>
            <ac:spMk id="15" creationId="{98998ADA-EAF3-0E3C-F473-D0788557198A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31.493" v="168" actId="20577"/>
          <ac:spMkLst>
            <pc:docMk/>
            <pc:sldMk cId="3680750787" sldId="266"/>
            <ac:spMk id="16" creationId="{A78B7C04-3C62-8E0D-896D-BF280348F15E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22.086" v="163" actId="20577"/>
          <ac:spMkLst>
            <pc:docMk/>
            <pc:sldMk cId="3680750787" sldId="266"/>
            <ac:spMk id="17" creationId="{2EEAFA92-9B51-1445-CA91-C9BC6971588A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21:52.702" v="205" actId="1076"/>
          <ac:spMkLst>
            <pc:docMk/>
            <pc:sldMk cId="3680750787" sldId="266"/>
            <ac:spMk id="18" creationId="{2BD636F8-FB9D-3DE0-6B97-1AFDED94BC74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18:41.712" v="174" actId="20577"/>
          <ac:spMkLst>
            <pc:docMk/>
            <pc:sldMk cId="3680750787" sldId="266"/>
            <ac:spMk id="19" creationId="{C4710C7E-6A28-B4CF-1F1E-18D023C13871}"/>
          </ac:spMkLst>
        </pc:spChg>
        <pc:spChg chg="mod">
          <ac:chgData name="Jashraj Joshi" userId="S::jashraj.j@simformsolutions.com::b57a412f-29b1-489f-9426-da95e9efe1aa" providerId="AD" clId="Web-{66D4F16C-CAF2-6A40-7E3D-D2A07D22E761}" dt="2022-04-04T11:21:46.217" v="203" actId="1076"/>
          <ac:spMkLst>
            <pc:docMk/>
            <pc:sldMk cId="3680750787" sldId="266"/>
            <ac:spMk id="20" creationId="{30CA36E9-ACDA-916F-7877-833FDB59A452}"/>
          </ac:spMkLst>
        </pc:spChg>
        <pc:picChg chg="del mod">
          <ac:chgData name="Jashraj Joshi" userId="S::jashraj.j@simformsolutions.com::b57a412f-29b1-489f-9426-da95e9efe1aa" providerId="AD" clId="Web-{66D4F16C-CAF2-6A40-7E3D-D2A07D22E761}" dt="2022-04-04T11:16:17.473" v="124"/>
          <ac:picMkLst>
            <pc:docMk/>
            <pc:sldMk cId="3680750787" sldId="266"/>
            <ac:picMk id="2" creationId="{D7F74177-09DF-5B5B-1B58-9DFE32C24D6A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2:25.922" v="214" actId="1076"/>
          <ac:picMkLst>
            <pc:docMk/>
            <pc:sldMk cId="3680750787" sldId="266"/>
            <ac:picMk id="3" creationId="{975CF76D-8985-7879-98FF-BA0D76779003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16:37.755" v="133" actId="1076"/>
          <ac:picMkLst>
            <pc:docMk/>
            <pc:sldMk cId="3680750787" sldId="266"/>
            <ac:picMk id="4" creationId="{8EF15907-B784-76D4-049F-2D3495865E67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2:09.265" v="210" actId="14100"/>
          <ac:picMkLst>
            <pc:docMk/>
            <pc:sldMk cId="3680750787" sldId="266"/>
            <ac:picMk id="11" creationId="{48149ED5-C6E6-82FD-CC65-9A5ECF7458D9}"/>
          </ac:picMkLst>
        </pc:picChg>
        <pc:picChg chg="mod">
          <ac:chgData name="Jashraj Joshi" userId="S::jashraj.j@simformsolutions.com::b57a412f-29b1-489f-9426-da95e9efe1aa" providerId="AD" clId="Web-{66D4F16C-CAF2-6A40-7E3D-D2A07D22E761}" dt="2022-04-04T11:22:31.359" v="216" actId="1076"/>
          <ac:picMkLst>
            <pc:docMk/>
            <pc:sldMk cId="3680750787" sldId="266"/>
            <ac:picMk id="21" creationId="{BF71F656-568C-C872-1249-32B66222784F}"/>
          </ac:picMkLst>
        </pc:picChg>
        <pc:picChg chg="mod">
          <ac:chgData name="Jashraj Joshi" userId="S::jashraj.j@simformsolutions.com::b57a412f-29b1-489f-9426-da95e9efe1aa" providerId="AD" clId="Web-{66D4F16C-CAF2-6A40-7E3D-D2A07D22E761}" dt="2022-04-04T11:10:57.759" v="66" actId="1076"/>
          <ac:picMkLst>
            <pc:docMk/>
            <pc:sldMk cId="3680750787" sldId="266"/>
            <ac:picMk id="22" creationId="{C8135F31-A1CD-297E-9E36-FF5ED145D85E}"/>
          </ac:picMkLst>
        </pc:picChg>
        <pc:picChg chg="add del mod">
          <ac:chgData name="Jashraj Joshi" userId="S::jashraj.j@simformsolutions.com::b57a412f-29b1-489f-9426-da95e9efe1aa" providerId="AD" clId="Web-{66D4F16C-CAF2-6A40-7E3D-D2A07D22E761}" dt="2022-04-04T11:14:13.469" v="94"/>
          <ac:picMkLst>
            <pc:docMk/>
            <pc:sldMk cId="3680750787" sldId="266"/>
            <ac:picMk id="23" creationId="{46D6AC2A-F80F-72B2-BB5A-BB6B2A1CC8A6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2:03.468" v="209" actId="1076"/>
          <ac:picMkLst>
            <pc:docMk/>
            <pc:sldMk cId="3680750787" sldId="266"/>
            <ac:picMk id="24" creationId="{20C18250-91E0-73F7-2E2C-3F84DA3D541C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17:57.273" v="153" actId="14100"/>
          <ac:picMkLst>
            <pc:docMk/>
            <pc:sldMk cId="3680750787" sldId="266"/>
            <ac:picMk id="25" creationId="{40186E2F-E4A9-8051-90DE-5EEFD2AF3148}"/>
          </ac:picMkLst>
        </pc:picChg>
        <pc:picChg chg="add del mod">
          <ac:chgData name="Jashraj Joshi" userId="S::jashraj.j@simformsolutions.com::b57a412f-29b1-489f-9426-da95e9efe1aa" providerId="AD" clId="Web-{66D4F16C-CAF2-6A40-7E3D-D2A07D22E761}" dt="2022-04-04T11:14:34.704" v="97"/>
          <ac:picMkLst>
            <pc:docMk/>
            <pc:sldMk cId="3680750787" sldId="266"/>
            <ac:picMk id="26" creationId="{EF17AA54-46EE-A278-DBB5-4F2613118B44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16:33.504" v="131" actId="1076"/>
          <ac:picMkLst>
            <pc:docMk/>
            <pc:sldMk cId="3680750787" sldId="266"/>
            <ac:picMk id="27" creationId="{815E802C-9F4B-0011-8AA3-039AFAF03BD8}"/>
          </ac:picMkLst>
        </pc:picChg>
        <pc:picChg chg="add del mod">
          <ac:chgData name="Jashraj Joshi" userId="S::jashraj.j@simformsolutions.com::b57a412f-29b1-489f-9426-da95e9efe1aa" providerId="AD" clId="Web-{66D4F16C-CAF2-6A40-7E3D-D2A07D22E761}" dt="2022-04-04T11:15:17.861" v="107"/>
          <ac:picMkLst>
            <pc:docMk/>
            <pc:sldMk cId="3680750787" sldId="266"/>
            <ac:picMk id="28" creationId="{4ECFC93D-7123-3449-74CE-2F328841B187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16:44.223" v="136" actId="1076"/>
          <ac:picMkLst>
            <pc:docMk/>
            <pc:sldMk cId="3680750787" sldId="266"/>
            <ac:picMk id="29" creationId="{5F16DF2A-04A0-E474-51A4-374FDAED22C3}"/>
          </ac:picMkLst>
        </pc:picChg>
        <pc:picChg chg="add del mod">
          <ac:chgData name="Jashraj Joshi" userId="S::jashraj.j@simformsolutions.com::b57a412f-29b1-489f-9426-da95e9efe1aa" providerId="AD" clId="Web-{66D4F16C-CAF2-6A40-7E3D-D2A07D22E761}" dt="2022-04-04T11:17:11.287" v="143"/>
          <ac:picMkLst>
            <pc:docMk/>
            <pc:sldMk cId="3680750787" sldId="266"/>
            <ac:picMk id="30" creationId="{3DF077EA-608E-EBF5-FAED-E4CEEA177A94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18:04.085" v="154" actId="1076"/>
          <ac:picMkLst>
            <pc:docMk/>
            <pc:sldMk cId="3680750787" sldId="266"/>
            <ac:picMk id="31" creationId="{278583EE-019C-A8E6-DBCA-5C7C9CFB5CC0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2:12.203" v="211" actId="14100"/>
          <ac:picMkLst>
            <pc:docMk/>
            <pc:sldMk cId="3680750787" sldId="266"/>
            <ac:picMk id="32" creationId="{D7EBF697-DFE8-8D29-6570-4863EE69B23D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1:48.296" v="204" actId="1076"/>
          <ac:picMkLst>
            <pc:docMk/>
            <pc:sldMk cId="3680750787" sldId="266"/>
            <ac:picMk id="33" creationId="{15166C39-70C4-B73B-4A27-9554C02FFE40}"/>
          </ac:picMkLst>
        </pc:picChg>
        <pc:picChg chg="add mod">
          <ac:chgData name="Jashraj Joshi" userId="S::jashraj.j@simformsolutions.com::b57a412f-29b1-489f-9426-da95e9efe1aa" providerId="AD" clId="Web-{66D4F16C-CAF2-6A40-7E3D-D2A07D22E761}" dt="2022-04-04T11:21:56.374" v="206" actId="1076"/>
          <ac:picMkLst>
            <pc:docMk/>
            <pc:sldMk cId="3680750787" sldId="266"/>
            <ac:picMk id="34" creationId="{111CB278-1203-C1CD-FB55-D4314CD29B01}"/>
          </ac:picMkLst>
        </pc:picChg>
      </pc:sldChg>
    </pc:docChg>
  </pc:docChgLst>
  <pc:docChgLst>
    <pc:chgData name="Jashraj Joshi" userId="S::jashraj.j@simformsolutions.com::b57a412f-29b1-489f-9426-da95e9efe1aa" providerId="AD" clId="Web-{AC68F4F2-BAFC-4C7D-9EDD-56336B7E6FFE}"/>
    <pc:docChg chg="modSld">
      <pc:chgData name="Jashraj Joshi" userId="S::jashraj.j@simformsolutions.com::b57a412f-29b1-489f-9426-da95e9efe1aa" providerId="AD" clId="Web-{AC68F4F2-BAFC-4C7D-9EDD-56336B7E6FFE}" dt="2022-04-04T10:22:25.430" v="50" actId="1076"/>
      <pc:docMkLst>
        <pc:docMk/>
      </pc:docMkLst>
      <pc:sldChg chg="addSp delSp modSp">
        <pc:chgData name="Jashraj Joshi" userId="S::jashraj.j@simformsolutions.com::b57a412f-29b1-489f-9426-da95e9efe1aa" providerId="AD" clId="Web-{AC68F4F2-BAFC-4C7D-9EDD-56336B7E6FFE}" dt="2022-04-04T10:22:25.430" v="50" actId="1076"/>
        <pc:sldMkLst>
          <pc:docMk/>
          <pc:sldMk cId="3680750787" sldId="266"/>
        </pc:sldMkLst>
        <pc:spChg chg="del mod">
          <ac:chgData name="Jashraj Joshi" userId="S::jashraj.j@simformsolutions.com::b57a412f-29b1-489f-9426-da95e9efe1aa" providerId="AD" clId="Web-{AC68F4F2-BAFC-4C7D-9EDD-56336B7E6FFE}" dt="2022-04-04T10:21:40.663" v="31"/>
          <ac:spMkLst>
            <pc:docMk/>
            <pc:sldMk cId="3680750787" sldId="266"/>
            <ac:spMk id="3" creationId="{2C4901D7-860A-177A-81FF-D484DF9C2C63}"/>
          </ac:spMkLst>
        </pc:spChg>
        <pc:spChg chg="del mod">
          <ac:chgData name="Jashraj Joshi" userId="S::jashraj.j@simformsolutions.com::b57a412f-29b1-489f-9426-da95e9efe1aa" providerId="AD" clId="Web-{AC68F4F2-BAFC-4C7D-9EDD-56336B7E6FFE}" dt="2022-04-04T10:21:38.507" v="30"/>
          <ac:spMkLst>
            <pc:docMk/>
            <pc:sldMk cId="3680750787" sldId="266"/>
            <ac:spMk id="4" creationId="{17B16E3C-64B5-6B81-1779-39BD5259C8BA}"/>
          </ac:spMkLst>
        </pc:spChg>
        <pc:spChg chg="add mod">
          <ac:chgData name="Jashraj Joshi" userId="S::jashraj.j@simformsolutions.com::b57a412f-29b1-489f-9426-da95e9efe1aa" providerId="AD" clId="Web-{AC68F4F2-BAFC-4C7D-9EDD-56336B7E6FFE}" dt="2022-04-04T10:22:25.430" v="50" actId="1076"/>
          <ac:spMkLst>
            <pc:docMk/>
            <pc:sldMk cId="3680750787" sldId="266"/>
            <ac:spMk id="5" creationId="{27A0ED4E-B678-8319-DC79-6258065CCEFF}"/>
          </ac:spMkLst>
        </pc:spChg>
        <pc:spChg chg="del mod">
          <ac:chgData name="Jashraj Joshi" userId="S::jashraj.j@simformsolutions.com::b57a412f-29b1-489f-9426-da95e9efe1aa" providerId="AD" clId="Web-{AC68F4F2-BAFC-4C7D-9EDD-56336B7E6FFE}" dt="2022-04-04T10:21:36.319" v="29"/>
          <ac:spMkLst>
            <pc:docMk/>
            <pc:sldMk cId="3680750787" sldId="266"/>
            <ac:spMk id="7" creationId="{F4374057-E96E-E244-27C6-84E83EEC9627}"/>
          </ac:spMkLst>
        </pc:spChg>
        <pc:spChg chg="del mod">
          <ac:chgData name="Jashraj Joshi" userId="S::jashraj.j@simformsolutions.com::b57a412f-29b1-489f-9426-da95e9efe1aa" providerId="AD" clId="Web-{AC68F4F2-BAFC-4C7D-9EDD-56336B7E6FFE}" dt="2022-04-04T10:21:48.070" v="35"/>
          <ac:spMkLst>
            <pc:docMk/>
            <pc:sldMk cId="3680750787" sldId="266"/>
            <ac:spMk id="8" creationId="{003154D9-B2D4-D101-F696-E9258B3AB416}"/>
          </ac:spMkLst>
        </pc:spChg>
        <pc:spChg chg="mod">
          <ac:chgData name="Jashraj Joshi" userId="S::jashraj.j@simformsolutions.com::b57a412f-29b1-489f-9426-da95e9efe1aa" providerId="AD" clId="Web-{AC68F4F2-BAFC-4C7D-9EDD-56336B7E6FFE}" dt="2022-04-04T10:20:44.864" v="10" actId="14100"/>
          <ac:spMkLst>
            <pc:docMk/>
            <pc:sldMk cId="3680750787" sldId="266"/>
            <ac:spMk id="10" creationId="{0FDB181B-4660-5579-DF07-87FC3CB4BFF4}"/>
          </ac:spMkLst>
        </pc:spChg>
        <pc:picChg chg="add del mod">
          <ac:chgData name="Jashraj Joshi" userId="S::jashraj.j@simformsolutions.com::b57a412f-29b1-489f-9426-da95e9efe1aa" providerId="AD" clId="Web-{AC68F4F2-BAFC-4C7D-9EDD-56336B7E6FFE}" dt="2022-04-04T10:20:47.911" v="11"/>
          <ac:picMkLst>
            <pc:docMk/>
            <pc:sldMk cId="3680750787" sldId="266"/>
            <ac:picMk id="2" creationId="{9B4C8E52-CA21-3884-9354-23E2F4FBB8C1}"/>
          </ac:picMkLst>
        </pc:picChg>
      </pc:sldChg>
    </pc:docChg>
  </pc:docChgLst>
  <pc:docChgLst>
    <pc:chgData name="Jashraj Joshi" userId="S::jashraj.j@simformsolutions.com::b57a412f-29b1-489f-9426-da95e9efe1aa" providerId="AD" clId="Web-{715E345B-3329-4A3A-A789-6F7A7C07B2AA}"/>
    <pc:docChg chg="modSld">
      <pc:chgData name="Jashraj Joshi" userId="S::jashraj.j@simformsolutions.com::b57a412f-29b1-489f-9426-da95e9efe1aa" providerId="AD" clId="Web-{715E345B-3329-4A3A-A789-6F7A7C07B2AA}" dt="2022-04-04T10:38:39.457" v="6" actId="1076"/>
      <pc:docMkLst>
        <pc:docMk/>
      </pc:docMkLst>
      <pc:sldChg chg="modSp">
        <pc:chgData name="Jashraj Joshi" userId="S::jashraj.j@simformsolutions.com::b57a412f-29b1-489f-9426-da95e9efe1aa" providerId="AD" clId="Web-{715E345B-3329-4A3A-A789-6F7A7C07B2AA}" dt="2022-04-04T10:38:39.457" v="6" actId="1076"/>
        <pc:sldMkLst>
          <pc:docMk/>
          <pc:sldMk cId="3680750787" sldId="266"/>
        </pc:sldMkLst>
        <pc:spChg chg="mod">
          <ac:chgData name="Jashraj Joshi" userId="S::jashraj.j@simformsolutions.com::b57a412f-29b1-489f-9426-da95e9efe1aa" providerId="AD" clId="Web-{715E345B-3329-4A3A-A789-6F7A7C07B2AA}" dt="2022-04-04T10:38:35.176" v="4" actId="1076"/>
          <ac:spMkLst>
            <pc:docMk/>
            <pc:sldMk cId="3680750787" sldId="266"/>
            <ac:spMk id="7" creationId="{02E4F811-3A7C-E8D7-8C5E-BE05F810CF34}"/>
          </ac:spMkLst>
        </pc:spChg>
        <pc:spChg chg="mod">
          <ac:chgData name="Jashraj Joshi" userId="S::jashraj.j@simformsolutions.com::b57a412f-29b1-489f-9426-da95e9efe1aa" providerId="AD" clId="Web-{715E345B-3329-4A3A-A789-6F7A7C07B2AA}" dt="2022-04-04T10:38:35.192" v="5" actId="1076"/>
          <ac:spMkLst>
            <pc:docMk/>
            <pc:sldMk cId="3680750787" sldId="266"/>
            <ac:spMk id="8" creationId="{758385EF-3200-6929-9994-8CEF8DBCB777}"/>
          </ac:spMkLst>
        </pc:spChg>
        <pc:spChg chg="mod">
          <ac:chgData name="Jashraj Joshi" userId="S::jashraj.j@simformsolutions.com::b57a412f-29b1-489f-9426-da95e9efe1aa" providerId="AD" clId="Web-{715E345B-3329-4A3A-A789-6F7A7C07B2AA}" dt="2022-04-04T10:38:39.457" v="6" actId="1076"/>
          <ac:spMkLst>
            <pc:docMk/>
            <pc:sldMk cId="3680750787" sldId="266"/>
            <ac:spMk id="9" creationId="{1708CF4C-1FC0-76FE-F667-584170AA10F2}"/>
          </ac:spMkLst>
        </pc:spChg>
      </pc:sldChg>
    </pc:docChg>
  </pc:docChgLst>
  <pc:docChgLst>
    <pc:chgData name="Jashraj Joshi" userId="S::jashraj.j@simformsolutions.com::b57a412f-29b1-489f-9426-da95e9efe1aa" providerId="AD" clId="Web-{7129302A-49BB-477C-BEF1-F9FC146B300B}"/>
    <pc:docChg chg="modSld">
      <pc:chgData name="Jashraj Joshi" userId="S::jashraj.j@simformsolutions.com::b57a412f-29b1-489f-9426-da95e9efe1aa" providerId="AD" clId="Web-{7129302A-49BB-477C-BEF1-F9FC146B300B}" dt="2022-04-04T10:34:20.532" v="65" actId="20577"/>
      <pc:docMkLst>
        <pc:docMk/>
      </pc:docMkLst>
      <pc:sldChg chg="addSp delSp modSp">
        <pc:chgData name="Jashraj Joshi" userId="S::jashraj.j@simformsolutions.com::b57a412f-29b1-489f-9426-da95e9efe1aa" providerId="AD" clId="Web-{7129302A-49BB-477C-BEF1-F9FC146B300B}" dt="2022-04-04T10:34:20.532" v="65" actId="20577"/>
        <pc:sldMkLst>
          <pc:docMk/>
          <pc:sldMk cId="3680750787" sldId="266"/>
        </pc:sldMkLst>
        <pc:spChg chg="mod">
          <ac:chgData name="Jashraj Joshi" userId="S::jashraj.j@simformsolutions.com::b57a412f-29b1-489f-9426-da95e9efe1aa" providerId="AD" clId="Web-{7129302A-49BB-477C-BEF1-F9FC146B300B}" dt="2022-04-04T10:31:01.278" v="53" actId="1076"/>
          <ac:spMkLst>
            <pc:docMk/>
            <pc:sldMk cId="3680750787" sldId="266"/>
            <ac:spMk id="5" creationId="{27A0ED4E-B678-8319-DC79-6258065CCEFF}"/>
          </ac:spMkLst>
        </pc:spChg>
        <pc:spChg chg="add mod">
          <ac:chgData name="Jashraj Joshi" userId="S::jashraj.j@simformsolutions.com::b57a412f-29b1-489f-9426-da95e9efe1aa" providerId="AD" clId="Web-{7129302A-49BB-477C-BEF1-F9FC146B300B}" dt="2022-04-04T10:30:53.856" v="52" actId="1076"/>
          <ac:spMkLst>
            <pc:docMk/>
            <pc:sldMk cId="3680750787" sldId="266"/>
            <ac:spMk id="6" creationId="{F639AA0D-036C-70FC-27E9-8EC5ED01EB1F}"/>
          </ac:spMkLst>
        </pc:spChg>
        <pc:spChg chg="add mod">
          <ac:chgData name="Jashraj Joshi" userId="S::jashraj.j@simformsolutions.com::b57a412f-29b1-489f-9426-da95e9efe1aa" providerId="AD" clId="Web-{7129302A-49BB-477C-BEF1-F9FC146B300B}" dt="2022-04-04T10:28:43.712" v="35" actId="1076"/>
          <ac:spMkLst>
            <pc:docMk/>
            <pc:sldMk cId="3680750787" sldId="266"/>
            <ac:spMk id="7" creationId="{02E4F811-3A7C-E8D7-8C5E-BE05F810CF34}"/>
          </ac:spMkLst>
        </pc:spChg>
        <pc:spChg chg="add mod">
          <ac:chgData name="Jashraj Joshi" userId="S::jashraj.j@simformsolutions.com::b57a412f-29b1-489f-9426-da95e9efe1aa" providerId="AD" clId="Web-{7129302A-49BB-477C-BEF1-F9FC146B300B}" dt="2022-04-04T10:28:46.665" v="36" actId="1076"/>
          <ac:spMkLst>
            <pc:docMk/>
            <pc:sldMk cId="3680750787" sldId="266"/>
            <ac:spMk id="8" creationId="{758385EF-3200-6929-9994-8CEF8DBCB777}"/>
          </ac:spMkLst>
        </pc:spChg>
        <pc:spChg chg="add mod">
          <ac:chgData name="Jashraj Joshi" userId="S::jashraj.j@simformsolutions.com::b57a412f-29b1-489f-9426-da95e9efe1aa" providerId="AD" clId="Web-{7129302A-49BB-477C-BEF1-F9FC146B300B}" dt="2022-04-04T10:34:20.532" v="65" actId="20577"/>
          <ac:spMkLst>
            <pc:docMk/>
            <pc:sldMk cId="3680750787" sldId="266"/>
            <ac:spMk id="9" creationId="{1708CF4C-1FC0-76FE-F667-584170AA10F2}"/>
          </ac:spMkLst>
        </pc:spChg>
        <pc:spChg chg="add del">
          <ac:chgData name="Jashraj Joshi" userId="S::jashraj.j@simformsolutions.com::b57a412f-29b1-489f-9426-da95e9efe1aa" providerId="AD" clId="Web-{7129302A-49BB-477C-BEF1-F9FC146B300B}" dt="2022-04-04T10:28:03.899" v="28"/>
          <ac:spMkLst>
            <pc:docMk/>
            <pc:sldMk cId="3680750787" sldId="266"/>
            <ac:spMk id="11" creationId="{255C950D-10A2-0B18-3F39-46531984DB47}"/>
          </ac:spMkLst>
        </pc:spChg>
        <pc:picChg chg="add mod">
          <ac:chgData name="Jashraj Joshi" userId="S::jashraj.j@simformsolutions.com::b57a412f-29b1-489f-9426-da95e9efe1aa" providerId="AD" clId="Web-{7129302A-49BB-477C-BEF1-F9FC146B300B}" dt="2022-04-04T10:31:09.934" v="56" actId="1076"/>
          <ac:picMkLst>
            <pc:docMk/>
            <pc:sldMk cId="3680750787" sldId="266"/>
            <ac:picMk id="2" creationId="{D7F74177-09DF-5B5B-1B58-9DFE32C24D6A}"/>
          </ac:picMkLst>
        </pc:picChg>
        <pc:picChg chg="add del mod">
          <ac:chgData name="Jashraj Joshi" userId="S::jashraj.j@simformsolutions.com::b57a412f-29b1-489f-9426-da95e9efe1aa" providerId="AD" clId="Web-{7129302A-49BB-477C-BEF1-F9FC146B300B}" dt="2022-04-04T10:29:42.792" v="47"/>
          <ac:picMkLst>
            <pc:docMk/>
            <pc:sldMk cId="3680750787" sldId="266"/>
            <ac:picMk id="3" creationId="{357E897B-F2CE-C2E0-3833-4F8365795C97}"/>
          </ac:picMkLst>
        </pc:picChg>
        <pc:picChg chg="add del mod">
          <ac:chgData name="Jashraj Joshi" userId="S::jashraj.j@simformsolutions.com::b57a412f-29b1-489f-9426-da95e9efe1aa" providerId="AD" clId="Web-{7129302A-49BB-477C-BEF1-F9FC146B300B}" dt="2022-04-04T10:30:32.105" v="51"/>
          <ac:picMkLst>
            <pc:docMk/>
            <pc:sldMk cId="3680750787" sldId="266"/>
            <ac:picMk id="4" creationId="{35D59134-83EA-1378-C255-F9AF50EF51D7}"/>
          </ac:picMkLst>
        </pc:picChg>
      </pc:sldChg>
    </pc:docChg>
  </pc:docChgLst>
  <pc:docChgLst>
    <pc:chgData name="Jashraj Joshi" userId="S::jashraj.j@simformsolutions.com::b57a412f-29b1-489f-9426-da95e9efe1aa" providerId="AD" clId="Web-{492B6BFA-A5CD-4CC1-B03D-8D32ED9CB569}"/>
    <pc:docChg chg="modSld">
      <pc:chgData name="Jashraj Joshi" userId="S::jashraj.j@simformsolutions.com::b57a412f-29b1-489f-9426-da95e9efe1aa" providerId="AD" clId="Web-{492B6BFA-A5CD-4CC1-B03D-8D32ED9CB569}" dt="2022-04-04T10:54:59.304" v="143" actId="14100"/>
      <pc:docMkLst>
        <pc:docMk/>
      </pc:docMkLst>
      <pc:sldChg chg="addSp delSp modSp">
        <pc:chgData name="Jashraj Joshi" userId="S::jashraj.j@simformsolutions.com::b57a412f-29b1-489f-9426-da95e9efe1aa" providerId="AD" clId="Web-{492B6BFA-A5CD-4CC1-B03D-8D32ED9CB569}" dt="2022-04-04T10:54:59.304" v="143" actId="14100"/>
        <pc:sldMkLst>
          <pc:docMk/>
          <pc:sldMk cId="3680750787" sldId="266"/>
        </pc:sldMkLst>
        <pc:spChg chg="add del mod">
          <ac:chgData name="Jashraj Joshi" userId="S::jashraj.j@simformsolutions.com::b57a412f-29b1-489f-9426-da95e9efe1aa" providerId="AD" clId="Web-{492B6BFA-A5CD-4CC1-B03D-8D32ED9CB569}" dt="2022-04-04T10:41:29.160" v="24"/>
          <ac:spMkLst>
            <pc:docMk/>
            <pc:sldMk cId="3680750787" sldId="266"/>
            <ac:spMk id="4" creationId="{58A2C8F3-3D2D-8BD4-3E34-C63F8BC16ED0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2:20.348" v="41" actId="1076"/>
          <ac:spMkLst>
            <pc:docMk/>
            <pc:sldMk cId="3680750787" sldId="266"/>
            <ac:spMk id="13" creationId="{A264A25C-D8F2-020C-2930-565F97B726FA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3:04.131" v="48" actId="20577"/>
          <ac:spMkLst>
            <pc:docMk/>
            <pc:sldMk cId="3680750787" sldId="266"/>
            <ac:spMk id="14" creationId="{FECCBF9C-29CC-8661-3A82-754039785C01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4:02.835" v="57" actId="20577"/>
          <ac:spMkLst>
            <pc:docMk/>
            <pc:sldMk cId="3680750787" sldId="266"/>
            <ac:spMk id="15" creationId="{98998ADA-EAF3-0E3C-F473-D0788557198A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5:10.993" v="69" actId="1076"/>
          <ac:spMkLst>
            <pc:docMk/>
            <pc:sldMk cId="3680750787" sldId="266"/>
            <ac:spMk id="16" creationId="{A78B7C04-3C62-8E0D-896D-BF280348F15E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5:47.322" v="82" actId="20577"/>
          <ac:spMkLst>
            <pc:docMk/>
            <pc:sldMk cId="3680750787" sldId="266"/>
            <ac:spMk id="17" creationId="{2EEAFA92-9B51-1445-CA91-C9BC6971588A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6:48.949" v="94" actId="20577"/>
          <ac:spMkLst>
            <pc:docMk/>
            <pc:sldMk cId="3680750787" sldId="266"/>
            <ac:spMk id="18" creationId="{2BD636F8-FB9D-3DE0-6B97-1AFDED94BC74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48:19.529" v="112" actId="20577"/>
          <ac:spMkLst>
            <pc:docMk/>
            <pc:sldMk cId="3680750787" sldId="266"/>
            <ac:spMk id="19" creationId="{C4710C7E-6A28-B4CF-1F1E-18D023C13871}"/>
          </ac:spMkLst>
        </pc:spChg>
        <pc:spChg chg="add mod">
          <ac:chgData name="Jashraj Joshi" userId="S::jashraj.j@simformsolutions.com::b57a412f-29b1-489f-9426-da95e9efe1aa" providerId="AD" clId="Web-{492B6BFA-A5CD-4CC1-B03D-8D32ED9CB569}" dt="2022-04-04T10:51:25.018" v="130" actId="1076"/>
          <ac:spMkLst>
            <pc:docMk/>
            <pc:sldMk cId="3680750787" sldId="266"/>
            <ac:spMk id="20" creationId="{30CA36E9-ACDA-916F-7877-833FDB59A452}"/>
          </ac:spMkLst>
        </pc:spChg>
        <pc:picChg chg="add mod">
          <ac:chgData name="Jashraj Joshi" userId="S::jashraj.j@simformsolutions.com::b57a412f-29b1-489f-9426-da95e9efe1aa" providerId="AD" clId="Web-{492B6BFA-A5CD-4CC1-B03D-8D32ED9CB569}" dt="2022-04-04T10:40:49.674" v="4" actId="1076"/>
          <ac:picMkLst>
            <pc:docMk/>
            <pc:sldMk cId="3680750787" sldId="266"/>
            <ac:picMk id="3" creationId="{3634F1DD-117F-8D7C-BD82-1D0B7FD4CC22}"/>
          </ac:picMkLst>
        </pc:picChg>
        <pc:picChg chg="add del mod">
          <ac:chgData name="Jashraj Joshi" userId="S::jashraj.j@simformsolutions.com::b57a412f-29b1-489f-9426-da95e9efe1aa" providerId="AD" clId="Web-{492B6BFA-A5CD-4CC1-B03D-8D32ED9CB569}" dt="2022-04-04T10:41:45.566" v="26"/>
          <ac:picMkLst>
            <pc:docMk/>
            <pc:sldMk cId="3680750787" sldId="266"/>
            <ac:picMk id="11" creationId="{46BBCF2E-4C99-A2F6-D83A-E16B7411BEFC}"/>
          </ac:picMkLst>
        </pc:picChg>
        <pc:picChg chg="add mod">
          <ac:chgData name="Jashraj Joshi" userId="S::jashraj.j@simformsolutions.com::b57a412f-29b1-489f-9426-da95e9efe1aa" providerId="AD" clId="Web-{492B6BFA-A5CD-4CC1-B03D-8D32ED9CB569}" dt="2022-04-04T10:54:37.382" v="137" actId="1076"/>
          <ac:picMkLst>
            <pc:docMk/>
            <pc:sldMk cId="3680750787" sldId="266"/>
            <ac:picMk id="21" creationId="{BF71F656-568C-C872-1249-32B66222784F}"/>
          </ac:picMkLst>
        </pc:picChg>
        <pc:picChg chg="add mod">
          <ac:chgData name="Jashraj Joshi" userId="S::jashraj.j@simformsolutions.com::b57a412f-29b1-489f-9426-da95e9efe1aa" providerId="AD" clId="Web-{492B6BFA-A5CD-4CC1-B03D-8D32ED9CB569}" dt="2022-04-04T10:54:59.304" v="143" actId="14100"/>
          <ac:picMkLst>
            <pc:docMk/>
            <pc:sldMk cId="3680750787" sldId="266"/>
            <ac:picMk id="22" creationId="{C8135F31-A1CD-297E-9E36-FF5ED145D85E}"/>
          </ac:picMkLst>
        </pc:picChg>
      </pc:sldChg>
    </pc:docChg>
  </pc:docChgLst>
  <pc:docChgLst>
    <pc:chgData name="Jashraj Joshi" userId="S::jashraj.j@simformsolutions.com::b57a412f-29b1-489f-9426-da95e9efe1aa" providerId="AD" clId="Web-{ACCAD5BA-6348-4CB6-8ED1-4F1BDDE1467B}"/>
    <pc:docChg chg="modSld">
      <pc:chgData name="Jashraj Joshi" userId="S::jashraj.j@simformsolutions.com::b57a412f-29b1-489f-9426-da95e9efe1aa" providerId="AD" clId="Web-{ACCAD5BA-6348-4CB6-8ED1-4F1BDDE1467B}" dt="2022-04-04T09:06:19.177" v="1" actId="1076"/>
      <pc:docMkLst>
        <pc:docMk/>
      </pc:docMkLst>
      <pc:sldChg chg="modSp">
        <pc:chgData name="Jashraj Joshi" userId="S::jashraj.j@simformsolutions.com::b57a412f-29b1-489f-9426-da95e9efe1aa" providerId="AD" clId="Web-{ACCAD5BA-6348-4CB6-8ED1-4F1BDDE1467B}" dt="2022-04-04T09:06:19.177" v="1" actId="1076"/>
        <pc:sldMkLst>
          <pc:docMk/>
          <pc:sldMk cId="109857222" sldId="256"/>
        </pc:sldMkLst>
        <pc:picChg chg="mod">
          <ac:chgData name="Jashraj Joshi" userId="S::jashraj.j@simformsolutions.com::b57a412f-29b1-489f-9426-da95e9efe1aa" providerId="AD" clId="Web-{ACCAD5BA-6348-4CB6-8ED1-4F1BDDE1467B}" dt="2022-04-04T09:06:19.177" v="1" actId="1076"/>
          <ac:picMkLst>
            <pc:docMk/>
            <pc:sldMk cId="109857222" sldId="256"/>
            <ac:picMk id="3" creationId="{7DCF3125-806E-D094-0C83-958377D06C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&#10;&#10;Description automatically generated">
            <a:extLst>
              <a:ext uri="{FF2B5EF4-FFF2-40B4-BE49-F238E27FC236}">
                <a16:creationId xmlns:a16="http://schemas.microsoft.com/office/drawing/2014/main" id="{7DCF3125-806E-D094-0C83-958377D0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37" y="2051537"/>
            <a:ext cx="9859564" cy="27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DB181B-4660-5579-DF07-87FC3CB4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1" y="1444"/>
            <a:ext cx="12227649" cy="1525663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Our Team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29E17A-6ED2-C9F1-6C62-5EFBCBBC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0ED4E-B678-8319-DC79-6258065CCEFF}"/>
              </a:ext>
            </a:extLst>
          </p:cNvPr>
          <p:cNvSpPr txBox="1"/>
          <p:nvPr/>
        </p:nvSpPr>
        <p:spPr>
          <a:xfrm>
            <a:off x="812037" y="3109958"/>
            <a:ext cx="1525658" cy="623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Swapnil Shah</a:t>
            </a:r>
          </a:p>
          <a:p>
            <a:r>
              <a:rPr lang="en-US" sz="1600" dirty="0">
                <a:cs typeface="Calibri"/>
              </a:rPr>
              <a:t>      Flutter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9AA0D-036C-70FC-27E9-8EC5ED01EB1F}"/>
              </a:ext>
            </a:extLst>
          </p:cNvPr>
          <p:cNvSpPr txBox="1"/>
          <p:nvPr/>
        </p:nvSpPr>
        <p:spPr>
          <a:xfrm>
            <a:off x="2922276" y="31584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Kavan Trivedi</a:t>
            </a:r>
          </a:p>
          <a:p>
            <a:r>
              <a:rPr lang="en-US" sz="1600" dirty="0">
                <a:cs typeface="Calibri"/>
              </a:rPr>
              <a:t>     Flutter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4F811-3A7C-E8D7-8C5E-BE05F810CF34}"/>
              </a:ext>
            </a:extLst>
          </p:cNvPr>
          <p:cNvSpPr txBox="1"/>
          <p:nvPr/>
        </p:nvSpPr>
        <p:spPr>
          <a:xfrm>
            <a:off x="4908263" y="3118240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Jaimin Rana</a:t>
            </a:r>
          </a:p>
          <a:p>
            <a:r>
              <a:rPr lang="en-US" sz="1600" dirty="0">
                <a:cs typeface="Calibri"/>
              </a:rPr>
              <a:t>    Flutter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385EF-3200-6929-9994-8CEF8DBCB777}"/>
              </a:ext>
            </a:extLst>
          </p:cNvPr>
          <p:cNvSpPr txBox="1"/>
          <p:nvPr/>
        </p:nvSpPr>
        <p:spPr>
          <a:xfrm>
            <a:off x="6931641" y="310995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Jatin </a:t>
            </a:r>
            <a:r>
              <a:rPr lang="en-US" dirty="0" err="1">
                <a:cs typeface="Calibri"/>
              </a:rPr>
              <a:t>Tolwani</a:t>
            </a:r>
            <a:endParaRPr lang="en-US">
              <a:cs typeface="Calibri"/>
            </a:endParaRPr>
          </a:p>
          <a:p>
            <a:r>
              <a:rPr lang="en-US" sz="1600" dirty="0">
                <a:cs typeface="Calibri"/>
              </a:rPr>
              <a:t>      Flutter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8CF4C-1FC0-76FE-F667-584170AA10F2}"/>
              </a:ext>
            </a:extLst>
          </p:cNvPr>
          <p:cNvSpPr txBox="1"/>
          <p:nvPr/>
        </p:nvSpPr>
        <p:spPr>
          <a:xfrm>
            <a:off x="9231972" y="3113550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Sakshi Soni</a:t>
            </a:r>
          </a:p>
          <a:p>
            <a:r>
              <a:rPr lang="en-US" sz="1600" dirty="0">
                <a:ea typeface="Calibri"/>
                <a:cs typeface="Calibri"/>
              </a:rPr>
              <a:t> Quality Assurance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4A25C-D8F2-020C-2930-565F97B726FA}"/>
              </a:ext>
            </a:extLst>
          </p:cNvPr>
          <p:cNvSpPr txBox="1"/>
          <p:nvPr/>
        </p:nvSpPr>
        <p:spPr>
          <a:xfrm>
            <a:off x="708861" y="464258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Sunny Yadav</a:t>
            </a:r>
          </a:p>
          <a:p>
            <a:r>
              <a:rPr lang="en-US" sz="1600" dirty="0">
                <a:ea typeface="Calibri"/>
                <a:cs typeface="Calibri"/>
              </a:rPr>
              <a:t>   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BF9C-29CC-8661-3A82-754039785C01}"/>
              </a:ext>
            </a:extLst>
          </p:cNvPr>
          <p:cNvSpPr txBox="1"/>
          <p:nvPr/>
        </p:nvSpPr>
        <p:spPr>
          <a:xfrm>
            <a:off x="2814710" y="4587501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Yash Vinda</a:t>
            </a:r>
          </a:p>
          <a:p>
            <a:r>
              <a:rPr lang="en-US" sz="1600" dirty="0">
                <a:ea typeface="Calibri"/>
                <a:cs typeface="Calibri"/>
              </a:rPr>
              <a:t>    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98ADA-EAF3-0E3C-F473-D0788557198A}"/>
              </a:ext>
            </a:extLst>
          </p:cNvPr>
          <p:cNvSpPr txBox="1"/>
          <p:nvPr/>
        </p:nvSpPr>
        <p:spPr>
          <a:xfrm>
            <a:off x="4843997" y="4587502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Kuldep</a:t>
            </a:r>
            <a:r>
              <a:rPr lang="en-US" dirty="0">
                <a:ea typeface="Calibri"/>
                <a:cs typeface="Calibri"/>
              </a:rPr>
              <a:t> Patel</a:t>
            </a:r>
          </a:p>
          <a:p>
            <a:r>
              <a:rPr lang="en-US" sz="1600" dirty="0">
                <a:ea typeface="Calibri"/>
                <a:cs typeface="Calibri"/>
              </a:rPr>
              <a:t>     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B7C04-3C62-8E0D-896D-BF280348F15E}"/>
              </a:ext>
            </a:extLst>
          </p:cNvPr>
          <p:cNvSpPr txBox="1"/>
          <p:nvPr/>
        </p:nvSpPr>
        <p:spPr>
          <a:xfrm>
            <a:off x="9183879" y="4645010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Siddharth </a:t>
            </a:r>
            <a:r>
              <a:rPr lang="en-US" dirty="0" err="1">
                <a:ea typeface="Calibri"/>
                <a:cs typeface="Calibri"/>
              </a:rPr>
              <a:t>Asodariya</a:t>
            </a:r>
            <a:endParaRPr lang="en-US">
              <a:ea typeface="Calibri"/>
              <a:cs typeface="Calibri"/>
            </a:endParaRPr>
          </a:p>
          <a:p>
            <a:r>
              <a:rPr lang="en-US" sz="1600" dirty="0">
                <a:ea typeface="Calibri"/>
                <a:cs typeface="Calibri"/>
              </a:rPr>
              <a:t>        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AFA92-9B51-1445-CA91-C9BC6971588A}"/>
              </a:ext>
            </a:extLst>
          </p:cNvPr>
          <p:cNvSpPr txBox="1"/>
          <p:nvPr/>
        </p:nvSpPr>
        <p:spPr>
          <a:xfrm>
            <a:off x="6998522" y="4587502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Prachi Acharya</a:t>
            </a:r>
          </a:p>
          <a:p>
            <a:r>
              <a:rPr lang="en-US" sz="1600" dirty="0">
                <a:ea typeface="Calibri"/>
                <a:cs typeface="Calibri"/>
              </a:rPr>
              <a:t>     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636F8-FB9D-3DE0-6B97-1AFDED94BC74}"/>
              </a:ext>
            </a:extLst>
          </p:cNvPr>
          <p:cNvSpPr txBox="1"/>
          <p:nvPr/>
        </p:nvSpPr>
        <p:spPr>
          <a:xfrm>
            <a:off x="2776319" y="602730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Tanvi </a:t>
            </a:r>
            <a:r>
              <a:rPr lang="en-US" dirty="0" err="1">
                <a:ea typeface="Calibri"/>
                <a:cs typeface="Calibri"/>
              </a:rPr>
              <a:t>Rupareliya</a:t>
            </a:r>
          </a:p>
          <a:p>
            <a:r>
              <a:rPr lang="en-US" sz="1600" dirty="0">
                <a:ea typeface="Calibri"/>
                <a:cs typeface="Calibri"/>
              </a:rPr>
              <a:t>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10C7E-6A28-B4CF-1F1E-18D023C13871}"/>
              </a:ext>
            </a:extLst>
          </p:cNvPr>
          <p:cNvSpPr txBox="1"/>
          <p:nvPr/>
        </p:nvSpPr>
        <p:spPr>
          <a:xfrm>
            <a:off x="4907915" y="602730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Jay Hareshna</a:t>
            </a:r>
          </a:p>
          <a:p>
            <a:r>
              <a:rPr lang="en-US" sz="1600" dirty="0">
                <a:ea typeface="Calibri"/>
                <a:cs typeface="Calibri"/>
              </a:rPr>
              <a:t>   </a:t>
            </a:r>
            <a:r>
              <a:rPr lang="en-US" sz="1600" dirty="0" err="1">
                <a:ea typeface="Calibri"/>
                <a:cs typeface="Calibri"/>
              </a:rPr>
              <a:t>Devops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CA36E9-ACDA-916F-7877-833FDB59A452}"/>
              </a:ext>
            </a:extLst>
          </p:cNvPr>
          <p:cNvSpPr txBox="1"/>
          <p:nvPr/>
        </p:nvSpPr>
        <p:spPr>
          <a:xfrm>
            <a:off x="7062960" y="5973619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Jashraj</a:t>
            </a:r>
            <a:r>
              <a:rPr lang="en-US" dirty="0">
                <a:ea typeface="Calibri"/>
                <a:cs typeface="Calibri"/>
              </a:rPr>
              <a:t> Joshi</a:t>
            </a:r>
          </a:p>
          <a:p>
            <a:r>
              <a:rPr lang="en-US" sz="1600" dirty="0">
                <a:ea typeface="Calibri"/>
                <a:cs typeface="Calibri"/>
              </a:rPr>
              <a:t>Business Analyst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BF71F656-568C-C872-1249-32B66222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9" y="2159145"/>
            <a:ext cx="735061" cy="91605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C8135F31-A1CD-297E-9E36-FF5ED145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67" y="5205432"/>
            <a:ext cx="642702" cy="825583"/>
          </a:xfrm>
          <a:prstGeom prst="rect">
            <a:avLst/>
          </a:prstGeom>
        </p:spPr>
      </p:pic>
      <p:pic>
        <p:nvPicPr>
          <p:cNvPr id="3" name="Picture 3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975CF76D-8985-7879-98FF-BA0D76779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322" y="2093500"/>
            <a:ext cx="663854" cy="924931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EF15907-B784-76D4-049F-2D3495865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25" y="3766689"/>
            <a:ext cx="585732" cy="821079"/>
          </a:xfrm>
          <a:prstGeom prst="rect">
            <a:avLst/>
          </a:prstGeom>
        </p:spPr>
      </p:pic>
      <p:pic>
        <p:nvPicPr>
          <p:cNvPr id="11" name="Picture 23">
            <a:extLst>
              <a:ext uri="{FF2B5EF4-FFF2-40B4-BE49-F238E27FC236}">
                <a16:creationId xmlns:a16="http://schemas.microsoft.com/office/drawing/2014/main" id="{48149ED5-C6E6-82FD-CC65-9A5ECF74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178" y="2071258"/>
            <a:ext cx="741804" cy="925419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20C18250-91E0-73F7-2E2C-3F84DA3D5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897" y="2123327"/>
            <a:ext cx="642550" cy="954658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40186E2F-E4A9-8051-90DE-5EEFD2AF3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778" y="3776950"/>
            <a:ext cx="488998" cy="80662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815E802C-9F4B-0011-8AA3-039AFAF03B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58" y="3755072"/>
            <a:ext cx="530474" cy="85696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5F16DF2A-04A0-E474-51A4-374FDAED2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0768" y="3755592"/>
            <a:ext cx="746830" cy="909619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278583EE-019C-A8E6-DBCA-5C7C9CFB5C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7774" y="3724196"/>
            <a:ext cx="558190" cy="869347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D7EBF697-DFE8-8D29-6570-4863EE69B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8279" y="2070049"/>
            <a:ext cx="723443" cy="946022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15166C39-70C4-B73B-4A27-9554C02FFE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4183" y="5214982"/>
            <a:ext cx="677539" cy="798063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111CB278-1203-C1CD-FB55-D4314CD29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6135" y="5255203"/>
            <a:ext cx="530647" cy="8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29E17A-6ED2-C9F1-6C62-5EFBCBBC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14" name="Picture 6" descr="Logo&#10;&#10;Description automatically generated">
            <a:extLst>
              <a:ext uri="{FF2B5EF4-FFF2-40B4-BE49-F238E27FC236}">
                <a16:creationId xmlns:a16="http://schemas.microsoft.com/office/drawing/2014/main" id="{DAA74A83-41FE-125B-34D4-2BDBED34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92" y="4104582"/>
            <a:ext cx="8153884" cy="1560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0C4F3-02D7-3CE3-9FA6-E27D3EA9FD19}"/>
              </a:ext>
            </a:extLst>
          </p:cNvPr>
          <p:cNvSpPr txBox="1"/>
          <p:nvPr/>
        </p:nvSpPr>
        <p:spPr>
          <a:xfrm>
            <a:off x="4395562" y="2539388"/>
            <a:ext cx="43647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latin typeface="Arial"/>
                <a:ea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331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16B54-2DD4-7C88-59EF-16323C4368BC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rgbClr val="FFFFFE"/>
                </a:solidFill>
                <a:latin typeface="Arial"/>
                <a:cs typeface="Arial"/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335F-F652-F9D9-37F7-0F103D04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069" y="4272030"/>
            <a:ext cx="6590732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E"/>
                </a:solidFill>
                <a:latin typeface="Arial"/>
                <a:cs typeface="Arial"/>
              </a:rPr>
              <a:t>To make lunch service, easy and readily accessible for all the Simform employees by lowering the waiting time and showing the approximate number of people having lunch in real-time.</a:t>
            </a:r>
            <a:endParaRPr lang="en-US">
              <a:latin typeface="Arial"/>
              <a:ea typeface="Calibri" panose="020F0502020204030204"/>
              <a:cs typeface="Arial"/>
            </a:endParaRPr>
          </a:p>
        </p:txBody>
      </p:sp>
      <p:pic>
        <p:nvPicPr>
          <p:cNvPr id="6" name="Picture 6" descr="A picture containing ceiling, indoor, floor, furniture&#10;&#10;Description automatically generated">
            <a:extLst>
              <a:ext uri="{FF2B5EF4-FFF2-40B4-BE49-F238E27FC236}">
                <a16:creationId xmlns:a16="http://schemas.microsoft.com/office/drawing/2014/main" id="{411DA5BE-9F4E-4C60-D846-149AD920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6" y="201636"/>
            <a:ext cx="5809785" cy="38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83F4-E786-EE35-08F1-26D17E2E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/>
                <a:cs typeface="Calibri Light"/>
              </a:rPr>
              <a:t>Key Problem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9362-8CDF-A2A8-22ED-1934FEBB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32" y="1789018"/>
            <a:ext cx="6848715" cy="38528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200" dirty="0">
                <a:latin typeface="Arial"/>
                <a:ea typeface="+mn-lt"/>
                <a:cs typeface="+mn-lt"/>
              </a:rPr>
              <a:t>Longer waiting time</a:t>
            </a:r>
            <a:endParaRPr lang="en-US" sz="2200">
              <a:cs typeface="Calibri" panose="020F0502020204030204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Space availability</a:t>
            </a:r>
            <a:endParaRPr lang="en-US" sz="2200">
              <a:latin typeface="Arial"/>
              <a:ea typeface="Calibri"/>
              <a:cs typeface="Calibri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Plate counting </a:t>
            </a:r>
            <a:endParaRPr lang="en-US" sz="2200">
              <a:latin typeface="Arial"/>
              <a:ea typeface="Calibri"/>
              <a:cs typeface="Calibri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Advance booking</a:t>
            </a:r>
            <a:endParaRPr lang="en-US" sz="2200" dirty="0">
              <a:latin typeface="Arial"/>
              <a:ea typeface="Calibri"/>
              <a:cs typeface="Calibri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Feedback</a:t>
            </a:r>
            <a:endParaRPr lang="en-US" sz="2000" dirty="0">
              <a:latin typeface="Arial"/>
              <a:ea typeface="Calibri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</p:txBody>
      </p: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FF978950-14A6-FFE3-83ED-9BD7CC46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217" y="814852"/>
            <a:ext cx="730639" cy="721347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6515EA4-CB7A-F3A6-893F-C08C5FF0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16" y="1985730"/>
            <a:ext cx="665590" cy="66559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2FDD74F2-0AC9-C8D3-6E3A-FC2E31F2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67" y="2979466"/>
            <a:ext cx="1390417" cy="1019872"/>
          </a:xfrm>
          <a:prstGeom prst="rect">
            <a:avLst/>
          </a:prstGeom>
        </p:spPr>
      </p:pic>
      <p:pic>
        <p:nvPicPr>
          <p:cNvPr id="12" name="Picture 12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DF62A4F7-ACE6-6509-5EF7-912FE11B5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778" y="4132340"/>
            <a:ext cx="823566" cy="823566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711DF5F1-532C-4AEC-FF3E-4B6BA7474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704" y="5461195"/>
            <a:ext cx="563371" cy="5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03C1C5-0D38-6B71-BE91-95422492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" y="34153"/>
            <a:ext cx="4069583" cy="6788367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Solution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AF2F-823B-3B39-31F9-822A8592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96" y="2061863"/>
            <a:ext cx="6848715" cy="31167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200" dirty="0">
                <a:latin typeface="Arial"/>
                <a:ea typeface="+mn-lt"/>
                <a:cs typeface="+mn-lt"/>
              </a:rPr>
              <a:t>We will be providing a management application where employees can access the application to make lunch service easy and readily accessible for all the Simform employees.</a:t>
            </a:r>
            <a:endParaRPr lang="en-US" sz="2200">
              <a:latin typeface="Arial"/>
              <a:cs typeface="Arial"/>
            </a:endParaRPr>
          </a:p>
          <a:p>
            <a:pPr algn="just"/>
            <a:r>
              <a:rPr lang="en-US" sz="2200" dirty="0">
                <a:latin typeface="Arial"/>
                <a:ea typeface="+mn-lt"/>
                <a:cs typeface="+mn-lt"/>
              </a:rPr>
              <a:t>Most importantly, we will not only reduce the waiting time but also show an exact number of people having lunch in real-time at the present day.</a:t>
            </a:r>
            <a:endParaRPr lang="en-US" sz="220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20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D6EB-107A-EB00-8A30-B3A6464F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84" y="2161598"/>
            <a:ext cx="477543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Arial"/>
                <a:cs typeface="Calibri"/>
              </a:rPr>
              <a:t>For user</a:t>
            </a:r>
            <a:endParaRPr lang="en-US" sz="2200" b="1">
              <a:latin typeface="Arial"/>
              <a:ea typeface="Calibri"/>
              <a:cs typeface="Calibri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   Available count and live count</a:t>
            </a:r>
            <a:endParaRPr lang="en-US" sz="220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   Lunch menu </a:t>
            </a:r>
            <a:endParaRPr lang="en-US" sz="2200" dirty="0">
              <a:latin typeface="Arial"/>
              <a:ea typeface="Calibri" panose="020F0502020204030204"/>
              <a:cs typeface="Calibri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   Starting time of lunch</a:t>
            </a:r>
            <a:endParaRPr lang="en-US" sz="2200" dirty="0">
              <a:latin typeface="Arial"/>
              <a:ea typeface="Calibri" panose="020F0502020204030204"/>
              <a:cs typeface="Calibri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200" dirty="0">
                <a:latin typeface="Arial"/>
                <a:cs typeface="Calibri"/>
              </a:rPr>
              <a:t>   Advance booking </a:t>
            </a:r>
            <a:endParaRPr lang="en-US" sz="2200" dirty="0">
              <a:latin typeface="Arial"/>
              <a:ea typeface="Calibri" panose="020F0502020204030204"/>
              <a:cs typeface="Calibri"/>
            </a:endParaRPr>
          </a:p>
          <a:p>
            <a:endParaRPr lang="en-US" sz="2200" dirty="0">
              <a:latin typeface="Arial"/>
              <a:ea typeface="Calibri" panose="020F0502020204030204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B9DB72-79DB-99E7-69E5-BA53C56A1866}"/>
              </a:ext>
            </a:extLst>
          </p:cNvPr>
          <p:cNvCxnSpPr/>
          <p:nvPr/>
        </p:nvCxnSpPr>
        <p:spPr>
          <a:xfrm flipH="1">
            <a:off x="5792550" y="2108150"/>
            <a:ext cx="2535" cy="38382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ECE55A7-D326-1CA4-5108-BFBDCB0B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1" y="1444"/>
            <a:ext cx="12283405" cy="1641619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Features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CD785E-F57B-AF8A-766B-D9AB1D8E130C}"/>
              </a:ext>
            </a:extLst>
          </p:cNvPr>
          <p:cNvSpPr txBox="1">
            <a:spLocks/>
          </p:cNvSpPr>
          <p:nvPr/>
        </p:nvSpPr>
        <p:spPr>
          <a:xfrm>
            <a:off x="6339299" y="2159275"/>
            <a:ext cx="5442189" cy="5484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Arial"/>
                <a:ea typeface="+mn-lt"/>
                <a:cs typeface="+mn-lt"/>
              </a:rPr>
              <a:t>For canteen</a:t>
            </a:r>
            <a:endParaRPr lang="en-US"/>
          </a:p>
          <a:p>
            <a:pPr marL="0" indent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/>
                <a:ea typeface="+mn-lt"/>
                <a:cs typeface="+mn-lt"/>
              </a:rPr>
              <a:t>      Automatic counting</a:t>
            </a:r>
          </a:p>
          <a:p>
            <a:pPr marL="0" indent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/>
                <a:ea typeface="+mn-lt"/>
                <a:cs typeface="+mn-lt"/>
              </a:rPr>
              <a:t>      Live status of people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/>
            </a:pPr>
            <a:endParaRPr lang="en-US" sz="2200" dirty="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</a:pPr>
            <a:endParaRPr lang="en-US" sz="2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latin typeface="Arial"/>
              <a:ea typeface="Calibri"/>
              <a:cs typeface="Calibri"/>
            </a:endParaRPr>
          </a:p>
        </p:txBody>
      </p:sp>
      <p:pic>
        <p:nvPicPr>
          <p:cNvPr id="118" name="Picture 9" descr="Icon&#10;&#10;Description automatically generated">
            <a:extLst>
              <a:ext uri="{FF2B5EF4-FFF2-40B4-BE49-F238E27FC236}">
                <a16:creationId xmlns:a16="http://schemas.microsoft.com/office/drawing/2014/main" id="{BA308C37-EB9F-25E6-F8AB-4C165C9D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5" y="2895833"/>
            <a:ext cx="730638" cy="536653"/>
          </a:xfrm>
          <a:prstGeom prst="rect">
            <a:avLst/>
          </a:prstGeom>
        </p:spPr>
      </p:pic>
      <p:pic>
        <p:nvPicPr>
          <p:cNvPr id="121" name="Picture 121" descr="Icon&#10;&#10;Description automatically generated">
            <a:extLst>
              <a:ext uri="{FF2B5EF4-FFF2-40B4-BE49-F238E27FC236}">
                <a16:creationId xmlns:a16="http://schemas.microsoft.com/office/drawing/2014/main" id="{B4109D5D-1C2D-59EB-87F9-51B4A93E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3" y="4903633"/>
            <a:ext cx="396103" cy="368225"/>
          </a:xfrm>
          <a:prstGeom prst="rect">
            <a:avLst/>
          </a:prstGeom>
        </p:spPr>
      </p:pic>
      <p:pic>
        <p:nvPicPr>
          <p:cNvPr id="122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243F8F5D-A48F-0769-B61B-8DDDB295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4" y="3862852"/>
            <a:ext cx="498321" cy="535491"/>
          </a:xfrm>
          <a:prstGeom prst="rect">
            <a:avLst/>
          </a:prstGeom>
        </p:spPr>
      </p:pic>
      <p:pic>
        <p:nvPicPr>
          <p:cNvPr id="124" name="Picture 12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3A20EB65-1589-D532-E8EA-EE1A876C7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2" y="5758559"/>
            <a:ext cx="451858" cy="433273"/>
          </a:xfrm>
          <a:prstGeom prst="rect">
            <a:avLst/>
          </a:prstGeom>
        </p:spPr>
      </p:pic>
      <p:pic>
        <p:nvPicPr>
          <p:cNvPr id="125" name="Picture 125">
            <a:extLst>
              <a:ext uri="{FF2B5EF4-FFF2-40B4-BE49-F238E27FC236}">
                <a16:creationId xmlns:a16="http://schemas.microsoft.com/office/drawing/2014/main" id="{68D08B44-ACDC-5035-7079-5D746C9F0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975" y="2868535"/>
            <a:ext cx="433274" cy="433274"/>
          </a:xfrm>
          <a:prstGeom prst="rect">
            <a:avLst/>
          </a:prstGeom>
        </p:spPr>
      </p:pic>
      <p:pic>
        <p:nvPicPr>
          <p:cNvPr id="126" name="Picture 126" descr="Shape, arrow&#10;&#10;Description automatically generated">
            <a:extLst>
              <a:ext uri="{FF2B5EF4-FFF2-40B4-BE49-F238E27FC236}">
                <a16:creationId xmlns:a16="http://schemas.microsoft.com/office/drawing/2014/main" id="{B2281858-B253-205A-53F5-9D48ECDB1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975" y="3695584"/>
            <a:ext cx="433272" cy="4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B253B5-82B8-91C8-5CFA-921B8F5E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Tech-stack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9C7B-E15F-FADF-D465-CC9C7E53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93" y="2610131"/>
            <a:ext cx="6848715" cy="24848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Frontend Technologies – Flutter </a:t>
            </a: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Backend Technologies – Python 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sz="2000" dirty="0">
                <a:cs typeface="Calibri" panose="020F0502020204030204"/>
              </a:rPr>
              <a:t>DevOps- Heroku server</a:t>
            </a:r>
          </a:p>
          <a:p>
            <a:pPr marL="457200" indent="-457200"/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3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83261636-A2DC-AF6A-DE78-BA797FFF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912" y="2247900"/>
            <a:ext cx="428394" cy="531543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6948427-09A9-5AED-72FD-C84AC982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87" y="3295999"/>
            <a:ext cx="684174" cy="684174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F18E45D-436B-7C42-AF9A-382AD85C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74" y="4354319"/>
            <a:ext cx="775707" cy="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4BE81-0D56-147B-1D89-8BF92065248A}"/>
              </a:ext>
            </a:extLst>
          </p:cNvPr>
          <p:cNvCxnSpPr/>
          <p:nvPr/>
        </p:nvCxnSpPr>
        <p:spPr>
          <a:xfrm>
            <a:off x="5625810" y="1893743"/>
            <a:ext cx="8659" cy="4061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Logo&#10;&#10;Description automatically generated">
            <a:extLst>
              <a:ext uri="{FF2B5EF4-FFF2-40B4-BE49-F238E27FC236}">
                <a16:creationId xmlns:a16="http://schemas.microsoft.com/office/drawing/2014/main" id="{85B230AE-85F5-DCA0-F1C2-11BE30ED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19" y="3348490"/>
            <a:ext cx="4510204" cy="1038231"/>
          </a:xfr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939F309-7E1E-7899-A52D-BFF2B309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69" y="1805420"/>
            <a:ext cx="2000250" cy="2000250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70E4D9B0-11FF-BA63-702B-12BB74BEB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3" y="4874540"/>
            <a:ext cx="1593272" cy="891886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36D8F7A5-815E-0DB2-D29F-1288851DF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612" y="2544908"/>
            <a:ext cx="2078181" cy="529936"/>
          </a:xfrm>
          <a:prstGeom prst="rect">
            <a:avLst/>
          </a:prstGeom>
        </p:spPr>
      </p:pic>
      <p:pic>
        <p:nvPicPr>
          <p:cNvPr id="19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C4B5500A-64C1-3840-E322-4B6CBFF78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029" y="3725099"/>
            <a:ext cx="952500" cy="95250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E2F806C6-C4F8-5B30-7783-63499793B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3868" y="4671052"/>
            <a:ext cx="1593272" cy="12902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8B5206C-F0C2-9845-AB2C-7D5FE452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1" y="1444"/>
            <a:ext cx="12236941" cy="1641619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17544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B181B-4660-5579-DF07-87FC3CB4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" y="640080"/>
            <a:ext cx="3702353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Uniqueness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597" name="Picture 59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C56A2370-DBD9-A3F6-9ECA-0F678D8F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24" y="2602399"/>
            <a:ext cx="6804102" cy="19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B181B-4660-5579-DF07-87FC3CB4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Why Us ?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29E17A-6ED2-C9F1-6C62-5EFBCBB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2600838"/>
            <a:ext cx="6848715" cy="24848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ea typeface="+mn-lt"/>
                <a:cs typeface="+mn-lt"/>
              </a:rPr>
              <a:t>We add development capacity to tech teams. Our value isn’t limited to building teams but is equally distributed across the project lifecycle. We are a custom software development company that guarantees the successful delivery of your project.</a:t>
            </a:r>
            <a:endParaRPr lang="en-US" sz="2200">
              <a:cs typeface="Calibri"/>
            </a:endParaRPr>
          </a:p>
          <a:p>
            <a:pPr algn="just"/>
            <a:endParaRPr lang="en-US" sz="2200" dirty="0">
              <a:ea typeface="Calibri"/>
              <a:cs typeface="Calibri"/>
            </a:endParaRPr>
          </a:p>
          <a:p>
            <a:pPr algn="just"/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5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Key Problem </vt:lpstr>
      <vt:lpstr>Solution</vt:lpstr>
      <vt:lpstr>Features</vt:lpstr>
      <vt:lpstr>Tech-stack</vt:lpstr>
      <vt:lpstr>Competitors</vt:lpstr>
      <vt:lpstr>Uniqueness</vt:lpstr>
      <vt:lpstr>Why Us ?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685</cp:revision>
  <dcterms:created xsi:type="dcterms:W3CDTF">2022-04-02T08:47:40Z</dcterms:created>
  <dcterms:modified xsi:type="dcterms:W3CDTF">2022-04-04T11:22:38Z</dcterms:modified>
</cp:coreProperties>
</file>