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8" r:id="rId1"/>
  </p:sldMasterIdLst>
  <p:sldIdLst>
    <p:sldId id="256" r:id="rId2"/>
    <p:sldId id="268" r:id="rId3"/>
    <p:sldId id="258" r:id="rId4"/>
    <p:sldId id="270" r:id="rId5"/>
    <p:sldId id="259" r:id="rId6"/>
    <p:sldId id="269" r:id="rId7"/>
    <p:sldId id="260" r:id="rId8"/>
    <p:sldId id="261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66" r:id="rId19"/>
    <p:sldId id="264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VATHI GOLLA" userId="01ec561beb73f4c5" providerId="LiveId" clId="{90BC321B-0F82-4123-8DC1-9F6EC84351AD}"/>
    <pc:docChg chg="custSel modSld">
      <pc:chgData name="PRABHAVATHI GOLLA" userId="01ec561beb73f4c5" providerId="LiveId" clId="{90BC321B-0F82-4123-8DC1-9F6EC84351AD}" dt="2021-02-10T14:59:14.814" v="9" actId="27636"/>
      <pc:docMkLst>
        <pc:docMk/>
      </pc:docMkLst>
      <pc:sldChg chg="modSp mod">
        <pc:chgData name="PRABHAVATHI GOLLA" userId="01ec561beb73f4c5" providerId="LiveId" clId="{90BC321B-0F82-4123-8DC1-9F6EC84351AD}" dt="2021-02-10T14:59:14.814" v="9" actId="27636"/>
        <pc:sldMkLst>
          <pc:docMk/>
          <pc:sldMk cId="20060996" sldId="256"/>
        </pc:sldMkLst>
        <pc:spChg chg="mod">
          <ac:chgData name="PRABHAVATHI GOLLA" userId="01ec561beb73f4c5" providerId="LiveId" clId="{90BC321B-0F82-4123-8DC1-9F6EC84351AD}" dt="2021-02-10T14:59:14.814" v="9" actId="27636"/>
          <ac:spMkLst>
            <pc:docMk/>
            <pc:sldMk cId="20060996" sldId="256"/>
            <ac:spMk id="2" creationId="{5B6306B6-0783-40C5-B0D7-C3EA57EA699A}"/>
          </ac:spMkLst>
        </pc:spChg>
      </pc:sldChg>
      <pc:sldChg chg="modSp mod">
        <pc:chgData name="PRABHAVATHI GOLLA" userId="01ec561beb73f4c5" providerId="LiveId" clId="{90BC321B-0F82-4123-8DC1-9F6EC84351AD}" dt="2021-02-10T14:59:14.689" v="8"/>
        <pc:sldMkLst>
          <pc:docMk/>
          <pc:sldMk cId="1057831306" sldId="268"/>
        </pc:sldMkLst>
        <pc:spChg chg="mod">
          <ac:chgData name="PRABHAVATHI GOLLA" userId="01ec561beb73f4c5" providerId="LiveId" clId="{90BC321B-0F82-4123-8DC1-9F6EC84351AD}" dt="2021-02-10T14:59:14.689" v="8"/>
          <ac:spMkLst>
            <pc:docMk/>
            <pc:sldMk cId="1057831306" sldId="268"/>
            <ac:spMk id="2" creationId="{824806B3-BABB-4994-AFEB-6A67A9EABC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0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69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4969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687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91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18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85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6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tutorialspoint.com/r/index.ht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6B6-0783-40C5-B0D7-C3EA57EA6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0" y="2820036"/>
            <a:ext cx="7584489" cy="121792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STUDENT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00861-D02A-4F53-9161-9935402AD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228" y="4403325"/>
            <a:ext cx="10058400" cy="13728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Under the esteemed Guidance of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K . Navaneetha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Designation : Asst . Professor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Dubai Medium" panose="020B0604020202020204" pitchFamily="34" charset="-78"/>
                <a:cs typeface="Dubai Medium" panose="020B0604020202020204" pitchFamily="34" charset="-78"/>
              </a:rPr>
              <a:t> Department : CSE</a:t>
            </a:r>
            <a:endParaRPr lang="en-IN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99949-EA0B-4BD5-98C7-660EF533C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9870" b="7692"/>
          <a:stretch>
            <a:fillRect/>
          </a:stretch>
        </p:blipFill>
        <p:spPr bwMode="auto">
          <a:xfrm>
            <a:off x="963228" y="448079"/>
            <a:ext cx="8109751" cy="88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A7D3F-10C3-4EB2-B4F7-922FDD935FA1}"/>
              </a:ext>
            </a:extLst>
          </p:cNvPr>
          <p:cNvSpPr txBox="1"/>
          <p:nvPr/>
        </p:nvSpPr>
        <p:spPr>
          <a:xfrm>
            <a:off x="6391922" y="4403325"/>
            <a:ext cx="3784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Batch No : 4</a:t>
            </a:r>
            <a:r>
              <a:rPr lang="en-US" sz="15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                                                         </a:t>
            </a:r>
            <a:endParaRPr lang="en-US" sz="1500" b="1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just"/>
            <a:r>
              <a:rPr lang="en-US" sz="1500" b="1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Name: K. Mounika -17P61A0593</a:t>
            </a:r>
          </a:p>
          <a:p>
            <a:pPr algn="just"/>
            <a:r>
              <a:rPr lang="en-US" sz="1500" b="1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       G.Prabhavathi-17P61A0563</a:t>
            </a:r>
          </a:p>
          <a:p>
            <a:pPr algn="just"/>
            <a:r>
              <a:rPr lang="en-US" sz="1500" b="1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       K.Rahul-17P61A0594</a:t>
            </a:r>
          </a:p>
          <a:p>
            <a:pPr algn="just"/>
            <a:r>
              <a:rPr lang="en-US" sz="1500" b="1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       K .Sandhya Rani-17P61A05A4   </a:t>
            </a:r>
          </a:p>
          <a:p>
            <a:endParaRPr lang="en-IN" sz="15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784C4-2698-434F-B93B-F22F01054FAF}"/>
              </a:ext>
            </a:extLst>
          </p:cNvPr>
          <p:cNvSpPr txBox="1"/>
          <p:nvPr/>
        </p:nvSpPr>
        <p:spPr>
          <a:xfrm>
            <a:off x="1689627" y="1761547"/>
            <a:ext cx="7315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Department Of Computer Science And Engineering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C718E-BC24-428C-BE83-7E90D951BEE4}"/>
              </a:ext>
            </a:extLst>
          </p:cNvPr>
          <p:cNvSpPr txBox="1"/>
          <p:nvPr/>
        </p:nvSpPr>
        <p:spPr>
          <a:xfrm>
            <a:off x="3809206" y="2527019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Project Seminar On</a:t>
            </a:r>
          </a:p>
        </p:txBody>
      </p:sp>
    </p:spTree>
    <p:extLst>
      <p:ext uri="{BB962C8B-B14F-4D97-AF65-F5344CB8AC3E}">
        <p14:creationId xmlns:p14="http://schemas.microsoft.com/office/powerpoint/2010/main" val="2006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F3D85-68AF-45F2-A928-301F2FD8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9" y="656947"/>
            <a:ext cx="8822983" cy="4967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F38DE-7FB5-41D2-A7DF-660C2CE369E5}"/>
              </a:ext>
            </a:extLst>
          </p:cNvPr>
          <p:cNvSpPr txBox="1"/>
          <p:nvPr/>
        </p:nvSpPr>
        <p:spPr>
          <a:xfrm>
            <a:off x="540849" y="204749"/>
            <a:ext cx="289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Use Case Diagram</a:t>
            </a:r>
            <a:endParaRPr lang="en-IN" sz="28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66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9E708C-4B2F-4FFF-85DC-C7E58CEFF442}"/>
              </a:ext>
            </a:extLst>
          </p:cNvPr>
          <p:cNvSpPr txBox="1"/>
          <p:nvPr/>
        </p:nvSpPr>
        <p:spPr>
          <a:xfrm>
            <a:off x="270029" y="279646"/>
            <a:ext cx="5878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itchFamily="18" charset="0"/>
              </a:rPr>
              <a:t>TESTING</a:t>
            </a:r>
          </a:p>
          <a:p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Case 1:Details of Student by Entering roll no: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6FD87-98BF-42EC-9A76-ADF1EB71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4" y="1603085"/>
            <a:ext cx="4389703" cy="4705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58F2A-6E40-41CB-A20A-910C353A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63" y="1608189"/>
            <a:ext cx="4224726" cy="47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B02EA-F6AB-4C1B-8983-8009E26120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5" y="737956"/>
            <a:ext cx="6451597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97506-DA1B-4C9A-A32C-9D0A27153B9D}"/>
              </a:ext>
            </a:extLst>
          </p:cNvPr>
          <p:cNvSpPr txBox="1"/>
          <p:nvPr/>
        </p:nvSpPr>
        <p:spPr>
          <a:xfrm>
            <a:off x="783455" y="177553"/>
            <a:ext cx="2507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Report On Gender</a:t>
            </a:r>
            <a:endParaRPr lang="en-IN" sz="24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B4394-4328-4D6A-9F1C-968079A7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02" y="3209278"/>
            <a:ext cx="6572685" cy="3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F6844-FD66-470A-BE5B-29346F4FFB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7" y="906262"/>
            <a:ext cx="6890326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9872C3-9CC7-409E-B00B-62459B1E6007}"/>
              </a:ext>
            </a:extLst>
          </p:cNvPr>
          <p:cNvSpPr txBox="1"/>
          <p:nvPr/>
        </p:nvSpPr>
        <p:spPr>
          <a:xfrm>
            <a:off x="825623" y="444597"/>
            <a:ext cx="258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Report On Locality</a:t>
            </a:r>
            <a:endParaRPr lang="en-IN" sz="24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25666-5BAB-46AC-BD2B-F3B5DEA0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2125462"/>
            <a:ext cx="6007248" cy="38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7502F-296D-4824-88A7-3F7F0415C3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17" y="973584"/>
            <a:ext cx="56007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23184-8BD1-49B1-85C5-956B405655D1}"/>
              </a:ext>
            </a:extLst>
          </p:cNvPr>
          <p:cNvSpPr txBox="1"/>
          <p:nvPr/>
        </p:nvSpPr>
        <p:spPr>
          <a:xfrm>
            <a:off x="1384178" y="488272"/>
            <a:ext cx="2184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Report On Area</a:t>
            </a:r>
            <a:endParaRPr lang="en-IN" sz="24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47334-F48D-46C3-B339-6029B3CC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2565647"/>
            <a:ext cx="5600700" cy="34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BE118A-0A40-4C78-A859-05B22F8FBB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14" y="1097872"/>
            <a:ext cx="6172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A6E99-99AB-4E5E-82A5-FB5D7FDD21A2}"/>
              </a:ext>
            </a:extLst>
          </p:cNvPr>
          <p:cNvSpPr txBox="1"/>
          <p:nvPr/>
        </p:nvSpPr>
        <p:spPr>
          <a:xfrm>
            <a:off x="1239914" y="453773"/>
            <a:ext cx="2243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Report On Class</a:t>
            </a:r>
            <a:endParaRPr lang="en-IN" sz="24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D8200-A7DC-41B4-8FEB-F170E0FD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3" y="2654423"/>
            <a:ext cx="8221222" cy="35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6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CD320-9F98-4076-B134-92EE50DE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6" y="1360502"/>
            <a:ext cx="8877670" cy="4136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8E3C0-0553-47B8-9BC5-5E28EB6FA36E}"/>
              </a:ext>
            </a:extLst>
          </p:cNvPr>
          <p:cNvSpPr txBox="1"/>
          <p:nvPr/>
        </p:nvSpPr>
        <p:spPr>
          <a:xfrm>
            <a:off x="399496" y="497149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CASE 3 Entering wrong choice </a:t>
            </a:r>
          </a:p>
        </p:txBody>
      </p:sp>
    </p:spTree>
    <p:extLst>
      <p:ext uri="{BB962C8B-B14F-4D97-AF65-F5344CB8AC3E}">
        <p14:creationId xmlns:p14="http://schemas.microsoft.com/office/powerpoint/2010/main" val="183557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9868C-6DBF-4278-9E8B-C6CADE435DC7}"/>
              </a:ext>
            </a:extLst>
          </p:cNvPr>
          <p:cNvSpPr txBox="1"/>
          <p:nvPr/>
        </p:nvSpPr>
        <p:spPr>
          <a:xfrm>
            <a:off x="2672179" y="958788"/>
            <a:ext cx="3685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Application</a:t>
            </a:r>
            <a:endParaRPr lang="en-IN" sz="4800" dirty="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69124-8CEF-4B4F-9E9F-951A675DD475}"/>
              </a:ext>
            </a:extLst>
          </p:cNvPr>
          <p:cNvSpPr txBox="1"/>
          <p:nvPr/>
        </p:nvSpPr>
        <p:spPr>
          <a:xfrm>
            <a:off x="595819" y="2491771"/>
            <a:ext cx="91150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student can analyze their data based on roll number.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Student’s data is visualized and categorized based on student’s grade,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percentage, rural, urban, local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and non-local.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Generating reports on the student data based on different categories.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Visualizing reports with graphs like bar graph, plot graph, pie graph, histogram etc.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IN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7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50765-449D-4912-A635-2E621D29308C}"/>
              </a:ext>
            </a:extLst>
          </p:cNvPr>
          <p:cNvSpPr txBox="1"/>
          <p:nvPr/>
        </p:nvSpPr>
        <p:spPr>
          <a:xfrm>
            <a:off x="701336" y="798990"/>
            <a:ext cx="835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itchFamily="18" charset="0"/>
              </a:rPr>
              <a:t>FUTURE SCOPE OF THE PROJECT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B428-7C55-4BF0-9137-92A9BBCF4EDA}"/>
              </a:ext>
            </a:extLst>
          </p:cNvPr>
          <p:cNvSpPr txBox="1"/>
          <p:nvPr/>
        </p:nvSpPr>
        <p:spPr>
          <a:xfrm>
            <a:off x="1145219" y="2192784"/>
            <a:ext cx="46939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Other Possible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Academic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Attendance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Lab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Hostel</a:t>
            </a:r>
            <a:endParaRPr lang="en-IN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609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A6025-C6A5-4C1B-B697-86E1497D3479}"/>
              </a:ext>
            </a:extLst>
          </p:cNvPr>
          <p:cNvSpPr txBox="1"/>
          <p:nvPr/>
        </p:nvSpPr>
        <p:spPr>
          <a:xfrm>
            <a:off x="198168" y="1439869"/>
            <a:ext cx="10005881" cy="325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65785" marR="601980" algn="ctr">
              <a:spcBef>
                <a:spcPts val="295"/>
              </a:spcBef>
              <a:spcAft>
                <a:spcPts val="0"/>
              </a:spcAft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69875" indent="-285750">
              <a:lnSpc>
                <a:spcPct val="115000"/>
              </a:lnSpc>
              <a:spcBef>
                <a:spcPts val="865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1800" spc="-25" dirty="0">
                <a:solidFill>
                  <a:srgbClr val="111111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Beginner's Guide for Data Analysis using R Programming Paperback – 2018 by Jeeva Jose</a:t>
            </a:r>
            <a:r>
              <a:rPr lang="en-US" sz="1800" spc="-5" dirty="0">
                <a:solidFill>
                  <a:srgbClr val="111111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 </a:t>
            </a:r>
            <a:r>
              <a:rPr lang="en-US" sz="1800" spc="-25" dirty="0">
                <a:solidFill>
                  <a:srgbClr val="111111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(Author)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marR="269875" indent="-285750">
              <a:lnSpc>
                <a:spcPct val="115000"/>
              </a:lnSpc>
              <a:spcBef>
                <a:spcPts val="865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pc="-25" dirty="0">
                <a:solidFill>
                  <a:srgbClr val="111111"/>
                </a:solidFill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Beginning R: The Statistical Programming Language Paperback – 2013 by </a:t>
            </a:r>
            <a:r>
              <a:rPr lang="en-US" spc="-25" dirty="0"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Mark Gardener</a:t>
            </a:r>
            <a:r>
              <a:rPr lang="en-US" spc="-10" dirty="0"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 </a:t>
            </a:r>
            <a:r>
              <a:rPr lang="en-US" spc="-25" dirty="0">
                <a:solidFill>
                  <a:srgbClr val="111111"/>
                </a:solidFill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(Author)</a:t>
            </a:r>
            <a:endParaRPr lang="en-IN" spc="-25" dirty="0">
              <a:latin typeface="Dubai Medium" panose="020B0603030403030204" pitchFamily="34" charset="-78"/>
              <a:ea typeface="Calibri" panose="020F0502020204030204" pitchFamily="34" charset="0"/>
              <a:cs typeface="Dubai Medium" panose="020B0603030403030204" pitchFamily="34" charset="-78"/>
            </a:endParaRPr>
          </a:p>
          <a:p>
            <a:pPr marL="285750" marR="269875" indent="-285750">
              <a:lnSpc>
                <a:spcPct val="115000"/>
              </a:lnSpc>
              <a:spcBef>
                <a:spcPts val="865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pc="-25" dirty="0">
                <a:solidFill>
                  <a:srgbClr val="111111"/>
                </a:solidFill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Learn R in a Day Kindle Edition by </a:t>
            </a:r>
            <a:r>
              <a:rPr lang="en-US" spc="-25" dirty="0"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Steven Murray</a:t>
            </a:r>
            <a:r>
              <a:rPr lang="en-US" spc="-60" dirty="0"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 </a:t>
            </a:r>
            <a:r>
              <a:rPr lang="en-US" spc="-25" dirty="0">
                <a:solidFill>
                  <a:srgbClr val="111111"/>
                </a:solidFill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(Author)</a:t>
            </a:r>
            <a:endParaRPr lang="en-IN" sz="1800" spc="-25" dirty="0">
              <a:effectLst/>
              <a:latin typeface="Dubai Medium" panose="020B0603030403030204" pitchFamily="34" charset="-78"/>
              <a:ea typeface="Calibri" panose="020F0502020204030204" pitchFamily="34" charset="0"/>
              <a:cs typeface="Dubai Medium" panose="020B0603030403030204" pitchFamily="34" charset="-78"/>
            </a:endParaRPr>
          </a:p>
          <a:p>
            <a:pPr marL="285750" indent="-285750">
              <a:lnSpc>
                <a:spcPct val="115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1800" u="sng" spc="-2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https://www.tutorialspoint.com/r/index.htm</a:t>
            </a:r>
            <a:endParaRPr lang="en-US" sz="1800" u="sng" spc="-25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u="sng" spc="-25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https://www.rstudio.com</a:t>
            </a:r>
            <a:endParaRPr lang="en-IN" spc="-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99135" algn="l"/>
              </a:tabLst>
            </a:pPr>
            <a:endParaRPr lang="en-IN" sz="1800" spc="-2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1C364-75CA-4757-89BC-8B3096321EA0}"/>
              </a:ext>
            </a:extLst>
          </p:cNvPr>
          <p:cNvSpPr txBox="1"/>
          <p:nvPr/>
        </p:nvSpPr>
        <p:spPr>
          <a:xfrm>
            <a:off x="694014" y="834501"/>
            <a:ext cx="3978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sz="4400" b="1" kern="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06B3-BABB-4994-AFEB-6A67A9E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Abstract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4BF6-0B59-498A-A42B-4AF94936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71" y="1858748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data analysis is a study of methodology and an application of statistical techniques related to student’s data from academic database. Analytics is a process of discovering,  analyzing and interpreting meaningful patterns from large amount of data. Almost every university have their own management system to manage the student’s records. The proposed system offers a analysis to student’s data in various forms .This project deals with understanding of student’s data by applying descriptive statistics ,visualization and categorization of student’s based on student’s grade , percentage ,rural ,urban ,local and non-local.  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3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7B7BD-923E-406E-89FF-FCB04EF54284}"/>
              </a:ext>
            </a:extLst>
          </p:cNvPr>
          <p:cNvSpPr txBox="1"/>
          <p:nvPr/>
        </p:nvSpPr>
        <p:spPr>
          <a:xfrm>
            <a:off x="159798" y="656948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A1061-913E-42D7-836A-37E7F47AF0E6}"/>
              </a:ext>
            </a:extLst>
          </p:cNvPr>
          <p:cNvSpPr txBox="1"/>
          <p:nvPr/>
        </p:nvSpPr>
        <p:spPr>
          <a:xfrm>
            <a:off x="159798" y="1936283"/>
            <a:ext cx="9946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project clearly depicts that the Student Data Analysis is very efficient. It shows how the concept of database like excel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project is an effort to develop a simple student data analysis which may be useful for the students to analyze their data. The data analysis can be done based on reports.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student can retrieve their data based on roll number. The student can also analyze the data based on different categories like gender, locality, area,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Although this software can be further modified to be used as multitasking and bigger software, but it effectively under the condition of limited resources and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project can be modified to add web page link to R environment and we can also develop a web page using R html 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000" dirty="0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IN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46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6A59B-4F04-4BFC-BBFA-8A0953D3A987}"/>
              </a:ext>
            </a:extLst>
          </p:cNvPr>
          <p:cNvSpPr txBox="1"/>
          <p:nvPr/>
        </p:nvSpPr>
        <p:spPr>
          <a:xfrm>
            <a:off x="2894120" y="2183907"/>
            <a:ext cx="4440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22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1182E-DE5D-45BC-9BF2-9C05AC0BD623}"/>
              </a:ext>
            </a:extLst>
          </p:cNvPr>
          <p:cNvSpPr txBox="1"/>
          <p:nvPr/>
        </p:nvSpPr>
        <p:spPr>
          <a:xfrm>
            <a:off x="665825" y="923277"/>
            <a:ext cx="5952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INTRODUCTION :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itchFamily="18" charset="0"/>
              </a:rPr>
              <a:t> </a:t>
            </a:r>
          </a:p>
          <a:p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64BFE-EE0A-46BD-8B58-63E9EF5767C0}"/>
              </a:ext>
            </a:extLst>
          </p:cNvPr>
          <p:cNvSpPr txBox="1"/>
          <p:nvPr/>
        </p:nvSpPr>
        <p:spPr>
          <a:xfrm>
            <a:off x="443883" y="2201662"/>
            <a:ext cx="87267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Student data analysis is a study of methodology and an application of statistical  techniques related to student’s data from academic data base.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Analytics is a process of discovering, analyzing and interpreting meaningful patterns from large amount of data.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Almost every university have their own management system to manage the student’s records.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proposed system offers a analysis to student’s data in various forms.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This project deals with understanding of student’s data by applying descriptive statistics, visualization and categorization of student’s based on student’s grade , percentage , rural, urban, local, and non-local. </a:t>
            </a:r>
          </a:p>
          <a:p>
            <a:endParaRPr lang="en-IN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237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224F5-92F0-451B-978B-6A5BD6F44157}"/>
              </a:ext>
            </a:extLst>
          </p:cNvPr>
          <p:cNvSpPr txBox="1"/>
          <p:nvPr/>
        </p:nvSpPr>
        <p:spPr>
          <a:xfrm>
            <a:off x="261025" y="470518"/>
            <a:ext cx="1100473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To create a Student Data Analysis using R Language involving concepts of Searching and Sorting 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and its analysis. 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The software will contain all the necessary information regarding Student’s record.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■ Student data analysis is usually used in schools/colleges for storing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records of student’s. All students’ information can be stored and different operations can 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be performed on it through database.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■ Statistics for relatively advanced users: R has thousands of packages, designed, maintained, 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and widely used by statisticians.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800" dirty="0">
                <a:solidFill>
                  <a:schemeClr val="tx1"/>
                </a:solidFill>
              </a:rPr>
              <a:t>■ </a:t>
            </a: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Flexible code: R has a rather liberal syntax, and variables don’t need to be declared as they would in (for example) C++, 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which makes it very easy to code in. This also has disadvantages in terms of how safe the code is.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■ Vectorization : R is designed to make it very easy to write functions which are applied point wise to every element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of a vector. This is extremely useful in statistics.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■ In this project the student data is collected through Google Forms .The data base created through Excel sheets and </a:t>
            </a:r>
          </a:p>
          <a:p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converted into csv (comma separated value) which is used in R Environment 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■ The data is imported into R environment and operations are performed on imported data.</a:t>
            </a:r>
            <a:br>
              <a:rPr lang="en-US" sz="16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br>
              <a:rPr lang="en-US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IN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8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B2A35-BDA6-49E5-84A4-F8E63F03DB2F}"/>
              </a:ext>
            </a:extLst>
          </p:cNvPr>
          <p:cNvSpPr txBox="1"/>
          <p:nvPr/>
        </p:nvSpPr>
        <p:spPr>
          <a:xfrm>
            <a:off x="213064" y="935418"/>
            <a:ext cx="68868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itchFamily="18" charset="0"/>
              </a:rPr>
              <a:t>PROBLEM STATEMENT :</a:t>
            </a:r>
          </a:p>
          <a:p>
            <a:endParaRPr lang="en-IN" sz="4400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0EC34-8F41-4543-982D-EEB5F6D32C0E}"/>
              </a:ext>
            </a:extLst>
          </p:cNvPr>
          <p:cNvSpPr txBox="1"/>
          <p:nvPr/>
        </p:nvSpPr>
        <p:spPr>
          <a:xfrm>
            <a:off x="355107" y="2062372"/>
            <a:ext cx="937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To create a Student Data Analysis using R Language involving concepts of Searching and Sorting and its analysis.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software will contain all the necessary information regarding Student’s record.  			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Student data analysis is usually used in schools/colleges for storing</a:t>
            </a:r>
          </a:p>
          <a:p>
            <a:pPr algn="just"/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     records of student’s.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All student’s information can be stored and different operations can be performed on it through database.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Descriptive statistics can be used to analyze the data.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Descriptive statistics is a summary statistics that quantitatively describes or summarizes features of a collection of information.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IN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15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AC143-366F-48EB-849D-3EF8A69FFAEF}"/>
              </a:ext>
            </a:extLst>
          </p:cNvPr>
          <p:cNvSpPr txBox="1"/>
          <p:nvPr/>
        </p:nvSpPr>
        <p:spPr>
          <a:xfrm>
            <a:off x="541539" y="426127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Objective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EC35B-AEC5-4855-8570-B1E2EF06C2B9}"/>
              </a:ext>
            </a:extLst>
          </p:cNvPr>
          <p:cNvSpPr txBox="1"/>
          <p:nvPr/>
        </p:nvSpPr>
        <p:spPr>
          <a:xfrm>
            <a:off x="-148613" y="1143745"/>
            <a:ext cx="10181857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279400"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the project is to create Student Data Analysis to store the Name, Roll Number, Gender, Group, Father Name, </a:t>
            </a:r>
          </a:p>
          <a:p>
            <a:pPr marL="241300" marR="279400"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Mother Name, etc. using Excel sheets and importing the data into the R Environment.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1300" marR="279400"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this software one can easily add Students records, sort students record, search students record, compute and view all students records .</a:t>
            </a:r>
          </a:p>
          <a:p>
            <a:pPr marL="241300" marR="279400"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This application stand out among all other software in a way that it is user friendly and can be modified easily as per the requirements. It allows user to add new/view/sort/search records.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7DC7-44CF-481B-88DC-EB1AE2F4F09E}"/>
              </a:ext>
            </a:extLst>
          </p:cNvPr>
          <p:cNvSpPr txBox="1"/>
          <p:nvPr/>
        </p:nvSpPr>
        <p:spPr>
          <a:xfrm>
            <a:off x="452762" y="3533314"/>
            <a:ext cx="5859262" cy="378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"/>
              <a:tabLst>
                <a:tab pos="699135" algn="l"/>
              </a:tabLs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Understand the basic concepts 'R'</a:t>
            </a:r>
            <a:r>
              <a:rPr lang="en-US" sz="1600" b="1" spc="-1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programming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"/>
              <a:tabLst>
                <a:tab pos="699135" algn="l"/>
              </a:tabLs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 handling of Data and Data</a:t>
            </a:r>
            <a:r>
              <a:rPr lang="en-US" sz="1600" b="1" spc="-1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sets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"/>
              <a:tabLst>
                <a:tab pos="699135" algn="l"/>
              </a:tabLs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General Programming Components and its implementation in</a:t>
            </a:r>
            <a:r>
              <a:rPr lang="en-US" sz="1600" b="1" spc="-15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"/>
              <a:tabLst>
                <a:tab pos="699135" algn="l"/>
              </a:tabLs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Hands on Sessions for Descriptive</a:t>
            </a:r>
            <a:r>
              <a:rPr lang="en-US" sz="1600" b="1" spc="-4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Statistics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"/>
              <a:tabLst>
                <a:tab pos="699135" algn="l"/>
              </a:tabLs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Visualization Methods (Graphical</a:t>
            </a:r>
            <a:r>
              <a:rPr lang="en-US" sz="1600" b="1" spc="-35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Analysis)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"/>
              <a:tabLst>
                <a:tab pos="699135" algn="l"/>
              </a:tabLs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Shows the path to enter into Data Science and Data Analytics</a:t>
            </a:r>
            <a:r>
              <a:rPr lang="en-US" sz="1600" b="1" spc="-25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world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5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4BBAB-2654-4B5F-885D-FC8D4545EB16}"/>
              </a:ext>
            </a:extLst>
          </p:cNvPr>
          <p:cNvSpPr txBox="1"/>
          <p:nvPr/>
        </p:nvSpPr>
        <p:spPr>
          <a:xfrm>
            <a:off x="186431" y="701335"/>
            <a:ext cx="86805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  <a:cs typeface="Times New Roman" pitchFamily="18" charset="0"/>
              </a:rPr>
              <a:t>SOFTWARE AND HARDWARE REQUIREMENTS</a:t>
            </a:r>
          </a:p>
          <a:p>
            <a:endParaRPr lang="en-IN" sz="4800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F67F0-3A2C-44D0-8C97-5E08B71D2954}"/>
              </a:ext>
            </a:extLst>
          </p:cNvPr>
          <p:cNvSpPr txBox="1"/>
          <p:nvPr/>
        </p:nvSpPr>
        <p:spPr>
          <a:xfrm>
            <a:off x="630315" y="2049053"/>
            <a:ext cx="65822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  <a:latin typeface="Franklin Gothic Medium" panose="020B0603020102020204" pitchFamily="34" charset="0"/>
                <a:cs typeface="Times New Roman" pitchFamily="18" charset="0"/>
              </a:rPr>
              <a:t>SOFTWARE AND HARDWARE REQUIREMENTS</a:t>
            </a:r>
            <a:br>
              <a:rPr lang="en-US" sz="18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Languages Used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1.C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2.R and R studio 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3.Excel Sheet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4.Google forms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>
                <a:solidFill>
                  <a:schemeClr val="tx1"/>
                </a:solidFill>
                <a:latin typeface="Franklin Gothic Medium" panose="020B0603020102020204" pitchFamily="34" charset="0"/>
                <a:cs typeface="Times New Roman" pitchFamily="18" charset="0"/>
              </a:rPr>
              <a:t>HARDWARE REQUIREMENTS </a:t>
            </a:r>
            <a:br>
              <a:rPr lang="en-US" sz="18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1.RAM:4.00GB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2.HDD:Harddisk 8GB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3.Processor :  Intel® core™  2duo CPU E8400@ 3.00GHz 3.00GHz 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type : 64bit Operating system 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87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DD2BE-D11C-482D-BD24-C2BFD04670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7724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D69E6-28F7-4215-940F-02D2FD588720}"/>
              </a:ext>
            </a:extLst>
          </p:cNvPr>
          <p:cNvSpPr txBox="1"/>
          <p:nvPr/>
        </p:nvSpPr>
        <p:spPr>
          <a:xfrm>
            <a:off x="914400" y="828192"/>
            <a:ext cx="560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Dubai Medium" panose="020B0603030403030204" pitchFamily="34" charset="-78"/>
              </a:rPr>
              <a:t>FLOW CHART REPRESENTATION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31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EF04E-D24F-46FE-A12C-223C4F55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3" y="874065"/>
            <a:ext cx="8713747" cy="4900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0178B-7B75-4D32-9CC9-4B2B7D1D7579}"/>
              </a:ext>
            </a:extLst>
          </p:cNvPr>
          <p:cNvSpPr txBox="1"/>
          <p:nvPr/>
        </p:nvSpPr>
        <p:spPr>
          <a:xfrm>
            <a:off x="314843" y="350845"/>
            <a:ext cx="297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Sequence Diagram</a:t>
            </a:r>
            <a:endParaRPr lang="en-IN" sz="28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0765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1180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 Black</vt:lpstr>
      <vt:lpstr>Bahnschrift</vt:lpstr>
      <vt:lpstr>Bahnschrift SemiBold Condensed</vt:lpstr>
      <vt:lpstr>Bahnschrift SemiBold SemiConden</vt:lpstr>
      <vt:lpstr>Calibri</vt:lpstr>
      <vt:lpstr>Dubai Medium</vt:lpstr>
      <vt:lpstr>Franklin Gothic Medium</vt:lpstr>
      <vt:lpstr>Impact</vt:lpstr>
      <vt:lpstr>Segoe UI Black</vt:lpstr>
      <vt:lpstr>Times New Roman</vt:lpstr>
      <vt:lpstr>Trebuchet MS</vt:lpstr>
      <vt:lpstr>Wingdings</vt:lpstr>
      <vt:lpstr>Wingdings 3</vt:lpstr>
      <vt:lpstr>Facet</vt:lpstr>
      <vt:lpstr>STUDENT DATA ANALYSIS</vt:lpstr>
      <vt:lpstr>Abstract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PRABHAVATHI GOLLA</dc:creator>
  <cp:lastModifiedBy>PRABHAVATHI GOLLA</cp:lastModifiedBy>
  <cp:revision>26</cp:revision>
  <dcterms:created xsi:type="dcterms:W3CDTF">2020-08-10T12:23:31Z</dcterms:created>
  <dcterms:modified xsi:type="dcterms:W3CDTF">2021-02-10T14:59:23Z</dcterms:modified>
</cp:coreProperties>
</file>