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63" r:id="rId3"/>
    <p:sldId id="262" r:id="rId4"/>
    <p:sldId id="257" r:id="rId5"/>
    <p:sldId id="264" r:id="rId6"/>
    <p:sldId id="268" r:id="rId7"/>
    <p:sldId id="269" r:id="rId8"/>
    <p:sldId id="267" r:id="rId9"/>
    <p:sldId id="265" r:id="rId10"/>
    <p:sldId id="266" r:id="rId11"/>
    <p:sldId id="270" r:id="rId12"/>
    <p:sldId id="271" r:id="rId13"/>
    <p:sldId id="308" r:id="rId14"/>
    <p:sldId id="260" r:id="rId15"/>
    <p:sldId id="258" r:id="rId16"/>
    <p:sldId id="261" r:id="rId17"/>
    <p:sldId id="272" r:id="rId18"/>
    <p:sldId id="278" r:id="rId19"/>
    <p:sldId id="279" r:id="rId20"/>
    <p:sldId id="289" r:id="rId21"/>
    <p:sldId id="280" r:id="rId22"/>
    <p:sldId id="273" r:id="rId23"/>
    <p:sldId id="300" r:id="rId24"/>
    <p:sldId id="307" r:id="rId25"/>
    <p:sldId id="286" r:id="rId26"/>
    <p:sldId id="299" r:id="rId27"/>
    <p:sldId id="306" r:id="rId28"/>
    <p:sldId id="291" r:id="rId29"/>
    <p:sldId id="305" r:id="rId30"/>
    <p:sldId id="293" r:id="rId31"/>
    <p:sldId id="294" r:id="rId32"/>
    <p:sldId id="309" r:id="rId33"/>
    <p:sldId id="310" r:id="rId34"/>
    <p:sldId id="296" r:id="rId35"/>
    <p:sldId id="298" r:id="rId36"/>
    <p:sldId id="303" r:id="rId37"/>
    <p:sldId id="295" r:id="rId38"/>
    <p:sldId id="297" r:id="rId39"/>
    <p:sldId id="320" r:id="rId40"/>
    <p:sldId id="321" r:id="rId41"/>
    <p:sldId id="322" r:id="rId42"/>
    <p:sldId id="317" r:id="rId43"/>
    <p:sldId id="312" r:id="rId44"/>
    <p:sldId id="315"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 Jain" initials="SJ" lastIdx="2" clrIdx="0">
    <p:extLst>
      <p:ext uri="{19B8F6BF-5375-455C-9EA6-DF929625EA0E}">
        <p15:presenceInfo xmlns:p15="http://schemas.microsoft.com/office/powerpoint/2012/main" userId="1e11db1aa5b2a7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F47725-C98B-49F0-A67D-16EC45E35FDA}" v="36" dt="2019-12-14T16:51:42.8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114" d="100"/>
          <a:sy n="114"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pnil Sude" userId="6e4e84299ca9e02a" providerId="LiveId" clId="{FCF47725-C98B-49F0-A67D-16EC45E35FDA}"/>
    <pc:docChg chg="undo custSel mod addSld delSld modSld">
      <pc:chgData name="Swapnil Sude" userId="6e4e84299ca9e02a" providerId="LiveId" clId="{FCF47725-C98B-49F0-A67D-16EC45E35FDA}" dt="2019-12-14T16:52:13.962" v="766" actId="2711"/>
      <pc:docMkLst>
        <pc:docMk/>
      </pc:docMkLst>
      <pc:sldChg chg="modSp mod">
        <pc:chgData name="Swapnil Sude" userId="6e4e84299ca9e02a" providerId="LiveId" clId="{FCF47725-C98B-49F0-A67D-16EC45E35FDA}" dt="2019-12-14T16:51:42.891" v="764" actId="207"/>
        <pc:sldMkLst>
          <pc:docMk/>
          <pc:sldMk cId="193556734" sldId="256"/>
        </pc:sldMkLst>
        <pc:spChg chg="mod">
          <ac:chgData name="Swapnil Sude" userId="6e4e84299ca9e02a" providerId="LiveId" clId="{FCF47725-C98B-49F0-A67D-16EC45E35FDA}" dt="2019-12-09T21:42:01.011" v="477" actId="20577"/>
          <ac:spMkLst>
            <pc:docMk/>
            <pc:sldMk cId="193556734" sldId="256"/>
            <ac:spMk id="2" creationId="{1B0FD7B8-E8CA-42FF-9845-80FE6B353A57}"/>
          </ac:spMkLst>
        </pc:spChg>
        <pc:spChg chg="mod">
          <ac:chgData name="Swapnil Sude" userId="6e4e84299ca9e02a" providerId="LiveId" clId="{FCF47725-C98B-49F0-A67D-16EC45E35FDA}" dt="2019-12-14T16:51:42.891" v="764" actId="207"/>
          <ac:spMkLst>
            <pc:docMk/>
            <pc:sldMk cId="193556734" sldId="256"/>
            <ac:spMk id="3" creationId="{DB7D6E1E-1A3D-46BC-B96F-FFA22A8C2473}"/>
          </ac:spMkLst>
        </pc:spChg>
      </pc:sldChg>
      <pc:sldChg chg="delCm modCm">
        <pc:chgData name="Swapnil Sude" userId="6e4e84299ca9e02a" providerId="LiveId" clId="{FCF47725-C98B-49F0-A67D-16EC45E35FDA}" dt="2019-12-10T00:15:03.010" v="739" actId="1592"/>
        <pc:sldMkLst>
          <pc:docMk/>
          <pc:sldMk cId="153479466" sldId="260"/>
        </pc:sldMkLst>
      </pc:sldChg>
      <pc:sldChg chg="delCm">
        <pc:chgData name="Swapnil Sude" userId="6e4e84299ca9e02a" providerId="LiveId" clId="{FCF47725-C98B-49F0-A67D-16EC45E35FDA}" dt="2019-12-09T22:41:29.971" v="674" actId="1592"/>
        <pc:sldMkLst>
          <pc:docMk/>
          <pc:sldMk cId="1589778514" sldId="262"/>
        </pc:sldMkLst>
      </pc:sldChg>
      <pc:sldChg chg="addSp delSp modSp mod">
        <pc:chgData name="Swapnil Sude" userId="6e4e84299ca9e02a" providerId="LiveId" clId="{FCF47725-C98B-49F0-A67D-16EC45E35FDA}" dt="2019-12-09T23:34:43.373" v="726" actId="208"/>
        <pc:sldMkLst>
          <pc:docMk/>
          <pc:sldMk cId="3882201600" sldId="271"/>
        </pc:sldMkLst>
        <pc:spChg chg="add del mod">
          <ac:chgData name="Swapnil Sude" userId="6e4e84299ca9e02a" providerId="LiveId" clId="{FCF47725-C98B-49F0-A67D-16EC45E35FDA}" dt="2019-12-09T23:34:12.107" v="719"/>
          <ac:spMkLst>
            <pc:docMk/>
            <pc:sldMk cId="3882201600" sldId="271"/>
            <ac:spMk id="4" creationId="{8DAEB3FD-D2F2-42F4-95EA-21DC2A9EDCD8}"/>
          </ac:spMkLst>
        </pc:spChg>
        <pc:spChg chg="add mod">
          <ac:chgData name="Swapnil Sude" userId="6e4e84299ca9e02a" providerId="LiveId" clId="{FCF47725-C98B-49F0-A67D-16EC45E35FDA}" dt="2019-12-09T23:34:43.373" v="726" actId="208"/>
          <ac:spMkLst>
            <pc:docMk/>
            <pc:sldMk cId="3882201600" sldId="271"/>
            <ac:spMk id="8" creationId="{EEAFCCEB-80FB-4E62-A956-49F2D7E62951}"/>
          </ac:spMkLst>
        </pc:spChg>
        <pc:picChg chg="del">
          <ac:chgData name="Swapnil Sude" userId="6e4e84299ca9e02a" providerId="LiveId" clId="{FCF47725-C98B-49F0-A67D-16EC45E35FDA}" dt="2019-12-09T23:34:06.131" v="718" actId="478"/>
          <ac:picMkLst>
            <pc:docMk/>
            <pc:sldMk cId="3882201600" sldId="271"/>
            <ac:picMk id="5" creationId="{5CB2FB91-0371-4054-B3D0-FAF52102A445}"/>
          </ac:picMkLst>
        </pc:picChg>
        <pc:picChg chg="add mod">
          <ac:chgData name="Swapnil Sude" userId="6e4e84299ca9e02a" providerId="LiveId" clId="{FCF47725-C98B-49F0-A67D-16EC45E35FDA}" dt="2019-12-09T23:34:20.019" v="723" actId="14100"/>
          <ac:picMkLst>
            <pc:docMk/>
            <pc:sldMk cId="3882201600" sldId="271"/>
            <ac:picMk id="7" creationId="{E0E05E0A-9904-46D5-9520-100974E65FDE}"/>
          </ac:picMkLst>
        </pc:picChg>
      </pc:sldChg>
      <pc:sldChg chg="addSp delSp modSp mod">
        <pc:chgData name="Swapnil Sude" userId="6e4e84299ca9e02a" providerId="LiveId" clId="{FCF47725-C98B-49F0-A67D-16EC45E35FDA}" dt="2019-12-09T23:34:00.469" v="717" actId="122"/>
        <pc:sldMkLst>
          <pc:docMk/>
          <pc:sldMk cId="2849910531" sldId="273"/>
        </pc:sldMkLst>
        <pc:spChg chg="del mod">
          <ac:chgData name="Swapnil Sude" userId="6e4e84299ca9e02a" providerId="LiveId" clId="{FCF47725-C98B-49F0-A67D-16EC45E35FDA}" dt="2019-12-09T23:20:19.929" v="707"/>
          <ac:spMkLst>
            <pc:docMk/>
            <pc:sldMk cId="2849910531" sldId="273"/>
            <ac:spMk id="2" creationId="{35344042-E5E0-462F-8ACF-3DB435AF2580}"/>
          </ac:spMkLst>
        </pc:spChg>
        <pc:spChg chg="add mod">
          <ac:chgData name="Swapnil Sude" userId="6e4e84299ca9e02a" providerId="LiveId" clId="{FCF47725-C98B-49F0-A67D-16EC45E35FDA}" dt="2019-12-09T23:34:00.469" v="717" actId="122"/>
          <ac:spMkLst>
            <pc:docMk/>
            <pc:sldMk cId="2849910531" sldId="273"/>
            <ac:spMk id="3" creationId="{0B64B504-67D8-4DD3-B59B-D134C937FC13}"/>
          </ac:spMkLst>
        </pc:spChg>
        <pc:spChg chg="del mod">
          <ac:chgData name="Swapnil Sude" userId="6e4e84299ca9e02a" providerId="LiveId" clId="{FCF47725-C98B-49F0-A67D-16EC45E35FDA}" dt="2019-12-09T23:20:19.929" v="707"/>
          <ac:spMkLst>
            <pc:docMk/>
            <pc:sldMk cId="2849910531" sldId="273"/>
            <ac:spMk id="41" creationId="{8EAC3DAD-FE96-4668-948D-65AB1F8950AA}"/>
          </ac:spMkLst>
        </pc:spChg>
        <pc:picChg chg="del mod">
          <ac:chgData name="Swapnil Sude" userId="6e4e84299ca9e02a" providerId="LiveId" clId="{FCF47725-C98B-49F0-A67D-16EC45E35FDA}" dt="2019-12-09T23:19:31.688" v="686" actId="478"/>
          <ac:picMkLst>
            <pc:docMk/>
            <pc:sldMk cId="2849910531" sldId="273"/>
            <ac:picMk id="17" creationId="{878E9B63-C19A-4535-A9F3-4F46F31626DA}"/>
          </ac:picMkLst>
        </pc:picChg>
      </pc:sldChg>
      <pc:sldChg chg="delSp modSp mod">
        <pc:chgData name="Swapnil Sude" userId="6e4e84299ca9e02a" providerId="LiveId" clId="{FCF47725-C98B-49F0-A67D-16EC45E35FDA}" dt="2019-12-09T21:41:07.328" v="377" actId="21"/>
        <pc:sldMkLst>
          <pc:docMk/>
          <pc:sldMk cId="618248536" sldId="279"/>
        </pc:sldMkLst>
        <pc:spChg chg="del mod">
          <ac:chgData name="Swapnil Sude" userId="6e4e84299ca9e02a" providerId="LiveId" clId="{FCF47725-C98B-49F0-A67D-16EC45E35FDA}" dt="2019-12-09T21:41:07.328" v="377" actId="21"/>
          <ac:spMkLst>
            <pc:docMk/>
            <pc:sldMk cId="618248536" sldId="279"/>
            <ac:spMk id="4" creationId="{54679498-D04D-43FD-BBD4-6CF2215A6C2B}"/>
          </ac:spMkLst>
        </pc:spChg>
        <pc:spChg chg="del mod">
          <ac:chgData name="Swapnil Sude" userId="6e4e84299ca9e02a" providerId="LiveId" clId="{FCF47725-C98B-49F0-A67D-16EC45E35FDA}" dt="2019-12-09T21:40:57.196" v="375" actId="478"/>
          <ac:spMkLst>
            <pc:docMk/>
            <pc:sldMk cId="618248536" sldId="279"/>
            <ac:spMk id="5" creationId="{A6C4230D-6159-434A-9F99-578A4F15D82D}"/>
          </ac:spMkLst>
        </pc:spChg>
      </pc:sldChg>
      <pc:sldChg chg="addSp delSp delDesignElem">
        <pc:chgData name="Swapnil Sude" userId="6e4e84299ca9e02a" providerId="LiveId" clId="{FCF47725-C98B-49F0-A67D-16EC45E35FDA}" dt="2019-12-09T21:39:11.339" v="330"/>
        <pc:sldMkLst>
          <pc:docMk/>
          <pc:sldMk cId="608151006" sldId="286"/>
        </pc:sldMkLst>
        <pc:spChg chg="add del">
          <ac:chgData name="Swapnil Sude" userId="6e4e84299ca9e02a" providerId="LiveId" clId="{FCF47725-C98B-49F0-A67D-16EC45E35FDA}" dt="2019-12-09T21:39:11.339" v="330"/>
          <ac:spMkLst>
            <pc:docMk/>
            <pc:sldMk cId="608151006" sldId="286"/>
            <ac:spMk id="9" creationId="{03E8462A-FEBA-4848-81CC-3F8DA3E477BE}"/>
          </ac:spMkLst>
        </pc:spChg>
        <pc:spChg chg="add del">
          <ac:chgData name="Swapnil Sude" userId="6e4e84299ca9e02a" providerId="LiveId" clId="{FCF47725-C98B-49F0-A67D-16EC45E35FDA}" dt="2019-12-09T21:39:11.339" v="330"/>
          <ac:spMkLst>
            <pc:docMk/>
            <pc:sldMk cId="608151006" sldId="286"/>
            <ac:spMk id="22" creationId="{7941F9B1-B01B-4A84-89D9-B169AEB4E456}"/>
          </ac:spMkLst>
        </pc:spChg>
        <pc:grpChg chg="add del">
          <ac:chgData name="Swapnil Sude" userId="6e4e84299ca9e02a" providerId="LiveId" clId="{FCF47725-C98B-49F0-A67D-16EC45E35FDA}" dt="2019-12-09T21:39:11.339" v="330"/>
          <ac:grpSpMkLst>
            <pc:docMk/>
            <pc:sldMk cId="608151006" sldId="286"/>
            <ac:grpSpMk id="11" creationId="{2109F83F-40FE-4DB3-84CC-09FB3340D06D}"/>
          </ac:grpSpMkLst>
        </pc:grpChg>
      </pc:sldChg>
      <pc:sldChg chg="addSp delSp delDesignElem">
        <pc:chgData name="Swapnil Sude" userId="6e4e84299ca9e02a" providerId="LiveId" clId="{FCF47725-C98B-49F0-A67D-16EC45E35FDA}" dt="2019-12-09T21:39:11.339" v="330"/>
        <pc:sldMkLst>
          <pc:docMk/>
          <pc:sldMk cId="956603365" sldId="291"/>
        </pc:sldMkLst>
        <pc:spChg chg="add del">
          <ac:chgData name="Swapnil Sude" userId="6e4e84299ca9e02a" providerId="LiveId" clId="{FCF47725-C98B-49F0-A67D-16EC45E35FDA}" dt="2019-12-09T21:39:11.339" v="330"/>
          <ac:spMkLst>
            <pc:docMk/>
            <pc:sldMk cId="956603365" sldId="291"/>
            <ac:spMk id="20" creationId="{03E8462A-FEBA-4848-81CC-3F8DA3E477BE}"/>
          </ac:spMkLst>
        </pc:spChg>
        <pc:spChg chg="add del">
          <ac:chgData name="Swapnil Sude" userId="6e4e84299ca9e02a" providerId="LiveId" clId="{FCF47725-C98B-49F0-A67D-16EC45E35FDA}" dt="2019-12-09T21:39:11.339" v="330"/>
          <ac:spMkLst>
            <pc:docMk/>
            <pc:sldMk cId="956603365" sldId="291"/>
            <ac:spMk id="33" creationId="{7941F9B1-B01B-4A84-89D9-B169AEB4E456}"/>
          </ac:spMkLst>
        </pc:spChg>
        <pc:grpChg chg="add del">
          <ac:chgData name="Swapnil Sude" userId="6e4e84299ca9e02a" providerId="LiveId" clId="{FCF47725-C98B-49F0-A67D-16EC45E35FDA}" dt="2019-12-09T21:39:11.339" v="330"/>
          <ac:grpSpMkLst>
            <pc:docMk/>
            <pc:sldMk cId="956603365" sldId="291"/>
            <ac:grpSpMk id="22" creationId="{2109F83F-40FE-4DB3-84CC-09FB3340D06D}"/>
          </ac:grpSpMkLst>
        </pc:grpChg>
      </pc:sldChg>
      <pc:sldChg chg="addSp delSp modSp mod">
        <pc:chgData name="Swapnil Sude" userId="6e4e84299ca9e02a" providerId="LiveId" clId="{FCF47725-C98B-49F0-A67D-16EC45E35FDA}" dt="2019-12-09T23:12:45.678" v="684" actId="1076"/>
        <pc:sldMkLst>
          <pc:docMk/>
          <pc:sldMk cId="2146386692" sldId="293"/>
        </pc:sldMkLst>
        <pc:picChg chg="add mod">
          <ac:chgData name="Swapnil Sude" userId="6e4e84299ca9e02a" providerId="LiveId" clId="{FCF47725-C98B-49F0-A67D-16EC45E35FDA}" dt="2019-12-09T23:12:45.678" v="684" actId="1076"/>
          <ac:picMkLst>
            <pc:docMk/>
            <pc:sldMk cId="2146386692" sldId="293"/>
            <ac:picMk id="3" creationId="{EF041EDA-3303-4359-B625-03DB72ED6F61}"/>
          </ac:picMkLst>
        </pc:picChg>
        <pc:picChg chg="del">
          <ac:chgData name="Swapnil Sude" userId="6e4e84299ca9e02a" providerId="LiveId" clId="{FCF47725-C98B-49F0-A67D-16EC45E35FDA}" dt="2019-12-09T23:12:39.870" v="682" actId="478"/>
          <ac:picMkLst>
            <pc:docMk/>
            <pc:sldMk cId="2146386692" sldId="293"/>
            <ac:picMk id="4" creationId="{56702520-AADD-4176-97F9-08BBBC2B50D2}"/>
          </ac:picMkLst>
        </pc:picChg>
      </pc:sldChg>
      <pc:sldChg chg="addSp delSp delDesignElem">
        <pc:chgData name="Swapnil Sude" userId="6e4e84299ca9e02a" providerId="LiveId" clId="{FCF47725-C98B-49F0-A67D-16EC45E35FDA}" dt="2019-12-09T21:39:11.339" v="330"/>
        <pc:sldMkLst>
          <pc:docMk/>
          <pc:sldMk cId="1699789838" sldId="295"/>
        </pc:sldMkLst>
        <pc:spChg chg="add del">
          <ac:chgData name="Swapnil Sude" userId="6e4e84299ca9e02a" providerId="LiveId" clId="{FCF47725-C98B-49F0-A67D-16EC45E35FDA}" dt="2019-12-09T21:39:11.339" v="330"/>
          <ac:spMkLst>
            <pc:docMk/>
            <pc:sldMk cId="1699789838" sldId="295"/>
            <ac:spMk id="9" creationId="{03E8462A-FEBA-4848-81CC-3F8DA3E477BE}"/>
          </ac:spMkLst>
        </pc:spChg>
        <pc:spChg chg="add del">
          <ac:chgData name="Swapnil Sude" userId="6e4e84299ca9e02a" providerId="LiveId" clId="{FCF47725-C98B-49F0-A67D-16EC45E35FDA}" dt="2019-12-09T21:39:11.339" v="330"/>
          <ac:spMkLst>
            <pc:docMk/>
            <pc:sldMk cId="1699789838" sldId="295"/>
            <ac:spMk id="22" creationId="{7941F9B1-B01B-4A84-89D9-B169AEB4E456}"/>
          </ac:spMkLst>
        </pc:spChg>
        <pc:grpChg chg="add del">
          <ac:chgData name="Swapnil Sude" userId="6e4e84299ca9e02a" providerId="LiveId" clId="{FCF47725-C98B-49F0-A67D-16EC45E35FDA}" dt="2019-12-09T21:39:11.339" v="330"/>
          <ac:grpSpMkLst>
            <pc:docMk/>
            <pc:sldMk cId="1699789838" sldId="295"/>
            <ac:grpSpMk id="11" creationId="{2109F83F-40FE-4DB3-84CC-09FB3340D06D}"/>
          </ac:grpSpMkLst>
        </pc:grpChg>
      </pc:sldChg>
      <pc:sldChg chg="addSp delSp modSp mod delDesignElem">
        <pc:chgData name="Swapnil Sude" userId="6e4e84299ca9e02a" providerId="LiveId" clId="{FCF47725-C98B-49F0-A67D-16EC45E35FDA}" dt="2019-12-09T21:39:38.912" v="348" actId="20577"/>
        <pc:sldMkLst>
          <pc:docMk/>
          <pc:sldMk cId="2248293496" sldId="296"/>
        </pc:sldMkLst>
        <pc:spChg chg="add del">
          <ac:chgData name="Swapnil Sude" userId="6e4e84299ca9e02a" providerId="LiveId" clId="{FCF47725-C98B-49F0-A67D-16EC45E35FDA}" dt="2019-12-09T21:39:11.339" v="330"/>
          <ac:spMkLst>
            <pc:docMk/>
            <pc:sldMk cId="2248293496" sldId="296"/>
            <ac:spMk id="7" creationId="{03E8462A-FEBA-4848-81CC-3F8DA3E477BE}"/>
          </ac:spMkLst>
        </pc:spChg>
        <pc:spChg chg="add del">
          <ac:chgData name="Swapnil Sude" userId="6e4e84299ca9e02a" providerId="LiveId" clId="{FCF47725-C98B-49F0-A67D-16EC45E35FDA}" dt="2019-12-09T21:39:11.339" v="330"/>
          <ac:spMkLst>
            <pc:docMk/>
            <pc:sldMk cId="2248293496" sldId="296"/>
            <ac:spMk id="20" creationId="{7941F9B1-B01B-4A84-89D9-B169AEB4E456}"/>
          </ac:spMkLst>
        </pc:spChg>
        <pc:grpChg chg="add del">
          <ac:chgData name="Swapnil Sude" userId="6e4e84299ca9e02a" providerId="LiveId" clId="{FCF47725-C98B-49F0-A67D-16EC45E35FDA}" dt="2019-12-09T21:39:11.339" v="330"/>
          <ac:grpSpMkLst>
            <pc:docMk/>
            <pc:sldMk cId="2248293496" sldId="296"/>
            <ac:grpSpMk id="9" creationId="{2109F83F-40FE-4DB3-84CC-09FB3340D06D}"/>
          </ac:grpSpMkLst>
        </pc:grpChg>
        <pc:graphicFrameChg chg="modGraphic">
          <ac:chgData name="Swapnil Sude" userId="6e4e84299ca9e02a" providerId="LiveId" clId="{FCF47725-C98B-49F0-A67D-16EC45E35FDA}" dt="2019-12-09T21:39:38.912" v="348" actId="20577"/>
          <ac:graphicFrameMkLst>
            <pc:docMk/>
            <pc:sldMk cId="2248293496" sldId="296"/>
            <ac:graphicFrameMk id="5" creationId="{9A25B88D-7EFE-47EF-BD0B-ED2F265238A0}"/>
          </ac:graphicFrameMkLst>
        </pc:graphicFrameChg>
      </pc:sldChg>
      <pc:sldChg chg="addSp delSp delDesignElem">
        <pc:chgData name="Swapnil Sude" userId="6e4e84299ca9e02a" providerId="LiveId" clId="{FCF47725-C98B-49F0-A67D-16EC45E35FDA}" dt="2019-12-09T21:39:11.339" v="330"/>
        <pc:sldMkLst>
          <pc:docMk/>
          <pc:sldMk cId="2256729300" sldId="298"/>
        </pc:sldMkLst>
        <pc:spChg chg="add del">
          <ac:chgData name="Swapnil Sude" userId="6e4e84299ca9e02a" providerId="LiveId" clId="{FCF47725-C98B-49F0-A67D-16EC45E35FDA}" dt="2019-12-09T21:39:11.339" v="330"/>
          <ac:spMkLst>
            <pc:docMk/>
            <pc:sldMk cId="2256729300" sldId="298"/>
            <ac:spMk id="7" creationId="{03E8462A-FEBA-4848-81CC-3F8DA3E477BE}"/>
          </ac:spMkLst>
        </pc:spChg>
        <pc:spChg chg="add del">
          <ac:chgData name="Swapnil Sude" userId="6e4e84299ca9e02a" providerId="LiveId" clId="{FCF47725-C98B-49F0-A67D-16EC45E35FDA}" dt="2019-12-09T21:39:11.339" v="330"/>
          <ac:spMkLst>
            <pc:docMk/>
            <pc:sldMk cId="2256729300" sldId="298"/>
            <ac:spMk id="20" creationId="{7941F9B1-B01B-4A84-89D9-B169AEB4E456}"/>
          </ac:spMkLst>
        </pc:spChg>
        <pc:grpChg chg="add del">
          <ac:chgData name="Swapnil Sude" userId="6e4e84299ca9e02a" providerId="LiveId" clId="{FCF47725-C98B-49F0-A67D-16EC45E35FDA}" dt="2019-12-09T21:39:11.339" v="330"/>
          <ac:grpSpMkLst>
            <pc:docMk/>
            <pc:sldMk cId="2256729300" sldId="298"/>
            <ac:grpSpMk id="9" creationId="{2109F83F-40FE-4DB3-84CC-09FB3340D06D}"/>
          </ac:grpSpMkLst>
        </pc:grpChg>
      </pc:sldChg>
      <pc:sldChg chg="modSp mod">
        <pc:chgData name="Swapnil Sude" userId="6e4e84299ca9e02a" providerId="LiveId" clId="{FCF47725-C98B-49F0-A67D-16EC45E35FDA}" dt="2019-12-09T21:40:03.427" v="372" actId="20577"/>
        <pc:sldMkLst>
          <pc:docMk/>
          <pc:sldMk cId="413832445" sldId="303"/>
        </pc:sldMkLst>
        <pc:spChg chg="mod">
          <ac:chgData name="Swapnil Sude" userId="6e4e84299ca9e02a" providerId="LiveId" clId="{FCF47725-C98B-49F0-A67D-16EC45E35FDA}" dt="2019-12-09T21:40:03.427" v="372" actId="20577"/>
          <ac:spMkLst>
            <pc:docMk/>
            <pc:sldMk cId="413832445" sldId="303"/>
            <ac:spMk id="3" creationId="{B6BE3F73-5291-470C-AE9D-C85A07A73E46}"/>
          </ac:spMkLst>
        </pc:spChg>
      </pc:sldChg>
      <pc:sldChg chg="addSp delSp modSp add del mod delDesignElem">
        <pc:chgData name="Swapnil Sude" userId="6e4e84299ca9e02a" providerId="LiveId" clId="{FCF47725-C98B-49F0-A67D-16EC45E35FDA}" dt="2019-12-09T23:50:20.057" v="728" actId="732"/>
        <pc:sldMkLst>
          <pc:docMk/>
          <pc:sldMk cId="646025658" sldId="305"/>
        </pc:sldMkLst>
        <pc:spChg chg="add del">
          <ac:chgData name="Swapnil Sude" userId="6e4e84299ca9e02a" providerId="LiveId" clId="{FCF47725-C98B-49F0-A67D-16EC45E35FDA}" dt="2019-12-09T21:39:11.339" v="330"/>
          <ac:spMkLst>
            <pc:docMk/>
            <pc:sldMk cId="646025658" sldId="305"/>
            <ac:spMk id="7" creationId="{03E8462A-FEBA-4848-81CC-3F8DA3E477BE}"/>
          </ac:spMkLst>
        </pc:spChg>
        <pc:spChg chg="add del">
          <ac:chgData name="Swapnil Sude" userId="6e4e84299ca9e02a" providerId="LiveId" clId="{FCF47725-C98B-49F0-A67D-16EC45E35FDA}" dt="2019-12-09T21:39:11.339" v="330"/>
          <ac:spMkLst>
            <pc:docMk/>
            <pc:sldMk cId="646025658" sldId="305"/>
            <ac:spMk id="20" creationId="{7941F9B1-B01B-4A84-89D9-B169AEB4E456}"/>
          </ac:spMkLst>
        </pc:spChg>
        <pc:grpChg chg="add del">
          <ac:chgData name="Swapnil Sude" userId="6e4e84299ca9e02a" providerId="LiveId" clId="{FCF47725-C98B-49F0-A67D-16EC45E35FDA}" dt="2019-12-09T21:39:11.339" v="330"/>
          <ac:grpSpMkLst>
            <pc:docMk/>
            <pc:sldMk cId="646025658" sldId="305"/>
            <ac:grpSpMk id="9" creationId="{2109F83F-40FE-4DB3-84CC-09FB3340D06D}"/>
          </ac:grpSpMkLst>
        </pc:grpChg>
        <pc:picChg chg="del mod modCrop">
          <ac:chgData name="Swapnil Sude" userId="6e4e84299ca9e02a" providerId="LiveId" clId="{FCF47725-C98B-49F0-A67D-16EC45E35FDA}" dt="2019-12-09T23:08:39.621" v="680" actId="478"/>
          <ac:picMkLst>
            <pc:docMk/>
            <pc:sldMk cId="646025658" sldId="305"/>
            <ac:picMk id="2" creationId="{0C34073A-3446-4725-9E2A-34E55BD2C706}"/>
          </ac:picMkLst>
        </pc:picChg>
        <pc:picChg chg="add mod modCrop">
          <ac:chgData name="Swapnil Sude" userId="6e4e84299ca9e02a" providerId="LiveId" clId="{FCF47725-C98B-49F0-A67D-16EC45E35FDA}" dt="2019-12-09T23:50:20.057" v="728" actId="732"/>
          <ac:picMkLst>
            <pc:docMk/>
            <pc:sldMk cId="646025658" sldId="305"/>
            <ac:picMk id="3" creationId="{77A4599C-FD2B-4BC4-9473-7A8ED9976247}"/>
          </ac:picMkLst>
        </pc:picChg>
      </pc:sldChg>
      <pc:sldChg chg="addSp delSp delDesignElem">
        <pc:chgData name="Swapnil Sude" userId="6e4e84299ca9e02a" providerId="LiveId" clId="{FCF47725-C98B-49F0-A67D-16EC45E35FDA}" dt="2019-12-09T21:39:11.339" v="330"/>
        <pc:sldMkLst>
          <pc:docMk/>
          <pc:sldMk cId="2407204270" sldId="306"/>
        </pc:sldMkLst>
        <pc:spChg chg="add del">
          <ac:chgData name="Swapnil Sude" userId="6e4e84299ca9e02a" providerId="LiveId" clId="{FCF47725-C98B-49F0-A67D-16EC45E35FDA}" dt="2019-12-09T21:39:11.339" v="330"/>
          <ac:spMkLst>
            <pc:docMk/>
            <pc:sldMk cId="2407204270" sldId="306"/>
            <ac:spMk id="21" creationId="{03E8462A-FEBA-4848-81CC-3F8DA3E477BE}"/>
          </ac:spMkLst>
        </pc:spChg>
        <pc:spChg chg="add del">
          <ac:chgData name="Swapnil Sude" userId="6e4e84299ca9e02a" providerId="LiveId" clId="{FCF47725-C98B-49F0-A67D-16EC45E35FDA}" dt="2019-12-09T21:39:11.339" v="330"/>
          <ac:spMkLst>
            <pc:docMk/>
            <pc:sldMk cId="2407204270" sldId="306"/>
            <ac:spMk id="34" creationId="{7941F9B1-B01B-4A84-89D9-B169AEB4E456}"/>
          </ac:spMkLst>
        </pc:spChg>
        <pc:grpChg chg="add del">
          <ac:chgData name="Swapnil Sude" userId="6e4e84299ca9e02a" providerId="LiveId" clId="{FCF47725-C98B-49F0-A67D-16EC45E35FDA}" dt="2019-12-09T21:39:11.339" v="330"/>
          <ac:grpSpMkLst>
            <pc:docMk/>
            <pc:sldMk cId="2407204270" sldId="306"/>
            <ac:grpSpMk id="9" creationId="{5F054EF5-EFE6-45A2-834C-0F0931F39F1E}"/>
          </ac:grpSpMkLst>
        </pc:grpChg>
        <pc:grpChg chg="add del">
          <ac:chgData name="Swapnil Sude" userId="6e4e84299ca9e02a" providerId="LiveId" clId="{FCF47725-C98B-49F0-A67D-16EC45E35FDA}" dt="2019-12-09T21:39:11.339" v="330"/>
          <ac:grpSpMkLst>
            <pc:docMk/>
            <pc:sldMk cId="2407204270" sldId="306"/>
            <ac:grpSpMk id="23" creationId="{2109F83F-40FE-4DB3-84CC-09FB3340D06D}"/>
          </ac:grpSpMkLst>
        </pc:grpChg>
      </pc:sldChg>
      <pc:sldChg chg="addSp delSp delDesignElem">
        <pc:chgData name="Swapnil Sude" userId="6e4e84299ca9e02a" providerId="LiveId" clId="{FCF47725-C98B-49F0-A67D-16EC45E35FDA}" dt="2019-12-09T21:39:11.339" v="330"/>
        <pc:sldMkLst>
          <pc:docMk/>
          <pc:sldMk cId="2566884127" sldId="307"/>
        </pc:sldMkLst>
        <pc:spChg chg="add del">
          <ac:chgData name="Swapnil Sude" userId="6e4e84299ca9e02a" providerId="LiveId" clId="{FCF47725-C98B-49F0-A67D-16EC45E35FDA}" dt="2019-12-09T21:39:11.339" v="330"/>
          <ac:spMkLst>
            <pc:docMk/>
            <pc:sldMk cId="2566884127" sldId="307"/>
            <ac:spMk id="21" creationId="{03E8462A-FEBA-4848-81CC-3F8DA3E477BE}"/>
          </ac:spMkLst>
        </pc:spChg>
        <pc:spChg chg="add del">
          <ac:chgData name="Swapnil Sude" userId="6e4e84299ca9e02a" providerId="LiveId" clId="{FCF47725-C98B-49F0-A67D-16EC45E35FDA}" dt="2019-12-09T21:39:11.339" v="330"/>
          <ac:spMkLst>
            <pc:docMk/>
            <pc:sldMk cId="2566884127" sldId="307"/>
            <ac:spMk id="34" creationId="{7941F9B1-B01B-4A84-89D9-B169AEB4E456}"/>
          </ac:spMkLst>
        </pc:spChg>
        <pc:grpChg chg="add del">
          <ac:chgData name="Swapnil Sude" userId="6e4e84299ca9e02a" providerId="LiveId" clId="{FCF47725-C98B-49F0-A67D-16EC45E35FDA}" dt="2019-12-09T21:39:11.339" v="330"/>
          <ac:grpSpMkLst>
            <pc:docMk/>
            <pc:sldMk cId="2566884127" sldId="307"/>
            <ac:grpSpMk id="9" creationId="{5F054EF5-EFE6-45A2-834C-0F0931F39F1E}"/>
          </ac:grpSpMkLst>
        </pc:grpChg>
        <pc:grpChg chg="add del">
          <ac:chgData name="Swapnil Sude" userId="6e4e84299ca9e02a" providerId="LiveId" clId="{FCF47725-C98B-49F0-A67D-16EC45E35FDA}" dt="2019-12-09T21:39:11.339" v="330"/>
          <ac:grpSpMkLst>
            <pc:docMk/>
            <pc:sldMk cId="2566884127" sldId="307"/>
            <ac:grpSpMk id="23" creationId="{2109F83F-40FE-4DB3-84CC-09FB3340D06D}"/>
          </ac:grpSpMkLst>
        </pc:grpChg>
      </pc:sldChg>
      <pc:sldChg chg="addSp delSp modSp add del mod setBg delDesignElem">
        <pc:chgData name="Swapnil Sude" userId="6e4e84299ca9e02a" providerId="LiveId" clId="{FCF47725-C98B-49F0-A67D-16EC45E35FDA}" dt="2019-12-10T00:14:18.805" v="737" actId="26606"/>
        <pc:sldMkLst>
          <pc:docMk/>
          <pc:sldMk cId="2725262285" sldId="308"/>
        </pc:sldMkLst>
        <pc:spChg chg="add del mod">
          <ac:chgData name="Swapnil Sude" userId="6e4e84299ca9e02a" providerId="LiveId" clId="{FCF47725-C98B-49F0-A67D-16EC45E35FDA}" dt="2019-12-10T00:14:10.536" v="735" actId="478"/>
          <ac:spMkLst>
            <pc:docMk/>
            <pc:sldMk cId="2725262285" sldId="308"/>
            <ac:spMk id="3" creationId="{07351EB1-8AD2-45E8-9279-19548E21FB62}"/>
          </ac:spMkLst>
        </pc:spChg>
        <pc:spChg chg="add del">
          <ac:chgData name="Swapnil Sude" userId="6e4e84299ca9e02a" providerId="LiveId" clId="{FCF47725-C98B-49F0-A67D-16EC45E35FDA}" dt="2019-12-10T00:14:18.805" v="737" actId="26606"/>
          <ac:spMkLst>
            <pc:docMk/>
            <pc:sldMk cId="2725262285" sldId="308"/>
            <ac:spMk id="22" creationId="{03E8462A-FEBA-4848-81CC-3F8DA3E477BE}"/>
          </ac:spMkLst>
        </pc:spChg>
        <pc:spChg chg="add del">
          <ac:chgData name="Swapnil Sude" userId="6e4e84299ca9e02a" providerId="LiveId" clId="{FCF47725-C98B-49F0-A67D-16EC45E35FDA}" dt="2019-12-10T00:14:18.805" v="737" actId="26606"/>
          <ac:spMkLst>
            <pc:docMk/>
            <pc:sldMk cId="2725262285" sldId="308"/>
            <ac:spMk id="35" creationId="{7941F9B1-B01B-4A84-89D9-B169AEB4E456}"/>
          </ac:spMkLst>
        </pc:spChg>
        <pc:spChg chg="add del">
          <ac:chgData name="Swapnil Sude" userId="6e4e84299ca9e02a" providerId="LiveId" clId="{FCF47725-C98B-49F0-A67D-16EC45E35FDA}" dt="2019-12-10T00:14:18.805" v="737" actId="26606"/>
          <ac:spMkLst>
            <pc:docMk/>
            <pc:sldMk cId="2725262285" sldId="308"/>
            <ac:spMk id="52" creationId="{21029ED5-F105-4DD2-99C8-1E4422817978}"/>
          </ac:spMkLst>
        </pc:spChg>
        <pc:spChg chg="add del">
          <ac:chgData name="Swapnil Sude" userId="6e4e84299ca9e02a" providerId="LiveId" clId="{FCF47725-C98B-49F0-A67D-16EC45E35FDA}" dt="2019-12-10T00:14:18.805" v="737" actId="26606"/>
          <ac:spMkLst>
            <pc:docMk/>
            <pc:sldMk cId="2725262285" sldId="308"/>
            <ac:spMk id="65" creationId="{5C9652B3-A450-4ED6-8FBF-F536BA60B4D8}"/>
          </ac:spMkLst>
        </pc:spChg>
        <pc:grpChg chg="add del">
          <ac:chgData name="Swapnil Sude" userId="6e4e84299ca9e02a" providerId="LiveId" clId="{FCF47725-C98B-49F0-A67D-16EC45E35FDA}" dt="2019-12-10T00:14:18.805" v="737" actId="26606"/>
          <ac:grpSpMkLst>
            <pc:docMk/>
            <pc:sldMk cId="2725262285" sldId="308"/>
            <ac:grpSpMk id="10" creationId="{5F054EF5-EFE6-45A2-834C-0F0931F39F1E}"/>
          </ac:grpSpMkLst>
        </pc:grpChg>
        <pc:grpChg chg="add del">
          <ac:chgData name="Swapnil Sude" userId="6e4e84299ca9e02a" providerId="LiveId" clId="{FCF47725-C98B-49F0-A67D-16EC45E35FDA}" dt="2019-12-10T00:14:18.805" v="737" actId="26606"/>
          <ac:grpSpMkLst>
            <pc:docMk/>
            <pc:sldMk cId="2725262285" sldId="308"/>
            <ac:grpSpMk id="24" creationId="{2109F83F-40FE-4DB3-84CC-09FB3340D06D}"/>
          </ac:grpSpMkLst>
        </pc:grpChg>
        <pc:grpChg chg="add del">
          <ac:chgData name="Swapnil Sude" userId="6e4e84299ca9e02a" providerId="LiveId" clId="{FCF47725-C98B-49F0-A67D-16EC45E35FDA}" dt="2019-12-10T00:14:18.805" v="737" actId="26606"/>
          <ac:grpSpMkLst>
            <pc:docMk/>
            <pc:sldMk cId="2725262285" sldId="308"/>
            <ac:grpSpMk id="40" creationId="{DDE8DE2B-61C1-46D5-BEB8-521321C182C4}"/>
          </ac:grpSpMkLst>
        </pc:grpChg>
        <pc:grpChg chg="add del">
          <ac:chgData name="Swapnil Sude" userId="6e4e84299ca9e02a" providerId="LiveId" clId="{FCF47725-C98B-49F0-A67D-16EC45E35FDA}" dt="2019-12-10T00:14:18.805" v="737" actId="26606"/>
          <ac:grpSpMkLst>
            <pc:docMk/>
            <pc:sldMk cId="2725262285" sldId="308"/>
            <ac:grpSpMk id="54" creationId="{2D621E68-BF28-4A1C-B1A2-4E55E139E79A}"/>
          </ac:grpSpMkLst>
        </pc:grpChg>
        <pc:picChg chg="add mod">
          <ac:chgData name="Swapnil Sude" userId="6e4e84299ca9e02a" providerId="LiveId" clId="{FCF47725-C98B-49F0-A67D-16EC45E35FDA}" dt="2019-12-10T00:14:18.805" v="737" actId="26606"/>
          <ac:picMkLst>
            <pc:docMk/>
            <pc:sldMk cId="2725262285" sldId="308"/>
            <ac:picMk id="4" creationId="{943E948F-B3AE-46C5-99F3-7904F53B7BE7}"/>
          </ac:picMkLst>
        </pc:picChg>
        <pc:picChg chg="del">
          <ac:chgData name="Swapnil Sude" userId="6e4e84299ca9e02a" providerId="LiveId" clId="{FCF47725-C98B-49F0-A67D-16EC45E35FDA}" dt="2019-12-10T00:13:34.369" v="731" actId="478"/>
          <ac:picMkLst>
            <pc:docMk/>
            <pc:sldMk cId="2725262285" sldId="308"/>
            <ac:picMk id="5" creationId="{A223D473-B5D3-49B3-BEE0-862948F71DE4}"/>
          </ac:picMkLst>
        </pc:picChg>
      </pc:sldChg>
      <pc:sldChg chg="addSp delSp delDesignElem">
        <pc:chgData name="Swapnil Sude" userId="6e4e84299ca9e02a" providerId="LiveId" clId="{FCF47725-C98B-49F0-A67D-16EC45E35FDA}" dt="2019-12-09T21:39:11.339" v="330"/>
        <pc:sldMkLst>
          <pc:docMk/>
          <pc:sldMk cId="1297497492" sldId="309"/>
        </pc:sldMkLst>
        <pc:spChg chg="add del">
          <ac:chgData name="Swapnil Sude" userId="6e4e84299ca9e02a" providerId="LiveId" clId="{FCF47725-C98B-49F0-A67D-16EC45E35FDA}" dt="2019-12-09T21:39:11.339" v="330"/>
          <ac:spMkLst>
            <pc:docMk/>
            <pc:sldMk cId="1297497492" sldId="309"/>
            <ac:spMk id="11" creationId="{9F4444CE-BC8D-4D61-B303-4C05614E62AB}"/>
          </ac:spMkLst>
        </pc:spChg>
        <pc:spChg chg="add del">
          <ac:chgData name="Swapnil Sude" userId="6e4e84299ca9e02a" providerId="LiveId" clId="{FCF47725-C98B-49F0-A67D-16EC45E35FDA}" dt="2019-12-09T21:39:11.339" v="330"/>
          <ac:spMkLst>
            <pc:docMk/>
            <pc:sldMk cId="1297497492" sldId="309"/>
            <ac:spMk id="13" creationId="{62423CA5-E2E1-4789-B759-9906C1C94063}"/>
          </ac:spMkLst>
        </pc:spChg>
        <pc:spChg chg="add del">
          <ac:chgData name="Swapnil Sude" userId="6e4e84299ca9e02a" providerId="LiveId" clId="{FCF47725-C98B-49F0-A67D-16EC45E35FDA}" dt="2019-12-09T21:39:11.339" v="330"/>
          <ac:spMkLst>
            <pc:docMk/>
            <pc:sldMk cId="1297497492" sldId="309"/>
            <ac:spMk id="15" creationId="{73772B81-181F-48B7-8826-4D9686D15DF5}"/>
          </ac:spMkLst>
        </pc:spChg>
        <pc:spChg chg="add del">
          <ac:chgData name="Swapnil Sude" userId="6e4e84299ca9e02a" providerId="LiveId" clId="{FCF47725-C98B-49F0-A67D-16EC45E35FDA}" dt="2019-12-09T21:39:11.339" v="330"/>
          <ac:spMkLst>
            <pc:docMk/>
            <pc:sldMk cId="1297497492" sldId="309"/>
            <ac:spMk id="17" creationId="{B2205F6E-03C6-4E92-877C-E2482F6599AA}"/>
          </ac:spMkLst>
        </pc:spChg>
      </pc:sldChg>
      <pc:sldChg chg="modSp mod">
        <pc:chgData name="Swapnil Sude" userId="6e4e84299ca9e02a" providerId="LiveId" clId="{FCF47725-C98B-49F0-A67D-16EC45E35FDA}" dt="2019-12-10T00:27:02.917" v="753" actId="1076"/>
        <pc:sldMkLst>
          <pc:docMk/>
          <pc:sldMk cId="3499236819" sldId="312"/>
        </pc:sldMkLst>
        <pc:spChg chg="mod">
          <ac:chgData name="Swapnil Sude" userId="6e4e84299ca9e02a" providerId="LiveId" clId="{FCF47725-C98B-49F0-A67D-16EC45E35FDA}" dt="2019-12-10T00:27:02.917" v="753" actId="1076"/>
          <ac:spMkLst>
            <pc:docMk/>
            <pc:sldMk cId="3499236819" sldId="312"/>
            <ac:spMk id="2" creationId="{F5083F8E-E767-4A04-B4E4-C659F3254850}"/>
          </ac:spMkLst>
        </pc:spChg>
      </pc:sldChg>
      <pc:sldChg chg="modSp mod">
        <pc:chgData name="Swapnil Sude" userId="6e4e84299ca9e02a" providerId="LiveId" clId="{FCF47725-C98B-49F0-A67D-16EC45E35FDA}" dt="2019-12-14T16:52:13.962" v="766" actId="2711"/>
        <pc:sldMkLst>
          <pc:docMk/>
          <pc:sldMk cId="4277100244" sldId="315"/>
        </pc:sldMkLst>
        <pc:spChg chg="mod">
          <ac:chgData name="Swapnil Sude" userId="6e4e84299ca9e02a" providerId="LiveId" clId="{FCF47725-C98B-49F0-A67D-16EC45E35FDA}" dt="2019-12-14T16:52:07.947" v="765" actId="2711"/>
          <ac:spMkLst>
            <pc:docMk/>
            <pc:sldMk cId="4277100244" sldId="315"/>
            <ac:spMk id="2" creationId="{8E495CBA-A62F-4D39-9281-B0B751612E06}"/>
          </ac:spMkLst>
        </pc:spChg>
        <pc:spChg chg="mod">
          <ac:chgData name="Swapnil Sude" userId="6e4e84299ca9e02a" providerId="LiveId" clId="{FCF47725-C98B-49F0-A67D-16EC45E35FDA}" dt="2019-12-14T16:52:13.962" v="766" actId="2711"/>
          <ac:spMkLst>
            <pc:docMk/>
            <pc:sldMk cId="4277100244" sldId="315"/>
            <ac:spMk id="3" creationId="{62C7D044-8562-4A2B-8C31-3B62034711ED}"/>
          </ac:spMkLst>
        </pc:spChg>
      </pc:sldChg>
      <pc:sldChg chg="addSp delSp modSp mod">
        <pc:chgData name="Swapnil Sude" userId="6e4e84299ca9e02a" providerId="LiveId" clId="{FCF47725-C98B-49F0-A67D-16EC45E35FDA}" dt="2019-12-10T00:23:54.437" v="752" actId="14100"/>
        <pc:sldMkLst>
          <pc:docMk/>
          <pc:sldMk cId="3410006116" sldId="317"/>
        </pc:sldMkLst>
        <pc:spChg chg="add mod">
          <ac:chgData name="Swapnil Sude" userId="6e4e84299ca9e02a" providerId="LiveId" clId="{FCF47725-C98B-49F0-A67D-16EC45E35FDA}" dt="2019-12-09T21:45:36.627" v="660" actId="1076"/>
          <ac:spMkLst>
            <pc:docMk/>
            <pc:sldMk cId="3410006116" sldId="317"/>
            <ac:spMk id="2" creationId="{C6053A1A-62BB-4BAF-BDBA-ED16D4AE628A}"/>
          </ac:spMkLst>
        </pc:spChg>
        <pc:spChg chg="add del mod">
          <ac:chgData name="Swapnil Sude" userId="6e4e84299ca9e02a" providerId="LiveId" clId="{FCF47725-C98B-49F0-A67D-16EC45E35FDA}" dt="2019-12-09T21:44:11.360" v="551" actId="767"/>
          <ac:spMkLst>
            <pc:docMk/>
            <pc:sldMk cId="3410006116" sldId="317"/>
            <ac:spMk id="3" creationId="{110212B6-5313-4EFF-A486-682A7DA53C81}"/>
          </ac:spMkLst>
        </pc:spChg>
        <pc:spChg chg="add mod">
          <ac:chgData name="Swapnil Sude" userId="6e4e84299ca9e02a" providerId="LiveId" clId="{FCF47725-C98B-49F0-A67D-16EC45E35FDA}" dt="2019-12-09T21:46:21.856" v="667" actId="1076"/>
          <ac:spMkLst>
            <pc:docMk/>
            <pc:sldMk cId="3410006116" sldId="317"/>
            <ac:spMk id="4" creationId="{32712AC2-2B89-4391-A87A-8B638C7C755E}"/>
          </ac:spMkLst>
        </pc:spChg>
        <pc:spChg chg="add mod">
          <ac:chgData name="Swapnil Sude" userId="6e4e84299ca9e02a" providerId="LiveId" clId="{FCF47725-C98B-49F0-A67D-16EC45E35FDA}" dt="2019-12-09T21:45:36.627" v="660" actId="1076"/>
          <ac:spMkLst>
            <pc:docMk/>
            <pc:sldMk cId="3410006116" sldId="317"/>
            <ac:spMk id="6" creationId="{913270AC-5438-401C-B958-8B21685A8EBA}"/>
          </ac:spMkLst>
        </pc:spChg>
        <pc:spChg chg="add mod">
          <ac:chgData name="Swapnil Sude" userId="6e4e84299ca9e02a" providerId="LiveId" clId="{FCF47725-C98B-49F0-A67D-16EC45E35FDA}" dt="2019-12-09T21:45:36.627" v="660" actId="1076"/>
          <ac:spMkLst>
            <pc:docMk/>
            <pc:sldMk cId="3410006116" sldId="317"/>
            <ac:spMk id="7" creationId="{0D529E55-830E-4385-99CB-E29E3104140F}"/>
          </ac:spMkLst>
        </pc:spChg>
        <pc:spChg chg="add mod">
          <ac:chgData name="Swapnil Sude" userId="6e4e84299ca9e02a" providerId="LiveId" clId="{FCF47725-C98B-49F0-A67D-16EC45E35FDA}" dt="2019-12-09T21:46:08.706" v="664" actId="1076"/>
          <ac:spMkLst>
            <pc:docMk/>
            <pc:sldMk cId="3410006116" sldId="317"/>
            <ac:spMk id="8" creationId="{79190DCC-7373-4781-AEBB-3C6E1F8FE94B}"/>
          </ac:spMkLst>
        </pc:spChg>
        <pc:spChg chg="add mod">
          <ac:chgData name="Swapnil Sude" userId="6e4e84299ca9e02a" providerId="LiveId" clId="{FCF47725-C98B-49F0-A67D-16EC45E35FDA}" dt="2019-12-09T21:46:13.943" v="666" actId="1076"/>
          <ac:spMkLst>
            <pc:docMk/>
            <pc:sldMk cId="3410006116" sldId="317"/>
            <ac:spMk id="9" creationId="{B1B3EC1D-0309-496E-8E06-B558638B6B9B}"/>
          </ac:spMkLst>
        </pc:spChg>
        <pc:picChg chg="mod">
          <ac:chgData name="Swapnil Sude" userId="6e4e84299ca9e02a" providerId="LiveId" clId="{FCF47725-C98B-49F0-A67D-16EC45E35FDA}" dt="2019-12-10T00:23:54.437" v="752" actId="14100"/>
          <ac:picMkLst>
            <pc:docMk/>
            <pc:sldMk cId="3410006116" sldId="317"/>
            <ac:picMk id="5" creationId="{EE45673E-375B-4865-8B84-C8FA63B0DC51}"/>
          </ac:picMkLst>
        </pc:picChg>
      </pc:sldChg>
      <pc:sldChg chg="modSp del mod">
        <pc:chgData name="Swapnil Sude" userId="6e4e84299ca9e02a" providerId="LiveId" clId="{FCF47725-C98B-49F0-A67D-16EC45E35FDA}" dt="2019-12-09T21:35:58.280" v="188" actId="47"/>
        <pc:sldMkLst>
          <pc:docMk/>
          <pc:sldMk cId="1617514517" sldId="318"/>
        </pc:sldMkLst>
        <pc:picChg chg="mod modCrop">
          <ac:chgData name="Swapnil Sude" userId="6e4e84299ca9e02a" providerId="LiveId" clId="{FCF47725-C98B-49F0-A67D-16EC45E35FDA}" dt="2019-12-09T21:30:56.418" v="6" actId="732"/>
          <ac:picMkLst>
            <pc:docMk/>
            <pc:sldMk cId="1617514517" sldId="318"/>
            <ac:picMk id="3" creationId="{EAFE41A5-D8FA-4BA9-8962-FC535226B4A7}"/>
          </ac:picMkLst>
        </pc:picChg>
      </pc:sldChg>
      <pc:sldChg chg="modSp del mod">
        <pc:chgData name="Swapnil Sude" userId="6e4e84299ca9e02a" providerId="LiveId" clId="{FCF47725-C98B-49F0-A67D-16EC45E35FDA}" dt="2019-12-09T21:36:40.547" v="192" actId="47"/>
        <pc:sldMkLst>
          <pc:docMk/>
          <pc:sldMk cId="3742202107" sldId="319"/>
        </pc:sldMkLst>
        <pc:picChg chg="mod modCrop">
          <ac:chgData name="Swapnil Sude" userId="6e4e84299ca9e02a" providerId="LiveId" clId="{FCF47725-C98B-49F0-A67D-16EC45E35FDA}" dt="2019-12-09T21:36:24.920" v="189" actId="732"/>
          <ac:picMkLst>
            <pc:docMk/>
            <pc:sldMk cId="3742202107" sldId="319"/>
            <ac:picMk id="3" creationId="{23030676-F1AE-41AB-8A55-6875697D39B9}"/>
          </ac:picMkLst>
        </pc:picChg>
      </pc:sldChg>
      <pc:sldChg chg="addSp delSp modSp add mod">
        <pc:chgData name="Swapnil Sude" userId="6e4e84299ca9e02a" providerId="LiveId" clId="{FCF47725-C98B-49F0-A67D-16EC45E35FDA}" dt="2019-12-10T00:23:13.487" v="748" actId="1076"/>
        <pc:sldMkLst>
          <pc:docMk/>
          <pc:sldMk cId="2601323705" sldId="321"/>
        </pc:sldMkLst>
        <pc:spChg chg="add del mod">
          <ac:chgData name="Swapnil Sude" userId="6e4e84299ca9e02a" providerId="LiveId" clId="{FCF47725-C98B-49F0-A67D-16EC45E35FDA}" dt="2019-12-09T21:32:30.497" v="13"/>
          <ac:spMkLst>
            <pc:docMk/>
            <pc:sldMk cId="2601323705" sldId="321"/>
            <ac:spMk id="3" creationId="{4608C5CF-6584-4C18-8235-2623D4842EE2}"/>
          </ac:spMkLst>
        </pc:spChg>
        <pc:spChg chg="add mod">
          <ac:chgData name="Swapnil Sude" userId="6e4e84299ca9e02a" providerId="LiveId" clId="{FCF47725-C98B-49F0-A67D-16EC45E35FDA}" dt="2019-12-10T00:23:05.980" v="747" actId="1076"/>
          <ac:spMkLst>
            <pc:docMk/>
            <pc:sldMk cId="2601323705" sldId="321"/>
            <ac:spMk id="4" creationId="{99745E0F-56CC-480A-82EA-1EE180841836}"/>
          </ac:spMkLst>
        </pc:spChg>
        <pc:picChg chg="add mod">
          <ac:chgData name="Swapnil Sude" userId="6e4e84299ca9e02a" providerId="LiveId" clId="{FCF47725-C98B-49F0-A67D-16EC45E35FDA}" dt="2019-12-10T00:23:13.487" v="748" actId="1076"/>
          <ac:picMkLst>
            <pc:docMk/>
            <pc:sldMk cId="2601323705" sldId="321"/>
            <ac:picMk id="2" creationId="{2D6CC482-4716-46E9-AA5A-38086F82540E}"/>
          </ac:picMkLst>
        </pc:picChg>
      </pc:sldChg>
      <pc:sldChg chg="addSp modSp add mod">
        <pc:chgData name="Swapnil Sude" userId="6e4e84299ca9e02a" providerId="LiveId" clId="{FCF47725-C98B-49F0-A67D-16EC45E35FDA}" dt="2019-12-10T00:23:25.343" v="750" actId="1076"/>
        <pc:sldMkLst>
          <pc:docMk/>
          <pc:sldMk cId="2060416475" sldId="322"/>
        </pc:sldMkLst>
        <pc:spChg chg="add mod">
          <ac:chgData name="Swapnil Sude" userId="6e4e84299ca9e02a" providerId="LiveId" clId="{FCF47725-C98B-49F0-A67D-16EC45E35FDA}" dt="2019-12-10T00:23:21.347" v="749" actId="1076"/>
          <ac:spMkLst>
            <pc:docMk/>
            <pc:sldMk cId="2060416475" sldId="322"/>
            <ac:spMk id="3" creationId="{583F5AE0-1550-445F-9963-CBAE4C644656}"/>
          </ac:spMkLst>
        </pc:spChg>
        <pc:picChg chg="add mod">
          <ac:chgData name="Swapnil Sude" userId="6e4e84299ca9e02a" providerId="LiveId" clId="{FCF47725-C98B-49F0-A67D-16EC45E35FDA}" dt="2019-12-10T00:23:25.343" v="750" actId="1076"/>
          <ac:picMkLst>
            <pc:docMk/>
            <pc:sldMk cId="2060416475" sldId="322"/>
            <ac:picMk id="2" creationId="{BC932CC6-F62D-4DA2-B8D0-35B281189254}"/>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E2D61DD-0F33-4A13-B9BE-361CF0C08465}"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335FBC48-4D54-4A7C-94A6-BA8057935FB5}">
      <dgm:prSet/>
      <dgm:spPr/>
      <dgm:t>
        <a:bodyPr/>
        <a:lstStyle/>
        <a:p>
          <a:r>
            <a:rPr lang="en-US" dirty="0">
              <a:latin typeface="Times New Roman" panose="02020603050405020304" pitchFamily="18" charset="0"/>
              <a:cs typeface="Times New Roman" panose="02020603050405020304" pitchFamily="18" charset="0"/>
            </a:rPr>
            <a:t>ENTROPY</a:t>
          </a:r>
        </a:p>
      </dgm:t>
    </dgm:pt>
    <dgm:pt modelId="{BF98AA6A-9577-468D-8168-34E3D2054EDE}" type="parTrans" cxnId="{53898C31-095B-4822-9796-D04823307BE2}">
      <dgm:prSet/>
      <dgm:spPr/>
      <dgm:t>
        <a:bodyPr/>
        <a:lstStyle/>
        <a:p>
          <a:endParaRPr lang="en-US"/>
        </a:p>
      </dgm:t>
    </dgm:pt>
    <dgm:pt modelId="{2B07E248-4D29-4871-ACC3-8756D7E8C6C8}" type="sibTrans" cxnId="{53898C31-095B-4822-9796-D04823307BE2}">
      <dgm:prSet/>
      <dgm:spPr/>
      <dgm:t>
        <a:bodyPr/>
        <a:lstStyle/>
        <a:p>
          <a:endParaRPr lang="en-US"/>
        </a:p>
      </dgm:t>
    </dgm:pt>
    <dgm:pt modelId="{266CB660-DA2C-4163-8A1E-A32ECC4AC24E}">
      <dgm:prSet/>
      <dgm:spPr/>
      <dgm:t>
        <a:bodyPr/>
        <a:lstStyle/>
        <a:p>
          <a:r>
            <a:rPr lang="en-US">
              <a:latin typeface="Times New Roman" panose="02020603050405020304" pitchFamily="18" charset="0"/>
              <a:cs typeface="Times New Roman" panose="02020603050405020304" pitchFamily="18" charset="0"/>
            </a:rPr>
            <a:t>MACHINE LEARNING METHODS(SUPPORT VECTOR MACHINE)</a:t>
          </a:r>
        </a:p>
      </dgm:t>
    </dgm:pt>
    <dgm:pt modelId="{8F452DD6-476D-4D7C-91C4-55EAEEDCA3F1}" type="parTrans" cxnId="{5E82003F-883A-4AAE-8152-B2B67D50C7B7}">
      <dgm:prSet/>
      <dgm:spPr/>
      <dgm:t>
        <a:bodyPr/>
        <a:lstStyle/>
        <a:p>
          <a:endParaRPr lang="en-US"/>
        </a:p>
      </dgm:t>
    </dgm:pt>
    <dgm:pt modelId="{515DC757-2748-4BF0-B402-D311BF7F2770}" type="sibTrans" cxnId="{5E82003F-883A-4AAE-8152-B2B67D50C7B7}">
      <dgm:prSet/>
      <dgm:spPr/>
      <dgm:t>
        <a:bodyPr/>
        <a:lstStyle/>
        <a:p>
          <a:endParaRPr lang="en-US"/>
        </a:p>
      </dgm:t>
    </dgm:pt>
    <dgm:pt modelId="{602E5798-B776-4515-A9CF-18285A2D7698}" type="pres">
      <dgm:prSet presAssocID="{6E2D61DD-0F33-4A13-B9BE-361CF0C08465}" presName="root" presStyleCnt="0">
        <dgm:presLayoutVars>
          <dgm:dir/>
          <dgm:resizeHandles val="exact"/>
        </dgm:presLayoutVars>
      </dgm:prSet>
      <dgm:spPr/>
    </dgm:pt>
    <dgm:pt modelId="{F14A73ED-4F92-4D95-8470-6617012FFD86}" type="pres">
      <dgm:prSet presAssocID="{335FBC48-4D54-4A7C-94A6-BA8057935FB5}" presName="compNode" presStyleCnt="0"/>
      <dgm:spPr/>
    </dgm:pt>
    <dgm:pt modelId="{F643D1F3-FA21-4DB3-A7CC-D8B8FE927936}" type="pres">
      <dgm:prSet presAssocID="{335FBC48-4D54-4A7C-94A6-BA8057935FB5}" presName="bgRect" presStyleLbl="bgShp" presStyleIdx="0" presStyleCnt="2"/>
      <dgm:spPr/>
    </dgm:pt>
    <dgm:pt modelId="{FD0BF0C0-03E0-4FDB-B898-0AF692339284}" type="pres">
      <dgm:prSet presAssocID="{335FBC48-4D54-4A7C-94A6-BA8057935FB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tom"/>
        </a:ext>
      </dgm:extLst>
    </dgm:pt>
    <dgm:pt modelId="{C13A529D-BD72-47EF-AA9E-23896A3E2E43}" type="pres">
      <dgm:prSet presAssocID="{335FBC48-4D54-4A7C-94A6-BA8057935FB5}" presName="spaceRect" presStyleCnt="0"/>
      <dgm:spPr/>
    </dgm:pt>
    <dgm:pt modelId="{72C67916-7CF5-4F9E-9100-6446AD21A1A6}" type="pres">
      <dgm:prSet presAssocID="{335FBC48-4D54-4A7C-94A6-BA8057935FB5}" presName="parTx" presStyleLbl="revTx" presStyleIdx="0" presStyleCnt="2">
        <dgm:presLayoutVars>
          <dgm:chMax val="0"/>
          <dgm:chPref val="0"/>
        </dgm:presLayoutVars>
      </dgm:prSet>
      <dgm:spPr/>
    </dgm:pt>
    <dgm:pt modelId="{D600EE01-4E71-44E4-99A0-489D63CDD8E8}" type="pres">
      <dgm:prSet presAssocID="{2B07E248-4D29-4871-ACC3-8756D7E8C6C8}" presName="sibTrans" presStyleCnt="0"/>
      <dgm:spPr/>
    </dgm:pt>
    <dgm:pt modelId="{0D76B984-F7E9-490F-987D-7E7AC2FFFBBB}" type="pres">
      <dgm:prSet presAssocID="{266CB660-DA2C-4163-8A1E-A32ECC4AC24E}" presName="compNode" presStyleCnt="0"/>
      <dgm:spPr/>
    </dgm:pt>
    <dgm:pt modelId="{7C46C153-0098-49AA-B0F7-6F07DFEADD23}" type="pres">
      <dgm:prSet presAssocID="{266CB660-DA2C-4163-8A1E-A32ECC4AC24E}" presName="bgRect" presStyleLbl="bgShp" presStyleIdx="1" presStyleCnt="2"/>
      <dgm:spPr/>
    </dgm:pt>
    <dgm:pt modelId="{0622C3B0-739D-4CAE-AF15-8E6B17CE4D4B}" type="pres">
      <dgm:prSet presAssocID="{266CB660-DA2C-4163-8A1E-A32ECC4AC24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07DD12AB-91CA-42FB-89FC-D906CD1EF48D}" type="pres">
      <dgm:prSet presAssocID="{266CB660-DA2C-4163-8A1E-A32ECC4AC24E}" presName="spaceRect" presStyleCnt="0"/>
      <dgm:spPr/>
    </dgm:pt>
    <dgm:pt modelId="{DE7AAE6D-B2EF-4609-B50D-FFCBA6A70FE4}" type="pres">
      <dgm:prSet presAssocID="{266CB660-DA2C-4163-8A1E-A32ECC4AC24E}" presName="parTx" presStyleLbl="revTx" presStyleIdx="1" presStyleCnt="2">
        <dgm:presLayoutVars>
          <dgm:chMax val="0"/>
          <dgm:chPref val="0"/>
        </dgm:presLayoutVars>
      </dgm:prSet>
      <dgm:spPr/>
    </dgm:pt>
  </dgm:ptLst>
  <dgm:cxnLst>
    <dgm:cxn modelId="{8E367C08-F793-4E45-9764-E055B061C563}" type="presOf" srcId="{6E2D61DD-0F33-4A13-B9BE-361CF0C08465}" destId="{602E5798-B776-4515-A9CF-18285A2D7698}" srcOrd="0" destOrd="0" presId="urn:microsoft.com/office/officeart/2018/2/layout/IconVerticalSolidList"/>
    <dgm:cxn modelId="{53898C31-095B-4822-9796-D04823307BE2}" srcId="{6E2D61DD-0F33-4A13-B9BE-361CF0C08465}" destId="{335FBC48-4D54-4A7C-94A6-BA8057935FB5}" srcOrd="0" destOrd="0" parTransId="{BF98AA6A-9577-468D-8168-34E3D2054EDE}" sibTransId="{2B07E248-4D29-4871-ACC3-8756D7E8C6C8}"/>
    <dgm:cxn modelId="{5E82003F-883A-4AAE-8152-B2B67D50C7B7}" srcId="{6E2D61DD-0F33-4A13-B9BE-361CF0C08465}" destId="{266CB660-DA2C-4163-8A1E-A32ECC4AC24E}" srcOrd="1" destOrd="0" parTransId="{8F452DD6-476D-4D7C-91C4-55EAEEDCA3F1}" sibTransId="{515DC757-2748-4BF0-B402-D311BF7F2770}"/>
    <dgm:cxn modelId="{BA7F5A53-0832-4615-B3BE-1D5424D53650}" type="presOf" srcId="{335FBC48-4D54-4A7C-94A6-BA8057935FB5}" destId="{72C67916-7CF5-4F9E-9100-6446AD21A1A6}" srcOrd="0" destOrd="0" presId="urn:microsoft.com/office/officeart/2018/2/layout/IconVerticalSolidList"/>
    <dgm:cxn modelId="{E8B3E2FF-B007-4BB5-A01D-AC086E5B9C87}" type="presOf" srcId="{266CB660-DA2C-4163-8A1E-A32ECC4AC24E}" destId="{DE7AAE6D-B2EF-4609-B50D-FFCBA6A70FE4}" srcOrd="0" destOrd="0" presId="urn:microsoft.com/office/officeart/2018/2/layout/IconVerticalSolidList"/>
    <dgm:cxn modelId="{5A2646B2-3FEB-4723-AC37-14566C9FEB91}" type="presParOf" srcId="{602E5798-B776-4515-A9CF-18285A2D7698}" destId="{F14A73ED-4F92-4D95-8470-6617012FFD86}" srcOrd="0" destOrd="0" presId="urn:microsoft.com/office/officeart/2018/2/layout/IconVerticalSolidList"/>
    <dgm:cxn modelId="{52B76B9D-318B-40EC-AA1D-D9C03F7D4CDB}" type="presParOf" srcId="{F14A73ED-4F92-4D95-8470-6617012FFD86}" destId="{F643D1F3-FA21-4DB3-A7CC-D8B8FE927936}" srcOrd="0" destOrd="0" presId="urn:microsoft.com/office/officeart/2018/2/layout/IconVerticalSolidList"/>
    <dgm:cxn modelId="{E12A4DD3-570F-4AE3-B705-EDCD3A6C95DB}" type="presParOf" srcId="{F14A73ED-4F92-4D95-8470-6617012FFD86}" destId="{FD0BF0C0-03E0-4FDB-B898-0AF692339284}" srcOrd="1" destOrd="0" presId="urn:microsoft.com/office/officeart/2018/2/layout/IconVerticalSolidList"/>
    <dgm:cxn modelId="{D78F70B3-9FC9-41CD-8F0F-D5B5755BB5C3}" type="presParOf" srcId="{F14A73ED-4F92-4D95-8470-6617012FFD86}" destId="{C13A529D-BD72-47EF-AA9E-23896A3E2E43}" srcOrd="2" destOrd="0" presId="urn:microsoft.com/office/officeart/2018/2/layout/IconVerticalSolidList"/>
    <dgm:cxn modelId="{11970E5B-233B-43A9-A7D3-595E0A501D71}" type="presParOf" srcId="{F14A73ED-4F92-4D95-8470-6617012FFD86}" destId="{72C67916-7CF5-4F9E-9100-6446AD21A1A6}" srcOrd="3" destOrd="0" presId="urn:microsoft.com/office/officeart/2018/2/layout/IconVerticalSolidList"/>
    <dgm:cxn modelId="{534163EA-97E5-44FA-961A-A4D1B73B5B49}" type="presParOf" srcId="{602E5798-B776-4515-A9CF-18285A2D7698}" destId="{D600EE01-4E71-44E4-99A0-489D63CDD8E8}" srcOrd="1" destOrd="0" presId="urn:microsoft.com/office/officeart/2018/2/layout/IconVerticalSolidList"/>
    <dgm:cxn modelId="{848FB977-9130-4041-B884-D75E3B25B12B}" type="presParOf" srcId="{602E5798-B776-4515-A9CF-18285A2D7698}" destId="{0D76B984-F7E9-490F-987D-7E7AC2FFFBBB}" srcOrd="2" destOrd="0" presId="urn:microsoft.com/office/officeart/2018/2/layout/IconVerticalSolidList"/>
    <dgm:cxn modelId="{92F68F13-6DA9-4515-9C30-9A8F04619FDE}" type="presParOf" srcId="{0D76B984-F7E9-490F-987D-7E7AC2FFFBBB}" destId="{7C46C153-0098-49AA-B0F7-6F07DFEADD23}" srcOrd="0" destOrd="0" presId="urn:microsoft.com/office/officeart/2018/2/layout/IconVerticalSolidList"/>
    <dgm:cxn modelId="{D97A8138-DE55-47F5-A99E-9122421E4C5D}" type="presParOf" srcId="{0D76B984-F7E9-490F-987D-7E7AC2FFFBBB}" destId="{0622C3B0-739D-4CAE-AF15-8E6B17CE4D4B}" srcOrd="1" destOrd="0" presId="urn:microsoft.com/office/officeart/2018/2/layout/IconVerticalSolidList"/>
    <dgm:cxn modelId="{F405A0EF-A666-4545-90B4-2C7D47098D8C}" type="presParOf" srcId="{0D76B984-F7E9-490F-987D-7E7AC2FFFBBB}" destId="{07DD12AB-91CA-42FB-89FC-D906CD1EF48D}" srcOrd="2" destOrd="0" presId="urn:microsoft.com/office/officeart/2018/2/layout/IconVerticalSolidList"/>
    <dgm:cxn modelId="{19ED3E85-D308-44A4-AD9D-66ABE2D5F067}" type="presParOf" srcId="{0D76B984-F7E9-490F-987D-7E7AC2FFFBBB}" destId="{DE7AAE6D-B2EF-4609-B50D-FFCBA6A70FE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3D1F3-FA21-4DB3-A7CC-D8B8FE927936}">
      <dsp:nvSpPr>
        <dsp:cNvPr id="0" name=""/>
        <dsp:cNvSpPr/>
      </dsp:nvSpPr>
      <dsp:spPr>
        <a:xfrm>
          <a:off x="0" y="665190"/>
          <a:ext cx="9618133" cy="12280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0BF0C0-03E0-4FDB-B898-0AF692339284}">
      <dsp:nvSpPr>
        <dsp:cNvPr id="0" name=""/>
        <dsp:cNvSpPr/>
      </dsp:nvSpPr>
      <dsp:spPr>
        <a:xfrm>
          <a:off x="371483" y="941500"/>
          <a:ext cx="675424" cy="6754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2C67916-7CF5-4F9E-9100-6446AD21A1A6}">
      <dsp:nvSpPr>
        <dsp:cNvPr id="0" name=""/>
        <dsp:cNvSpPr/>
      </dsp:nvSpPr>
      <dsp:spPr>
        <a:xfrm>
          <a:off x="1418391" y="665190"/>
          <a:ext cx="819974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ENTROPY</a:t>
          </a:r>
        </a:p>
      </dsp:txBody>
      <dsp:txXfrm>
        <a:off x="1418391" y="665190"/>
        <a:ext cx="8199741" cy="1228044"/>
      </dsp:txXfrm>
    </dsp:sp>
    <dsp:sp modelId="{7C46C153-0098-49AA-B0F7-6F07DFEADD23}">
      <dsp:nvSpPr>
        <dsp:cNvPr id="0" name=""/>
        <dsp:cNvSpPr/>
      </dsp:nvSpPr>
      <dsp:spPr>
        <a:xfrm>
          <a:off x="0" y="2200246"/>
          <a:ext cx="9618133" cy="1228044"/>
        </a:xfrm>
        <a:prstGeom prst="roundRect">
          <a:avLst>
            <a:gd name="adj" fmla="val 10000"/>
          </a:avLst>
        </a:prstGeom>
        <a:solidFill>
          <a:schemeClr val="accent2">
            <a:hueOff val="-2964286"/>
            <a:satOff val="14200"/>
            <a:lumOff val="13137"/>
            <a:alphaOff val="0"/>
          </a:schemeClr>
        </a:solidFill>
        <a:ln>
          <a:noFill/>
        </a:ln>
        <a:effectLst/>
      </dsp:spPr>
      <dsp:style>
        <a:lnRef idx="0">
          <a:scrgbClr r="0" g="0" b="0"/>
        </a:lnRef>
        <a:fillRef idx="1">
          <a:scrgbClr r="0" g="0" b="0"/>
        </a:fillRef>
        <a:effectRef idx="0">
          <a:scrgbClr r="0" g="0" b="0"/>
        </a:effectRef>
        <a:fontRef idx="minor"/>
      </dsp:style>
    </dsp:sp>
    <dsp:sp modelId="{0622C3B0-739D-4CAE-AF15-8E6B17CE4D4B}">
      <dsp:nvSpPr>
        <dsp:cNvPr id="0" name=""/>
        <dsp:cNvSpPr/>
      </dsp:nvSpPr>
      <dsp:spPr>
        <a:xfrm>
          <a:off x="371483" y="2476556"/>
          <a:ext cx="675424" cy="6754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E7AAE6D-B2EF-4609-B50D-FFCBA6A70FE4}">
      <dsp:nvSpPr>
        <dsp:cNvPr id="0" name=""/>
        <dsp:cNvSpPr/>
      </dsp:nvSpPr>
      <dsp:spPr>
        <a:xfrm>
          <a:off x="1418391" y="2200246"/>
          <a:ext cx="819974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MACHINE LEARNING METHODS(SUPPORT VECTOR MACHINE)</a:t>
          </a:r>
        </a:p>
      </dsp:txBody>
      <dsp:txXfrm>
        <a:off x="1418391" y="2200246"/>
        <a:ext cx="8199741" cy="122804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4132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9173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76280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9371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67463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670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320801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1202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9655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5088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021978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1725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5088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211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614086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3400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9153450"/>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link.springer.com/chapter/10.1007/978-3-540-77048-0_35" TargetMode="External"/><Relationship Id="rId7" Type="http://schemas.openxmlformats.org/officeDocument/2006/relationships/hyperlink" Target="https://scikit-learn.org/stable/modules/generated/sklearn.svm.SVC.html" TargetMode="External"/><Relationship Id="rId2" Type="http://schemas.openxmlformats.org/officeDocument/2006/relationships/hyperlink" Target="https://ieeexplore.ieee.org/document/8636336" TargetMode="External"/><Relationship Id="rId1" Type="http://schemas.openxmlformats.org/officeDocument/2006/relationships/slideLayout" Target="../slideLayouts/slideLayout2.xml"/><Relationship Id="rId6" Type="http://schemas.openxmlformats.org/officeDocument/2006/relationships/hyperlink" Target="https://scapy.readthedocs.io/en/latest/introduction.html#about-scapy" TargetMode="External"/><Relationship Id="rId5" Type="http://schemas.openxmlformats.org/officeDocument/2006/relationships/hyperlink" Target="https://onlinelibrary.wiley.com/doi/epdf/10.1002/cpe.5402" TargetMode="External"/><Relationship Id="rId4" Type="http://schemas.openxmlformats.org/officeDocument/2006/relationships/hyperlink" Target="https://openflow.stanford.edu/display/ONL/POX+Wiki.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FD7B8-E8CA-42FF-9845-80FE6B353A57}"/>
              </a:ext>
            </a:extLst>
          </p:cNvPr>
          <p:cNvSpPr>
            <a:spLocks noGrp="1"/>
          </p:cNvSpPr>
          <p:nvPr>
            <p:ph type="ctrTitle"/>
          </p:nvPr>
        </p:nvSpPr>
        <p:spPr>
          <a:xfrm>
            <a:off x="1375657" y="319923"/>
            <a:ext cx="7944171" cy="2849671"/>
          </a:xfrm>
        </p:spPr>
        <p:txBody>
          <a:bodyPr>
            <a:normAutofit/>
          </a:bodyPr>
          <a:lstStyle/>
          <a:p>
            <a:pPr algn="ctr">
              <a:lnSpc>
                <a:spcPct val="90000"/>
              </a:lnSpc>
            </a:pPr>
            <a:r>
              <a:rPr lang="en-US" sz="4200" dirty="0">
                <a:solidFill>
                  <a:srgbClr val="FFFFFF"/>
                </a:solidFill>
                <a:latin typeface="Times New Roman"/>
                <a:cs typeface="Times New Roman"/>
              </a:rPr>
              <a:t>DDoS Attack Identification and Defense using SDN based on Entropy and SVM</a:t>
            </a:r>
            <a:br>
              <a:rPr lang="en-US" sz="4200" dirty="0">
                <a:solidFill>
                  <a:srgbClr val="FFFFFF"/>
                </a:solidFill>
              </a:rPr>
            </a:br>
            <a:endParaRPr lang="en-US" sz="4200" dirty="0">
              <a:solidFill>
                <a:srgbClr val="FFFFFF"/>
              </a:solidFill>
            </a:endParaRPr>
          </a:p>
        </p:txBody>
      </p:sp>
      <p:sp>
        <p:nvSpPr>
          <p:cNvPr id="3" name="Subtitle 2">
            <a:extLst>
              <a:ext uri="{FF2B5EF4-FFF2-40B4-BE49-F238E27FC236}">
                <a16:creationId xmlns:a16="http://schemas.microsoft.com/office/drawing/2014/main" id="{DB7D6E1E-1A3D-46BC-B96F-FFA22A8C2473}"/>
              </a:ext>
            </a:extLst>
          </p:cNvPr>
          <p:cNvSpPr>
            <a:spLocks noGrp="1"/>
          </p:cNvSpPr>
          <p:nvPr>
            <p:ph type="subTitle" idx="1"/>
          </p:nvPr>
        </p:nvSpPr>
        <p:spPr>
          <a:xfrm>
            <a:off x="363777" y="4433246"/>
            <a:ext cx="6203795" cy="1541426"/>
          </a:xfrm>
        </p:spPr>
        <p:txBody>
          <a:bodyPr>
            <a:noAutofit/>
          </a:bodyPr>
          <a:lstStyle/>
          <a:p>
            <a:pPr algn="l">
              <a:lnSpc>
                <a:spcPct val="90000"/>
              </a:lnSpc>
            </a:pPr>
            <a:r>
              <a:rPr lang="en-US" b="1" dirty="0">
                <a:solidFill>
                  <a:srgbClr val="FFFFFF">
                    <a:alpha val="70000"/>
                  </a:srgbClr>
                </a:solidFill>
                <a:latin typeface="Times New Roman" panose="02020603050405020304" pitchFamily="18" charset="0"/>
                <a:cs typeface="Times New Roman" panose="02020603050405020304" pitchFamily="18" charset="0"/>
              </a:rPr>
              <a:t>Submitted by:</a:t>
            </a:r>
            <a:endParaRPr lang="en-US" dirty="0"/>
          </a:p>
          <a:p>
            <a:pPr marL="285750" lvl="0" indent="-285750" algn="l">
              <a:buFont typeface="Arial" panose="020B0604020202020204" pitchFamily="34" charset="0"/>
              <a:buChar char="•"/>
            </a:pPr>
            <a:r>
              <a:rPr lang="en-US" b="1" dirty="0">
                <a:solidFill>
                  <a:schemeClr val="tx1">
                    <a:lumMod val="75000"/>
                  </a:schemeClr>
                </a:solidFill>
                <a:latin typeface="Times New Roman" panose="02020603050405020304" pitchFamily="18" charset="0"/>
                <a:cs typeface="Times New Roman" panose="02020603050405020304" pitchFamily="18" charset="0"/>
              </a:rPr>
              <a:t>Swapnil Sude (116346948)</a:t>
            </a:r>
            <a:endParaRPr lang="en-US" dirty="0">
              <a:solidFill>
                <a:schemeClr val="tx1">
                  <a:lumMod val="75000"/>
                </a:schemeClr>
              </a:solidFill>
              <a:latin typeface="Times New Roman" panose="02020603050405020304" pitchFamily="18" charset="0"/>
              <a:cs typeface="Times New Roman" panose="02020603050405020304" pitchFamily="18" charset="0"/>
            </a:endParaRPr>
          </a:p>
          <a:p>
            <a:pPr marL="285750" lvl="0" indent="-285750" algn="l">
              <a:buFont typeface="Arial" panose="020B0604020202020204" pitchFamily="34" charset="0"/>
              <a:buChar char="•"/>
            </a:pPr>
            <a:r>
              <a:rPr lang="en-US" b="1" dirty="0" err="1">
                <a:solidFill>
                  <a:schemeClr val="tx1">
                    <a:lumMod val="75000"/>
                  </a:schemeClr>
                </a:solidFill>
                <a:latin typeface="Times New Roman" panose="02020603050405020304" pitchFamily="18" charset="0"/>
                <a:cs typeface="Times New Roman" panose="02020603050405020304" pitchFamily="18" charset="0"/>
              </a:rPr>
              <a:t>Alekhya</a:t>
            </a:r>
            <a:r>
              <a:rPr lang="en-US" b="1" dirty="0">
                <a:solidFill>
                  <a:schemeClr val="tx1">
                    <a:lumMod val="75000"/>
                  </a:schemeClr>
                </a:solidFill>
                <a:latin typeface="Times New Roman" panose="02020603050405020304" pitchFamily="18" charset="0"/>
                <a:cs typeface="Times New Roman" panose="02020603050405020304" pitchFamily="18" charset="0"/>
              </a:rPr>
              <a:t> </a:t>
            </a:r>
            <a:r>
              <a:rPr lang="en-US" b="1" dirty="0" err="1">
                <a:solidFill>
                  <a:schemeClr val="tx1">
                    <a:lumMod val="75000"/>
                  </a:schemeClr>
                </a:solidFill>
                <a:latin typeface="Times New Roman" panose="02020603050405020304" pitchFamily="18" charset="0"/>
                <a:cs typeface="Times New Roman" panose="02020603050405020304" pitchFamily="18" charset="0"/>
              </a:rPr>
              <a:t>Lingireddy</a:t>
            </a:r>
            <a:r>
              <a:rPr lang="en-US" b="1" dirty="0">
                <a:solidFill>
                  <a:schemeClr val="tx1">
                    <a:lumMod val="75000"/>
                  </a:schemeClr>
                </a:solidFill>
                <a:latin typeface="Times New Roman" panose="02020603050405020304" pitchFamily="18" charset="0"/>
                <a:cs typeface="Times New Roman" panose="02020603050405020304" pitchFamily="18" charset="0"/>
              </a:rPr>
              <a:t> (116087667)</a:t>
            </a:r>
            <a:endParaRPr lang="en-US" dirty="0">
              <a:solidFill>
                <a:schemeClr val="tx1">
                  <a:lumMod val="75000"/>
                </a:schemeClr>
              </a:solidFill>
              <a:latin typeface="Times New Roman" panose="02020603050405020304" pitchFamily="18" charset="0"/>
              <a:cs typeface="Times New Roman" panose="02020603050405020304" pitchFamily="18" charset="0"/>
            </a:endParaRPr>
          </a:p>
          <a:p>
            <a:pPr marL="285750" lvl="0" indent="-285750" algn="l">
              <a:buFont typeface="Arial" panose="020B0604020202020204" pitchFamily="34" charset="0"/>
              <a:buChar char="•"/>
            </a:pPr>
            <a:r>
              <a:rPr lang="en-US" b="1" dirty="0">
                <a:solidFill>
                  <a:schemeClr val="tx1">
                    <a:lumMod val="75000"/>
                  </a:schemeClr>
                </a:solidFill>
                <a:latin typeface="Times New Roman" panose="02020603050405020304" pitchFamily="18" charset="0"/>
                <a:cs typeface="Times New Roman" panose="02020603050405020304" pitchFamily="18" charset="0"/>
              </a:rPr>
              <a:t>Shubha Jain (116140126)</a:t>
            </a:r>
            <a:endParaRPr lang="en-US" dirty="0">
              <a:solidFill>
                <a:schemeClr val="tx1">
                  <a:lumMod val="75000"/>
                </a:schemeClr>
              </a:solidFill>
              <a:latin typeface="Times New Roman" panose="02020603050405020304" pitchFamily="18" charset="0"/>
              <a:cs typeface="Times New Roman" panose="02020603050405020304" pitchFamily="18" charset="0"/>
            </a:endParaRPr>
          </a:p>
          <a:p>
            <a:pPr algn="l">
              <a:lnSpc>
                <a:spcPct val="90000"/>
              </a:lnSpc>
            </a:pPr>
            <a:endParaRPr lang="en-US" b="1" dirty="0">
              <a:solidFill>
                <a:srgbClr val="FFFFFF">
                  <a:alpha val="70000"/>
                </a:srgb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55673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7417-4F6E-4BC0-8AF3-E53114593D79}"/>
              </a:ext>
            </a:extLst>
          </p:cNvPr>
          <p:cNvSpPr>
            <a:spLocks noGrp="1"/>
          </p:cNvSpPr>
          <p:nvPr>
            <p:ph type="title"/>
          </p:nvPr>
        </p:nvSpPr>
        <p:spPr>
          <a:xfrm>
            <a:off x="677334" y="609600"/>
            <a:ext cx="8596668" cy="801950"/>
          </a:xfrm>
        </p:spPr>
        <p:txBody>
          <a:bodyPr>
            <a:normAutofit/>
          </a:bodyPr>
          <a:lstStyle/>
          <a:p>
            <a:pPr algn="ctr"/>
            <a:r>
              <a:rPr lang="en-US" sz="4000" dirty="0">
                <a:latin typeface="Times New Roman" panose="02020603050405020304" pitchFamily="18" charset="0"/>
                <a:cs typeface="Times New Roman" panose="02020603050405020304" pitchFamily="18" charset="0"/>
              </a:rPr>
              <a:t>Why SVM for DDoS detection?</a:t>
            </a:r>
            <a:endParaRPr lang="en-US" dirty="0"/>
          </a:p>
        </p:txBody>
      </p:sp>
      <p:sp>
        <p:nvSpPr>
          <p:cNvPr id="3" name="Content Placeholder 2">
            <a:extLst>
              <a:ext uri="{FF2B5EF4-FFF2-40B4-BE49-F238E27FC236}">
                <a16:creationId xmlns:a16="http://schemas.microsoft.com/office/drawing/2014/main" id="{3FC5A623-19CE-4B3C-93BE-2D9E85FBDE96}"/>
              </a:ext>
            </a:extLst>
          </p:cNvPr>
          <p:cNvSpPr>
            <a:spLocks noGrp="1"/>
          </p:cNvSpPr>
          <p:nvPr>
            <p:ph idx="1"/>
          </p:nvPr>
        </p:nvSpPr>
        <p:spPr>
          <a:xfrm>
            <a:off x="658129" y="1741027"/>
            <a:ext cx="8596668" cy="3248224"/>
          </a:xfrm>
        </p:spPr>
        <p:txBody>
          <a:bodyPr>
            <a:normAutofit/>
          </a:bodyPr>
          <a:lstStyle/>
          <a:p>
            <a:r>
              <a:rPr lang="en-US" dirty="0">
                <a:latin typeface="Times New Roman" panose="02020603050405020304" pitchFamily="18" charset="0"/>
                <a:cs typeface="Times New Roman" panose="02020603050405020304" pitchFamily="18" charset="0"/>
              </a:rPr>
              <a:t>Since detection of DDoS is a decision problem, a classiﬁer  is  a very good approach to do this. </a:t>
            </a:r>
          </a:p>
          <a:p>
            <a:r>
              <a:rPr lang="en-US" dirty="0">
                <a:latin typeface="Times New Roman" panose="02020603050405020304" pitchFamily="18" charset="0"/>
                <a:cs typeface="Times New Roman" panose="02020603050405020304" pitchFamily="18" charset="0"/>
              </a:rPr>
              <a:t>Thus, we use Support Vector Machine Classiﬁer on the Flow table entries in the Software Deﬁned Network. </a:t>
            </a:r>
          </a:p>
          <a:p>
            <a:r>
              <a:rPr lang="en-US" dirty="0">
                <a:latin typeface="Times New Roman" panose="02020603050405020304" pitchFamily="18" charset="0"/>
                <a:cs typeface="Times New Roman" panose="02020603050405020304" pitchFamily="18" charset="0"/>
              </a:rPr>
              <a:t>We will ﬁrst train the Support Vector machine based on the network scenario and environment.</a:t>
            </a:r>
          </a:p>
          <a:p>
            <a:r>
              <a:rPr lang="en-US" dirty="0">
                <a:latin typeface="Times New Roman" panose="02020603050405020304" pitchFamily="18" charset="0"/>
                <a:cs typeface="Times New Roman" panose="02020603050405020304" pitchFamily="18" charset="0"/>
              </a:rPr>
              <a:t>Thus, the SVM will know the exact nature of the ﬂow of trafﬁc in both normal and DDoS scenarios. The advantage of the OpenFlow protocol helps to collect ﬂow information and then classify the trafﬁc into normal or attack trafﬁc.</a:t>
            </a:r>
          </a:p>
          <a:p>
            <a:endParaRPr lang="en-US" dirty="0"/>
          </a:p>
        </p:txBody>
      </p:sp>
    </p:spTree>
    <p:extLst>
      <p:ext uri="{BB962C8B-B14F-4D97-AF65-F5344CB8AC3E}">
        <p14:creationId xmlns:p14="http://schemas.microsoft.com/office/powerpoint/2010/main" val="102264420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A59B4-5FC1-4E75-86C2-31D8CCE2AD04}"/>
              </a:ext>
            </a:extLst>
          </p:cNvPr>
          <p:cNvSpPr>
            <a:spLocks noGrp="1"/>
          </p:cNvSpPr>
          <p:nvPr>
            <p:ph type="title" idx="4294967295"/>
          </p:nvPr>
        </p:nvSpPr>
        <p:spPr>
          <a:xfrm>
            <a:off x="0" y="2405063"/>
            <a:ext cx="7767638" cy="1646237"/>
          </a:xfrm>
        </p:spPr>
        <p:txBody>
          <a:bodyPr vert="horz" lIns="91440" tIns="45720" rIns="91440" bIns="45720" rtlCol="0" anchor="b">
            <a:normAutofit/>
          </a:bodyPr>
          <a:lstStyle/>
          <a:p>
            <a:pPr algn="r"/>
            <a:r>
              <a:rPr lang="en-US" sz="5400" dirty="0">
                <a:latin typeface="Times New Roman" panose="02020603050405020304" pitchFamily="18" charset="0"/>
                <a:cs typeface="Times New Roman" panose="02020603050405020304" pitchFamily="18" charset="0"/>
              </a:rPr>
              <a:t>Project Implementation</a:t>
            </a:r>
          </a:p>
        </p:txBody>
      </p:sp>
    </p:spTree>
    <p:extLst>
      <p:ext uri="{BB962C8B-B14F-4D97-AF65-F5344CB8AC3E}">
        <p14:creationId xmlns:p14="http://schemas.microsoft.com/office/powerpoint/2010/main" val="259775812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1508E-497A-4DEE-A6BF-69D2C32FB489}"/>
              </a:ext>
            </a:extLst>
          </p:cNvPr>
          <p:cNvSpPr>
            <a:spLocks noGrp="1"/>
          </p:cNvSpPr>
          <p:nvPr>
            <p:ph type="title"/>
          </p:nvPr>
        </p:nvSpPr>
        <p:spPr>
          <a:xfrm>
            <a:off x="677334" y="609600"/>
            <a:ext cx="8596668" cy="734351"/>
          </a:xfrm>
        </p:spPr>
        <p:txBody>
          <a:bodyPr>
            <a:normAutofit/>
          </a:bodyPr>
          <a:lstStyle/>
          <a:p>
            <a:pPr algn="ctr"/>
            <a:r>
              <a:rPr lang="en-US" sz="4000" dirty="0">
                <a:latin typeface="Times New Roman" panose="02020603050405020304" pitchFamily="18" charset="0"/>
                <a:cs typeface="Times New Roman" panose="02020603050405020304" pitchFamily="18" charset="0"/>
              </a:rPr>
              <a:t>Network Topology</a:t>
            </a:r>
          </a:p>
        </p:txBody>
      </p:sp>
      <p:pic>
        <p:nvPicPr>
          <p:cNvPr id="7" name="Content Placeholder 6" descr="A close up of a logo&#10;&#10;Description automatically generated">
            <a:extLst>
              <a:ext uri="{FF2B5EF4-FFF2-40B4-BE49-F238E27FC236}">
                <a16:creationId xmlns:a16="http://schemas.microsoft.com/office/drawing/2014/main" id="{E0E05E0A-9904-46D5-9520-100974E65F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1082" y="1627928"/>
            <a:ext cx="6713007" cy="3881437"/>
          </a:xfrm>
        </p:spPr>
      </p:pic>
      <p:sp>
        <p:nvSpPr>
          <p:cNvPr id="8" name="Rectangle 7">
            <a:extLst>
              <a:ext uri="{FF2B5EF4-FFF2-40B4-BE49-F238E27FC236}">
                <a16:creationId xmlns:a16="http://schemas.microsoft.com/office/drawing/2014/main" id="{EEAFCCEB-80FB-4E62-A956-49F2D7E62951}"/>
              </a:ext>
            </a:extLst>
          </p:cNvPr>
          <p:cNvSpPr/>
          <p:nvPr/>
        </p:nvSpPr>
        <p:spPr>
          <a:xfrm>
            <a:off x="5948039" y="2698812"/>
            <a:ext cx="292963" cy="1686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220160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F054EF5-EFE6-45A2-834C-0F0931F39F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CFE3C88A-FEDB-4B9C-94EE-5026B326B3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5D51D9B-0E7C-44D3-9215-81F9915232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16EFB339-1D4E-4824-A20B-AF30D07CF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00030831-8136-4C61-8F00-6F190C5A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B14B360-4798-467E-ADE9-756959EC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433F2F7-DA21-430A-A31C-D529D9C6A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B24FFF9-F75D-4A88-90F8-D2D7BBB8E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0A2A2C4-404D-431C-8F9A-227932A42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661DBE2-1BC5-463F-BBB8-199B890D1C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10A6E70-F0B9-4E3D-9A78-2D2FEE5DF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43E948F-B3AE-46C5-99F3-7904F53B7BE7}"/>
              </a:ext>
            </a:extLst>
          </p:cNvPr>
          <p:cNvPicPr>
            <a:picLocks noChangeAspect="1"/>
          </p:cNvPicPr>
          <p:nvPr/>
        </p:nvPicPr>
        <p:blipFill>
          <a:blip r:embed="rId2"/>
          <a:stretch>
            <a:fillRect/>
          </a:stretch>
        </p:blipFill>
        <p:spPr>
          <a:xfrm>
            <a:off x="1899599" y="545756"/>
            <a:ext cx="8389753" cy="5758020"/>
          </a:xfrm>
          <a:prstGeom prst="rect">
            <a:avLst/>
          </a:prstGeom>
        </p:spPr>
      </p:pic>
    </p:spTree>
    <p:extLst>
      <p:ext uri="{BB962C8B-B14F-4D97-AF65-F5344CB8AC3E}">
        <p14:creationId xmlns:p14="http://schemas.microsoft.com/office/powerpoint/2010/main" val="2725262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E0302-A09C-4C07-9C58-CFA565EE118B}"/>
              </a:ext>
            </a:extLst>
          </p:cNvPr>
          <p:cNvSpPr>
            <a:spLocks noGrp="1"/>
          </p:cNvSpPr>
          <p:nvPr>
            <p:ph type="title"/>
          </p:nvPr>
        </p:nvSpPr>
        <p:spPr>
          <a:xfrm>
            <a:off x="676746" y="609600"/>
            <a:ext cx="3729076" cy="1320800"/>
          </a:xfrm>
        </p:spPr>
        <p:txBody>
          <a:bodyPr anchor="ctr">
            <a:normAutofit/>
          </a:bodyPr>
          <a:lstStyle/>
          <a:p>
            <a:r>
              <a:rPr lang="en-US">
                <a:latin typeface="Times New Roman"/>
                <a:cs typeface="Times New Roman"/>
              </a:rPr>
              <a:t>Traffic Generation</a:t>
            </a:r>
          </a:p>
        </p:txBody>
      </p:sp>
      <p:sp>
        <p:nvSpPr>
          <p:cNvPr id="3" name="Content Placeholder 2">
            <a:extLst>
              <a:ext uri="{FF2B5EF4-FFF2-40B4-BE49-F238E27FC236}">
                <a16:creationId xmlns:a16="http://schemas.microsoft.com/office/drawing/2014/main" id="{155AEBEB-B91F-4806-AEB5-1567C52E7DE0}"/>
              </a:ext>
            </a:extLst>
          </p:cNvPr>
          <p:cNvSpPr>
            <a:spLocks noGrp="1"/>
          </p:cNvSpPr>
          <p:nvPr>
            <p:ph idx="1"/>
          </p:nvPr>
        </p:nvSpPr>
        <p:spPr>
          <a:xfrm>
            <a:off x="685167" y="2160589"/>
            <a:ext cx="3720916" cy="3560733"/>
          </a:xfrm>
        </p:spPr>
        <p:txBody>
          <a:bodyPr>
            <a:normAutofit/>
          </a:bodyPr>
          <a:lstStyle/>
          <a:p>
            <a:pPr marL="0" indent="0">
              <a:lnSpc>
                <a:spcPct val="90000"/>
              </a:lnSpc>
              <a:buNone/>
            </a:pPr>
            <a:r>
              <a:rPr lang="en-US" sz="1500" b="1">
                <a:latin typeface="Times New Roman" panose="02020603050405020304" pitchFamily="18" charset="0"/>
                <a:cs typeface="Times New Roman" panose="02020603050405020304" pitchFamily="18" charset="0"/>
              </a:rPr>
              <a:t>Scapy:</a:t>
            </a:r>
            <a:r>
              <a:rPr lang="en-US" sz="1500">
                <a:latin typeface="Times New Roman" panose="02020603050405020304" pitchFamily="18" charset="0"/>
                <a:cs typeface="Times New Roman" panose="02020603050405020304" pitchFamily="18" charset="0"/>
              </a:rPr>
              <a:t> It is a Python program that enables the user to send, sniff and dissect and forge network packets.</a:t>
            </a:r>
          </a:p>
          <a:p>
            <a:pPr>
              <a:lnSpc>
                <a:spcPct val="90000"/>
              </a:lnSpc>
            </a:pPr>
            <a:r>
              <a:rPr lang="en-US" sz="1500">
                <a:latin typeface="Times New Roman" panose="02020603050405020304" pitchFamily="18" charset="0"/>
                <a:cs typeface="Times New Roman" panose="02020603050405020304" pitchFamily="18" charset="0"/>
              </a:rPr>
              <a:t> This capability allows construction of tools that can probe, scan or attack networks. </a:t>
            </a:r>
          </a:p>
          <a:p>
            <a:pPr>
              <a:lnSpc>
                <a:spcPct val="90000"/>
              </a:lnSpc>
            </a:pPr>
            <a:r>
              <a:rPr lang="en-US" sz="1500">
                <a:latin typeface="Times New Roman" panose="02020603050405020304" pitchFamily="18" charset="0"/>
                <a:cs typeface="Times New Roman" panose="02020603050405020304" pitchFamily="18" charset="0"/>
              </a:rPr>
              <a:t>Scapy mainly does two things: sending packets and receiving answers. In other words, Scapy is a powerful interactive packet manipulation program. It is able to forge or decode packets of a wide number of protocols, send them on the wire, capture them, match requests and replies, and much more.</a:t>
            </a:r>
          </a:p>
          <a:p>
            <a:pPr marL="0" indent="0">
              <a:lnSpc>
                <a:spcPct val="90000"/>
              </a:lnSpc>
              <a:buNone/>
            </a:pPr>
            <a:endParaRPr lang="en-US" sz="1500"/>
          </a:p>
          <a:p>
            <a:pPr>
              <a:lnSpc>
                <a:spcPct val="90000"/>
              </a:lnSpc>
            </a:pPr>
            <a:endParaRPr lang="en-US" sz="1500"/>
          </a:p>
        </p:txBody>
      </p:sp>
      <p:pic>
        <p:nvPicPr>
          <p:cNvPr id="2054" name="Picture 6" descr="A picture containing table&#10;&#10;Description automatically generated">
            <a:extLst>
              <a:ext uri="{FF2B5EF4-FFF2-40B4-BE49-F238E27FC236}">
                <a16:creationId xmlns:a16="http://schemas.microsoft.com/office/drawing/2014/main" id="{2AEA380C-724A-4CFF-A4D0-F7F61E4EFF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035" y="2119032"/>
            <a:ext cx="4602747" cy="2115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79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A1937-939E-4256-B7A2-4796BC7BF934}"/>
              </a:ext>
            </a:extLst>
          </p:cNvPr>
          <p:cNvSpPr>
            <a:spLocks noGrp="1"/>
          </p:cNvSpPr>
          <p:nvPr>
            <p:ph type="title"/>
          </p:nvPr>
        </p:nvSpPr>
        <p:spPr>
          <a:xfrm>
            <a:off x="677334" y="609600"/>
            <a:ext cx="8596668" cy="661773"/>
          </a:xfrm>
        </p:spPr>
        <p:txBody>
          <a:bodyPr>
            <a:noAutofit/>
          </a:bodyPr>
          <a:lstStyle/>
          <a:p>
            <a:pPr algn="ctr"/>
            <a:r>
              <a:rPr lang="en-US" sz="4000" dirty="0">
                <a:latin typeface="Times New Roman"/>
                <a:cs typeface="Times New Roman"/>
              </a:rPr>
              <a:t>Modules Used</a:t>
            </a:r>
            <a:endParaRPr lang="en-US" sz="4000" dirty="0"/>
          </a:p>
        </p:txBody>
      </p:sp>
      <p:sp>
        <p:nvSpPr>
          <p:cNvPr id="3" name="Content Placeholder 2">
            <a:extLst>
              <a:ext uri="{FF2B5EF4-FFF2-40B4-BE49-F238E27FC236}">
                <a16:creationId xmlns:a16="http://schemas.microsoft.com/office/drawing/2014/main" id="{4F341510-2BFC-461F-BBC8-5AAB8EB7F905}"/>
              </a:ext>
            </a:extLst>
          </p:cNvPr>
          <p:cNvSpPr>
            <a:spLocks noGrp="1"/>
          </p:cNvSpPr>
          <p:nvPr>
            <p:ph idx="1"/>
          </p:nvPr>
        </p:nvSpPr>
        <p:spPr>
          <a:xfrm>
            <a:off x="822202" y="1879459"/>
            <a:ext cx="8596668" cy="2899568"/>
          </a:xfrm>
        </p:spPr>
        <p:txBody>
          <a:bodyPr vert="horz" lIns="91440" tIns="45720" rIns="91440" bIns="45720" rtlCol="0" anchor="t">
            <a:normAutofit/>
          </a:bodyPr>
          <a:lstStyle/>
          <a:p>
            <a:pPr algn="just"/>
            <a:r>
              <a:rPr lang="en-US" b="1" dirty="0">
                <a:latin typeface="Times New Roman"/>
                <a:ea typeface="+mn-lt"/>
                <a:cs typeface="+mn-lt"/>
              </a:rPr>
              <a:t>sys</a:t>
            </a:r>
            <a:r>
              <a:rPr lang="en-US" dirty="0">
                <a:latin typeface="Times New Roman"/>
                <a:ea typeface="+mn-lt"/>
                <a:cs typeface="+mn-lt"/>
              </a:rPr>
              <a:t> module of Python accesses system specific parameters and functions.</a:t>
            </a:r>
          </a:p>
          <a:p>
            <a:pPr algn="just"/>
            <a:r>
              <a:rPr lang="en-US" b="1" dirty="0" err="1">
                <a:latin typeface="Times New Roman"/>
                <a:ea typeface="+mn-lt"/>
                <a:cs typeface="+mn-lt"/>
              </a:rPr>
              <a:t>getopt</a:t>
            </a:r>
            <a:r>
              <a:rPr lang="en-US" dirty="0">
                <a:latin typeface="Times New Roman"/>
                <a:ea typeface="+mn-lt"/>
                <a:cs typeface="+mn-lt"/>
              </a:rPr>
              <a:t> module of Python helps scripts to parse the command line arguments.</a:t>
            </a:r>
          </a:p>
          <a:p>
            <a:pPr algn="just"/>
            <a:r>
              <a:rPr lang="en-US" b="1" dirty="0" err="1">
                <a:latin typeface="Times New Roman"/>
                <a:ea typeface="+mn-lt"/>
                <a:cs typeface="+mn-lt"/>
              </a:rPr>
              <a:t>os</a:t>
            </a:r>
            <a:r>
              <a:rPr lang="en-US" dirty="0">
                <a:latin typeface="Times New Roman"/>
                <a:ea typeface="+mn-lt"/>
                <a:cs typeface="+mn-lt"/>
              </a:rPr>
              <a:t> module to import </a:t>
            </a:r>
            <a:r>
              <a:rPr lang="en-US" b="1" dirty="0" err="1">
                <a:latin typeface="Times New Roman"/>
                <a:ea typeface="+mn-lt"/>
                <a:cs typeface="+mn-lt"/>
              </a:rPr>
              <a:t>Popen</a:t>
            </a:r>
            <a:r>
              <a:rPr lang="en-US" dirty="0">
                <a:latin typeface="Times New Roman"/>
                <a:ea typeface="+mn-lt"/>
                <a:cs typeface="+mn-lt"/>
              </a:rPr>
              <a:t> which fetches shell commands into python program.</a:t>
            </a:r>
          </a:p>
          <a:p>
            <a:pPr algn="just"/>
            <a:r>
              <a:rPr lang="en-US" b="1" dirty="0" err="1">
                <a:latin typeface="Times New Roman"/>
                <a:ea typeface="+mn-lt"/>
                <a:cs typeface="+mn-lt"/>
              </a:rPr>
              <a:t>Scapy</a:t>
            </a:r>
            <a:r>
              <a:rPr lang="en-US" dirty="0">
                <a:latin typeface="Times New Roman"/>
                <a:ea typeface="+mn-lt"/>
                <a:cs typeface="+mn-lt"/>
              </a:rPr>
              <a:t> module of Python imports functions such as </a:t>
            </a:r>
            <a:r>
              <a:rPr lang="en-US" dirty="0" err="1">
                <a:latin typeface="Times New Roman"/>
                <a:ea typeface="+mn-lt"/>
                <a:cs typeface="+mn-lt"/>
              </a:rPr>
              <a:t>sendp</a:t>
            </a:r>
            <a:r>
              <a:rPr lang="en-US" dirty="0">
                <a:latin typeface="Times New Roman"/>
                <a:ea typeface="+mn-lt"/>
                <a:cs typeface="+mn-lt"/>
              </a:rPr>
              <a:t>, IP, UDP, Ethernet and TCP. </a:t>
            </a:r>
          </a:p>
          <a:p>
            <a:pPr algn="just"/>
            <a:r>
              <a:rPr lang="en-US" b="1" dirty="0">
                <a:latin typeface="Times New Roman"/>
                <a:ea typeface="+mn-lt"/>
                <a:cs typeface="+mn-lt"/>
              </a:rPr>
              <a:t>random</a:t>
            </a:r>
            <a:r>
              <a:rPr lang="en-US" dirty="0">
                <a:latin typeface="Times New Roman"/>
                <a:ea typeface="+mn-lt"/>
                <a:cs typeface="+mn-lt"/>
              </a:rPr>
              <a:t> module of Python imports </a:t>
            </a:r>
            <a:r>
              <a:rPr lang="en-US" b="1" dirty="0" err="1">
                <a:latin typeface="Times New Roman"/>
                <a:ea typeface="+mn-lt"/>
                <a:cs typeface="+mn-lt"/>
              </a:rPr>
              <a:t>randrange</a:t>
            </a:r>
            <a:r>
              <a:rPr lang="en-US" dirty="0">
                <a:latin typeface="Times New Roman"/>
                <a:ea typeface="+mn-lt"/>
                <a:cs typeface="+mn-lt"/>
              </a:rPr>
              <a:t> function. </a:t>
            </a:r>
          </a:p>
          <a:p>
            <a:pPr algn="just"/>
            <a:r>
              <a:rPr lang="en-US" b="1" dirty="0" err="1">
                <a:latin typeface="Times New Roman"/>
                <a:ea typeface="+mn-lt"/>
                <a:cs typeface="+mn-lt"/>
              </a:rPr>
              <a:t>if_name</a:t>
            </a:r>
            <a:r>
              <a:rPr lang="en-US" b="1" dirty="0">
                <a:latin typeface="Times New Roman"/>
                <a:ea typeface="+mn-lt"/>
                <a:cs typeface="+mn-lt"/>
              </a:rPr>
              <a:t>_</a:t>
            </a:r>
            <a:r>
              <a:rPr lang="en-US" dirty="0">
                <a:latin typeface="Times New Roman"/>
                <a:ea typeface="+mn-lt"/>
                <a:cs typeface="+mn-lt"/>
              </a:rPr>
              <a:t> is used to avoid the running of the main function when called from other programs.</a:t>
            </a:r>
            <a:endParaRPr lang="en-US" dirty="0">
              <a:latin typeface="Times New Roman"/>
              <a:cs typeface="Times New Roman"/>
            </a:endParaRPr>
          </a:p>
          <a:p>
            <a:pPr marL="0" indent="0">
              <a:buNone/>
            </a:pPr>
            <a:endParaRPr lang="en-US" dirty="0"/>
          </a:p>
        </p:txBody>
      </p:sp>
    </p:spTree>
    <p:extLst>
      <p:ext uri="{BB962C8B-B14F-4D97-AF65-F5344CB8AC3E}">
        <p14:creationId xmlns:p14="http://schemas.microsoft.com/office/powerpoint/2010/main" val="348901007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B1ED6-DBFF-41B5-B7F6-67EAC3D37E27}"/>
              </a:ext>
            </a:extLst>
          </p:cNvPr>
          <p:cNvSpPr>
            <a:spLocks noGrp="1"/>
          </p:cNvSpPr>
          <p:nvPr>
            <p:ph type="title"/>
          </p:nvPr>
        </p:nvSpPr>
        <p:spPr>
          <a:xfrm>
            <a:off x="676746" y="609600"/>
            <a:ext cx="3729076" cy="1320800"/>
          </a:xfrm>
        </p:spPr>
        <p:txBody>
          <a:bodyPr anchor="ctr">
            <a:normAutofit/>
          </a:bodyPr>
          <a:lstStyle/>
          <a:p>
            <a:pPr algn="ctr"/>
            <a:r>
              <a:rPr lang="en-US">
                <a:latin typeface="Times New Roman"/>
                <a:cs typeface="Times New Roman"/>
              </a:rPr>
              <a:t>Traffic Generation</a:t>
            </a:r>
            <a:br>
              <a:rPr lang="en-US">
                <a:latin typeface="Times New Roman"/>
                <a:cs typeface="Times New Roman"/>
              </a:rPr>
            </a:br>
            <a:r>
              <a:rPr lang="en-US">
                <a:latin typeface="Times New Roman"/>
                <a:cs typeface="Times New Roman"/>
              </a:rPr>
              <a:t>Code</a:t>
            </a:r>
          </a:p>
        </p:txBody>
      </p:sp>
      <p:sp>
        <p:nvSpPr>
          <p:cNvPr id="8" name="Content Placeholder 7">
            <a:extLst>
              <a:ext uri="{FF2B5EF4-FFF2-40B4-BE49-F238E27FC236}">
                <a16:creationId xmlns:a16="http://schemas.microsoft.com/office/drawing/2014/main" id="{D8FCC166-74EF-43E8-BA60-DEA9CD31BC06}"/>
              </a:ext>
            </a:extLst>
          </p:cNvPr>
          <p:cNvSpPr>
            <a:spLocks noGrp="1"/>
          </p:cNvSpPr>
          <p:nvPr>
            <p:ph idx="1"/>
          </p:nvPr>
        </p:nvSpPr>
        <p:spPr>
          <a:xfrm>
            <a:off x="685167" y="2160589"/>
            <a:ext cx="3720916" cy="3560733"/>
          </a:xfrm>
        </p:spPr>
        <p:txBody>
          <a:bodyPr vert="horz" lIns="91440" tIns="45720" rIns="91440" bIns="45720" rtlCol="0">
            <a:normAutofit/>
          </a:bodyPr>
          <a:lstStyle/>
          <a:p>
            <a:r>
              <a:rPr lang="en-US" dirty="0">
                <a:latin typeface="Times New Roman" panose="02020603050405020304" pitchFamily="18" charset="0"/>
                <a:ea typeface="+mn-lt"/>
                <a:cs typeface="Times New Roman" panose="02020603050405020304" pitchFamily="18" charset="0"/>
              </a:rPr>
              <a:t>The launch traffic code basically, generates random source IP and send the packets to random destinations in the given range of the host IPs. </a:t>
            </a:r>
          </a:p>
          <a:p>
            <a:pPr marL="0" indent="0">
              <a:buNone/>
            </a:pPr>
            <a:endParaRPr lang="en-US" dirty="0"/>
          </a:p>
        </p:txBody>
      </p:sp>
      <p:pic>
        <p:nvPicPr>
          <p:cNvPr id="4" name="Content Placeholder 3" descr="A screenshot of a cell phone&#10;&#10;Description automatically generated">
            <a:extLst>
              <a:ext uri="{FF2B5EF4-FFF2-40B4-BE49-F238E27FC236}">
                <a16:creationId xmlns:a16="http://schemas.microsoft.com/office/drawing/2014/main" id="{CC25F112-F0D4-4AFE-9C11-177484EDDBA6}"/>
              </a:ext>
            </a:extLst>
          </p:cNvPr>
          <p:cNvPicPr>
            <a:picLocks noChangeAspect="1"/>
          </p:cNvPicPr>
          <p:nvPr/>
        </p:nvPicPr>
        <p:blipFill>
          <a:blip r:embed="rId2"/>
          <a:stretch>
            <a:fillRect/>
          </a:stretch>
        </p:blipFill>
        <p:spPr>
          <a:xfrm>
            <a:off x="4654035" y="114300"/>
            <a:ext cx="6947415" cy="6629399"/>
          </a:xfrm>
          <a:prstGeom prst="rect">
            <a:avLst/>
          </a:prstGeom>
        </p:spPr>
      </p:pic>
    </p:spTree>
    <p:extLst>
      <p:ext uri="{BB962C8B-B14F-4D97-AF65-F5344CB8AC3E}">
        <p14:creationId xmlns:p14="http://schemas.microsoft.com/office/powerpoint/2010/main" val="1377586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1B75E1BB-CF6B-42DD-8D6E-1E66DE1F3494}"/>
              </a:ext>
            </a:extLst>
          </p:cNvPr>
          <p:cNvPicPr>
            <a:picLocks noGrp="1" noChangeAspect="1"/>
          </p:cNvPicPr>
          <p:nvPr>
            <p:ph idx="1"/>
          </p:nvPr>
        </p:nvPicPr>
        <p:blipFill>
          <a:blip r:embed="rId2"/>
          <a:stretch>
            <a:fillRect/>
          </a:stretch>
        </p:blipFill>
        <p:spPr>
          <a:xfrm>
            <a:off x="1126309" y="1202830"/>
            <a:ext cx="9941259" cy="4448713"/>
          </a:xfrm>
          <a:prstGeom prst="rect">
            <a:avLst/>
          </a:prstGeom>
        </p:spPr>
      </p:pic>
    </p:spTree>
    <p:extLst>
      <p:ext uri="{BB962C8B-B14F-4D97-AF65-F5344CB8AC3E}">
        <p14:creationId xmlns:p14="http://schemas.microsoft.com/office/powerpoint/2010/main" val="3592250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BE70-9E24-48FC-B156-DAB07302CE61}"/>
              </a:ext>
            </a:extLst>
          </p:cNvPr>
          <p:cNvSpPr>
            <a:spLocks noGrp="1"/>
          </p:cNvSpPr>
          <p:nvPr>
            <p:ph type="title"/>
          </p:nvPr>
        </p:nvSpPr>
        <p:spPr>
          <a:xfrm>
            <a:off x="677334" y="609600"/>
            <a:ext cx="8596668" cy="642307"/>
          </a:xfrm>
        </p:spPr>
        <p:txBody>
          <a:bodyPr>
            <a:noAutofit/>
          </a:bodyPr>
          <a:lstStyle/>
          <a:p>
            <a:pPr algn="ctr"/>
            <a:r>
              <a:rPr lang="en-US" sz="4000" dirty="0">
                <a:latin typeface="Times New Roman"/>
                <a:cs typeface="Times New Roman"/>
              </a:rPr>
              <a:t>Code Explanation</a:t>
            </a:r>
            <a:endParaRPr lang="en-US" sz="4000" dirty="0"/>
          </a:p>
        </p:txBody>
      </p:sp>
      <p:sp>
        <p:nvSpPr>
          <p:cNvPr id="3" name="Content Placeholder 2">
            <a:extLst>
              <a:ext uri="{FF2B5EF4-FFF2-40B4-BE49-F238E27FC236}">
                <a16:creationId xmlns:a16="http://schemas.microsoft.com/office/drawing/2014/main" id="{5072CF10-771A-43B9-8AC8-D231155E6955}"/>
              </a:ext>
            </a:extLst>
          </p:cNvPr>
          <p:cNvSpPr>
            <a:spLocks noGrp="1"/>
          </p:cNvSpPr>
          <p:nvPr>
            <p:ph idx="1"/>
          </p:nvPr>
        </p:nvSpPr>
        <p:spPr>
          <a:xfrm>
            <a:off x="896539" y="1440342"/>
            <a:ext cx="8596668" cy="4674088"/>
          </a:xfrm>
        </p:spPr>
        <p:txBody>
          <a:bodyPr vert="horz" lIns="91440" tIns="45720" rIns="91440" bIns="45720" rtlCol="0" anchor="t">
            <a:noAutofit/>
          </a:bodyPr>
          <a:lstStyle/>
          <a:p>
            <a:pPr>
              <a:lnSpc>
                <a:spcPct val="90000"/>
              </a:lnSpc>
            </a:pPr>
            <a:r>
              <a:rPr lang="en-US" dirty="0">
                <a:latin typeface="Times New Roman"/>
                <a:ea typeface="+mn-lt"/>
                <a:cs typeface="+mn-lt"/>
              </a:rPr>
              <a:t>We first initialize the start and end values of the destination hosts between which we send the packets from random source </a:t>
            </a:r>
            <a:r>
              <a:rPr lang="en-US" dirty="0" err="1">
                <a:latin typeface="Times New Roman"/>
                <a:ea typeface="+mn-lt"/>
                <a:cs typeface="+mn-lt"/>
              </a:rPr>
              <a:t>ips</a:t>
            </a:r>
            <a:r>
              <a:rPr lang="en-US" dirty="0">
                <a:latin typeface="Times New Roman"/>
                <a:ea typeface="+mn-lt"/>
                <a:cs typeface="+mn-lt"/>
              </a:rPr>
              <a:t>.</a:t>
            </a:r>
            <a:endParaRPr lang="en-US" dirty="0">
              <a:latin typeface="Times New Roman"/>
              <a:cs typeface="Times New Roman"/>
            </a:endParaRPr>
          </a:p>
          <a:p>
            <a:pPr>
              <a:lnSpc>
                <a:spcPct val="90000"/>
              </a:lnSpc>
            </a:pPr>
            <a:r>
              <a:rPr lang="en-US" dirty="0">
                <a:latin typeface="Times New Roman"/>
                <a:ea typeface="+mn-lt"/>
                <a:cs typeface="+mn-lt"/>
              </a:rPr>
              <a:t>Then a parser function, fetches the start and end values from the command line interface to the python program.</a:t>
            </a:r>
            <a:endParaRPr lang="en-US" dirty="0">
              <a:latin typeface="Times New Roman"/>
              <a:cs typeface="Times New Roman"/>
            </a:endParaRPr>
          </a:p>
          <a:p>
            <a:pPr>
              <a:lnSpc>
                <a:spcPct val="90000"/>
              </a:lnSpc>
            </a:pPr>
            <a:r>
              <a:rPr lang="en-US" dirty="0">
                <a:latin typeface="Times New Roman"/>
                <a:ea typeface="+mn-lt"/>
                <a:cs typeface="+mn-lt"/>
              </a:rPr>
              <a:t>Then </a:t>
            </a:r>
            <a:r>
              <a:rPr lang="en-US" dirty="0" err="1">
                <a:latin typeface="Times New Roman"/>
                <a:ea typeface="+mn-lt"/>
                <a:cs typeface="+mn-lt"/>
              </a:rPr>
              <a:t>generatedestinationIP</a:t>
            </a:r>
            <a:r>
              <a:rPr lang="en-US" dirty="0">
                <a:latin typeface="Times New Roman"/>
                <a:ea typeface="+mn-lt"/>
                <a:cs typeface="+mn-lt"/>
              </a:rPr>
              <a:t> function is used to generate destination IP addresses of the hosts based on entered start and end values. </a:t>
            </a:r>
            <a:endParaRPr lang="en-US" dirty="0">
              <a:latin typeface="Times New Roman"/>
              <a:cs typeface="Times New Roman"/>
            </a:endParaRPr>
          </a:p>
          <a:p>
            <a:pPr>
              <a:lnSpc>
                <a:spcPct val="90000"/>
              </a:lnSpc>
            </a:pPr>
            <a:r>
              <a:rPr lang="en-US" dirty="0">
                <a:latin typeface="Times New Roman"/>
                <a:ea typeface="+mn-lt"/>
                <a:cs typeface="+mn-lt"/>
              </a:rPr>
              <a:t>The </a:t>
            </a:r>
            <a:r>
              <a:rPr lang="en-US" dirty="0" err="1">
                <a:latin typeface="Times New Roman"/>
                <a:ea typeface="+mn-lt"/>
                <a:cs typeface="+mn-lt"/>
              </a:rPr>
              <a:t>generatesourceIP</a:t>
            </a:r>
            <a:r>
              <a:rPr lang="en-US" dirty="0">
                <a:latin typeface="Times New Roman"/>
                <a:ea typeface="+mn-lt"/>
                <a:cs typeface="+mn-lt"/>
              </a:rPr>
              <a:t> function is used for generating random source IP addresses and we don’t use the values [1,2,10,127,169,172,192] for the first octet of IP address as they are not valid to be used regular purpose (reserved). The </a:t>
            </a:r>
            <a:r>
              <a:rPr lang="en-US" dirty="0" err="1">
                <a:latin typeface="Times New Roman"/>
                <a:ea typeface="+mn-lt"/>
                <a:cs typeface="+mn-lt"/>
              </a:rPr>
              <a:t>generatesourceIP</a:t>
            </a:r>
            <a:r>
              <a:rPr lang="en-US" dirty="0">
                <a:latin typeface="Times New Roman"/>
                <a:ea typeface="+mn-lt"/>
                <a:cs typeface="+mn-lt"/>
              </a:rPr>
              <a:t> and </a:t>
            </a:r>
            <a:r>
              <a:rPr lang="en-US" dirty="0" err="1">
                <a:latin typeface="Times New Roman"/>
                <a:ea typeface="+mn-lt"/>
                <a:cs typeface="+mn-lt"/>
              </a:rPr>
              <a:t>generatedestinationIP</a:t>
            </a:r>
            <a:r>
              <a:rPr lang="en-US" dirty="0">
                <a:latin typeface="Times New Roman"/>
                <a:ea typeface="+mn-lt"/>
                <a:cs typeface="+mn-lt"/>
              </a:rPr>
              <a:t> are linked with module </a:t>
            </a:r>
            <a:r>
              <a:rPr lang="en-US" dirty="0" err="1">
                <a:latin typeface="Times New Roman"/>
                <a:ea typeface="+mn-lt"/>
                <a:cs typeface="+mn-lt"/>
              </a:rPr>
              <a:t>pox.lib.addresses</a:t>
            </a:r>
            <a:r>
              <a:rPr lang="en-US" dirty="0">
                <a:latin typeface="Times New Roman"/>
                <a:ea typeface="+mn-lt"/>
                <a:cs typeface="+mn-lt"/>
              </a:rPr>
              <a:t>.  </a:t>
            </a:r>
            <a:endParaRPr lang="en-US" dirty="0">
              <a:latin typeface="Times New Roman"/>
              <a:cs typeface="Times New Roman"/>
            </a:endParaRPr>
          </a:p>
          <a:p>
            <a:pPr>
              <a:lnSpc>
                <a:spcPct val="90000"/>
              </a:lnSpc>
            </a:pPr>
            <a:r>
              <a:rPr lang="en-US" dirty="0">
                <a:latin typeface="Times New Roman"/>
                <a:ea typeface="+mn-lt"/>
                <a:cs typeface="+mn-lt"/>
              </a:rPr>
              <a:t>Then we use </a:t>
            </a:r>
            <a:r>
              <a:rPr lang="en-US" dirty="0" err="1">
                <a:latin typeface="Times New Roman"/>
                <a:ea typeface="+mn-lt"/>
                <a:cs typeface="+mn-lt"/>
              </a:rPr>
              <a:t>popen</a:t>
            </a:r>
            <a:r>
              <a:rPr lang="en-US" dirty="0">
                <a:latin typeface="Times New Roman"/>
                <a:ea typeface="+mn-lt"/>
                <a:cs typeface="+mn-lt"/>
              </a:rPr>
              <a:t> command that reads the IP address using ifconfig to open ethernet interface eth0 to send packets.</a:t>
            </a:r>
            <a:endParaRPr lang="en-US" dirty="0">
              <a:latin typeface="Times New Roman"/>
              <a:cs typeface="Times New Roman"/>
            </a:endParaRPr>
          </a:p>
          <a:p>
            <a:pPr>
              <a:lnSpc>
                <a:spcPct val="90000"/>
              </a:lnSpc>
            </a:pPr>
            <a:r>
              <a:rPr lang="en-US" dirty="0">
                <a:latin typeface="Times New Roman"/>
                <a:ea typeface="+mn-lt"/>
                <a:cs typeface="+mn-lt"/>
              </a:rPr>
              <a:t>The packets created are sent out from eth0 with the help of </a:t>
            </a:r>
            <a:r>
              <a:rPr lang="en-US" dirty="0" err="1">
                <a:latin typeface="Times New Roman"/>
                <a:ea typeface="+mn-lt"/>
                <a:cs typeface="+mn-lt"/>
              </a:rPr>
              <a:t>sendp</a:t>
            </a:r>
            <a:r>
              <a:rPr lang="en-US" dirty="0">
                <a:latin typeface="Times New Roman"/>
                <a:ea typeface="+mn-lt"/>
                <a:cs typeface="+mn-lt"/>
              </a:rPr>
              <a:t> along with the destination </a:t>
            </a:r>
            <a:r>
              <a:rPr lang="en-US" dirty="0" err="1">
                <a:latin typeface="Times New Roman"/>
                <a:ea typeface="+mn-lt"/>
                <a:cs typeface="+mn-lt"/>
              </a:rPr>
              <a:t>ip</a:t>
            </a:r>
            <a:r>
              <a:rPr lang="en-US" dirty="0">
                <a:latin typeface="Times New Roman"/>
                <a:ea typeface="+mn-lt"/>
                <a:cs typeface="+mn-lt"/>
              </a:rPr>
              <a:t> and the source </a:t>
            </a:r>
            <a:r>
              <a:rPr lang="en-US" dirty="0" err="1">
                <a:latin typeface="Times New Roman"/>
                <a:ea typeface="+mn-lt"/>
                <a:cs typeface="+mn-lt"/>
              </a:rPr>
              <a:t>ip</a:t>
            </a:r>
            <a:r>
              <a:rPr lang="en-US" dirty="0">
                <a:latin typeface="Times New Roman"/>
                <a:ea typeface="+mn-lt"/>
                <a:cs typeface="+mn-lt"/>
              </a:rPr>
              <a:t> that we created using </a:t>
            </a:r>
            <a:r>
              <a:rPr lang="en-US" dirty="0" err="1">
                <a:latin typeface="Times New Roman"/>
                <a:ea typeface="+mn-lt"/>
                <a:cs typeface="+mn-lt"/>
              </a:rPr>
              <a:t>randrange</a:t>
            </a:r>
            <a:r>
              <a:rPr lang="en-US" dirty="0">
                <a:latin typeface="Times New Roman"/>
                <a:ea typeface="+mn-lt"/>
                <a:cs typeface="+mn-lt"/>
              </a:rPr>
              <a:t> function.</a:t>
            </a:r>
            <a:endParaRPr lang="en-US" dirty="0">
              <a:latin typeface="Times New Roman"/>
              <a:cs typeface="Times New Roman"/>
            </a:endParaRPr>
          </a:p>
          <a:p>
            <a:pPr>
              <a:lnSpc>
                <a:spcPct val="90000"/>
              </a:lnSpc>
            </a:pPr>
            <a:endParaRPr lang="en-US" dirty="0">
              <a:latin typeface="Times New Roman"/>
              <a:cs typeface="Times New Roman"/>
            </a:endParaRPr>
          </a:p>
        </p:txBody>
      </p:sp>
    </p:spTree>
    <p:extLst>
      <p:ext uri="{BB962C8B-B14F-4D97-AF65-F5344CB8AC3E}">
        <p14:creationId xmlns:p14="http://schemas.microsoft.com/office/powerpoint/2010/main" val="113600928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5A857-73E2-49C1-91B8-C92F1EC040DF}"/>
              </a:ext>
            </a:extLst>
          </p:cNvPr>
          <p:cNvSpPr>
            <a:spLocks noGrp="1"/>
          </p:cNvSpPr>
          <p:nvPr>
            <p:ph type="title"/>
          </p:nvPr>
        </p:nvSpPr>
        <p:spPr>
          <a:xfrm>
            <a:off x="677334" y="357650"/>
            <a:ext cx="8596668" cy="692665"/>
          </a:xfrm>
        </p:spPr>
        <p:txBody>
          <a:bodyPr>
            <a:noAutofit/>
          </a:bodyPr>
          <a:lstStyle/>
          <a:p>
            <a:pPr algn="ctr"/>
            <a:r>
              <a:rPr lang="en-US" sz="4000" dirty="0">
                <a:latin typeface="Times New Roman"/>
                <a:cs typeface="Times New Roman"/>
              </a:rPr>
              <a:t>Attack Generation</a:t>
            </a:r>
            <a:endParaRPr lang="en-US" dirty="0"/>
          </a:p>
        </p:txBody>
      </p:sp>
      <p:sp>
        <p:nvSpPr>
          <p:cNvPr id="3" name="Content Placeholder 2">
            <a:extLst>
              <a:ext uri="{FF2B5EF4-FFF2-40B4-BE49-F238E27FC236}">
                <a16:creationId xmlns:a16="http://schemas.microsoft.com/office/drawing/2014/main" id="{0F98E345-0379-42A9-A656-0A58A39D525C}"/>
              </a:ext>
            </a:extLst>
          </p:cNvPr>
          <p:cNvSpPr>
            <a:spLocks noGrp="1"/>
          </p:cNvSpPr>
          <p:nvPr>
            <p:ph idx="1"/>
          </p:nvPr>
        </p:nvSpPr>
        <p:spPr>
          <a:xfrm>
            <a:off x="677334" y="1152916"/>
            <a:ext cx="8596668" cy="3036395"/>
          </a:xfrm>
        </p:spPr>
        <p:txBody>
          <a:bodyPr vert="horz" lIns="91440" tIns="45720" rIns="91440" bIns="45720" rtlCol="0" anchor="t">
            <a:normAutofit lnSpcReduction="10000"/>
          </a:bodyPr>
          <a:lstStyle/>
          <a:p>
            <a:r>
              <a:rPr lang="en-US" dirty="0">
                <a:latin typeface="Times New Roman"/>
                <a:ea typeface="+mn-lt"/>
                <a:cs typeface="+mn-lt"/>
              </a:rPr>
              <a:t>While sending the attack from few selected hosts to some selected targets, the entropy value in the controller decreases.</a:t>
            </a:r>
          </a:p>
          <a:p>
            <a:r>
              <a:rPr lang="en-US" dirty="0">
                <a:latin typeface="Times New Roman"/>
                <a:ea typeface="+mn-lt"/>
                <a:cs typeface="+mn-lt"/>
              </a:rPr>
              <a:t> The target </a:t>
            </a:r>
            <a:r>
              <a:rPr lang="en-US" dirty="0" err="1">
                <a:latin typeface="Times New Roman"/>
                <a:ea typeface="+mn-lt"/>
                <a:cs typeface="+mn-lt"/>
              </a:rPr>
              <a:t>ip</a:t>
            </a:r>
            <a:r>
              <a:rPr lang="en-US" dirty="0">
                <a:latin typeface="Times New Roman"/>
                <a:ea typeface="+mn-lt"/>
                <a:cs typeface="+mn-lt"/>
              </a:rPr>
              <a:t> address are sent from the command prompt of the hosts which are acting like a botnet.</a:t>
            </a:r>
            <a:endParaRPr lang="en-US" dirty="0">
              <a:latin typeface="Times New Roman"/>
              <a:cs typeface="Times New Roman"/>
            </a:endParaRPr>
          </a:p>
          <a:p>
            <a:r>
              <a:rPr lang="en-US" dirty="0">
                <a:latin typeface="Times New Roman"/>
                <a:ea typeface="+mn-lt"/>
                <a:cs typeface="+mn-lt"/>
              </a:rPr>
              <a:t>The Launch Attack code is like Launch Traffic code.</a:t>
            </a:r>
          </a:p>
          <a:p>
            <a:r>
              <a:rPr lang="en-US" dirty="0">
                <a:latin typeface="Times New Roman"/>
                <a:ea typeface="+mn-lt"/>
                <a:cs typeface="+mn-lt"/>
              </a:rPr>
              <a:t>The time module provides various time related functions. </a:t>
            </a:r>
          </a:p>
          <a:p>
            <a:r>
              <a:rPr lang="en-US" dirty="0">
                <a:latin typeface="Times New Roman"/>
                <a:ea typeface="+mn-lt"/>
                <a:cs typeface="+mn-lt"/>
              </a:rPr>
              <a:t>The logging module helps implement logging system for applications. The </a:t>
            </a:r>
            <a:r>
              <a:rPr lang="en-US" dirty="0" err="1">
                <a:latin typeface="Times New Roman"/>
                <a:ea typeface="+mn-lt"/>
                <a:cs typeface="+mn-lt"/>
              </a:rPr>
              <a:t>logging.getlogger</a:t>
            </a:r>
            <a:r>
              <a:rPr lang="en-US" dirty="0">
                <a:latin typeface="Times New Roman"/>
                <a:ea typeface="+mn-lt"/>
                <a:cs typeface="+mn-lt"/>
              </a:rPr>
              <a:t> function suppresses all messages that have a lower level of seriousness than error messages, before importing </a:t>
            </a:r>
            <a:r>
              <a:rPr lang="en-US" dirty="0" err="1">
                <a:latin typeface="Times New Roman"/>
                <a:ea typeface="+mn-lt"/>
                <a:cs typeface="+mn-lt"/>
              </a:rPr>
              <a:t>scapy</a:t>
            </a:r>
            <a:r>
              <a:rPr lang="en-US" dirty="0">
                <a:latin typeface="Times New Roman"/>
                <a:ea typeface="+mn-lt"/>
                <a:cs typeface="+mn-lt"/>
              </a:rPr>
              <a:t>. </a:t>
            </a:r>
            <a:endParaRPr lang="en-US" dirty="0">
              <a:latin typeface="Times New Roman"/>
            </a:endParaRPr>
          </a:p>
          <a:p>
            <a:pPr marL="0" indent="0">
              <a:spcBef>
                <a:spcPct val="0"/>
              </a:spcBef>
              <a:buNone/>
            </a:pPr>
            <a:endParaRPr lang="en-US" dirty="0">
              <a:ea typeface="+mn-lt"/>
              <a:cs typeface="+mn-lt"/>
            </a:endParaRPr>
          </a:p>
          <a:p>
            <a:endParaRPr lang="en-US" dirty="0"/>
          </a:p>
          <a:p>
            <a:endParaRPr lang="en-US" dirty="0"/>
          </a:p>
        </p:txBody>
      </p:sp>
    </p:spTree>
    <p:extLst>
      <p:ext uri="{BB962C8B-B14F-4D97-AF65-F5344CB8AC3E}">
        <p14:creationId xmlns:p14="http://schemas.microsoft.com/office/powerpoint/2010/main" val="618248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6DEDD-C8A3-4E45-9D21-C964E35BD236}"/>
              </a:ext>
            </a:extLst>
          </p:cNvPr>
          <p:cNvSpPr>
            <a:spLocks noGrp="1"/>
          </p:cNvSpPr>
          <p:nvPr>
            <p:ph type="title"/>
          </p:nvPr>
        </p:nvSpPr>
        <p:spPr>
          <a:xfrm>
            <a:off x="677334" y="609600"/>
            <a:ext cx="8596668" cy="651029"/>
          </a:xfrm>
        </p:spPr>
        <p:txBody>
          <a:bodyPr>
            <a:noAutofit/>
          </a:bodyPr>
          <a:lstStyle/>
          <a:p>
            <a:pPr algn="ctr"/>
            <a:r>
              <a:rPr lang="en-US" sz="4000" dirty="0">
                <a:latin typeface="Times New Roman" panose="02020603050405020304" pitchFamily="18" charset="0"/>
                <a:cs typeface="Times New Roman" panose="02020603050405020304" pitchFamily="18" charset="0"/>
              </a:rPr>
              <a:t>Abstract</a:t>
            </a:r>
          </a:p>
        </p:txBody>
      </p:sp>
      <p:sp>
        <p:nvSpPr>
          <p:cNvPr id="30" name="Content Placeholder 2">
            <a:extLst>
              <a:ext uri="{FF2B5EF4-FFF2-40B4-BE49-F238E27FC236}">
                <a16:creationId xmlns:a16="http://schemas.microsoft.com/office/drawing/2014/main" id="{005B2EBE-A450-415B-9675-1A1D618D2D27}"/>
              </a:ext>
            </a:extLst>
          </p:cNvPr>
          <p:cNvSpPr>
            <a:spLocks noGrp="1"/>
          </p:cNvSpPr>
          <p:nvPr>
            <p:ph idx="1"/>
          </p:nvPr>
        </p:nvSpPr>
        <p:spPr>
          <a:xfrm>
            <a:off x="677334" y="1424321"/>
            <a:ext cx="8596668" cy="3138802"/>
          </a:xfrm>
        </p:spPr>
        <p:txBody>
          <a:bodyPr>
            <a:normAutofit/>
          </a:bodyPr>
          <a:lstStyle/>
          <a:p>
            <a:r>
              <a:rPr lang="en-US" dirty="0">
                <a:latin typeface="Times New Roman" panose="02020603050405020304" pitchFamily="18" charset="0"/>
                <a:cs typeface="Times New Roman" panose="02020603050405020304" pitchFamily="18" charset="0"/>
              </a:rPr>
              <a:t>Software-defined networking(SDN) architectural framework eases the work of the n/w administrators by separating   the data plane from the control plane.</a:t>
            </a:r>
          </a:p>
          <a:p>
            <a:r>
              <a:rPr lang="en-US" dirty="0">
                <a:latin typeface="Times New Roman" panose="02020603050405020304" pitchFamily="18" charset="0"/>
                <a:cs typeface="Times New Roman" panose="02020603050405020304" pitchFamily="18" charset="0"/>
              </a:rPr>
              <a:t>It supports a programmable interface for applications development related to security, management etc. and the centralized logical controller provides more control over the total network, which has complete network visibility.</a:t>
            </a:r>
          </a:p>
          <a:p>
            <a:r>
              <a:rPr lang="en-US" dirty="0">
                <a:latin typeface="Times New Roman" panose="02020603050405020304" pitchFamily="18" charset="0"/>
                <a:cs typeface="Times New Roman" panose="02020603050405020304" pitchFamily="18" charset="0"/>
              </a:rPr>
              <a:t>Due to the centralized nature of SDN i.e. the controller at the center of SDN taking the logical decisions, there arises a threat of malicious users launching cyber attacks on this central component thereby, dislodging the entire network. Some attacks include Application level attacks, Brute Force attack, man in the middle attacks, DDoS attack etc.  </a:t>
            </a:r>
          </a:p>
        </p:txBody>
      </p:sp>
    </p:spTree>
    <p:extLst>
      <p:ext uri="{BB962C8B-B14F-4D97-AF65-F5344CB8AC3E}">
        <p14:creationId xmlns:p14="http://schemas.microsoft.com/office/powerpoint/2010/main" val="89718467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6C58FB2-8DE6-4C69-B65F-272CE6979791}"/>
              </a:ext>
            </a:extLst>
          </p:cNvPr>
          <p:cNvPicPr>
            <a:picLocks noGrp="1" noChangeAspect="1"/>
          </p:cNvPicPr>
          <p:nvPr>
            <p:ph idx="1"/>
          </p:nvPr>
        </p:nvPicPr>
        <p:blipFill>
          <a:blip r:embed="rId2"/>
          <a:stretch>
            <a:fillRect/>
          </a:stretch>
        </p:blipFill>
        <p:spPr>
          <a:xfrm>
            <a:off x="729819" y="2145315"/>
            <a:ext cx="10406062" cy="3730139"/>
          </a:xfrm>
          <a:prstGeom prst="rect">
            <a:avLst/>
          </a:prstGeom>
        </p:spPr>
      </p:pic>
      <p:graphicFrame>
        <p:nvGraphicFramePr>
          <p:cNvPr id="2" name="Table 2">
            <a:extLst>
              <a:ext uri="{FF2B5EF4-FFF2-40B4-BE49-F238E27FC236}">
                <a16:creationId xmlns:a16="http://schemas.microsoft.com/office/drawing/2014/main" id="{8DA99083-FE49-4A8F-A9F3-483336D50C05}"/>
              </a:ext>
            </a:extLst>
          </p:cNvPr>
          <p:cNvGraphicFramePr>
            <a:graphicFrameLocks noGrp="1"/>
          </p:cNvGraphicFramePr>
          <p:nvPr>
            <p:extLst>
              <p:ext uri="{D42A27DB-BD31-4B8C-83A1-F6EECF244321}">
                <p14:modId xmlns:p14="http://schemas.microsoft.com/office/powerpoint/2010/main" val="189276649"/>
              </p:ext>
            </p:extLst>
          </p:nvPr>
        </p:nvGraphicFramePr>
        <p:xfrm>
          <a:off x="934193" y="1322702"/>
          <a:ext cx="9997314" cy="822613"/>
        </p:xfrm>
        <a:graphic>
          <a:graphicData uri="http://schemas.openxmlformats.org/drawingml/2006/table">
            <a:tbl>
              <a:tblPr firstRow="1" bandRow="1">
                <a:tableStyleId>{5C22544A-7EE6-4342-B048-85BDC9FD1C3A}</a:tableStyleId>
              </a:tblPr>
              <a:tblGrid>
                <a:gridCol w="4952999">
                  <a:extLst>
                    <a:ext uri="{9D8B030D-6E8A-4147-A177-3AD203B41FA5}">
                      <a16:colId xmlns:a16="http://schemas.microsoft.com/office/drawing/2014/main" val="3832847629"/>
                    </a:ext>
                  </a:extLst>
                </a:gridCol>
                <a:gridCol w="5044315">
                  <a:extLst>
                    <a:ext uri="{9D8B030D-6E8A-4147-A177-3AD203B41FA5}">
                      <a16:colId xmlns:a16="http://schemas.microsoft.com/office/drawing/2014/main" val="2102148846"/>
                    </a:ext>
                  </a:extLst>
                </a:gridCol>
              </a:tblGrid>
              <a:tr h="822613">
                <a:tc>
                  <a:txBody>
                    <a:bodyPr/>
                    <a:lstStyle/>
                    <a:p>
                      <a:r>
                        <a:rPr lang="en-US" sz="1800" dirty="0">
                          <a:latin typeface="Times New Roman" panose="02020603050405020304" pitchFamily="18" charset="0"/>
                          <a:cs typeface="Times New Roman" panose="02020603050405020304" pitchFamily="18" charset="0"/>
                        </a:rPr>
                        <a:t>Normal Traffic generation: </a:t>
                      </a:r>
                    </a:p>
                    <a:p>
                      <a:pPr lvl="0">
                        <a:buNone/>
                      </a:pPr>
                      <a:r>
                        <a:rPr lang="en-US" sz="1800" dirty="0">
                          <a:latin typeface="Times New Roman" panose="02020603050405020304" pitchFamily="18" charset="0"/>
                          <a:cs typeface="Times New Roman" panose="02020603050405020304" pitchFamily="18" charset="0"/>
                        </a:rPr>
                        <a:t>Range: -s 1 –e 64 =&gt; 10.0.0.1 to 10.0.0.64</a:t>
                      </a:r>
                    </a:p>
                  </a:txBody>
                  <a:tcPr/>
                </a:tc>
                <a:tc>
                  <a:txBody>
                    <a:bodyPr/>
                    <a:lstStyle/>
                    <a:p>
                      <a:r>
                        <a:rPr lang="en-US" dirty="0">
                          <a:latin typeface="Times New Roman" panose="02020603050405020304" pitchFamily="18" charset="0"/>
                          <a:cs typeface="Times New Roman" panose="02020603050405020304" pitchFamily="18" charset="0"/>
                        </a:rPr>
                        <a:t>Attack Traffic generation:</a:t>
                      </a:r>
                    </a:p>
                    <a:p>
                      <a:pPr lvl="0">
                        <a:buNone/>
                      </a:pPr>
                      <a:r>
                        <a:rPr lang="en-US" dirty="0">
                          <a:latin typeface="Times New Roman" panose="02020603050405020304" pitchFamily="18" charset="0"/>
                          <a:cs typeface="Times New Roman" panose="02020603050405020304" pitchFamily="18" charset="0"/>
                        </a:rPr>
                        <a:t>Range: -s 2 –e5 =&gt; 10.0.0.2 to 10.0.0.5</a:t>
                      </a:r>
                    </a:p>
                  </a:txBody>
                  <a:tcPr/>
                </a:tc>
                <a:extLst>
                  <a:ext uri="{0D108BD9-81ED-4DB2-BD59-A6C34878D82A}">
                    <a16:rowId xmlns:a16="http://schemas.microsoft.com/office/drawing/2014/main" val="4210794061"/>
                  </a:ext>
                </a:extLst>
              </a:tr>
            </a:tbl>
          </a:graphicData>
        </a:graphic>
      </p:graphicFrame>
      <p:sp>
        <p:nvSpPr>
          <p:cNvPr id="5" name="TextBox 4">
            <a:extLst>
              <a:ext uri="{FF2B5EF4-FFF2-40B4-BE49-F238E27FC236}">
                <a16:creationId xmlns:a16="http://schemas.microsoft.com/office/drawing/2014/main" id="{57B02985-5CD6-4F9D-9B38-4CA67F163FCE}"/>
              </a:ext>
            </a:extLst>
          </p:cNvPr>
          <p:cNvSpPr txBox="1"/>
          <p:nvPr/>
        </p:nvSpPr>
        <p:spPr>
          <a:xfrm>
            <a:off x="729819" y="447449"/>
            <a:ext cx="8716022" cy="707886"/>
          </a:xfrm>
          <a:prstGeom prst="rect">
            <a:avLst/>
          </a:prstGeom>
          <a:noFill/>
        </p:spPr>
        <p:txBody>
          <a:bodyPr wrap="square" rtlCol="0">
            <a:spAutoFit/>
          </a:bodyPr>
          <a:lstStyle/>
          <a:p>
            <a:pPr algn="ctr"/>
            <a:r>
              <a:rPr lang="en-US" sz="4000" dirty="0">
                <a:solidFill>
                  <a:schemeClr val="accent1"/>
                </a:solidFill>
                <a:latin typeface="Times New Roman" panose="02020603050405020304" pitchFamily="18" charset="0"/>
                <a:cs typeface="Times New Roman" panose="02020603050405020304" pitchFamily="18" charset="0"/>
              </a:rPr>
              <a:t>Terminal Output</a:t>
            </a:r>
          </a:p>
        </p:txBody>
      </p:sp>
    </p:spTree>
    <p:extLst>
      <p:ext uri="{BB962C8B-B14F-4D97-AF65-F5344CB8AC3E}">
        <p14:creationId xmlns:p14="http://schemas.microsoft.com/office/powerpoint/2010/main" val="1707529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33423-773F-4768-8E62-30F878E58DBB}"/>
              </a:ext>
            </a:extLst>
          </p:cNvPr>
          <p:cNvSpPr>
            <a:spLocks noGrp="1"/>
          </p:cNvSpPr>
          <p:nvPr>
            <p:ph type="title"/>
          </p:nvPr>
        </p:nvSpPr>
        <p:spPr>
          <a:xfrm>
            <a:off x="1006026" y="2529793"/>
            <a:ext cx="8622881" cy="988686"/>
          </a:xfrm>
        </p:spPr>
        <p:txBody>
          <a:bodyPr vert="horz" lIns="91440" tIns="45720" rIns="91440" bIns="45720" rtlCol="0" anchor="b">
            <a:normAutofit/>
          </a:bodyPr>
          <a:lstStyle/>
          <a:p>
            <a:pPr algn="ctr">
              <a:lnSpc>
                <a:spcPct val="90000"/>
              </a:lnSpc>
            </a:pPr>
            <a:r>
              <a:rPr lang="en-US" sz="4400" dirty="0">
                <a:latin typeface="Times New Roman"/>
                <a:cs typeface="Times New Roman"/>
              </a:rPr>
              <a:t>Attack Detection Methods</a:t>
            </a:r>
          </a:p>
        </p:txBody>
      </p:sp>
    </p:spTree>
    <p:extLst>
      <p:ext uri="{BB962C8B-B14F-4D97-AF65-F5344CB8AC3E}">
        <p14:creationId xmlns:p14="http://schemas.microsoft.com/office/powerpoint/2010/main" val="2379360292"/>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64B504-67D8-4DD3-B59B-D134C937FC13}"/>
              </a:ext>
            </a:extLst>
          </p:cNvPr>
          <p:cNvSpPr txBox="1"/>
          <p:nvPr/>
        </p:nvSpPr>
        <p:spPr>
          <a:xfrm>
            <a:off x="973123" y="2256638"/>
            <a:ext cx="8707771" cy="707886"/>
          </a:xfrm>
          <a:prstGeom prst="rect">
            <a:avLst/>
          </a:prstGeom>
          <a:noFill/>
        </p:spPr>
        <p:txBody>
          <a:bodyPr wrap="square" rtlCol="0">
            <a:spAutoFit/>
          </a:bodyPr>
          <a:lstStyle/>
          <a:p>
            <a:pPr algn="ctr"/>
            <a:r>
              <a:rPr lang="en-US" sz="4000" dirty="0">
                <a:solidFill>
                  <a:schemeClr val="accent1"/>
                </a:solidFill>
                <a:latin typeface="Times New Roman" panose="02020603050405020304" pitchFamily="18" charset="0"/>
                <a:cs typeface="Times New Roman" panose="02020603050405020304" pitchFamily="18" charset="0"/>
              </a:rPr>
              <a:t>Entropy Based Attack Detection</a:t>
            </a:r>
            <a:endParaRPr lang="en-US" sz="4000" dirty="0">
              <a:solidFill>
                <a:schemeClr val="accent1"/>
              </a:solidFill>
            </a:endParaRPr>
          </a:p>
        </p:txBody>
      </p:sp>
    </p:spTree>
    <p:extLst>
      <p:ext uri="{BB962C8B-B14F-4D97-AF65-F5344CB8AC3E}">
        <p14:creationId xmlns:p14="http://schemas.microsoft.com/office/powerpoint/2010/main" val="2849910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83F8E-E767-4A04-B4E4-C659F3254850}"/>
              </a:ext>
            </a:extLst>
          </p:cNvPr>
          <p:cNvSpPr>
            <a:spLocks noGrp="1"/>
          </p:cNvSpPr>
          <p:nvPr>
            <p:ph type="title"/>
          </p:nvPr>
        </p:nvSpPr>
        <p:spPr>
          <a:xfrm>
            <a:off x="677334" y="609600"/>
            <a:ext cx="8596668" cy="771525"/>
          </a:xfrm>
        </p:spPr>
        <p:txBody>
          <a:bodyPr>
            <a:normAutofit/>
          </a:bodyPr>
          <a:lstStyle/>
          <a:p>
            <a:pPr algn="ctr"/>
            <a:r>
              <a:rPr lang="en-US" sz="4000" dirty="0">
                <a:latin typeface="Times New Roman" panose="02020603050405020304" pitchFamily="18" charset="0"/>
                <a:cs typeface="Times New Roman" panose="02020603050405020304" pitchFamily="18" charset="0"/>
              </a:rPr>
              <a:t>Modules Used</a:t>
            </a:r>
          </a:p>
        </p:txBody>
      </p:sp>
      <p:sp>
        <p:nvSpPr>
          <p:cNvPr id="3" name="Content Placeholder 2">
            <a:extLst>
              <a:ext uri="{FF2B5EF4-FFF2-40B4-BE49-F238E27FC236}">
                <a16:creationId xmlns:a16="http://schemas.microsoft.com/office/drawing/2014/main" id="{3E95377F-3A6C-46EC-B607-599E1DA2C63E}"/>
              </a:ext>
            </a:extLst>
          </p:cNvPr>
          <p:cNvSpPr>
            <a:spLocks noGrp="1"/>
          </p:cNvSpPr>
          <p:nvPr>
            <p:ph idx="1"/>
          </p:nvPr>
        </p:nvSpPr>
        <p:spPr>
          <a:xfrm>
            <a:off x="677334" y="2160590"/>
            <a:ext cx="8596668" cy="1745586"/>
          </a:xfrm>
        </p:spPr>
        <p:txBody>
          <a:bodyPr/>
          <a:lstStyle/>
          <a:p>
            <a:r>
              <a:rPr lang="en-US" b="1" dirty="0">
                <a:latin typeface="Times New Roman" panose="02020603050405020304" pitchFamily="18" charset="0"/>
                <a:cs typeface="Times New Roman" panose="02020603050405020304" pitchFamily="18" charset="0"/>
              </a:rPr>
              <a:t>The math</a:t>
            </a:r>
            <a:r>
              <a:rPr lang="en-US" dirty="0">
                <a:latin typeface="Times New Roman" panose="02020603050405020304" pitchFamily="18" charset="0"/>
                <a:cs typeface="Times New Roman" panose="02020603050405020304" pitchFamily="18" charset="0"/>
              </a:rPr>
              <a:t> module is imported for performing mathematical functions such as finding log values. </a:t>
            </a:r>
          </a:p>
          <a:p>
            <a:r>
              <a:rPr lang="en-US" dirty="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pox.core</a:t>
            </a:r>
            <a:r>
              <a:rPr lang="en-US" dirty="0">
                <a:latin typeface="Times New Roman" panose="02020603050405020304" pitchFamily="18" charset="0"/>
                <a:cs typeface="Times New Roman" panose="02020603050405020304" pitchFamily="18" charset="0"/>
              </a:rPr>
              <a:t> module comprises of POX’s core API and functionalities. </a:t>
            </a:r>
          </a:p>
          <a:p>
            <a:r>
              <a:rPr lang="en-US" dirty="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core.getlogger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function returns a logger, which is the root logger of the hierarchy. </a:t>
            </a:r>
          </a:p>
          <a:p>
            <a:endParaRPr lang="en-US" dirty="0"/>
          </a:p>
        </p:txBody>
      </p:sp>
    </p:spTree>
    <p:extLst>
      <p:ext uri="{BB962C8B-B14F-4D97-AF65-F5344CB8AC3E}">
        <p14:creationId xmlns:p14="http://schemas.microsoft.com/office/powerpoint/2010/main" val="2971381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F054EF5-EFE6-45A2-834C-0F0931F39F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CFE3C88A-FEDB-4B9C-94EE-5026B326B3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5D51D9B-0E7C-44D3-9215-81F9915232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16EFB339-1D4E-4824-A20B-AF30D07CF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00030831-8136-4C61-8F00-6F190C5A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9B14B360-4798-467E-ADE9-756959EC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9433F2F7-DA21-430A-A31C-D529D9C6A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0B24FFF9-F75D-4A88-90F8-D2D7BBB8E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0A2A2C4-404D-431C-8F9A-227932A42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4661DBE2-1BC5-463F-BBB8-199B890D1C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710A6E70-F0B9-4E3D-9A78-2D2FEE5DF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0F8B4786-44C7-400A-951D-BD17D8BC964B}"/>
              </a:ext>
            </a:extLst>
          </p:cNvPr>
          <p:cNvPicPr>
            <a:picLocks noGrp="1" noChangeAspect="1"/>
          </p:cNvPicPr>
          <p:nvPr>
            <p:ph idx="1"/>
          </p:nvPr>
        </p:nvPicPr>
        <p:blipFill rotWithShape="1">
          <a:blip r:embed="rId2"/>
          <a:srcRect t="4677" b="42984"/>
          <a:stretch/>
        </p:blipFill>
        <p:spPr>
          <a:xfrm>
            <a:off x="1601788" y="1646344"/>
            <a:ext cx="8770490" cy="4590386"/>
          </a:xfrm>
          <a:prstGeom prst="rect">
            <a:avLst/>
          </a:prstGeom>
        </p:spPr>
      </p:pic>
      <p:sp>
        <p:nvSpPr>
          <p:cNvPr id="5" name="TextBox 4">
            <a:extLst>
              <a:ext uri="{FF2B5EF4-FFF2-40B4-BE49-F238E27FC236}">
                <a16:creationId xmlns:a16="http://schemas.microsoft.com/office/drawing/2014/main" id="{7B1284A8-235E-4FD6-8469-37E2E72C0331}"/>
              </a:ext>
            </a:extLst>
          </p:cNvPr>
          <p:cNvSpPr txBox="1"/>
          <p:nvPr/>
        </p:nvSpPr>
        <p:spPr>
          <a:xfrm>
            <a:off x="1464816" y="562974"/>
            <a:ext cx="9471009" cy="707886"/>
          </a:xfrm>
          <a:prstGeom prst="rect">
            <a:avLst/>
          </a:prstGeom>
          <a:noFill/>
        </p:spPr>
        <p:txBody>
          <a:bodyPr wrap="square" rtlCol="0">
            <a:spAutoFit/>
          </a:bodyPr>
          <a:lstStyle/>
          <a:p>
            <a:pPr algn="ctr"/>
            <a:r>
              <a:rPr lang="en-US" sz="4000" dirty="0">
                <a:solidFill>
                  <a:schemeClr val="accent1"/>
                </a:solidFill>
                <a:latin typeface="Times New Roman" panose="02020603050405020304" pitchFamily="18" charset="0"/>
                <a:cs typeface="Times New Roman" panose="02020603050405020304" pitchFamily="18" charset="0"/>
              </a:rPr>
              <a:t>Entropy based detection code</a:t>
            </a:r>
          </a:p>
        </p:txBody>
      </p:sp>
    </p:spTree>
    <p:extLst>
      <p:ext uri="{BB962C8B-B14F-4D97-AF65-F5344CB8AC3E}">
        <p14:creationId xmlns:p14="http://schemas.microsoft.com/office/powerpoint/2010/main" val="2566884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127D8A70-E282-4D4F-8770-9DDBA85CF0B3}"/>
              </a:ext>
            </a:extLst>
          </p:cNvPr>
          <p:cNvPicPr>
            <a:picLocks noGrp="1" noChangeAspect="1"/>
          </p:cNvPicPr>
          <p:nvPr>
            <p:ph idx="4294967295"/>
          </p:nvPr>
        </p:nvPicPr>
        <p:blipFill rotWithShape="1">
          <a:blip r:embed="rId2"/>
          <a:srcRect l="327" t="56459" r="239" b="7655"/>
          <a:stretch/>
        </p:blipFill>
        <p:spPr>
          <a:xfrm>
            <a:off x="1126309" y="1633274"/>
            <a:ext cx="9941259" cy="3587826"/>
          </a:xfrm>
          <a:prstGeom prst="rect">
            <a:avLst/>
          </a:prstGeom>
        </p:spPr>
      </p:pic>
    </p:spTree>
    <p:extLst>
      <p:ext uri="{BB962C8B-B14F-4D97-AF65-F5344CB8AC3E}">
        <p14:creationId xmlns:p14="http://schemas.microsoft.com/office/powerpoint/2010/main" val="608151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BCC39-795A-415B-8C6D-980433A29BD3}"/>
              </a:ext>
            </a:extLst>
          </p:cNvPr>
          <p:cNvSpPr>
            <a:spLocks noGrp="1"/>
          </p:cNvSpPr>
          <p:nvPr>
            <p:ph type="title"/>
          </p:nvPr>
        </p:nvSpPr>
        <p:spPr>
          <a:xfrm>
            <a:off x="677334" y="609600"/>
            <a:ext cx="8596668" cy="872971"/>
          </a:xfrm>
        </p:spPr>
        <p:txBody>
          <a:bodyPr>
            <a:normAutofit/>
          </a:bodyPr>
          <a:lstStyle/>
          <a:p>
            <a:pPr algn="ctr"/>
            <a:r>
              <a:rPr lang="en-US" sz="4000" dirty="0">
                <a:latin typeface="Times New Roman" panose="02020603050405020304" pitchFamily="18" charset="0"/>
                <a:cs typeface="Times New Roman" panose="02020603050405020304" pitchFamily="18" charset="0"/>
              </a:rPr>
              <a:t>Code Explanation</a:t>
            </a:r>
          </a:p>
        </p:txBody>
      </p:sp>
      <p:sp>
        <p:nvSpPr>
          <p:cNvPr id="3" name="Content Placeholder 2">
            <a:extLst>
              <a:ext uri="{FF2B5EF4-FFF2-40B4-BE49-F238E27FC236}">
                <a16:creationId xmlns:a16="http://schemas.microsoft.com/office/drawing/2014/main" id="{0EE70B7E-75CB-451C-A0B2-97354CB3860A}"/>
              </a:ext>
            </a:extLst>
          </p:cNvPr>
          <p:cNvSpPr>
            <a:spLocks noGrp="1"/>
          </p:cNvSpPr>
          <p:nvPr>
            <p:ph idx="1"/>
          </p:nvPr>
        </p:nvSpPr>
        <p:spPr/>
        <p:txBody>
          <a:bodyPr>
            <a:normAutofit lnSpcReduction="10000"/>
          </a:bodyPr>
          <a:lstStyle/>
          <a:p>
            <a:r>
              <a:rPr lang="en-US" dirty="0"/>
              <a:t>The </a:t>
            </a:r>
            <a:r>
              <a:rPr lang="en-US" dirty="0" err="1"/>
              <a:t>destFrequency</a:t>
            </a:r>
            <a:r>
              <a:rPr lang="en-US" dirty="0"/>
              <a:t> dictionary, </a:t>
            </a:r>
            <a:r>
              <a:rPr lang="en-US" dirty="0" err="1"/>
              <a:t>dstIP</a:t>
            </a:r>
            <a:r>
              <a:rPr lang="en-US" dirty="0"/>
              <a:t> list and </a:t>
            </a:r>
            <a:r>
              <a:rPr lang="en-US" dirty="0" err="1"/>
              <a:t>destEntropy</a:t>
            </a:r>
            <a:r>
              <a:rPr lang="en-US" dirty="0"/>
              <a:t> list are set as null in the Entropy class. The count and value are assigned with values as 0 and 1 respectively.</a:t>
            </a:r>
          </a:p>
          <a:p>
            <a:r>
              <a:rPr lang="en-US" dirty="0"/>
              <a:t>In the </a:t>
            </a:r>
            <a:r>
              <a:rPr lang="en-US" dirty="0" err="1"/>
              <a:t>dstip_logs</a:t>
            </a:r>
            <a:r>
              <a:rPr lang="en-US" dirty="0"/>
              <a:t> function, we collect statistics related to the detection of attack </a:t>
            </a:r>
            <a:r>
              <a:rPr lang="en-US" dirty="0" err="1"/>
              <a:t>i.e</a:t>
            </a:r>
            <a:r>
              <a:rPr lang="en-US" dirty="0"/>
              <a:t> entropy.</a:t>
            </a:r>
          </a:p>
          <a:p>
            <a:r>
              <a:rPr lang="en-US" dirty="0"/>
              <a:t>Every packet in message is collected into </a:t>
            </a:r>
            <a:r>
              <a:rPr lang="en-US" dirty="0" err="1"/>
              <a:t>dstIP</a:t>
            </a:r>
            <a:r>
              <a:rPr lang="en-US" dirty="0"/>
              <a:t> and count is incremented for every packet in. When the count value reaches 50, the 50 </a:t>
            </a:r>
            <a:r>
              <a:rPr lang="en-US" dirty="0" err="1"/>
              <a:t>Packet_In</a:t>
            </a:r>
            <a:r>
              <a:rPr lang="en-US" dirty="0"/>
              <a:t> messages would be parsed for their destination IP addresses in the hash table. If it is present in the table its value increments otherwise it is listed with 1. Entropy is calculated using this hash table values. </a:t>
            </a:r>
          </a:p>
          <a:p>
            <a:r>
              <a:rPr lang="en-US" dirty="0"/>
              <a:t>In the </a:t>
            </a:r>
            <a:r>
              <a:rPr lang="en-US" dirty="0" err="1"/>
              <a:t>get_entropy</a:t>
            </a:r>
            <a:r>
              <a:rPr lang="en-US" dirty="0"/>
              <a:t> function, the probability of destination </a:t>
            </a:r>
            <a:r>
              <a:rPr lang="en-US" dirty="0" err="1"/>
              <a:t>ip</a:t>
            </a:r>
            <a:r>
              <a:rPr lang="en-US" dirty="0"/>
              <a:t> occurring in the window is calculated and then  the entropy by the formula  </a:t>
            </a:r>
          </a:p>
          <a:p>
            <a:r>
              <a:rPr lang="en-US" dirty="0"/>
              <a:t>entropy H= - sum of all (pi)log(pi)</a:t>
            </a:r>
          </a:p>
          <a:p>
            <a:endParaRPr lang="en-US" dirty="0"/>
          </a:p>
        </p:txBody>
      </p:sp>
    </p:spTree>
    <p:extLst>
      <p:ext uri="{BB962C8B-B14F-4D97-AF65-F5344CB8AC3E}">
        <p14:creationId xmlns:p14="http://schemas.microsoft.com/office/powerpoint/2010/main" val="1143478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F054EF5-EFE6-45A2-834C-0F0931F39F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CFE3C88A-FEDB-4B9C-94EE-5026B326B3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5D51D9B-0E7C-44D3-9215-81F9915232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16EFB339-1D4E-4824-A20B-AF30D07CF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00030831-8136-4C61-8F00-6F190C5A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9B14B360-4798-467E-ADE9-756959EC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9433F2F7-DA21-430A-A31C-D529D9C6A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0B24FFF9-F75D-4A88-90F8-D2D7BBB8E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0A2A2C4-404D-431C-8F9A-227932A42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4661DBE2-1BC5-463F-BBB8-199B890D1C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710A6E70-F0B9-4E3D-9A78-2D2FEE5DF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009082C4-EABA-413D-A4F7-A3E0B8F0B7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94566" y="2089373"/>
            <a:ext cx="9941259" cy="42001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360D34B-E892-4DE3-9CD2-243E9465A50E}"/>
              </a:ext>
            </a:extLst>
          </p:cNvPr>
          <p:cNvSpPr txBox="1"/>
          <p:nvPr/>
        </p:nvSpPr>
        <p:spPr>
          <a:xfrm>
            <a:off x="1455939" y="1066800"/>
            <a:ext cx="8050012" cy="707886"/>
          </a:xfrm>
          <a:prstGeom prst="rect">
            <a:avLst/>
          </a:prstGeom>
          <a:noFill/>
        </p:spPr>
        <p:txBody>
          <a:bodyPr wrap="square" rtlCol="0">
            <a:spAutoFit/>
          </a:bodyPr>
          <a:lstStyle/>
          <a:p>
            <a:pPr algn="ctr"/>
            <a:r>
              <a:rPr lang="en-US" sz="4000" dirty="0">
                <a:solidFill>
                  <a:schemeClr val="accent1"/>
                </a:solidFill>
                <a:latin typeface="Times New Roman" panose="02020603050405020304" pitchFamily="18" charset="0"/>
                <a:cs typeface="Times New Roman" panose="02020603050405020304" pitchFamily="18" charset="0"/>
              </a:rPr>
              <a:t>POX L3_Learning Edit</a:t>
            </a:r>
          </a:p>
        </p:txBody>
      </p:sp>
    </p:spTree>
    <p:extLst>
      <p:ext uri="{BB962C8B-B14F-4D97-AF65-F5344CB8AC3E}">
        <p14:creationId xmlns:p14="http://schemas.microsoft.com/office/powerpoint/2010/main" val="2407204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3" name="Rectangle 32">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3">
            <a:extLst>
              <a:ext uri="{FF2B5EF4-FFF2-40B4-BE49-F238E27FC236}">
                <a16:creationId xmlns:a16="http://schemas.microsoft.com/office/drawing/2014/main" id="{974426A5-A132-46EC-880E-1DC0517132AA}"/>
              </a:ext>
            </a:extLst>
          </p:cNvPr>
          <p:cNvPicPr>
            <a:picLocks noChangeAspect="1"/>
          </p:cNvPicPr>
          <p:nvPr/>
        </p:nvPicPr>
        <p:blipFill rotWithShape="1">
          <a:blip r:embed="rId2"/>
          <a:srcRect b="44118"/>
          <a:stretch/>
        </p:blipFill>
        <p:spPr>
          <a:xfrm>
            <a:off x="1207398" y="1131994"/>
            <a:ext cx="9779080" cy="4590386"/>
          </a:xfrm>
          <a:prstGeom prst="rect">
            <a:avLst/>
          </a:prstGeom>
        </p:spPr>
      </p:pic>
    </p:spTree>
    <p:extLst>
      <p:ext uri="{BB962C8B-B14F-4D97-AF65-F5344CB8AC3E}">
        <p14:creationId xmlns:p14="http://schemas.microsoft.com/office/powerpoint/2010/main" val="956603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7A4599C-FD2B-4BC4-9473-7A8ED9976247}"/>
              </a:ext>
            </a:extLst>
          </p:cNvPr>
          <p:cNvPicPr>
            <a:picLocks noChangeAspect="1"/>
          </p:cNvPicPr>
          <p:nvPr/>
        </p:nvPicPr>
        <p:blipFill rotWithShape="1">
          <a:blip r:embed="rId2"/>
          <a:srcRect b="20852"/>
          <a:stretch/>
        </p:blipFill>
        <p:spPr>
          <a:xfrm>
            <a:off x="2104468" y="1900024"/>
            <a:ext cx="7983064" cy="2420306"/>
          </a:xfrm>
          <a:prstGeom prst="rect">
            <a:avLst/>
          </a:prstGeom>
        </p:spPr>
      </p:pic>
    </p:spTree>
    <p:extLst>
      <p:ext uri="{BB962C8B-B14F-4D97-AF65-F5344CB8AC3E}">
        <p14:creationId xmlns:p14="http://schemas.microsoft.com/office/powerpoint/2010/main" val="646025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C9BA1-4BE7-4FFB-8BFC-EA7BFED48715}"/>
              </a:ext>
            </a:extLst>
          </p:cNvPr>
          <p:cNvSpPr>
            <a:spLocks noGrp="1"/>
          </p:cNvSpPr>
          <p:nvPr>
            <p:ph type="title"/>
          </p:nvPr>
        </p:nvSpPr>
        <p:spPr>
          <a:xfrm>
            <a:off x="677334" y="609600"/>
            <a:ext cx="8596668" cy="624396"/>
          </a:xfrm>
        </p:spPr>
        <p:txBody>
          <a:bodyPr>
            <a:noAutofit/>
          </a:bodyPr>
          <a:lstStyle/>
          <a:p>
            <a:pPr algn="ctr"/>
            <a:r>
              <a:rPr lang="en-US" sz="4000" dirty="0">
                <a:latin typeface="Times New Roman"/>
                <a:cs typeface="Times New Roman"/>
              </a:rPr>
              <a:t>Introduction</a:t>
            </a:r>
          </a:p>
        </p:txBody>
      </p:sp>
      <p:sp>
        <p:nvSpPr>
          <p:cNvPr id="3" name="Content Placeholder 2">
            <a:extLst>
              <a:ext uri="{FF2B5EF4-FFF2-40B4-BE49-F238E27FC236}">
                <a16:creationId xmlns:a16="http://schemas.microsoft.com/office/drawing/2014/main" id="{78089219-27B6-483F-9CF5-97D4C2B861A2}"/>
              </a:ext>
            </a:extLst>
          </p:cNvPr>
          <p:cNvSpPr>
            <a:spLocks noGrp="1"/>
          </p:cNvSpPr>
          <p:nvPr>
            <p:ph idx="1"/>
          </p:nvPr>
        </p:nvSpPr>
        <p:spPr>
          <a:xfrm>
            <a:off x="677334" y="1343160"/>
            <a:ext cx="8596668" cy="3880773"/>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Consider, a centralized virtual server running as a controller, which installs and manages the flows in data plane through OpenFlow communication protocol. The use of OpenFlow makes the controller a primary victim for the attacker because of the following reasons:</a:t>
            </a:r>
          </a:p>
          <a:p>
            <a:pPr lvl="0"/>
            <a:r>
              <a:rPr lang="en-US" dirty="0">
                <a:latin typeface="Times New Roman" panose="02020603050405020304" pitchFamily="18" charset="0"/>
                <a:cs typeface="Times New Roman" panose="02020603050405020304" pitchFamily="18" charset="0"/>
              </a:rPr>
              <a:t>There is no standard for security implementation and developers of products are implementing their own proprietary methods.</a:t>
            </a:r>
          </a:p>
          <a:p>
            <a:pPr lvl="0"/>
            <a:r>
              <a:rPr lang="en-US" dirty="0">
                <a:latin typeface="Times New Roman" panose="02020603050405020304" pitchFamily="18" charset="0"/>
                <a:cs typeface="Times New Roman" panose="02020603050405020304" pitchFamily="18" charset="0"/>
              </a:rPr>
              <a:t>The programmable aspect also makes them much more vulnerable to malicious attacks and code exploits.</a:t>
            </a:r>
          </a:p>
          <a:p>
            <a:pPr lvl="0"/>
            <a:r>
              <a:rPr lang="en-US" dirty="0">
                <a:latin typeface="Times New Roman" panose="02020603050405020304" pitchFamily="18" charset="0"/>
                <a:cs typeface="Times New Roman" panose="02020603050405020304" pitchFamily="18" charset="0"/>
              </a:rPr>
              <a:t>The southbound interface can be targeted with denial of service and side channel attacks.</a:t>
            </a:r>
          </a:p>
        </p:txBody>
      </p:sp>
    </p:spTree>
    <p:extLst>
      <p:ext uri="{BB962C8B-B14F-4D97-AF65-F5344CB8AC3E}">
        <p14:creationId xmlns:p14="http://schemas.microsoft.com/office/powerpoint/2010/main" val="1589778514"/>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6C1CF-39D5-45E7-A3C6-53A19AB220B4}"/>
              </a:ext>
            </a:extLst>
          </p:cNvPr>
          <p:cNvSpPr>
            <a:spLocks noGrp="1"/>
          </p:cNvSpPr>
          <p:nvPr>
            <p:ph type="title"/>
          </p:nvPr>
        </p:nvSpPr>
        <p:spPr>
          <a:xfrm>
            <a:off x="677334" y="609600"/>
            <a:ext cx="8596668" cy="810827"/>
          </a:xfrm>
        </p:spPr>
        <p:txBody>
          <a:bodyPr>
            <a:normAutofit/>
          </a:bodyPr>
          <a:lstStyle/>
          <a:p>
            <a:pPr algn="ctr"/>
            <a:r>
              <a:rPr lang="en-US" sz="4000" dirty="0">
                <a:latin typeface="Times New Roman" panose="02020603050405020304" pitchFamily="18" charset="0"/>
                <a:cs typeface="Times New Roman" panose="02020603050405020304" pitchFamily="18" charset="0"/>
              </a:rPr>
              <a:t>CLI Output</a:t>
            </a:r>
          </a:p>
        </p:txBody>
      </p:sp>
      <p:pic>
        <p:nvPicPr>
          <p:cNvPr id="5" name="Content Placeholder 4">
            <a:extLst>
              <a:ext uri="{FF2B5EF4-FFF2-40B4-BE49-F238E27FC236}">
                <a16:creationId xmlns:a16="http://schemas.microsoft.com/office/drawing/2014/main" id="{1DA21E08-B47B-4628-A76D-9578F44D33CB}"/>
              </a:ext>
            </a:extLst>
          </p:cNvPr>
          <p:cNvPicPr>
            <a:picLocks noGrp="1" noChangeAspect="1"/>
          </p:cNvPicPr>
          <p:nvPr>
            <p:ph idx="1"/>
          </p:nvPr>
        </p:nvPicPr>
        <p:blipFill>
          <a:blip r:embed="rId2"/>
          <a:stretch>
            <a:fillRect/>
          </a:stretch>
        </p:blipFill>
        <p:spPr>
          <a:xfrm>
            <a:off x="677334" y="2769672"/>
            <a:ext cx="2934109" cy="1257475"/>
          </a:xfrm>
          <a:prstGeom prst="rect">
            <a:avLst/>
          </a:prstGeom>
        </p:spPr>
      </p:pic>
      <p:pic>
        <p:nvPicPr>
          <p:cNvPr id="6" name="Picture 5">
            <a:extLst>
              <a:ext uri="{FF2B5EF4-FFF2-40B4-BE49-F238E27FC236}">
                <a16:creationId xmlns:a16="http://schemas.microsoft.com/office/drawing/2014/main" id="{773E75A7-6E0B-4A1C-80B8-CA2F548F4CAB}"/>
              </a:ext>
            </a:extLst>
          </p:cNvPr>
          <p:cNvPicPr>
            <a:picLocks noChangeAspect="1"/>
          </p:cNvPicPr>
          <p:nvPr/>
        </p:nvPicPr>
        <p:blipFill>
          <a:blip r:embed="rId3"/>
          <a:stretch>
            <a:fillRect/>
          </a:stretch>
        </p:blipFill>
        <p:spPr>
          <a:xfrm>
            <a:off x="677334" y="1996028"/>
            <a:ext cx="2791215" cy="743054"/>
          </a:xfrm>
          <a:prstGeom prst="rect">
            <a:avLst/>
          </a:prstGeom>
        </p:spPr>
      </p:pic>
      <p:pic>
        <p:nvPicPr>
          <p:cNvPr id="3" name="Picture 2">
            <a:extLst>
              <a:ext uri="{FF2B5EF4-FFF2-40B4-BE49-F238E27FC236}">
                <a16:creationId xmlns:a16="http://schemas.microsoft.com/office/drawing/2014/main" id="{EF041EDA-3303-4359-B625-03DB72ED6F61}"/>
              </a:ext>
            </a:extLst>
          </p:cNvPr>
          <p:cNvPicPr>
            <a:picLocks noChangeAspect="1"/>
          </p:cNvPicPr>
          <p:nvPr/>
        </p:nvPicPr>
        <p:blipFill>
          <a:blip r:embed="rId4"/>
          <a:stretch>
            <a:fillRect/>
          </a:stretch>
        </p:blipFill>
        <p:spPr>
          <a:xfrm>
            <a:off x="677334" y="4088327"/>
            <a:ext cx="8764223" cy="2010056"/>
          </a:xfrm>
          <a:prstGeom prst="rect">
            <a:avLst/>
          </a:prstGeom>
        </p:spPr>
      </p:pic>
    </p:spTree>
    <p:extLst>
      <p:ext uri="{BB962C8B-B14F-4D97-AF65-F5344CB8AC3E}">
        <p14:creationId xmlns:p14="http://schemas.microsoft.com/office/powerpoint/2010/main" val="2146386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F0C8B-E9D1-4CC1-9A5E-54A22FCECCA6}"/>
              </a:ext>
            </a:extLst>
          </p:cNvPr>
          <p:cNvSpPr>
            <a:spLocks noGrp="1"/>
          </p:cNvSpPr>
          <p:nvPr>
            <p:ph type="title"/>
          </p:nvPr>
        </p:nvSpPr>
        <p:spPr>
          <a:xfrm>
            <a:off x="677334" y="1282701"/>
            <a:ext cx="8809566" cy="2917824"/>
          </a:xfrm>
        </p:spPr>
        <p:txBody>
          <a:bodyPr vert="horz" lIns="91440" tIns="45720" rIns="91440" bIns="45720" rtlCol="0" anchor="ctr">
            <a:normAutofit/>
          </a:bodyPr>
          <a:lstStyle/>
          <a:p>
            <a:pPr algn="ctr"/>
            <a:r>
              <a:rPr lang="en-US" sz="6000" dirty="0">
                <a:latin typeface="Times New Roman" panose="02020603050405020304" pitchFamily="18" charset="0"/>
                <a:cs typeface="Times New Roman" panose="02020603050405020304" pitchFamily="18" charset="0"/>
              </a:rPr>
              <a:t>SVM based attack detection code</a:t>
            </a:r>
          </a:p>
        </p:txBody>
      </p:sp>
    </p:spTree>
    <p:extLst>
      <p:ext uri="{BB962C8B-B14F-4D97-AF65-F5344CB8AC3E}">
        <p14:creationId xmlns:p14="http://schemas.microsoft.com/office/powerpoint/2010/main" val="568983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8" name="Content Placeholder 7">
            <a:extLst>
              <a:ext uri="{FF2B5EF4-FFF2-40B4-BE49-F238E27FC236}">
                <a16:creationId xmlns:a16="http://schemas.microsoft.com/office/drawing/2014/main" id="{2CB65A5D-1C7A-45BE-9BEB-1D866D615D1C}"/>
              </a:ext>
            </a:extLst>
          </p:cNvPr>
          <p:cNvSpPr>
            <a:spLocks noGrp="1"/>
          </p:cNvSpPr>
          <p:nvPr>
            <p:ph idx="1"/>
          </p:nvPr>
        </p:nvSpPr>
        <p:spPr>
          <a:xfrm>
            <a:off x="673754" y="2160590"/>
            <a:ext cx="3973943" cy="3440110"/>
          </a:xfrm>
        </p:spPr>
        <p:txBody>
          <a:bodyPr>
            <a:normAutofit/>
          </a:bodyPr>
          <a:lstStyle/>
          <a:p>
            <a:r>
              <a:rPr lang="en-US" dirty="0">
                <a:solidFill>
                  <a:schemeClr val="bg1"/>
                </a:solidFill>
              </a:rPr>
              <a:t>In our case, the Train data is the data we collected and processed into the attributes.</a:t>
            </a:r>
          </a:p>
          <a:p>
            <a:r>
              <a:rPr lang="en-US" dirty="0">
                <a:solidFill>
                  <a:schemeClr val="bg1"/>
                </a:solidFill>
              </a:rPr>
              <a:t>Test data is the data that we acquire real time while running the controller and generating the normal traffic and attack traffic.</a:t>
            </a:r>
          </a:p>
          <a:p>
            <a:r>
              <a:rPr lang="en-US" dirty="0">
                <a:solidFill>
                  <a:schemeClr val="bg1"/>
                </a:solidFill>
              </a:rPr>
              <a:t>We try to improve the accuracy by verifying the model with various attributes.  </a:t>
            </a:r>
          </a:p>
        </p:txBody>
      </p:sp>
      <p:pic>
        <p:nvPicPr>
          <p:cNvPr id="4" name="Content Placeholder 3">
            <a:extLst>
              <a:ext uri="{FF2B5EF4-FFF2-40B4-BE49-F238E27FC236}">
                <a16:creationId xmlns:a16="http://schemas.microsoft.com/office/drawing/2014/main" id="{4C57BE3B-7201-4954-8D7D-3CC76D7C94A6}"/>
              </a:ext>
            </a:extLst>
          </p:cNvPr>
          <p:cNvPicPr>
            <a:picLocks noChangeAspect="1"/>
          </p:cNvPicPr>
          <p:nvPr/>
        </p:nvPicPr>
        <p:blipFill>
          <a:blip r:embed="rId2"/>
          <a:stretch>
            <a:fillRect/>
          </a:stretch>
        </p:blipFill>
        <p:spPr>
          <a:xfrm>
            <a:off x="6096001" y="1391060"/>
            <a:ext cx="5143500" cy="4063364"/>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297497492"/>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83F8E-E767-4A04-B4E4-C659F3254850}"/>
              </a:ext>
            </a:extLst>
          </p:cNvPr>
          <p:cNvSpPr>
            <a:spLocks noGrp="1"/>
          </p:cNvSpPr>
          <p:nvPr>
            <p:ph type="title"/>
          </p:nvPr>
        </p:nvSpPr>
        <p:spPr>
          <a:xfrm>
            <a:off x="677334" y="609600"/>
            <a:ext cx="8596668" cy="771525"/>
          </a:xfrm>
        </p:spPr>
        <p:txBody>
          <a:bodyPr>
            <a:normAutofit/>
          </a:bodyPr>
          <a:lstStyle/>
          <a:p>
            <a:pPr algn="ctr"/>
            <a:r>
              <a:rPr lang="en-US" sz="4000" dirty="0">
                <a:latin typeface="Times New Roman" panose="02020603050405020304" pitchFamily="18" charset="0"/>
                <a:cs typeface="Times New Roman" panose="02020603050405020304" pitchFamily="18" charset="0"/>
              </a:rPr>
              <a:t>Modules Used</a:t>
            </a:r>
          </a:p>
        </p:txBody>
      </p:sp>
      <p:sp>
        <p:nvSpPr>
          <p:cNvPr id="3" name="Content Placeholder 2">
            <a:extLst>
              <a:ext uri="{FF2B5EF4-FFF2-40B4-BE49-F238E27FC236}">
                <a16:creationId xmlns:a16="http://schemas.microsoft.com/office/drawing/2014/main" id="{3E95377F-3A6C-46EC-B607-599E1DA2C63E}"/>
              </a:ext>
            </a:extLst>
          </p:cNvPr>
          <p:cNvSpPr>
            <a:spLocks noGrp="1"/>
          </p:cNvSpPr>
          <p:nvPr>
            <p:ph idx="1"/>
          </p:nvPr>
        </p:nvSpPr>
        <p:spPr>
          <a:xfrm>
            <a:off x="677334" y="2160590"/>
            <a:ext cx="8596668" cy="1745586"/>
          </a:xfrm>
        </p:spPr>
        <p:txBody>
          <a:bodyPr>
            <a:normAutofit/>
          </a:bodyPr>
          <a:lstStyle/>
          <a:p>
            <a:r>
              <a:rPr lang="en-US" b="1" dirty="0">
                <a:latin typeface="Times New Roman" panose="02020603050405020304" pitchFamily="18" charset="0"/>
                <a:cs typeface="Times New Roman" panose="02020603050405020304" pitchFamily="18" charset="0"/>
              </a:rPr>
              <a:t>The time </a:t>
            </a:r>
            <a:r>
              <a:rPr lang="en-US" dirty="0">
                <a:latin typeface="Times New Roman" panose="02020603050405020304" pitchFamily="18" charset="0"/>
                <a:cs typeface="Times New Roman" panose="02020603050405020304" pitchFamily="18" charset="0"/>
              </a:rPr>
              <a:t>module is used to perform various time related functions.</a:t>
            </a:r>
          </a:p>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sklearn</a:t>
            </a:r>
            <a:r>
              <a:rPr lang="en-US" dirty="0">
                <a:latin typeface="Times New Roman" panose="02020603050405020304" pitchFamily="18" charset="0"/>
                <a:cs typeface="Times New Roman" panose="02020603050405020304" pitchFamily="18" charset="0"/>
              </a:rPr>
              <a:t> module is used to import the </a:t>
            </a:r>
            <a:r>
              <a:rPr lang="en-US" dirty="0" err="1">
                <a:latin typeface="Times New Roman" panose="02020603050405020304" pitchFamily="18" charset="0"/>
                <a:cs typeface="Times New Roman" panose="02020603050405020304" pitchFamily="18" charset="0"/>
              </a:rPr>
              <a:t>svm</a:t>
            </a:r>
            <a:r>
              <a:rPr lang="en-US" dirty="0">
                <a:latin typeface="Times New Roman" panose="02020603050405020304" pitchFamily="18" charset="0"/>
                <a:cs typeface="Times New Roman" panose="02020603050405020304" pitchFamily="18" charset="0"/>
              </a:rPr>
              <a:t> model for classifying. </a:t>
            </a:r>
          </a:p>
          <a:p>
            <a:r>
              <a:rPr lang="en-US" dirty="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pox.core</a:t>
            </a:r>
            <a:r>
              <a:rPr lang="en-US" dirty="0">
                <a:latin typeface="Times New Roman" panose="02020603050405020304" pitchFamily="18" charset="0"/>
                <a:cs typeface="Times New Roman" panose="02020603050405020304" pitchFamily="18" charset="0"/>
              </a:rPr>
              <a:t> module comprises of POX’s core API and functionalities. </a:t>
            </a:r>
          </a:p>
          <a:p>
            <a:r>
              <a:rPr lang="en-US" dirty="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core.getlogger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function returns a logger, which is the root logger of the hierarchy. </a:t>
            </a:r>
          </a:p>
          <a:p>
            <a:endParaRPr lang="en-US" dirty="0"/>
          </a:p>
        </p:txBody>
      </p:sp>
    </p:spTree>
    <p:extLst>
      <p:ext uri="{BB962C8B-B14F-4D97-AF65-F5344CB8AC3E}">
        <p14:creationId xmlns:p14="http://schemas.microsoft.com/office/powerpoint/2010/main" val="380234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FEEB986-0E66-47E5-B2E0-7D68B15F132C}"/>
              </a:ext>
            </a:extLst>
          </p:cNvPr>
          <p:cNvPicPr>
            <a:picLocks noChangeAspect="1"/>
          </p:cNvPicPr>
          <p:nvPr/>
        </p:nvPicPr>
        <p:blipFill>
          <a:blip r:embed="rId2"/>
          <a:stretch>
            <a:fillRect/>
          </a:stretch>
        </p:blipFill>
        <p:spPr>
          <a:xfrm>
            <a:off x="925745" y="3211830"/>
            <a:ext cx="10287000" cy="2590800"/>
          </a:xfrm>
          <a:prstGeom prst="rect">
            <a:avLst/>
          </a:prstGeom>
        </p:spPr>
      </p:pic>
      <p:pic>
        <p:nvPicPr>
          <p:cNvPr id="4" name="Picture 3">
            <a:extLst>
              <a:ext uri="{FF2B5EF4-FFF2-40B4-BE49-F238E27FC236}">
                <a16:creationId xmlns:a16="http://schemas.microsoft.com/office/drawing/2014/main" id="{012DDEDB-EDC7-4A0E-9EC1-56817E6890F3}"/>
              </a:ext>
            </a:extLst>
          </p:cNvPr>
          <p:cNvPicPr>
            <a:picLocks noChangeAspect="1"/>
          </p:cNvPicPr>
          <p:nvPr/>
        </p:nvPicPr>
        <p:blipFill rotWithShape="1">
          <a:blip r:embed="rId3"/>
          <a:srcRect t="57732"/>
          <a:stretch/>
        </p:blipFill>
        <p:spPr>
          <a:xfrm>
            <a:off x="1021553" y="996604"/>
            <a:ext cx="2590800" cy="1775460"/>
          </a:xfrm>
          <a:prstGeom prst="rect">
            <a:avLst/>
          </a:prstGeom>
        </p:spPr>
      </p:pic>
      <p:graphicFrame>
        <p:nvGraphicFramePr>
          <p:cNvPr id="5" name="Table 5">
            <a:extLst>
              <a:ext uri="{FF2B5EF4-FFF2-40B4-BE49-F238E27FC236}">
                <a16:creationId xmlns:a16="http://schemas.microsoft.com/office/drawing/2014/main" id="{9A25B88D-7EFE-47EF-BD0B-ED2F265238A0}"/>
              </a:ext>
            </a:extLst>
          </p:cNvPr>
          <p:cNvGraphicFramePr>
            <a:graphicFrameLocks noGrp="1"/>
          </p:cNvGraphicFramePr>
          <p:nvPr>
            <p:extLst>
              <p:ext uri="{D42A27DB-BD31-4B8C-83A1-F6EECF244321}">
                <p14:modId xmlns:p14="http://schemas.microsoft.com/office/powerpoint/2010/main" val="1415834424"/>
              </p:ext>
            </p:extLst>
          </p:nvPr>
        </p:nvGraphicFramePr>
        <p:xfrm>
          <a:off x="3861496" y="1055370"/>
          <a:ext cx="7497198" cy="1737360"/>
        </p:xfrm>
        <a:graphic>
          <a:graphicData uri="http://schemas.openxmlformats.org/drawingml/2006/table">
            <a:tbl>
              <a:tblPr firstRow="1" bandRow="1">
                <a:tableStyleId>{5C22544A-7EE6-4342-B048-85BDC9FD1C3A}</a:tableStyleId>
              </a:tblPr>
              <a:tblGrid>
                <a:gridCol w="7497198">
                  <a:extLst>
                    <a:ext uri="{9D8B030D-6E8A-4147-A177-3AD203B41FA5}">
                      <a16:colId xmlns:a16="http://schemas.microsoft.com/office/drawing/2014/main" val="3487037799"/>
                    </a:ext>
                  </a:extLst>
                </a:gridCol>
              </a:tblGrid>
              <a:tr h="4196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trainData.csv is the dataset of: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t>
                      </a:r>
                      <a:r>
                        <a:rPr lang="en-US" sz="1800" dirty="0">
                          <a:latin typeface="Times New Roman" panose="02020603050405020304" pitchFamily="18" charset="0"/>
                          <a:cs typeface="Times New Roman" panose="02020603050405020304" pitchFamily="18" charset="0"/>
                        </a:rPr>
                        <a:t>protocol (0 or 1 or 2)</a:t>
                      </a:r>
                      <a:r>
                        <a:rPr lang="en-US" dirty="0"/>
                        <a:t>, </a:t>
                      </a:r>
                      <a:r>
                        <a:rPr lang="en-US" sz="1800" dirty="0">
                          <a:latin typeface="Times New Roman" panose="02020603050405020304" pitchFamily="18" charset="0"/>
                          <a:cs typeface="Times New Roman" panose="02020603050405020304" pitchFamily="18" charset="0"/>
                        </a:rPr>
                        <a:t>total # of packets in last second, total # of unique source IP addresses in last second, total # of unique destination IP addresses in last second} =&gt; 0(normal traffic) or 1(bad traffic)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latin typeface="Times New Roman" panose="02020603050405020304" pitchFamily="18" charset="0"/>
                        <a:cs typeface="Times New Roman" panose="02020603050405020304" pitchFamily="18" charset="0"/>
                      </a:endParaRPr>
                    </a:p>
                    <a:p>
                      <a:endParaRPr lang="en-US" dirty="0"/>
                    </a:p>
                  </a:txBody>
                  <a:tcPr/>
                </a:tc>
                <a:extLst>
                  <a:ext uri="{0D108BD9-81ED-4DB2-BD59-A6C34878D82A}">
                    <a16:rowId xmlns:a16="http://schemas.microsoft.com/office/drawing/2014/main" val="2475655024"/>
                  </a:ext>
                </a:extLst>
              </a:tr>
            </a:tbl>
          </a:graphicData>
        </a:graphic>
      </p:graphicFrame>
    </p:spTree>
    <p:extLst>
      <p:ext uri="{BB962C8B-B14F-4D97-AF65-F5344CB8AC3E}">
        <p14:creationId xmlns:p14="http://schemas.microsoft.com/office/powerpoint/2010/main" val="2248293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D459CE0-C006-4721-B010-D81FA547CD22}"/>
              </a:ext>
            </a:extLst>
          </p:cNvPr>
          <p:cNvPicPr>
            <a:picLocks noChangeAspect="1"/>
          </p:cNvPicPr>
          <p:nvPr/>
        </p:nvPicPr>
        <p:blipFill>
          <a:blip r:embed="rId2"/>
          <a:stretch>
            <a:fillRect/>
          </a:stretch>
        </p:blipFill>
        <p:spPr>
          <a:xfrm>
            <a:off x="1379046" y="564159"/>
            <a:ext cx="9425482" cy="5721213"/>
          </a:xfrm>
          <a:prstGeom prst="rect">
            <a:avLst/>
          </a:prstGeom>
        </p:spPr>
      </p:pic>
    </p:spTree>
    <p:extLst>
      <p:ext uri="{BB962C8B-B14F-4D97-AF65-F5344CB8AC3E}">
        <p14:creationId xmlns:p14="http://schemas.microsoft.com/office/powerpoint/2010/main" val="2256729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F0C8B-E9D1-4CC1-9A5E-54A22FCECCA6}"/>
              </a:ext>
            </a:extLst>
          </p:cNvPr>
          <p:cNvSpPr>
            <a:spLocks noGrp="1"/>
          </p:cNvSpPr>
          <p:nvPr>
            <p:ph type="title"/>
          </p:nvPr>
        </p:nvSpPr>
        <p:spPr>
          <a:xfrm>
            <a:off x="677334" y="609600"/>
            <a:ext cx="8596668" cy="730928"/>
          </a:xfrm>
        </p:spPr>
        <p:txBody>
          <a:bodyPr>
            <a:normAutofit/>
          </a:bodyPr>
          <a:lstStyle/>
          <a:p>
            <a:pPr algn="ctr"/>
            <a:r>
              <a:rPr lang="en-US" sz="4000" dirty="0">
                <a:latin typeface="Times New Roman" panose="02020603050405020304" pitchFamily="18" charset="0"/>
                <a:cs typeface="Times New Roman" panose="02020603050405020304" pitchFamily="18" charset="0"/>
              </a:rPr>
              <a:t>Code Explanation</a:t>
            </a:r>
          </a:p>
        </p:txBody>
      </p:sp>
      <p:sp>
        <p:nvSpPr>
          <p:cNvPr id="3" name="Content Placeholder 2">
            <a:extLst>
              <a:ext uri="{FF2B5EF4-FFF2-40B4-BE49-F238E27FC236}">
                <a16:creationId xmlns:a16="http://schemas.microsoft.com/office/drawing/2014/main" id="{B6BE3F73-5291-470C-AE9D-C85A07A73E46}"/>
              </a:ext>
            </a:extLst>
          </p:cNvPr>
          <p:cNvSpPr>
            <a:spLocks noGrp="1"/>
          </p:cNvSpPr>
          <p:nvPr>
            <p:ph idx="1"/>
          </p:nvPr>
        </p:nvSpPr>
        <p:spPr>
          <a:xfrm>
            <a:off x="677333" y="1485900"/>
            <a:ext cx="9285817" cy="5210175"/>
          </a:xfrm>
        </p:spPr>
        <p:txBody>
          <a:bodyPr>
            <a:normAutofit lnSpcReduction="10000"/>
          </a:bodyPr>
          <a:lstStyle/>
          <a:p>
            <a:r>
              <a:rPr lang="en-US" dirty="0">
                <a:latin typeface="Times New Roman" panose="02020603050405020304" pitchFamily="18" charset="0"/>
                <a:cs typeface="Times New Roman" panose="02020603050405020304" pitchFamily="18" charset="0"/>
              </a:rPr>
              <a:t>We first train the traffic data that we collected either offline using </a:t>
            </a:r>
            <a:r>
              <a:rPr lang="en-US" dirty="0" err="1">
                <a:latin typeface="Times New Roman" panose="02020603050405020304" pitchFamily="18" charset="0"/>
                <a:cs typeface="Times New Roman" panose="02020603050405020304" pitchFamily="18" charset="0"/>
              </a:rPr>
              <a:t>wireshark</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tshark</a:t>
            </a:r>
            <a:r>
              <a:rPr lang="en-US" dirty="0">
                <a:latin typeface="Times New Roman" panose="02020603050405020304" pitchFamily="18" charset="0"/>
                <a:cs typeface="Times New Roman" panose="02020603050405020304" pitchFamily="18" charset="0"/>
              </a:rPr>
              <a:t> or real-time data collected at controller to the </a:t>
            </a:r>
            <a:r>
              <a:rPr lang="en-US" dirty="0" err="1">
                <a:latin typeface="Times New Roman" panose="02020603050405020304" pitchFamily="18" charset="0"/>
                <a:cs typeface="Times New Roman" panose="02020603050405020304" pitchFamily="18" charset="0"/>
              </a:rPr>
              <a:t>svm</a:t>
            </a:r>
            <a:r>
              <a:rPr lang="en-US" dirty="0">
                <a:latin typeface="Times New Roman" panose="02020603050405020304" pitchFamily="18" charset="0"/>
                <a:cs typeface="Times New Roman" panose="02020603050405020304" pitchFamily="18" charset="0"/>
              </a:rPr>
              <a:t> model. =&gt; Supervised learning</a:t>
            </a:r>
          </a:p>
          <a:p>
            <a:r>
              <a:rPr lang="en-US" dirty="0">
                <a:latin typeface="Times New Roman" panose="02020603050405020304" pitchFamily="18" charset="0"/>
                <a:cs typeface="Times New Roman" panose="02020603050405020304" pitchFamily="18" charset="0"/>
              </a:rPr>
              <a:t>Then we try to classify the current packet through its attributes and check if the model predicts the packet correctly by comparing the prediction value with the actual class of current Packet. </a:t>
            </a:r>
          </a:p>
          <a:p>
            <a:r>
              <a:rPr lang="en-US" dirty="0">
                <a:latin typeface="Times New Roman" panose="02020603050405020304" pitchFamily="18" charset="0"/>
                <a:cs typeface="Times New Roman" panose="02020603050405020304" pitchFamily="18" charset="0"/>
              </a:rPr>
              <a:t>We are calculating class of Packet using the TTL value which we deliberately made it less for bad traffic and normal for good traffic for the sake of data differentiation during the training. </a:t>
            </a:r>
          </a:p>
          <a:p>
            <a:r>
              <a:rPr lang="en-US" dirty="0">
                <a:latin typeface="Times New Roman" panose="02020603050405020304" pitchFamily="18" charset="0"/>
                <a:cs typeface="Times New Roman" panose="02020603050405020304" pitchFamily="18" charset="0"/>
              </a:rPr>
              <a:t>We are not using TTL as a classifier. The model, from current packets, only takes </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 values and tries to predict the </a:t>
            </a:r>
            <a:r>
              <a:rPr lang="en-US" dirty="0" err="1">
                <a:latin typeface="Times New Roman" panose="02020603050405020304" pitchFamily="18" charset="0"/>
                <a:cs typeface="Times New Roman" panose="02020603050405020304" pitchFamily="18" charset="0"/>
              </a:rPr>
              <a:t>Y_test</a:t>
            </a:r>
            <a:r>
              <a:rPr lang="en-US" dirty="0">
                <a:latin typeface="Times New Roman" panose="02020603050405020304" pitchFamily="18" charset="0"/>
                <a:cs typeface="Times New Roman" panose="02020603050405020304" pitchFamily="18" charset="0"/>
              </a:rPr>
              <a:t> and we verify it with the available class of packet that we obtained using the TTL. </a:t>
            </a:r>
          </a:p>
          <a:p>
            <a:pPr lvl="1"/>
            <a:r>
              <a:rPr lang="en-US" sz="1800" dirty="0">
                <a:latin typeface="Times New Roman" panose="02020603050405020304" pitchFamily="18" charset="0"/>
                <a:cs typeface="Times New Roman" panose="02020603050405020304" pitchFamily="18" charset="0"/>
              </a:rPr>
              <a:t>Data: </a:t>
            </a:r>
            <a:r>
              <a:rPr lang="en-US" sz="1800" dirty="0" err="1">
                <a:latin typeface="Times New Roman" panose="02020603050405020304" pitchFamily="18" charset="0"/>
                <a:cs typeface="Times New Roman" panose="02020603050405020304" pitchFamily="18" charset="0"/>
              </a:rPr>
              <a:t>X_train</a:t>
            </a:r>
            <a:r>
              <a:rPr lang="en-US" sz="1800" dirty="0">
                <a:latin typeface="Times New Roman" panose="02020603050405020304" pitchFamily="18" charset="0"/>
                <a:cs typeface="Times New Roman" panose="02020603050405020304" pitchFamily="18" charset="0"/>
              </a:rPr>
              <a:t> data in this case will be</a:t>
            </a:r>
          </a:p>
          <a:p>
            <a:pPr lvl="2"/>
            <a:r>
              <a:rPr lang="en-US" sz="1600" dirty="0">
                <a:latin typeface="Times New Roman" panose="02020603050405020304" pitchFamily="18" charset="0"/>
                <a:cs typeface="Times New Roman" panose="02020603050405020304" pitchFamily="18" charset="0"/>
              </a:rPr>
              <a:t>protocol</a:t>
            </a:r>
          </a:p>
          <a:p>
            <a:pPr lvl="2"/>
            <a:r>
              <a:rPr lang="en-US" sz="1600" dirty="0">
                <a:latin typeface="Times New Roman" panose="02020603050405020304" pitchFamily="18" charset="0"/>
                <a:cs typeface="Times New Roman" panose="02020603050405020304" pitchFamily="18" charset="0"/>
              </a:rPr>
              <a:t>total # of packets in last second</a:t>
            </a:r>
          </a:p>
          <a:p>
            <a:pPr lvl="2"/>
            <a:r>
              <a:rPr lang="en-US" sz="1600" dirty="0">
                <a:latin typeface="Times New Roman" panose="02020603050405020304" pitchFamily="18" charset="0"/>
                <a:cs typeface="Times New Roman" panose="02020603050405020304" pitchFamily="18" charset="0"/>
              </a:rPr>
              <a:t>total # of unique source IP addresses in last second</a:t>
            </a:r>
          </a:p>
          <a:p>
            <a:pPr lvl="2"/>
            <a:r>
              <a:rPr lang="en-US" sz="1600" dirty="0">
                <a:latin typeface="Times New Roman" panose="02020603050405020304" pitchFamily="18" charset="0"/>
                <a:cs typeface="Times New Roman" panose="02020603050405020304" pitchFamily="18" charset="0"/>
              </a:rPr>
              <a:t>total # of unique destination IP addresses in last second</a:t>
            </a:r>
          </a:p>
          <a:p>
            <a:pPr lvl="1"/>
            <a:r>
              <a:rPr lang="en-US" sz="1800" dirty="0">
                <a:latin typeface="Times New Roman" panose="02020603050405020304" pitchFamily="18" charset="0"/>
                <a:cs typeface="Times New Roman" panose="02020603050405020304" pitchFamily="18" charset="0"/>
              </a:rPr>
              <a:t>Labels: </a:t>
            </a:r>
            <a:r>
              <a:rPr lang="en-US" sz="1800" dirty="0" err="1">
                <a:latin typeface="Times New Roman" panose="02020603050405020304" pitchFamily="18" charset="0"/>
                <a:cs typeface="Times New Roman" panose="02020603050405020304" pitchFamily="18" charset="0"/>
              </a:rPr>
              <a:t>Y_train</a:t>
            </a:r>
            <a:r>
              <a:rPr lang="en-US" sz="1800" dirty="0">
                <a:latin typeface="Times New Roman" panose="02020603050405020304" pitchFamily="18" charset="0"/>
                <a:cs typeface="Times New Roman" panose="02020603050405020304" pitchFamily="18" charset="0"/>
              </a:rPr>
              <a:t> data will be Class of Packet = 1 if bad traffic and 0 if good traffic.</a:t>
            </a:r>
          </a:p>
          <a:p>
            <a:pPr marL="457200" lvl="1" indent="0">
              <a:buNone/>
            </a:pPr>
            <a:endParaRPr lang="en-US" dirty="0"/>
          </a:p>
          <a:p>
            <a:pPr lvl="1"/>
            <a:endParaRPr lang="en-US" dirty="0"/>
          </a:p>
        </p:txBody>
      </p:sp>
    </p:spTree>
    <p:extLst>
      <p:ext uri="{BB962C8B-B14F-4D97-AF65-F5344CB8AC3E}">
        <p14:creationId xmlns:p14="http://schemas.microsoft.com/office/powerpoint/2010/main" val="4138324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67389D6-1211-4BD9-9829-7AEB8139646E}"/>
              </a:ext>
            </a:extLst>
          </p:cNvPr>
          <p:cNvPicPr>
            <a:picLocks noChangeAspect="1"/>
          </p:cNvPicPr>
          <p:nvPr/>
        </p:nvPicPr>
        <p:blipFill>
          <a:blip r:embed="rId2"/>
          <a:stretch>
            <a:fillRect/>
          </a:stretch>
        </p:blipFill>
        <p:spPr>
          <a:xfrm>
            <a:off x="1654993" y="1452500"/>
            <a:ext cx="8069029" cy="4661195"/>
          </a:xfrm>
          <a:prstGeom prst="rect">
            <a:avLst/>
          </a:prstGeom>
        </p:spPr>
      </p:pic>
      <p:sp>
        <p:nvSpPr>
          <p:cNvPr id="21" name="TextBox 20">
            <a:extLst>
              <a:ext uri="{FF2B5EF4-FFF2-40B4-BE49-F238E27FC236}">
                <a16:creationId xmlns:a16="http://schemas.microsoft.com/office/drawing/2014/main" id="{F126929F-13E2-4812-A3D9-92C1EE327B8F}"/>
              </a:ext>
            </a:extLst>
          </p:cNvPr>
          <p:cNvSpPr txBox="1"/>
          <p:nvPr/>
        </p:nvSpPr>
        <p:spPr>
          <a:xfrm>
            <a:off x="1374516" y="620667"/>
            <a:ext cx="8050012" cy="707886"/>
          </a:xfrm>
          <a:prstGeom prst="rect">
            <a:avLst/>
          </a:prstGeom>
          <a:noFill/>
        </p:spPr>
        <p:txBody>
          <a:bodyPr wrap="square" rtlCol="0">
            <a:spAutoFit/>
          </a:bodyPr>
          <a:lstStyle/>
          <a:p>
            <a:pPr algn="ctr"/>
            <a:r>
              <a:rPr lang="en-US" sz="4000" dirty="0">
                <a:solidFill>
                  <a:schemeClr val="accent1"/>
                </a:solidFill>
                <a:latin typeface="Times New Roman" panose="02020603050405020304" pitchFamily="18" charset="0"/>
                <a:cs typeface="Times New Roman" panose="02020603050405020304" pitchFamily="18" charset="0"/>
              </a:rPr>
              <a:t>POX L3_Learning Edit</a:t>
            </a:r>
          </a:p>
        </p:txBody>
      </p:sp>
    </p:spTree>
    <p:extLst>
      <p:ext uri="{BB962C8B-B14F-4D97-AF65-F5344CB8AC3E}">
        <p14:creationId xmlns:p14="http://schemas.microsoft.com/office/powerpoint/2010/main" val="1699789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2FF2A1-2E61-4F1D-B760-575666D0ABE2}"/>
              </a:ext>
            </a:extLst>
          </p:cNvPr>
          <p:cNvPicPr>
            <a:picLocks noChangeAspect="1"/>
          </p:cNvPicPr>
          <p:nvPr/>
        </p:nvPicPr>
        <p:blipFill>
          <a:blip r:embed="rId2"/>
          <a:stretch>
            <a:fillRect/>
          </a:stretch>
        </p:blipFill>
        <p:spPr>
          <a:xfrm>
            <a:off x="1899872" y="1377548"/>
            <a:ext cx="5229955" cy="2133898"/>
          </a:xfrm>
          <a:prstGeom prst="rect">
            <a:avLst/>
          </a:prstGeom>
        </p:spPr>
      </p:pic>
      <p:sp>
        <p:nvSpPr>
          <p:cNvPr id="3" name="TextBox 2">
            <a:extLst>
              <a:ext uri="{FF2B5EF4-FFF2-40B4-BE49-F238E27FC236}">
                <a16:creationId xmlns:a16="http://schemas.microsoft.com/office/drawing/2014/main" id="{0931A3A8-9D6B-4B37-A011-99833D75E102}"/>
              </a:ext>
            </a:extLst>
          </p:cNvPr>
          <p:cNvSpPr txBox="1"/>
          <p:nvPr/>
        </p:nvSpPr>
        <p:spPr>
          <a:xfrm>
            <a:off x="2743200" y="492316"/>
            <a:ext cx="3543300" cy="707886"/>
          </a:xfrm>
          <a:prstGeom prst="rect">
            <a:avLst/>
          </a:prstGeom>
          <a:noFill/>
        </p:spPr>
        <p:txBody>
          <a:bodyPr wrap="square" rtlCol="0">
            <a:spAutoFit/>
          </a:bodyPr>
          <a:lstStyle/>
          <a:p>
            <a:pPr algn="ctr"/>
            <a:r>
              <a:rPr lang="en-US" sz="4000" dirty="0">
                <a:solidFill>
                  <a:schemeClr val="accent1"/>
                </a:solidFill>
                <a:latin typeface="Times New Roman" panose="02020603050405020304" pitchFamily="18" charset="0"/>
                <a:cs typeface="Times New Roman" panose="02020603050405020304" pitchFamily="18" charset="0"/>
              </a:rPr>
              <a:t>CLI Output</a:t>
            </a:r>
          </a:p>
        </p:txBody>
      </p:sp>
      <p:pic>
        <p:nvPicPr>
          <p:cNvPr id="5" name="Content Placeholder 8">
            <a:extLst>
              <a:ext uri="{FF2B5EF4-FFF2-40B4-BE49-F238E27FC236}">
                <a16:creationId xmlns:a16="http://schemas.microsoft.com/office/drawing/2014/main" id="{9283B9F3-933A-4A07-B9C8-D33CFF7CCFE5}"/>
              </a:ext>
            </a:extLst>
          </p:cNvPr>
          <p:cNvPicPr>
            <a:picLocks noChangeAspect="1"/>
          </p:cNvPicPr>
          <p:nvPr/>
        </p:nvPicPr>
        <p:blipFill>
          <a:blip r:embed="rId3"/>
          <a:stretch>
            <a:fillRect/>
          </a:stretch>
        </p:blipFill>
        <p:spPr>
          <a:xfrm>
            <a:off x="1899872" y="3940288"/>
            <a:ext cx="5172797" cy="2105319"/>
          </a:xfrm>
          <a:prstGeom prst="rect">
            <a:avLst/>
          </a:prstGeom>
        </p:spPr>
      </p:pic>
    </p:spTree>
    <p:extLst>
      <p:ext uri="{BB962C8B-B14F-4D97-AF65-F5344CB8AC3E}">
        <p14:creationId xmlns:p14="http://schemas.microsoft.com/office/powerpoint/2010/main" val="605052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9B9D7-736C-4428-8E4A-889AC34F1E37}"/>
              </a:ext>
            </a:extLst>
          </p:cNvPr>
          <p:cNvSpPr>
            <a:spLocks noGrp="1"/>
          </p:cNvSpPr>
          <p:nvPr>
            <p:ph type="title"/>
          </p:nvPr>
        </p:nvSpPr>
        <p:spPr>
          <a:xfrm>
            <a:off x="677334" y="609600"/>
            <a:ext cx="8596668" cy="799750"/>
          </a:xfrm>
        </p:spPr>
        <p:txBody>
          <a:bodyPr/>
          <a:lstStyle/>
          <a:p>
            <a:r>
              <a:rPr lang="en-US" dirty="0"/>
              <a:t>Results</a:t>
            </a:r>
          </a:p>
        </p:txBody>
      </p:sp>
      <p:sp>
        <p:nvSpPr>
          <p:cNvPr id="3" name="Content Placeholder 2">
            <a:extLst>
              <a:ext uri="{FF2B5EF4-FFF2-40B4-BE49-F238E27FC236}">
                <a16:creationId xmlns:a16="http://schemas.microsoft.com/office/drawing/2014/main" id="{0A4217C4-AB30-4EDC-945D-596D42C9EE7D}"/>
              </a:ext>
            </a:extLst>
          </p:cNvPr>
          <p:cNvSpPr>
            <a:spLocks noGrp="1"/>
          </p:cNvSpPr>
          <p:nvPr>
            <p:ph idx="1"/>
          </p:nvPr>
        </p:nvSpPr>
        <p:spPr>
          <a:xfrm>
            <a:off x="677334" y="1291905"/>
            <a:ext cx="8596668" cy="4749457"/>
          </a:xfrm>
        </p:spPr>
        <p:txBody>
          <a:bodyPr/>
          <a:lstStyle/>
          <a:p>
            <a:r>
              <a:rPr lang="en-US" dirty="0"/>
              <a:t>DDoS Initialized</a:t>
            </a:r>
          </a:p>
          <a:p>
            <a:r>
              <a:rPr lang="en-US" dirty="0"/>
              <a:t>DDoS Blocked</a:t>
            </a:r>
          </a:p>
          <a:p>
            <a:r>
              <a:rPr lang="en-US" dirty="0" err="1"/>
              <a:t>Network_perf</a:t>
            </a:r>
            <a:endParaRPr lang="en-US" dirty="0"/>
          </a:p>
          <a:p>
            <a:r>
              <a:rPr lang="en-US" dirty="0"/>
              <a:t>Scenario:</a:t>
            </a:r>
          </a:p>
          <a:p>
            <a:pPr lvl="1"/>
            <a:r>
              <a:rPr lang="en-US" dirty="0"/>
              <a:t>h1 sends normal traffic</a:t>
            </a:r>
          </a:p>
          <a:p>
            <a:pPr lvl="1"/>
            <a:r>
              <a:rPr lang="en-US" dirty="0"/>
              <a:t>h2 and h3 attack h64</a:t>
            </a:r>
          </a:p>
        </p:txBody>
      </p:sp>
    </p:spTree>
    <p:extLst>
      <p:ext uri="{BB962C8B-B14F-4D97-AF65-F5344CB8AC3E}">
        <p14:creationId xmlns:p14="http://schemas.microsoft.com/office/powerpoint/2010/main" val="623021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9698B-32B3-4EEC-BFA0-D4E0EBBF5104}"/>
              </a:ext>
            </a:extLst>
          </p:cNvPr>
          <p:cNvSpPr>
            <a:spLocks noGrp="1"/>
          </p:cNvSpPr>
          <p:nvPr>
            <p:ph type="title"/>
          </p:nvPr>
        </p:nvSpPr>
        <p:spPr>
          <a:xfrm>
            <a:off x="676746" y="609600"/>
            <a:ext cx="3729076" cy="1320800"/>
          </a:xfrm>
        </p:spPr>
        <p:txBody>
          <a:bodyPr anchor="ctr">
            <a:normAutofit/>
          </a:bodyPr>
          <a:lstStyle/>
          <a:p>
            <a:pPr algn="ctr"/>
            <a:r>
              <a:rPr lang="en-US" dirty="0">
                <a:latin typeface="Times New Roman" panose="02020603050405020304" pitchFamily="18" charset="0"/>
                <a:cs typeface="Times New Roman" panose="02020603050405020304" pitchFamily="18" charset="0"/>
              </a:rPr>
              <a:t>What is DDoS Attack?</a:t>
            </a:r>
          </a:p>
        </p:txBody>
      </p:sp>
      <p:sp>
        <p:nvSpPr>
          <p:cNvPr id="3" name="Content Placeholder 2">
            <a:extLst>
              <a:ext uri="{FF2B5EF4-FFF2-40B4-BE49-F238E27FC236}">
                <a16:creationId xmlns:a16="http://schemas.microsoft.com/office/drawing/2014/main" id="{88F04092-D010-4AE9-A283-CFF900A21E75}"/>
              </a:ext>
            </a:extLst>
          </p:cNvPr>
          <p:cNvSpPr>
            <a:spLocks noGrp="1"/>
          </p:cNvSpPr>
          <p:nvPr>
            <p:ph idx="1"/>
          </p:nvPr>
        </p:nvSpPr>
        <p:spPr>
          <a:xfrm>
            <a:off x="685167" y="2160589"/>
            <a:ext cx="3720916" cy="3560733"/>
          </a:xfrm>
        </p:spPr>
        <p:txBody>
          <a:bodyPr>
            <a:normAutofit/>
          </a:bodyPr>
          <a:lstStyle/>
          <a:p>
            <a:r>
              <a:rPr lang="en-US">
                <a:latin typeface="Times New Roman" panose="02020603050405020304" pitchFamily="18" charset="0"/>
                <a:cs typeface="Times New Roman" panose="02020603050405020304" pitchFamily="18" charset="0"/>
              </a:rPr>
              <a:t>Distributed Denial of Service attack is a malicious attempt launched from multiple connected devices simultaneously, from different parts of the Internet. </a:t>
            </a:r>
          </a:p>
          <a:p>
            <a:r>
              <a:rPr lang="en-US">
                <a:latin typeface="Times New Roman" panose="02020603050405020304" pitchFamily="18" charset="0"/>
                <a:cs typeface="Times New Roman" panose="02020603050405020304" pitchFamily="18" charset="0"/>
              </a:rPr>
              <a:t>All of these devices attack a single target at the same time, usually with the goal of generating so much traffic that bandwidth to the target is completely saturated, so that valid customer traffic doesn't get through.</a:t>
            </a:r>
          </a:p>
        </p:txBody>
      </p:sp>
      <p:pic>
        <p:nvPicPr>
          <p:cNvPr id="1026" name="Picture 2" descr="A DDoS Attack: Multiple Machines Attacking the Target">
            <a:extLst>
              <a:ext uri="{FF2B5EF4-FFF2-40B4-BE49-F238E27FC236}">
                <a16:creationId xmlns:a16="http://schemas.microsoft.com/office/drawing/2014/main" id="{F59AAF5E-C786-41C3-8DD6-FF8B380707F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035" y="2066321"/>
            <a:ext cx="4602747" cy="222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5616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2D6CC482-4716-46E9-AA5A-38086F82540E}"/>
              </a:ext>
            </a:extLst>
          </p:cNvPr>
          <p:cNvPicPr>
            <a:picLocks noChangeAspect="1"/>
          </p:cNvPicPr>
          <p:nvPr/>
        </p:nvPicPr>
        <p:blipFill rotWithShape="1">
          <a:blip r:embed="rId2">
            <a:extLst>
              <a:ext uri="{28A0092B-C50C-407E-A947-70E740481C1C}">
                <a14:useLocalDpi xmlns:a14="http://schemas.microsoft.com/office/drawing/2010/main" val="0"/>
              </a:ext>
            </a:extLst>
          </a:blip>
          <a:srcRect l="1" r="48381" b="8098"/>
          <a:stretch/>
        </p:blipFill>
        <p:spPr>
          <a:xfrm>
            <a:off x="4838448" y="571500"/>
            <a:ext cx="5706513" cy="5715000"/>
          </a:xfrm>
          <a:prstGeom prst="rect">
            <a:avLst/>
          </a:prstGeom>
        </p:spPr>
      </p:pic>
      <p:sp>
        <p:nvSpPr>
          <p:cNvPr id="4" name="TextBox 3">
            <a:extLst>
              <a:ext uri="{FF2B5EF4-FFF2-40B4-BE49-F238E27FC236}">
                <a16:creationId xmlns:a16="http://schemas.microsoft.com/office/drawing/2014/main" id="{99745E0F-56CC-480A-82EA-1EE180841836}"/>
              </a:ext>
            </a:extLst>
          </p:cNvPr>
          <p:cNvSpPr txBox="1"/>
          <p:nvPr/>
        </p:nvSpPr>
        <p:spPr>
          <a:xfrm>
            <a:off x="568452" y="571500"/>
            <a:ext cx="4269996" cy="1969770"/>
          </a:xfrm>
          <a:prstGeom prst="rect">
            <a:avLst/>
          </a:prstGeom>
          <a:noFill/>
        </p:spPr>
        <p:txBody>
          <a:bodyPr wrap="square" rtlCol="0">
            <a:spAutoFit/>
          </a:bodyPr>
          <a:lstStyle/>
          <a:p>
            <a:r>
              <a:rPr lang="en-US" sz="4000" dirty="0">
                <a:solidFill>
                  <a:schemeClr val="accent2">
                    <a:lumMod val="60000"/>
                    <a:lumOff val="40000"/>
                  </a:schemeClr>
                </a:solidFill>
                <a:latin typeface="Times New Roman" panose="02020603050405020304" pitchFamily="18" charset="0"/>
                <a:cs typeface="Times New Roman" panose="02020603050405020304" pitchFamily="18" charset="0"/>
              </a:rPr>
              <a:t>DDoS initialized:</a:t>
            </a:r>
          </a:p>
          <a:p>
            <a:endParaRPr lang="en-US" sz="2800" dirty="0">
              <a:solidFill>
                <a:schemeClr val="accent2">
                  <a:lumMod val="60000"/>
                  <a:lumOff val="40000"/>
                </a:schemeClr>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Malicious Traffic observed in </a:t>
            </a:r>
            <a:r>
              <a:rPr lang="en-US" dirty="0" err="1">
                <a:latin typeface="Times New Roman" panose="02020603050405020304" pitchFamily="18" charset="0"/>
                <a:cs typeface="Times New Roman" panose="02020603050405020304" pitchFamily="18" charset="0"/>
              </a:rPr>
              <a:t>tcpdump</a:t>
            </a:r>
            <a:r>
              <a:rPr lang="en-US" dirty="0">
                <a:latin typeface="Times New Roman" panose="02020603050405020304" pitchFamily="18" charset="0"/>
                <a:cs typeface="Times New Roman" panose="02020603050405020304" pitchFamily="18" charset="0"/>
              </a:rPr>
              <a:t> of the targeted host.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3237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BC932CC6-F62D-4DA2-B8D0-35B281189254}"/>
              </a:ext>
            </a:extLst>
          </p:cNvPr>
          <p:cNvPicPr>
            <a:picLocks noChangeAspect="1"/>
          </p:cNvPicPr>
          <p:nvPr/>
        </p:nvPicPr>
        <p:blipFill rotWithShape="1">
          <a:blip r:embed="rId2">
            <a:extLst>
              <a:ext uri="{28A0092B-C50C-407E-A947-70E740481C1C}">
                <a14:useLocalDpi xmlns:a14="http://schemas.microsoft.com/office/drawing/2010/main" val="0"/>
              </a:ext>
            </a:extLst>
          </a:blip>
          <a:srcRect l="1" r="47319" b="8098"/>
          <a:stretch/>
        </p:blipFill>
        <p:spPr>
          <a:xfrm>
            <a:off x="5878683" y="571500"/>
            <a:ext cx="5823959" cy="5715000"/>
          </a:xfrm>
          <a:prstGeom prst="rect">
            <a:avLst/>
          </a:prstGeom>
        </p:spPr>
      </p:pic>
      <p:sp>
        <p:nvSpPr>
          <p:cNvPr id="3" name="TextBox 2">
            <a:extLst>
              <a:ext uri="{FF2B5EF4-FFF2-40B4-BE49-F238E27FC236}">
                <a16:creationId xmlns:a16="http://schemas.microsoft.com/office/drawing/2014/main" id="{583F5AE0-1550-445F-9963-CBAE4C644656}"/>
              </a:ext>
            </a:extLst>
          </p:cNvPr>
          <p:cNvSpPr txBox="1"/>
          <p:nvPr/>
        </p:nvSpPr>
        <p:spPr>
          <a:xfrm>
            <a:off x="568452" y="571500"/>
            <a:ext cx="4895272" cy="2769989"/>
          </a:xfrm>
          <a:prstGeom prst="rect">
            <a:avLst/>
          </a:prstGeom>
          <a:noFill/>
        </p:spPr>
        <p:txBody>
          <a:bodyPr wrap="square" rtlCol="0">
            <a:spAutoFit/>
          </a:bodyPr>
          <a:lstStyle/>
          <a:p>
            <a:r>
              <a:rPr lang="en-US" sz="4000" dirty="0">
                <a:solidFill>
                  <a:schemeClr val="accent2">
                    <a:lumMod val="60000"/>
                    <a:lumOff val="40000"/>
                  </a:schemeClr>
                </a:solidFill>
                <a:latin typeface="Times New Roman" panose="02020603050405020304" pitchFamily="18" charset="0"/>
                <a:cs typeface="Times New Roman" panose="02020603050405020304" pitchFamily="18" charset="0"/>
              </a:rPr>
              <a:t>DDoS detection and mitigation:</a:t>
            </a:r>
          </a:p>
          <a:p>
            <a:endParaRPr lang="en-US" sz="4000" dirty="0">
              <a:solidFill>
                <a:schemeClr val="accent2">
                  <a:lumMod val="60000"/>
                  <a:lumOff val="40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Tcpdump</a:t>
            </a:r>
            <a:r>
              <a:rPr lang="en-US" dirty="0">
                <a:latin typeface="Times New Roman" panose="02020603050405020304" pitchFamily="18" charset="0"/>
                <a:cs typeface="Times New Roman" panose="02020603050405020304" pitchFamily="18" charset="0"/>
              </a:rPr>
              <a:t> shows normal traffic but not the DDoS traffic.</a:t>
            </a:r>
          </a:p>
        </p:txBody>
      </p:sp>
    </p:spTree>
    <p:extLst>
      <p:ext uri="{BB962C8B-B14F-4D97-AF65-F5344CB8AC3E}">
        <p14:creationId xmlns:p14="http://schemas.microsoft.com/office/powerpoint/2010/main" val="20604164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text on a white background&#10;&#10;Description automatically generated">
            <a:extLst>
              <a:ext uri="{FF2B5EF4-FFF2-40B4-BE49-F238E27FC236}">
                <a16:creationId xmlns:a16="http://schemas.microsoft.com/office/drawing/2014/main" id="{EE45673E-375B-4865-8B84-C8FA63B0DC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871" y="362167"/>
            <a:ext cx="11182258" cy="6133665"/>
          </a:xfrm>
        </p:spPr>
      </p:pic>
      <p:sp>
        <p:nvSpPr>
          <p:cNvPr id="2" name="TextBox 1">
            <a:extLst>
              <a:ext uri="{FF2B5EF4-FFF2-40B4-BE49-F238E27FC236}">
                <a16:creationId xmlns:a16="http://schemas.microsoft.com/office/drawing/2014/main" id="{C6053A1A-62BB-4BAF-BDBA-ED16D4AE628A}"/>
              </a:ext>
            </a:extLst>
          </p:cNvPr>
          <p:cNvSpPr txBox="1"/>
          <p:nvPr/>
        </p:nvSpPr>
        <p:spPr>
          <a:xfrm>
            <a:off x="2978092" y="4195580"/>
            <a:ext cx="1409350" cy="338554"/>
          </a:xfrm>
          <a:prstGeom prst="rect">
            <a:avLst/>
          </a:prstGeom>
          <a:noFill/>
        </p:spPr>
        <p:txBody>
          <a:bodyPr wrap="square" rtlCol="0">
            <a:spAutoFit/>
          </a:bodyPr>
          <a:lstStyle/>
          <a:p>
            <a:r>
              <a:rPr lang="en-US" sz="800" dirty="0">
                <a:solidFill>
                  <a:schemeClr val="accent1">
                    <a:lumMod val="75000"/>
                  </a:schemeClr>
                </a:solidFill>
              </a:rPr>
              <a:t>Network performance under normal traffic.</a:t>
            </a:r>
          </a:p>
        </p:txBody>
      </p:sp>
      <p:sp>
        <p:nvSpPr>
          <p:cNvPr id="6" name="TextBox 5">
            <a:extLst>
              <a:ext uri="{FF2B5EF4-FFF2-40B4-BE49-F238E27FC236}">
                <a16:creationId xmlns:a16="http://schemas.microsoft.com/office/drawing/2014/main" id="{913270AC-5438-401C-B958-8B21685A8EBA}"/>
              </a:ext>
            </a:extLst>
          </p:cNvPr>
          <p:cNvSpPr txBox="1"/>
          <p:nvPr/>
        </p:nvSpPr>
        <p:spPr>
          <a:xfrm>
            <a:off x="2978092" y="4842931"/>
            <a:ext cx="1409350" cy="338554"/>
          </a:xfrm>
          <a:prstGeom prst="rect">
            <a:avLst/>
          </a:prstGeom>
          <a:noFill/>
        </p:spPr>
        <p:txBody>
          <a:bodyPr wrap="square" rtlCol="0">
            <a:spAutoFit/>
          </a:bodyPr>
          <a:lstStyle/>
          <a:p>
            <a:r>
              <a:rPr lang="en-US" sz="800" dirty="0">
                <a:solidFill>
                  <a:schemeClr val="accent1">
                    <a:lumMod val="75000"/>
                  </a:schemeClr>
                </a:solidFill>
              </a:rPr>
              <a:t>Network performance under DDoS attack.</a:t>
            </a:r>
          </a:p>
        </p:txBody>
      </p:sp>
      <p:sp>
        <p:nvSpPr>
          <p:cNvPr id="7" name="TextBox 6">
            <a:extLst>
              <a:ext uri="{FF2B5EF4-FFF2-40B4-BE49-F238E27FC236}">
                <a16:creationId xmlns:a16="http://schemas.microsoft.com/office/drawing/2014/main" id="{0D529E55-830E-4385-99CB-E29E3104140F}"/>
              </a:ext>
            </a:extLst>
          </p:cNvPr>
          <p:cNvSpPr txBox="1"/>
          <p:nvPr/>
        </p:nvSpPr>
        <p:spPr>
          <a:xfrm>
            <a:off x="2978092" y="6034167"/>
            <a:ext cx="1409350" cy="461665"/>
          </a:xfrm>
          <a:prstGeom prst="rect">
            <a:avLst/>
          </a:prstGeom>
          <a:noFill/>
        </p:spPr>
        <p:txBody>
          <a:bodyPr wrap="square" rtlCol="0">
            <a:spAutoFit/>
          </a:bodyPr>
          <a:lstStyle/>
          <a:p>
            <a:r>
              <a:rPr lang="en-US" sz="800" dirty="0">
                <a:solidFill>
                  <a:schemeClr val="accent1">
                    <a:lumMod val="75000"/>
                  </a:schemeClr>
                </a:solidFill>
              </a:rPr>
              <a:t>Network performance under DDoS attack with Entropy.</a:t>
            </a:r>
          </a:p>
        </p:txBody>
      </p:sp>
      <p:sp>
        <p:nvSpPr>
          <p:cNvPr id="4" name="Arrow: Right 3">
            <a:extLst>
              <a:ext uri="{FF2B5EF4-FFF2-40B4-BE49-F238E27FC236}">
                <a16:creationId xmlns:a16="http://schemas.microsoft.com/office/drawing/2014/main" id="{32712AC2-2B89-4391-A87A-8B638C7C755E}"/>
              </a:ext>
            </a:extLst>
          </p:cNvPr>
          <p:cNvSpPr/>
          <p:nvPr/>
        </p:nvSpPr>
        <p:spPr>
          <a:xfrm rot="10800000">
            <a:off x="2775358" y="4280967"/>
            <a:ext cx="167780" cy="1677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79190DCC-7373-4781-AEBB-3C6E1F8FE94B}"/>
              </a:ext>
            </a:extLst>
          </p:cNvPr>
          <p:cNvSpPr/>
          <p:nvPr/>
        </p:nvSpPr>
        <p:spPr>
          <a:xfrm rot="10800000">
            <a:off x="2775359" y="4928318"/>
            <a:ext cx="167780" cy="1677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B1B3EC1D-0309-496E-8E06-B558638B6B9B}"/>
              </a:ext>
            </a:extLst>
          </p:cNvPr>
          <p:cNvSpPr/>
          <p:nvPr/>
        </p:nvSpPr>
        <p:spPr>
          <a:xfrm rot="10800000">
            <a:off x="2775358" y="6181109"/>
            <a:ext cx="167780" cy="1677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00061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83F8E-E767-4A04-B4E4-C659F3254850}"/>
              </a:ext>
            </a:extLst>
          </p:cNvPr>
          <p:cNvSpPr>
            <a:spLocks noGrp="1"/>
          </p:cNvSpPr>
          <p:nvPr>
            <p:ph type="title"/>
          </p:nvPr>
        </p:nvSpPr>
        <p:spPr>
          <a:xfrm>
            <a:off x="1797666" y="3043237"/>
            <a:ext cx="8596668" cy="771525"/>
          </a:xfrm>
        </p:spPr>
        <p:txBody>
          <a:bodyPr>
            <a:normAutofit/>
          </a:bodyPr>
          <a:lstStyle/>
          <a:p>
            <a:pPr algn="ctr"/>
            <a:r>
              <a:rPr lang="en-US" sz="4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992368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95CBA-A62F-4D39-9281-B0B751612E06}"/>
              </a:ext>
            </a:extLst>
          </p:cNvPr>
          <p:cNvSpPr>
            <a:spLocks noGrp="1"/>
          </p:cNvSpPr>
          <p:nvPr>
            <p:ph type="title"/>
          </p:nvPr>
        </p:nvSpPr>
        <p:spPr>
          <a:xfrm>
            <a:off x="677334" y="609600"/>
            <a:ext cx="8596668" cy="556470"/>
          </a:xfrm>
        </p:spPr>
        <p:txBody>
          <a:bodyPr>
            <a:normAutofit fontScale="90000"/>
          </a:bodyPr>
          <a:lstStyle/>
          <a:p>
            <a:r>
              <a:rPr lang="en-US" dirty="0">
                <a:latin typeface="Times New Roman" panose="02020603050405020304" pitchFamily="18" charset="0"/>
                <a:cs typeface="Times New Roman" panose="02020603050405020304" pitchFamily="18" charset="0"/>
              </a:rPr>
              <a:t>Citations:</a:t>
            </a:r>
          </a:p>
        </p:txBody>
      </p:sp>
      <p:sp>
        <p:nvSpPr>
          <p:cNvPr id="3" name="Content Placeholder 2">
            <a:extLst>
              <a:ext uri="{FF2B5EF4-FFF2-40B4-BE49-F238E27FC236}">
                <a16:creationId xmlns:a16="http://schemas.microsoft.com/office/drawing/2014/main" id="{62C7D044-8562-4A2B-8C31-3B62034711ED}"/>
              </a:ext>
            </a:extLst>
          </p:cNvPr>
          <p:cNvSpPr>
            <a:spLocks noGrp="1"/>
          </p:cNvSpPr>
          <p:nvPr>
            <p:ph idx="1"/>
          </p:nvPr>
        </p:nvSpPr>
        <p:spPr>
          <a:xfrm>
            <a:off x="677334" y="1275127"/>
            <a:ext cx="8596668" cy="4766235"/>
          </a:xfrm>
        </p:spPr>
        <p:txBody>
          <a:bodyPr/>
          <a:lstStyle/>
          <a:p>
            <a:r>
              <a:rPr lang="en-US" u="sng" dirty="0">
                <a:latin typeface="Times New Roman" panose="02020603050405020304" pitchFamily="18" charset="0"/>
                <a:cs typeface="Times New Roman" panose="02020603050405020304" pitchFamily="18" charset="0"/>
                <a:hlinkClick r:id="rId2"/>
              </a:rPr>
              <a:t>https://ieeexplore.ieee.org/document/8636336</a:t>
            </a:r>
            <a:endParaRPr lang="en-US" u="sng" dirty="0">
              <a:latin typeface="Times New Roman" panose="02020603050405020304" pitchFamily="18" charset="0"/>
              <a:cs typeface="Times New Roman" panose="02020603050405020304" pitchFamily="18" charset="0"/>
            </a:endParaRPr>
          </a:p>
          <a:p>
            <a:r>
              <a:rPr lang="en-US" u="sng" dirty="0">
                <a:latin typeface="Times New Roman" panose="02020603050405020304" pitchFamily="18" charset="0"/>
                <a:cs typeface="Times New Roman" panose="02020603050405020304" pitchFamily="18" charset="0"/>
                <a:hlinkClick r:id="rId3"/>
              </a:rPr>
              <a:t>https://link.springer.com/chapter/10.1007/978-3-540-77048-0_35</a:t>
            </a:r>
            <a:endParaRPr lang="en-US" u="sng" dirty="0">
              <a:latin typeface="Times New Roman" panose="02020603050405020304" pitchFamily="18" charset="0"/>
              <a:cs typeface="Times New Roman" panose="02020603050405020304" pitchFamily="18" charset="0"/>
            </a:endParaRPr>
          </a:p>
          <a:p>
            <a:r>
              <a:rPr lang="en-US" u="sng" dirty="0">
                <a:latin typeface="Times New Roman" panose="02020603050405020304" pitchFamily="18" charset="0"/>
                <a:cs typeface="Times New Roman" panose="02020603050405020304" pitchFamily="18" charset="0"/>
                <a:hlinkClick r:id="rId4"/>
              </a:rPr>
              <a:t>https://openflow.stanford.edu/display/ONL/POX+Wiki.html</a:t>
            </a:r>
            <a:endParaRPr lang="en-US" u="sng" dirty="0">
              <a:latin typeface="Times New Roman" panose="02020603050405020304" pitchFamily="18" charset="0"/>
              <a:cs typeface="Times New Roman" panose="02020603050405020304" pitchFamily="18" charset="0"/>
            </a:endParaRPr>
          </a:p>
          <a:p>
            <a:r>
              <a:rPr lang="en-US" u="sng" dirty="0">
                <a:latin typeface="Times New Roman" panose="02020603050405020304" pitchFamily="18" charset="0"/>
                <a:cs typeface="Times New Roman" panose="02020603050405020304" pitchFamily="18" charset="0"/>
                <a:hlinkClick r:id="rId5"/>
              </a:rPr>
              <a:t>https://onlinelibrary.wiley.com/doi/epdf/10.1002/cpe.5402</a:t>
            </a:r>
            <a:endParaRPr lang="en-US" u="sng" dirty="0">
              <a:latin typeface="Times New Roman" panose="02020603050405020304" pitchFamily="18" charset="0"/>
              <a:cs typeface="Times New Roman" panose="02020603050405020304" pitchFamily="18" charset="0"/>
            </a:endParaRPr>
          </a:p>
          <a:p>
            <a:r>
              <a:rPr lang="en-US" u="sng" dirty="0">
                <a:solidFill>
                  <a:schemeClr val="accent1"/>
                </a:solidFill>
                <a:latin typeface="Times New Roman" panose="02020603050405020304" pitchFamily="18" charset="0"/>
                <a:cs typeface="Times New Roman" panose="02020603050405020304" pitchFamily="18" charset="0"/>
              </a:rPr>
              <a:t>https://www.cloudflare.com/learning/ddos/what-is-a-ddos-attack/</a:t>
            </a:r>
          </a:p>
          <a:p>
            <a:r>
              <a:rPr lang="en-US" u="sng" dirty="0">
                <a:solidFill>
                  <a:schemeClr val="accent1"/>
                </a:solidFill>
                <a:latin typeface="Times New Roman" panose="02020603050405020304" pitchFamily="18" charset="0"/>
                <a:cs typeface="Times New Roman" panose="02020603050405020304" pitchFamily="18" charset="0"/>
              </a:rPr>
              <a:t>https://blog.paessler.com/types-of-ddos-attacks</a:t>
            </a:r>
          </a:p>
          <a:p>
            <a:r>
              <a:rPr lang="en-US" u="sng" dirty="0">
                <a:latin typeface="Times New Roman" panose="02020603050405020304" pitchFamily="18" charset="0"/>
                <a:cs typeface="Times New Roman" panose="02020603050405020304" pitchFamily="18" charset="0"/>
                <a:hlinkClick r:id="rId6"/>
              </a:rPr>
              <a:t>https://scapy.readthedocs.io/en/latest/introduction.html#about-scapy</a:t>
            </a:r>
            <a:endParaRPr lang="en-US" u="sng" dirty="0">
              <a:latin typeface="Times New Roman" panose="02020603050405020304" pitchFamily="18" charset="0"/>
              <a:cs typeface="Times New Roman" panose="02020603050405020304" pitchFamily="18" charset="0"/>
            </a:endParaRPr>
          </a:p>
          <a:p>
            <a:r>
              <a:rPr lang="en-US" u="sng" dirty="0">
                <a:latin typeface="Times New Roman" panose="02020603050405020304" pitchFamily="18" charset="0"/>
                <a:cs typeface="Times New Roman" panose="02020603050405020304" pitchFamily="18" charset="0"/>
                <a:hlinkClick r:id="rId7"/>
              </a:rPr>
              <a:t>https://scikit-learn.org/stable/modules/generated/sklearn.svm.SVC.html</a:t>
            </a:r>
            <a:endParaRPr lang="en-US"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7100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88C0D-628F-45C1-B993-72658E6E1F3C}"/>
              </a:ext>
            </a:extLst>
          </p:cNvPr>
          <p:cNvSpPr>
            <a:spLocks noGrp="1"/>
          </p:cNvSpPr>
          <p:nvPr>
            <p:ph type="title"/>
          </p:nvPr>
        </p:nvSpPr>
        <p:spPr>
          <a:xfrm>
            <a:off x="649773" y="352290"/>
            <a:ext cx="8596668" cy="733560"/>
          </a:xfrm>
        </p:spPr>
        <p:txBody>
          <a:bodyPr>
            <a:normAutofit/>
          </a:bodyPr>
          <a:lstStyle/>
          <a:p>
            <a:pPr algn="ctr"/>
            <a:r>
              <a:rPr lang="en-US" sz="4000" dirty="0">
                <a:latin typeface="Times New Roman" panose="02020603050405020304" pitchFamily="18" charset="0"/>
                <a:cs typeface="Times New Roman" panose="02020603050405020304" pitchFamily="18" charset="0"/>
              </a:rPr>
              <a:t>Types of DDoS</a:t>
            </a:r>
          </a:p>
        </p:txBody>
      </p:sp>
      <p:sp>
        <p:nvSpPr>
          <p:cNvPr id="3" name="Content Placeholder 2">
            <a:extLst>
              <a:ext uri="{FF2B5EF4-FFF2-40B4-BE49-F238E27FC236}">
                <a16:creationId xmlns:a16="http://schemas.microsoft.com/office/drawing/2014/main" id="{1B27E519-4E71-42E7-9BDC-EA81A444E27A}"/>
              </a:ext>
            </a:extLst>
          </p:cNvPr>
          <p:cNvSpPr>
            <a:spLocks noGrp="1"/>
          </p:cNvSpPr>
          <p:nvPr>
            <p:ph idx="1"/>
          </p:nvPr>
        </p:nvSpPr>
        <p:spPr>
          <a:xfrm>
            <a:off x="649773" y="1210271"/>
            <a:ext cx="8596668" cy="4888688"/>
          </a:xfrm>
        </p:spPr>
        <p:txBody>
          <a:bodyPr>
            <a:noAutofit/>
          </a:bodyPr>
          <a:lstStyle/>
          <a:p>
            <a:pPr>
              <a:lnSpc>
                <a:spcPct val="90000"/>
              </a:lnSpc>
            </a:pPr>
            <a:r>
              <a:rPr lang="en-US" dirty="0">
                <a:latin typeface="Times New Roman" panose="02020603050405020304" pitchFamily="18" charset="0"/>
                <a:cs typeface="Times New Roman" panose="02020603050405020304" pitchFamily="18" charset="0"/>
              </a:rPr>
              <a:t>UDP Flood: The attacker ﬂoods the random ports on a remote host with numerous UDP packets which causes the host to repeatedly check for the application listening at that port and when no application is found, reply with ICMP Destination unreachable packet. This exhausts the resources of the victim and can lead to inaccessibility. </a:t>
            </a:r>
          </a:p>
          <a:p>
            <a:pPr>
              <a:lnSpc>
                <a:spcPct val="90000"/>
              </a:lnSpc>
            </a:pPr>
            <a:r>
              <a:rPr lang="en-US" dirty="0">
                <a:latin typeface="Times New Roman" panose="02020603050405020304" pitchFamily="18" charset="0"/>
                <a:cs typeface="Times New Roman" panose="02020603050405020304" pitchFamily="18" charset="0"/>
              </a:rPr>
              <a:t>ICMP Flood: A huge amount of ping requests are sent by the attacker to the remote machine continuously without even waiting or bothering about the ICMP reply messages. Because of this the remote machine gets involved in sending the reply messages for the requests received which can exhaust its resources.</a:t>
            </a:r>
          </a:p>
          <a:p>
            <a:pPr>
              <a:lnSpc>
                <a:spcPct val="90000"/>
              </a:lnSpc>
            </a:pPr>
            <a:r>
              <a:rPr lang="en-US" dirty="0">
                <a:latin typeface="Times New Roman" panose="02020603050405020304" pitchFamily="18" charset="0"/>
                <a:cs typeface="Times New Roman" panose="02020603050405020304" pitchFamily="18" charset="0"/>
              </a:rPr>
              <a:t>SYN Flood: This attack exploits the weakness of TCP three way handshake mechanism. In this attack multiple SYN-request messages are sent to the host, usually with spoofed IP address which causes the host to send multiple SYN-ACK responses. But the ﬁnal ACK response is not sent by the requester and the host resources are utilized since it is waiting for a response. Also the maximum number of simultaneous connections that can be made is reached causing a denial of service.</a:t>
            </a:r>
          </a:p>
          <a:p>
            <a:pPr>
              <a:lnSpc>
                <a:spcPct val="90000"/>
              </a:lnSpc>
            </a:pPr>
            <a:r>
              <a:rPr lang="en-US" dirty="0">
                <a:latin typeface="Times New Roman" panose="02020603050405020304" pitchFamily="18" charset="0"/>
                <a:cs typeface="Times New Roman" panose="02020603050405020304" pitchFamily="18" charset="0"/>
              </a:rPr>
              <a:t>HTTP Flood: The attacker exploits HTTP GET or POST requests to attack a web server or application. HTTP ﬂoods do not use malformed packets, spooﬁng or reﬂection techniques, and require less bandwidth than other attacks to bring down the targeted site or server. </a:t>
            </a:r>
          </a:p>
        </p:txBody>
      </p:sp>
    </p:spTree>
    <p:extLst>
      <p:ext uri="{BB962C8B-B14F-4D97-AF65-F5344CB8AC3E}">
        <p14:creationId xmlns:p14="http://schemas.microsoft.com/office/powerpoint/2010/main" val="155987811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443AA-416E-4F87-A24A-BDB3B33DE22A}"/>
              </a:ext>
            </a:extLst>
          </p:cNvPr>
          <p:cNvSpPr>
            <a:spLocks noGrp="1"/>
          </p:cNvSpPr>
          <p:nvPr>
            <p:ph type="title"/>
          </p:nvPr>
        </p:nvSpPr>
        <p:spPr>
          <a:xfrm>
            <a:off x="354778" y="423169"/>
            <a:ext cx="10197494" cy="1099457"/>
          </a:xfrm>
        </p:spPr>
        <p:txBody>
          <a:bodyPr>
            <a:normAutofit/>
          </a:bodyPr>
          <a:lstStyle/>
          <a:p>
            <a:pPr algn="ctr"/>
            <a:r>
              <a:rPr lang="en-US" sz="4000" dirty="0">
                <a:latin typeface="Times New Roman" panose="02020603050405020304" pitchFamily="18" charset="0"/>
                <a:cs typeface="Times New Roman" panose="02020603050405020304" pitchFamily="18" charset="0"/>
              </a:rPr>
              <a:t>Detection Methods</a:t>
            </a:r>
          </a:p>
        </p:txBody>
      </p:sp>
      <p:graphicFrame>
        <p:nvGraphicFramePr>
          <p:cNvPr id="5" name="Content Placeholder 2">
            <a:extLst>
              <a:ext uri="{FF2B5EF4-FFF2-40B4-BE49-F238E27FC236}">
                <a16:creationId xmlns:a16="http://schemas.microsoft.com/office/drawing/2014/main" id="{9CBE168A-B6E3-400D-9914-185D0716B721}"/>
              </a:ext>
            </a:extLst>
          </p:cNvPr>
          <p:cNvGraphicFramePr>
            <a:graphicFrameLocks noGrp="1"/>
          </p:cNvGraphicFramePr>
          <p:nvPr>
            <p:ph idx="1"/>
            <p:extLst>
              <p:ext uri="{D42A27DB-BD31-4B8C-83A1-F6EECF244321}">
                <p14:modId xmlns:p14="http://schemas.microsoft.com/office/powerpoint/2010/main" val="29798754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2325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8D52-BE7A-4677-B28A-C5AF4B088135}"/>
              </a:ext>
            </a:extLst>
          </p:cNvPr>
          <p:cNvSpPr>
            <a:spLocks noGrp="1"/>
          </p:cNvSpPr>
          <p:nvPr>
            <p:ph type="title"/>
          </p:nvPr>
        </p:nvSpPr>
        <p:spPr>
          <a:xfrm>
            <a:off x="677334" y="609600"/>
            <a:ext cx="8596668" cy="935115"/>
          </a:xfrm>
        </p:spPr>
        <p:txBody>
          <a:bodyPr>
            <a:normAutofit/>
          </a:bodyPr>
          <a:lstStyle/>
          <a:p>
            <a:pPr algn="ctr"/>
            <a:r>
              <a:rPr lang="en-US" sz="4000" dirty="0">
                <a:latin typeface="Times New Roman" panose="02020603050405020304" pitchFamily="18" charset="0"/>
                <a:cs typeface="Times New Roman" panose="02020603050405020304" pitchFamily="18" charset="0"/>
              </a:rPr>
              <a:t>Entropy</a:t>
            </a:r>
          </a:p>
        </p:txBody>
      </p:sp>
      <p:sp>
        <p:nvSpPr>
          <p:cNvPr id="3" name="Content Placeholder 2">
            <a:extLst>
              <a:ext uri="{FF2B5EF4-FFF2-40B4-BE49-F238E27FC236}">
                <a16:creationId xmlns:a16="http://schemas.microsoft.com/office/drawing/2014/main" id="{899AB048-AA4A-41B8-91A3-21F4918E51D9}"/>
              </a:ext>
            </a:extLst>
          </p:cNvPr>
          <p:cNvSpPr>
            <a:spLocks noGrp="1"/>
          </p:cNvSpPr>
          <p:nvPr>
            <p:ph idx="1"/>
          </p:nvPr>
        </p:nvSpPr>
        <p:spPr>
          <a:xfrm>
            <a:off x="677334" y="1596257"/>
            <a:ext cx="8596668" cy="2647269"/>
          </a:xfrm>
        </p:spPr>
        <p:txBody>
          <a:bodyPr>
            <a:normAutofit/>
          </a:bodyPr>
          <a:lstStyle/>
          <a:p>
            <a:r>
              <a:rPr lang="en-US" dirty="0">
                <a:latin typeface="Times New Roman" panose="02020603050405020304" pitchFamily="18" charset="0"/>
                <a:cs typeface="Times New Roman" panose="02020603050405020304" pitchFamily="18" charset="0"/>
              </a:rPr>
              <a:t>The entropy detection method is mainly used to calculate the distribution randomness of some attributes in the network packets’ headers. </a:t>
            </a:r>
          </a:p>
          <a:p>
            <a:r>
              <a:rPr lang="en-US" dirty="0">
                <a:latin typeface="Times New Roman" panose="02020603050405020304" pitchFamily="18" charset="0"/>
                <a:cs typeface="Times New Roman" panose="02020603050405020304" pitchFamily="18" charset="0"/>
              </a:rPr>
              <a:t>These attributes could be the packet’s source IP address, TTL value, or some other values indicating the packet’s properties.</a:t>
            </a:r>
          </a:p>
          <a:p>
            <a:r>
              <a:rPr lang="en-US" dirty="0">
                <a:latin typeface="Times New Roman" panose="02020603050405020304" pitchFamily="18" charset="0"/>
                <a:cs typeface="Times New Roman" panose="02020603050405020304" pitchFamily="18" charset="0"/>
              </a:rPr>
              <a:t>The bigger the entropy, more random the source IP is. The smaller the entropy, the narrower the distribution range of packet’s source addresses is, and some addresses have quite high emergence probability.</a:t>
            </a:r>
          </a:p>
        </p:txBody>
      </p:sp>
    </p:spTree>
    <p:extLst>
      <p:ext uri="{BB962C8B-B14F-4D97-AF65-F5344CB8AC3E}">
        <p14:creationId xmlns:p14="http://schemas.microsoft.com/office/powerpoint/2010/main" val="385640499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4D3FD-9C91-45FF-8690-7BD5C30CF79E}"/>
              </a:ext>
            </a:extLst>
          </p:cNvPr>
          <p:cNvSpPr>
            <a:spLocks noGrp="1"/>
          </p:cNvSpPr>
          <p:nvPr>
            <p:ph type="title"/>
          </p:nvPr>
        </p:nvSpPr>
        <p:spPr>
          <a:xfrm>
            <a:off x="677334" y="609600"/>
            <a:ext cx="8596668" cy="734351"/>
          </a:xfrm>
        </p:spPr>
        <p:txBody>
          <a:bodyPr>
            <a:normAutofit/>
          </a:bodyPr>
          <a:lstStyle/>
          <a:p>
            <a:pPr algn="ctr"/>
            <a:r>
              <a:rPr lang="en-US" sz="4000" dirty="0">
                <a:latin typeface="Times New Roman" panose="02020603050405020304" pitchFamily="18" charset="0"/>
                <a:cs typeface="Times New Roman" panose="02020603050405020304" pitchFamily="18" charset="0"/>
              </a:rPr>
              <a:t>Why Entropy for DDoS detection?</a:t>
            </a:r>
          </a:p>
        </p:txBody>
      </p:sp>
      <p:sp>
        <p:nvSpPr>
          <p:cNvPr id="3" name="Content Placeholder 2">
            <a:extLst>
              <a:ext uri="{FF2B5EF4-FFF2-40B4-BE49-F238E27FC236}">
                <a16:creationId xmlns:a16="http://schemas.microsoft.com/office/drawing/2014/main" id="{ACBE9857-BF3A-411D-BC92-E4B934962A0D}"/>
              </a:ext>
            </a:extLst>
          </p:cNvPr>
          <p:cNvSpPr>
            <a:spLocks noGrp="1"/>
          </p:cNvSpPr>
          <p:nvPr>
            <p:ph idx="1"/>
          </p:nvPr>
        </p:nvSpPr>
        <p:spPr>
          <a:xfrm>
            <a:off x="554559" y="1409569"/>
            <a:ext cx="8596668" cy="4371616"/>
          </a:xfrm>
        </p:spPr>
        <p:txBody>
          <a:bodyPr vert="horz" lIns="91440" tIns="45720" rIns="91440" bIns="45720" rtlCol="0" anchor="t">
            <a:normAutofit fontScale="92500"/>
          </a:bodyPr>
          <a:lstStyle/>
          <a:p>
            <a:pPr>
              <a:lnSpc>
                <a:spcPct val="90000"/>
              </a:lnSpc>
            </a:pPr>
            <a:r>
              <a:rPr lang="en-US" dirty="0">
                <a:latin typeface="Times New Roman"/>
                <a:cs typeface="Times New Roman"/>
              </a:rPr>
              <a:t>Entropy based discretization is a lightweight DDoS attack detection module, which will be running on the edge switches to reduce the ﬂow collection overhead to the controller. </a:t>
            </a:r>
            <a:endParaRPr lang="en-US" dirty="0">
              <a:latin typeface="Times New Roman" panose="02020603050405020304" pitchFamily="18" charset="0"/>
              <a:cs typeface="Times New Roman" panose="02020603050405020304" pitchFamily="18" charset="0"/>
            </a:endParaRPr>
          </a:p>
          <a:p>
            <a:pPr>
              <a:lnSpc>
                <a:spcPct val="90000"/>
              </a:lnSpc>
            </a:pPr>
            <a:r>
              <a:rPr lang="en-US" dirty="0">
                <a:latin typeface="Times New Roman"/>
                <a:cs typeface="Times New Roman"/>
              </a:rPr>
              <a:t>Here, ﬁrst we initialize λ i.e., threshold entropy and ∆T i.e., time interval. </a:t>
            </a:r>
            <a:endParaRPr lang="en-US" dirty="0">
              <a:latin typeface="Times New Roman" panose="02020603050405020304" pitchFamily="18" charset="0"/>
              <a:cs typeface="Times New Roman" panose="02020603050405020304" pitchFamily="18" charset="0"/>
            </a:endParaRPr>
          </a:p>
          <a:p>
            <a:pPr>
              <a:lnSpc>
                <a:spcPct val="90000"/>
              </a:lnSpc>
            </a:pPr>
            <a:r>
              <a:rPr lang="en-US" dirty="0">
                <a:latin typeface="Times New Roman"/>
                <a:cs typeface="Times New Roman"/>
              </a:rPr>
              <a:t>For each ∆T we will calculate entropy of network and compare it with the threshold entropy to conclude whether the trafﬁc is normal trafﬁc or attack trafﬁc.</a:t>
            </a:r>
            <a:endParaRPr lang="en-US">
              <a:latin typeface="Times New Roman"/>
              <a:cs typeface="Times New Roman"/>
            </a:endParaRPr>
          </a:p>
          <a:p>
            <a:pPr>
              <a:lnSpc>
                <a:spcPct val="90000"/>
              </a:lnSpc>
            </a:pPr>
            <a:r>
              <a:rPr lang="en-US" dirty="0">
                <a:latin typeface="Times New Roman"/>
                <a:cs typeface="Times New Roman"/>
              </a:rPr>
              <a:t> If the trafﬁc is normal trafﬁc then we will update the threshold entropy and next time when the ∆T is over, we will use this updated threshold entropy.</a:t>
            </a:r>
            <a:endParaRPr lang="en-US">
              <a:latin typeface="Times New Roman"/>
              <a:cs typeface="Times New Roman"/>
            </a:endParaRPr>
          </a:p>
          <a:p>
            <a:pPr>
              <a:lnSpc>
                <a:spcPct val="90000"/>
              </a:lnSpc>
            </a:pPr>
            <a:r>
              <a:rPr lang="en-US" dirty="0">
                <a:latin typeface="Times New Roman"/>
                <a:cs typeface="Times New Roman"/>
              </a:rPr>
              <a:t> To calculate the entropy of network we will take ﬂow entries from switches where the module will be running. The efﬁciency will depends on the ∆T. As ∆T decreases the efﬁciency will increase but decrease in ∆T will cause an increase in calculation overhead. </a:t>
            </a:r>
            <a:endParaRPr lang="en-US" dirty="0">
              <a:latin typeface="Times New Roman" panose="02020603050405020304" pitchFamily="18" charset="0"/>
              <a:cs typeface="Times New Roman" panose="02020603050405020304" pitchFamily="18" charset="0"/>
            </a:endParaRPr>
          </a:p>
          <a:p>
            <a:pPr>
              <a:lnSpc>
                <a:spcPct val="90000"/>
              </a:lnSpc>
            </a:pPr>
            <a:r>
              <a:rPr lang="en-US" dirty="0">
                <a:latin typeface="Times New Roman"/>
                <a:cs typeface="Times New Roman"/>
              </a:rPr>
              <a:t>Thus, by appropriately setting the value of ∆T, the accuracy of DDoS detection can be signiﬁcantly increased.</a:t>
            </a:r>
            <a:endParaRPr lang="en-US">
              <a:latin typeface="Times New Roman"/>
              <a:cs typeface="Times New Roman"/>
            </a:endParaRPr>
          </a:p>
          <a:p>
            <a:pPr>
              <a:lnSpc>
                <a:spcPct val="90000"/>
              </a:lnSpc>
            </a:pPr>
            <a:r>
              <a:rPr lang="en-US" dirty="0">
                <a:latin typeface="Times New Roman"/>
                <a:cs typeface="Times New Roman"/>
              </a:rPr>
              <a:t>The main reason for considering entropy is its ability for measuring randomness in a network. The higher the randomness the higher is the entropy and vice versa. So, whenever the entropy is less than a threshold value we can say that a DDoS attack is occurred.</a:t>
            </a:r>
            <a:endParaRPr lang="en-US">
              <a:latin typeface="Times New Roman"/>
              <a:cs typeface="Times New Roman"/>
            </a:endParaRPr>
          </a:p>
          <a:p>
            <a:pPr>
              <a:lnSpc>
                <a:spcPct val="90000"/>
              </a:lnSpc>
            </a:pPr>
            <a:endParaRPr lang="en-US" dirty="0"/>
          </a:p>
          <a:p>
            <a:pPr>
              <a:lnSpc>
                <a:spcPct val="90000"/>
              </a:lnSpc>
            </a:pPr>
            <a:endParaRPr lang="en-US" sz="1500" dirty="0"/>
          </a:p>
        </p:txBody>
      </p:sp>
    </p:spTree>
    <p:extLst>
      <p:ext uri="{BB962C8B-B14F-4D97-AF65-F5344CB8AC3E}">
        <p14:creationId xmlns:p14="http://schemas.microsoft.com/office/powerpoint/2010/main" val="244950960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AC28-7F6C-44AA-868F-02700AF3AE9D}"/>
              </a:ext>
            </a:extLst>
          </p:cNvPr>
          <p:cNvSpPr>
            <a:spLocks noGrp="1"/>
          </p:cNvSpPr>
          <p:nvPr>
            <p:ph type="title"/>
          </p:nvPr>
        </p:nvSpPr>
        <p:spPr>
          <a:xfrm>
            <a:off x="677334" y="609600"/>
            <a:ext cx="8596668" cy="624396"/>
          </a:xfrm>
        </p:spPr>
        <p:txBody>
          <a:bodyPr>
            <a:noAutofit/>
          </a:bodyPr>
          <a:lstStyle/>
          <a:p>
            <a:pPr algn="ctr"/>
            <a:r>
              <a:rPr lang="en-US" sz="4000" dirty="0">
                <a:latin typeface="Times New Roman" panose="02020603050405020304" pitchFamily="18" charset="0"/>
                <a:cs typeface="Times New Roman" panose="02020603050405020304" pitchFamily="18" charset="0"/>
              </a:rPr>
              <a:t>Support Vector Machine</a:t>
            </a:r>
          </a:p>
        </p:txBody>
      </p:sp>
      <p:sp>
        <p:nvSpPr>
          <p:cNvPr id="3" name="Content Placeholder 2">
            <a:extLst>
              <a:ext uri="{FF2B5EF4-FFF2-40B4-BE49-F238E27FC236}">
                <a16:creationId xmlns:a16="http://schemas.microsoft.com/office/drawing/2014/main" id="{170F7E36-DBAE-4A44-AE7F-3398A021471B}"/>
              </a:ext>
            </a:extLst>
          </p:cNvPr>
          <p:cNvSpPr>
            <a:spLocks noGrp="1"/>
          </p:cNvSpPr>
          <p:nvPr>
            <p:ph idx="1"/>
          </p:nvPr>
        </p:nvSpPr>
        <p:spPr>
          <a:xfrm>
            <a:off x="677334" y="1778851"/>
            <a:ext cx="8596668" cy="2491310"/>
          </a:xfrm>
        </p:spPr>
        <p:txBody>
          <a:bodyPr>
            <a:normAutofit/>
          </a:bodyPr>
          <a:lstStyle/>
          <a:p>
            <a:r>
              <a:rPr lang="en-US" dirty="0">
                <a:latin typeface="Times New Roman" panose="02020603050405020304" pitchFamily="18" charset="0"/>
                <a:cs typeface="Times New Roman" panose="02020603050405020304" pitchFamily="18" charset="0"/>
              </a:rPr>
              <a:t>A Support Vector Machine is a Supervised Algorithm used for classiﬁcation and regression.</a:t>
            </a:r>
          </a:p>
          <a:p>
            <a:r>
              <a:rPr lang="en-US" dirty="0">
                <a:latin typeface="Times New Roman" panose="02020603050405020304" pitchFamily="18" charset="0"/>
                <a:cs typeface="Times New Roman" panose="02020603050405020304" pitchFamily="18" charset="0"/>
              </a:rPr>
              <a:t> From a set of Training Data points, the SVM model represents them in a space, it maps them by categories and divides them by the separating Hyper-Planes.</a:t>
            </a:r>
          </a:p>
          <a:p>
            <a:r>
              <a:rPr lang="en-US" dirty="0">
                <a:latin typeface="Times New Roman" panose="02020603050405020304" pitchFamily="18" charset="0"/>
                <a:cs typeface="Times New Roman" panose="02020603050405020304" pitchFamily="18" charset="0"/>
              </a:rPr>
              <a:t> When new Data Points arrive based on the nature of the point it categorizes the data into the clusters previously formed. </a:t>
            </a:r>
          </a:p>
          <a:p>
            <a:r>
              <a:rPr lang="en-US" dirty="0">
                <a:latin typeface="Times New Roman" panose="02020603050405020304" pitchFamily="18" charset="0"/>
                <a:cs typeface="Times New Roman" panose="02020603050405020304" pitchFamily="18" charset="0"/>
              </a:rPr>
              <a:t>Since, SVM maximizes the classiﬁcation margin the achievable accuracy is very high.</a:t>
            </a:r>
          </a:p>
        </p:txBody>
      </p:sp>
    </p:spTree>
    <p:extLst>
      <p:ext uri="{BB962C8B-B14F-4D97-AF65-F5344CB8AC3E}">
        <p14:creationId xmlns:p14="http://schemas.microsoft.com/office/powerpoint/2010/main" val="1337705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
  <TotalTime>40</TotalTime>
  <Words>2411</Words>
  <Application>Microsoft Office PowerPoint</Application>
  <PresentationFormat>Widescreen</PresentationFormat>
  <Paragraphs>147</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Times New Roman</vt:lpstr>
      <vt:lpstr>Trebuchet MS</vt:lpstr>
      <vt:lpstr>Wingdings 3</vt:lpstr>
      <vt:lpstr>Facet</vt:lpstr>
      <vt:lpstr>DDoS Attack Identification and Defense using SDN based on Entropy and SVM </vt:lpstr>
      <vt:lpstr>Abstract</vt:lpstr>
      <vt:lpstr>Introduction</vt:lpstr>
      <vt:lpstr>What is DDoS Attack?</vt:lpstr>
      <vt:lpstr>Types of DDoS</vt:lpstr>
      <vt:lpstr>Detection Methods</vt:lpstr>
      <vt:lpstr>Entropy</vt:lpstr>
      <vt:lpstr>Why Entropy for DDoS detection?</vt:lpstr>
      <vt:lpstr>Support Vector Machine</vt:lpstr>
      <vt:lpstr>Why SVM for DDoS detection?</vt:lpstr>
      <vt:lpstr>Project Implementation</vt:lpstr>
      <vt:lpstr>Network Topology</vt:lpstr>
      <vt:lpstr>PowerPoint Presentation</vt:lpstr>
      <vt:lpstr>Traffic Generation</vt:lpstr>
      <vt:lpstr>Modules Used</vt:lpstr>
      <vt:lpstr>Traffic Generation Code</vt:lpstr>
      <vt:lpstr>PowerPoint Presentation</vt:lpstr>
      <vt:lpstr>Code Explanation</vt:lpstr>
      <vt:lpstr>Attack Generation</vt:lpstr>
      <vt:lpstr>PowerPoint Presentation</vt:lpstr>
      <vt:lpstr>Attack Detection Methods</vt:lpstr>
      <vt:lpstr>PowerPoint Presentation</vt:lpstr>
      <vt:lpstr>Modules Used</vt:lpstr>
      <vt:lpstr>PowerPoint Presentation</vt:lpstr>
      <vt:lpstr>PowerPoint Presentation</vt:lpstr>
      <vt:lpstr>Code Explanation</vt:lpstr>
      <vt:lpstr>PowerPoint Presentation</vt:lpstr>
      <vt:lpstr>PowerPoint Presentation</vt:lpstr>
      <vt:lpstr>PowerPoint Presentation</vt:lpstr>
      <vt:lpstr>CLI Output</vt:lpstr>
      <vt:lpstr>SVM based attack detection code</vt:lpstr>
      <vt:lpstr>PowerPoint Presentation</vt:lpstr>
      <vt:lpstr>Modules Used</vt:lpstr>
      <vt:lpstr>PowerPoint Presentation</vt:lpstr>
      <vt:lpstr>PowerPoint Presentation</vt:lpstr>
      <vt:lpstr>Code Explanation</vt:lpstr>
      <vt:lpstr>PowerPoint Presentation</vt:lpstr>
      <vt:lpstr>PowerPoint Presentation</vt:lpstr>
      <vt:lpstr>Results</vt:lpstr>
      <vt:lpstr>PowerPoint Presentation</vt:lpstr>
      <vt:lpstr>PowerPoint Presentation</vt:lpstr>
      <vt:lpstr>PowerPoint Presentation</vt:lpstr>
      <vt:lpstr>Thank You</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Attack Identification and Defense using SDN based on Machine Learning Method </dc:title>
  <dc:creator>alekhyal@umd.edu</dc:creator>
  <cp:lastModifiedBy>Swapnil Sude</cp:lastModifiedBy>
  <cp:revision>2</cp:revision>
  <dcterms:created xsi:type="dcterms:W3CDTF">2019-12-09T15:56:24Z</dcterms:created>
  <dcterms:modified xsi:type="dcterms:W3CDTF">2019-12-14T16:52:18Z</dcterms:modified>
</cp:coreProperties>
</file>