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6" r:id="rId4"/>
    <p:sldId id="267" r:id="rId5"/>
    <p:sldId id="263" r:id="rId6"/>
    <p:sldId id="264" r:id="rId7"/>
    <p:sldId id="272" r:id="rId8"/>
    <p:sldId id="274" r:id="rId9"/>
    <p:sldId id="282" r:id="rId10"/>
    <p:sldId id="283" r:id="rId11"/>
    <p:sldId id="286" r:id="rId12"/>
    <p:sldId id="284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082BAC"/>
    <a:srgbClr val="1808AC"/>
    <a:srgbClr val="1512A2"/>
    <a:srgbClr val="390CA8"/>
    <a:srgbClr val="014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94660"/>
  </p:normalViewPr>
  <p:slideViewPr>
    <p:cSldViewPr snapToGrid="0">
      <p:cViewPr varScale="1">
        <p:scale>
          <a:sx n="65" d="100"/>
          <a:sy n="65" d="100"/>
        </p:scale>
        <p:origin x="7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CED1CA-A4AB-47A1-8B60-39D289EA3294}" type="doc">
      <dgm:prSet loTypeId="urn:microsoft.com/office/officeart/2005/8/layout/default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CE68D0D2-5A7C-4871-8E84-384FD656210C}">
      <dgm:prSet custT="1"/>
      <dgm:spPr/>
      <dgm:t>
        <a:bodyPr/>
        <a:lstStyle/>
        <a:p>
          <a:pPr algn="ctr"/>
          <a:r>
            <a:rPr lang="en-IN" sz="2400" b="1" i="1" dirty="0"/>
            <a:t>What is Jenkins?</a:t>
          </a:r>
        </a:p>
      </dgm:t>
    </dgm:pt>
    <dgm:pt modelId="{F53D045D-0B9E-4302-A815-3D182497AC6B}" type="parTrans" cxnId="{1D2BE5EF-D72C-4380-B4C0-15D1F7318BF4}">
      <dgm:prSet/>
      <dgm:spPr/>
      <dgm:t>
        <a:bodyPr/>
        <a:lstStyle/>
        <a:p>
          <a:pPr algn="ctr"/>
          <a:endParaRPr lang="en-IN" sz="2400" b="1" i="1"/>
        </a:p>
      </dgm:t>
    </dgm:pt>
    <dgm:pt modelId="{708E8DAB-8543-44EC-8C56-30380454A81D}" type="sibTrans" cxnId="{1D2BE5EF-D72C-4380-B4C0-15D1F7318BF4}">
      <dgm:prSet/>
      <dgm:spPr/>
      <dgm:t>
        <a:bodyPr/>
        <a:lstStyle/>
        <a:p>
          <a:pPr algn="ctr"/>
          <a:endParaRPr lang="en-IN" sz="2400" b="1" i="1"/>
        </a:p>
      </dgm:t>
    </dgm:pt>
    <dgm:pt modelId="{813104AE-E671-4548-9122-ADD48901EC23}">
      <dgm:prSet custT="1"/>
      <dgm:spPr/>
      <dgm:t>
        <a:bodyPr/>
        <a:lstStyle/>
        <a:p>
          <a:pPr algn="ctr"/>
          <a:r>
            <a:rPr lang="en-IN" sz="2400" b="1" i="1" dirty="0"/>
            <a:t>What is CI/CD?</a:t>
          </a:r>
        </a:p>
      </dgm:t>
    </dgm:pt>
    <dgm:pt modelId="{6A18187D-5C5F-45B6-9723-DAFEED2C39B6}" type="parTrans" cxnId="{AD6E685C-5E0A-43BF-B858-113293B5A630}">
      <dgm:prSet/>
      <dgm:spPr/>
      <dgm:t>
        <a:bodyPr/>
        <a:lstStyle/>
        <a:p>
          <a:pPr algn="ctr"/>
          <a:endParaRPr lang="en-IN" sz="2400" b="1" i="1"/>
        </a:p>
      </dgm:t>
    </dgm:pt>
    <dgm:pt modelId="{488F7707-8AFF-4E52-90FC-808A634181E6}" type="sibTrans" cxnId="{AD6E685C-5E0A-43BF-B858-113293B5A630}">
      <dgm:prSet/>
      <dgm:spPr/>
      <dgm:t>
        <a:bodyPr/>
        <a:lstStyle/>
        <a:p>
          <a:pPr algn="ctr"/>
          <a:endParaRPr lang="en-IN" sz="2400" b="1" i="1"/>
        </a:p>
      </dgm:t>
    </dgm:pt>
    <dgm:pt modelId="{878B6310-F5C0-467F-B7B4-12A5719D850B}">
      <dgm:prSet custT="1"/>
      <dgm:spPr/>
      <dgm:t>
        <a:bodyPr/>
        <a:lstStyle/>
        <a:p>
          <a:pPr algn="ctr"/>
          <a:r>
            <a:rPr lang="en-IN" sz="2400" b="1" i="1" dirty="0"/>
            <a:t>CI/CD Pipeline</a:t>
          </a:r>
        </a:p>
      </dgm:t>
    </dgm:pt>
    <dgm:pt modelId="{C56E91CA-3906-472B-929A-019EAE885A9C}" type="parTrans" cxnId="{8CBC8336-E192-48C6-9F86-4BDA41F4F991}">
      <dgm:prSet/>
      <dgm:spPr/>
      <dgm:t>
        <a:bodyPr/>
        <a:lstStyle/>
        <a:p>
          <a:pPr algn="ctr"/>
          <a:endParaRPr lang="en-IN" sz="2400" b="1" i="1"/>
        </a:p>
      </dgm:t>
    </dgm:pt>
    <dgm:pt modelId="{2D488648-ACD3-4271-AF52-3F285F752C4C}" type="sibTrans" cxnId="{8CBC8336-E192-48C6-9F86-4BDA41F4F991}">
      <dgm:prSet/>
      <dgm:spPr/>
      <dgm:t>
        <a:bodyPr/>
        <a:lstStyle/>
        <a:p>
          <a:pPr algn="ctr"/>
          <a:endParaRPr lang="en-IN" sz="2400" b="1" i="1"/>
        </a:p>
      </dgm:t>
    </dgm:pt>
    <dgm:pt modelId="{25B460BF-955D-4951-A0C7-2020166BA959}">
      <dgm:prSet custT="1"/>
      <dgm:spPr/>
      <dgm:t>
        <a:bodyPr/>
        <a:lstStyle/>
        <a:p>
          <a:pPr algn="ctr"/>
          <a:r>
            <a:rPr lang="en-IN" sz="2400" b="1" i="1" dirty="0"/>
            <a:t>Create End to End pipeline</a:t>
          </a:r>
        </a:p>
      </dgm:t>
    </dgm:pt>
    <dgm:pt modelId="{07C6FCE2-7031-4318-B30F-E1EBBB3A2953}" type="parTrans" cxnId="{E3D2D0E1-3DD9-4A4C-9AD7-8298AB8E52FD}">
      <dgm:prSet/>
      <dgm:spPr/>
      <dgm:t>
        <a:bodyPr/>
        <a:lstStyle/>
        <a:p>
          <a:pPr algn="ctr"/>
          <a:endParaRPr lang="en-IN" sz="2400" b="1" i="1"/>
        </a:p>
      </dgm:t>
    </dgm:pt>
    <dgm:pt modelId="{F7CAA295-9CA4-459A-8F08-B6A2315EE83F}" type="sibTrans" cxnId="{E3D2D0E1-3DD9-4A4C-9AD7-8298AB8E52FD}">
      <dgm:prSet/>
      <dgm:spPr/>
      <dgm:t>
        <a:bodyPr/>
        <a:lstStyle/>
        <a:p>
          <a:pPr algn="ctr"/>
          <a:endParaRPr lang="en-IN" sz="2400" b="1" i="1"/>
        </a:p>
      </dgm:t>
    </dgm:pt>
    <dgm:pt modelId="{5C09B7AB-509C-4C11-BAA0-3B37AA417B23}">
      <dgm:prSet custT="1"/>
      <dgm:spPr/>
      <dgm:t>
        <a:bodyPr/>
        <a:lstStyle/>
        <a:p>
          <a:pPr algn="ctr"/>
          <a:r>
            <a:rPr lang="en-IN" sz="2400" b="1" i="1" dirty="0">
              <a:latin typeface="Calibri" panose="020F0502020204030204"/>
              <a:ea typeface="+mn-ea"/>
              <a:cs typeface="+mn-cs"/>
            </a:rPr>
            <a:t>Jenkins Architecture</a:t>
          </a:r>
          <a:endParaRPr lang="en-IN" sz="2400" b="1" i="1" dirty="0"/>
        </a:p>
      </dgm:t>
    </dgm:pt>
    <dgm:pt modelId="{DCB0D6E4-5C15-4A3D-AE0E-B0B955AE0A67}" type="parTrans" cxnId="{98C73D13-B36B-40CC-B8E3-0DA47BBFB2E1}">
      <dgm:prSet/>
      <dgm:spPr/>
      <dgm:t>
        <a:bodyPr/>
        <a:lstStyle/>
        <a:p>
          <a:endParaRPr lang="en-IN" i="1"/>
        </a:p>
      </dgm:t>
    </dgm:pt>
    <dgm:pt modelId="{E9FA69FD-BB06-4A7C-86BF-6E6789E6B0F4}" type="sibTrans" cxnId="{98C73D13-B36B-40CC-B8E3-0DA47BBFB2E1}">
      <dgm:prSet/>
      <dgm:spPr/>
      <dgm:t>
        <a:bodyPr/>
        <a:lstStyle/>
        <a:p>
          <a:endParaRPr lang="en-IN" i="1"/>
        </a:p>
      </dgm:t>
    </dgm:pt>
    <dgm:pt modelId="{B1BD0813-1240-43A4-8078-57EFC8728FF3}" type="pres">
      <dgm:prSet presAssocID="{FECED1CA-A4AB-47A1-8B60-39D289EA3294}" presName="diagram" presStyleCnt="0">
        <dgm:presLayoutVars>
          <dgm:dir/>
          <dgm:resizeHandles val="exact"/>
        </dgm:presLayoutVars>
      </dgm:prSet>
      <dgm:spPr/>
    </dgm:pt>
    <dgm:pt modelId="{1869C1F6-6902-4C96-9EB9-54F299F95C6E}" type="pres">
      <dgm:prSet presAssocID="{CE68D0D2-5A7C-4871-8E84-384FD656210C}" presName="node" presStyleLbl="node1" presStyleIdx="0" presStyleCnt="5">
        <dgm:presLayoutVars>
          <dgm:bulletEnabled val="1"/>
        </dgm:presLayoutVars>
      </dgm:prSet>
      <dgm:spPr/>
    </dgm:pt>
    <dgm:pt modelId="{C61F56C4-1634-4550-B15D-178216C3FF7B}" type="pres">
      <dgm:prSet presAssocID="{708E8DAB-8543-44EC-8C56-30380454A81D}" presName="sibTrans" presStyleCnt="0"/>
      <dgm:spPr/>
    </dgm:pt>
    <dgm:pt modelId="{3E201C5D-7D59-41BA-9583-C29B493A8BFC}" type="pres">
      <dgm:prSet presAssocID="{813104AE-E671-4548-9122-ADD48901EC23}" presName="node" presStyleLbl="node1" presStyleIdx="1" presStyleCnt="5">
        <dgm:presLayoutVars>
          <dgm:bulletEnabled val="1"/>
        </dgm:presLayoutVars>
      </dgm:prSet>
      <dgm:spPr/>
    </dgm:pt>
    <dgm:pt modelId="{64B68C3E-EDDC-4378-BBD5-BDF0975B8921}" type="pres">
      <dgm:prSet presAssocID="{488F7707-8AFF-4E52-90FC-808A634181E6}" presName="sibTrans" presStyleCnt="0"/>
      <dgm:spPr/>
    </dgm:pt>
    <dgm:pt modelId="{23903947-6E72-48D7-9BA8-E4A843367813}" type="pres">
      <dgm:prSet presAssocID="{5C09B7AB-509C-4C11-BAA0-3B37AA417B23}" presName="node" presStyleLbl="node1" presStyleIdx="2" presStyleCnt="5">
        <dgm:presLayoutVars>
          <dgm:bulletEnabled val="1"/>
        </dgm:presLayoutVars>
      </dgm:prSet>
      <dgm:spPr/>
    </dgm:pt>
    <dgm:pt modelId="{69E26736-B291-44D7-BC60-9044C9E5C4E0}" type="pres">
      <dgm:prSet presAssocID="{E9FA69FD-BB06-4A7C-86BF-6E6789E6B0F4}" presName="sibTrans" presStyleCnt="0"/>
      <dgm:spPr/>
    </dgm:pt>
    <dgm:pt modelId="{A89E7E70-0D72-4CBC-A8E6-353C3432C624}" type="pres">
      <dgm:prSet presAssocID="{878B6310-F5C0-467F-B7B4-12A5719D850B}" presName="node" presStyleLbl="node1" presStyleIdx="3" presStyleCnt="5">
        <dgm:presLayoutVars>
          <dgm:bulletEnabled val="1"/>
        </dgm:presLayoutVars>
      </dgm:prSet>
      <dgm:spPr/>
    </dgm:pt>
    <dgm:pt modelId="{DCC35611-D988-4455-B56D-6062FD28D90A}" type="pres">
      <dgm:prSet presAssocID="{2D488648-ACD3-4271-AF52-3F285F752C4C}" presName="sibTrans" presStyleCnt="0"/>
      <dgm:spPr/>
    </dgm:pt>
    <dgm:pt modelId="{0513BD07-99E1-42D7-9FDB-C3868F907631}" type="pres">
      <dgm:prSet presAssocID="{25B460BF-955D-4951-A0C7-2020166BA959}" presName="node" presStyleLbl="node1" presStyleIdx="4" presStyleCnt="5">
        <dgm:presLayoutVars>
          <dgm:bulletEnabled val="1"/>
        </dgm:presLayoutVars>
      </dgm:prSet>
      <dgm:spPr/>
    </dgm:pt>
  </dgm:ptLst>
  <dgm:cxnLst>
    <dgm:cxn modelId="{98C73D13-B36B-40CC-B8E3-0DA47BBFB2E1}" srcId="{FECED1CA-A4AB-47A1-8B60-39D289EA3294}" destId="{5C09B7AB-509C-4C11-BAA0-3B37AA417B23}" srcOrd="2" destOrd="0" parTransId="{DCB0D6E4-5C15-4A3D-AE0E-B0B955AE0A67}" sibTransId="{E9FA69FD-BB06-4A7C-86BF-6E6789E6B0F4}"/>
    <dgm:cxn modelId="{50A69B2B-4CB2-4206-8317-DD6E3F32754D}" type="presOf" srcId="{CE68D0D2-5A7C-4871-8E84-384FD656210C}" destId="{1869C1F6-6902-4C96-9EB9-54F299F95C6E}" srcOrd="0" destOrd="0" presId="urn:microsoft.com/office/officeart/2005/8/layout/default"/>
    <dgm:cxn modelId="{8CBC8336-E192-48C6-9F86-4BDA41F4F991}" srcId="{FECED1CA-A4AB-47A1-8B60-39D289EA3294}" destId="{878B6310-F5C0-467F-B7B4-12A5719D850B}" srcOrd="3" destOrd="0" parTransId="{C56E91CA-3906-472B-929A-019EAE885A9C}" sibTransId="{2D488648-ACD3-4271-AF52-3F285F752C4C}"/>
    <dgm:cxn modelId="{AD6E685C-5E0A-43BF-B858-113293B5A630}" srcId="{FECED1CA-A4AB-47A1-8B60-39D289EA3294}" destId="{813104AE-E671-4548-9122-ADD48901EC23}" srcOrd="1" destOrd="0" parTransId="{6A18187D-5C5F-45B6-9723-DAFEED2C39B6}" sibTransId="{488F7707-8AFF-4E52-90FC-808A634181E6}"/>
    <dgm:cxn modelId="{585A704C-D01E-447C-AFC6-4B3B8F9D3B3F}" type="presOf" srcId="{25B460BF-955D-4951-A0C7-2020166BA959}" destId="{0513BD07-99E1-42D7-9FDB-C3868F907631}" srcOrd="0" destOrd="0" presId="urn:microsoft.com/office/officeart/2005/8/layout/default"/>
    <dgm:cxn modelId="{C7920F89-4057-47EA-8FBA-0C766B663DB0}" type="presOf" srcId="{813104AE-E671-4548-9122-ADD48901EC23}" destId="{3E201C5D-7D59-41BA-9583-C29B493A8BFC}" srcOrd="0" destOrd="0" presId="urn:microsoft.com/office/officeart/2005/8/layout/default"/>
    <dgm:cxn modelId="{B263C39F-0055-4F1A-AD18-550399DB3944}" type="presOf" srcId="{878B6310-F5C0-467F-B7B4-12A5719D850B}" destId="{A89E7E70-0D72-4CBC-A8E6-353C3432C624}" srcOrd="0" destOrd="0" presId="urn:microsoft.com/office/officeart/2005/8/layout/default"/>
    <dgm:cxn modelId="{E3D2D0E1-3DD9-4A4C-9AD7-8298AB8E52FD}" srcId="{FECED1CA-A4AB-47A1-8B60-39D289EA3294}" destId="{25B460BF-955D-4951-A0C7-2020166BA959}" srcOrd="4" destOrd="0" parTransId="{07C6FCE2-7031-4318-B30F-E1EBBB3A2953}" sibTransId="{F7CAA295-9CA4-459A-8F08-B6A2315EE83F}"/>
    <dgm:cxn modelId="{1D2BE5EF-D72C-4380-B4C0-15D1F7318BF4}" srcId="{FECED1CA-A4AB-47A1-8B60-39D289EA3294}" destId="{CE68D0D2-5A7C-4871-8E84-384FD656210C}" srcOrd="0" destOrd="0" parTransId="{F53D045D-0B9E-4302-A815-3D182497AC6B}" sibTransId="{708E8DAB-8543-44EC-8C56-30380454A81D}"/>
    <dgm:cxn modelId="{F1617FF6-9748-4DC5-BCCC-06839384CFB6}" type="presOf" srcId="{5C09B7AB-509C-4C11-BAA0-3B37AA417B23}" destId="{23903947-6E72-48D7-9BA8-E4A843367813}" srcOrd="0" destOrd="0" presId="urn:microsoft.com/office/officeart/2005/8/layout/default"/>
    <dgm:cxn modelId="{9E57CBF6-D91F-4A87-9472-4853A7AD5455}" type="presOf" srcId="{FECED1CA-A4AB-47A1-8B60-39D289EA3294}" destId="{B1BD0813-1240-43A4-8078-57EFC8728FF3}" srcOrd="0" destOrd="0" presId="urn:microsoft.com/office/officeart/2005/8/layout/default"/>
    <dgm:cxn modelId="{FB3D955D-480E-4600-99F8-B0E2E1BF5306}" type="presParOf" srcId="{B1BD0813-1240-43A4-8078-57EFC8728FF3}" destId="{1869C1F6-6902-4C96-9EB9-54F299F95C6E}" srcOrd="0" destOrd="0" presId="urn:microsoft.com/office/officeart/2005/8/layout/default"/>
    <dgm:cxn modelId="{54D603A7-7742-4463-A997-83833CB06C33}" type="presParOf" srcId="{B1BD0813-1240-43A4-8078-57EFC8728FF3}" destId="{C61F56C4-1634-4550-B15D-178216C3FF7B}" srcOrd="1" destOrd="0" presId="urn:microsoft.com/office/officeart/2005/8/layout/default"/>
    <dgm:cxn modelId="{017537EF-4DCD-4515-8CDF-4BAB64668744}" type="presParOf" srcId="{B1BD0813-1240-43A4-8078-57EFC8728FF3}" destId="{3E201C5D-7D59-41BA-9583-C29B493A8BFC}" srcOrd="2" destOrd="0" presId="urn:microsoft.com/office/officeart/2005/8/layout/default"/>
    <dgm:cxn modelId="{A5D5411B-D51A-4BD6-8E9D-E3D4BA77147A}" type="presParOf" srcId="{B1BD0813-1240-43A4-8078-57EFC8728FF3}" destId="{64B68C3E-EDDC-4378-BBD5-BDF0975B8921}" srcOrd="3" destOrd="0" presId="urn:microsoft.com/office/officeart/2005/8/layout/default"/>
    <dgm:cxn modelId="{8F0AC1E1-079E-4EC4-BE1A-E1992D20E0DA}" type="presParOf" srcId="{B1BD0813-1240-43A4-8078-57EFC8728FF3}" destId="{23903947-6E72-48D7-9BA8-E4A843367813}" srcOrd="4" destOrd="0" presId="urn:microsoft.com/office/officeart/2005/8/layout/default"/>
    <dgm:cxn modelId="{D5214531-1DF5-4903-8175-F309AD5D7C88}" type="presParOf" srcId="{B1BD0813-1240-43A4-8078-57EFC8728FF3}" destId="{69E26736-B291-44D7-BC60-9044C9E5C4E0}" srcOrd="5" destOrd="0" presId="urn:microsoft.com/office/officeart/2005/8/layout/default"/>
    <dgm:cxn modelId="{A9FFC079-351B-4822-9D73-18BD5AA8CE6D}" type="presParOf" srcId="{B1BD0813-1240-43A4-8078-57EFC8728FF3}" destId="{A89E7E70-0D72-4CBC-A8E6-353C3432C624}" srcOrd="6" destOrd="0" presId="urn:microsoft.com/office/officeart/2005/8/layout/default"/>
    <dgm:cxn modelId="{319AD9D5-A436-4CA1-B41B-B94A708FCE3D}" type="presParOf" srcId="{B1BD0813-1240-43A4-8078-57EFC8728FF3}" destId="{DCC35611-D988-4455-B56D-6062FD28D90A}" srcOrd="7" destOrd="0" presId="urn:microsoft.com/office/officeart/2005/8/layout/default"/>
    <dgm:cxn modelId="{61F14135-74B4-4FAC-96ED-5BC561052329}" type="presParOf" srcId="{B1BD0813-1240-43A4-8078-57EFC8728FF3}" destId="{0513BD07-99E1-42D7-9FDB-C3868F90763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EDCA56-853E-4869-ABD5-5489F127842B}" type="doc">
      <dgm:prSet loTypeId="urn:microsoft.com/office/officeart/2005/8/layout/process5" loCatId="process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1DCABC3A-19C1-4E5A-A00B-EBDF0D5D7673}">
      <dgm:prSet/>
      <dgm:spPr/>
      <dgm:t>
        <a:bodyPr/>
        <a:lstStyle/>
        <a:p>
          <a:r>
            <a:rPr lang="en-IN"/>
            <a:t>SCM checkout</a:t>
          </a:r>
        </a:p>
      </dgm:t>
    </dgm:pt>
    <dgm:pt modelId="{2F6EABC5-B613-4745-BBB2-FF77598D9C78}" type="parTrans" cxnId="{F0DC5ABC-8859-41D6-B183-C35D2F9B4D1E}">
      <dgm:prSet/>
      <dgm:spPr/>
      <dgm:t>
        <a:bodyPr/>
        <a:lstStyle/>
        <a:p>
          <a:endParaRPr lang="en-IN"/>
        </a:p>
      </dgm:t>
    </dgm:pt>
    <dgm:pt modelId="{087FC865-7EFD-42C7-A3C7-1CB865ACFA05}" type="sibTrans" cxnId="{F0DC5ABC-8859-41D6-B183-C35D2F9B4D1E}">
      <dgm:prSet/>
      <dgm:spPr/>
      <dgm:t>
        <a:bodyPr/>
        <a:lstStyle/>
        <a:p>
          <a:endParaRPr lang="en-IN"/>
        </a:p>
      </dgm:t>
    </dgm:pt>
    <dgm:pt modelId="{7643CD33-AC2C-48A0-A004-FADD0EF419C0}">
      <dgm:prSet/>
      <dgm:spPr/>
      <dgm:t>
        <a:bodyPr/>
        <a:lstStyle/>
        <a:p>
          <a:r>
            <a:rPr lang="en-IN" dirty="0"/>
            <a:t>Remove old containers</a:t>
          </a:r>
        </a:p>
      </dgm:t>
    </dgm:pt>
    <dgm:pt modelId="{FF3166F9-0CFA-42EB-A7C0-F87C800AB301}" type="parTrans" cxnId="{0DE73345-21C1-42DD-B7C3-A66E72D5ED97}">
      <dgm:prSet/>
      <dgm:spPr/>
      <dgm:t>
        <a:bodyPr/>
        <a:lstStyle/>
        <a:p>
          <a:endParaRPr lang="en-IN"/>
        </a:p>
      </dgm:t>
    </dgm:pt>
    <dgm:pt modelId="{6484BB65-5D4D-4E00-A7AC-3F9891068492}" type="sibTrans" cxnId="{0DE73345-21C1-42DD-B7C3-A66E72D5ED97}">
      <dgm:prSet/>
      <dgm:spPr/>
      <dgm:t>
        <a:bodyPr/>
        <a:lstStyle/>
        <a:p>
          <a:endParaRPr lang="en-IN"/>
        </a:p>
      </dgm:t>
    </dgm:pt>
    <dgm:pt modelId="{73ABBE47-94D7-4839-9232-DF732F789306}">
      <dgm:prSet/>
      <dgm:spPr/>
      <dgm:t>
        <a:bodyPr/>
        <a:lstStyle/>
        <a:p>
          <a:r>
            <a:rPr lang="en-IN" dirty="0"/>
            <a:t>Build deployment image</a:t>
          </a:r>
        </a:p>
      </dgm:t>
    </dgm:pt>
    <dgm:pt modelId="{A1989267-401B-4E6B-859A-72A17C786933}" type="parTrans" cxnId="{5B039C95-BF23-4B87-9705-83FBE62F84A3}">
      <dgm:prSet/>
      <dgm:spPr/>
      <dgm:t>
        <a:bodyPr/>
        <a:lstStyle/>
        <a:p>
          <a:endParaRPr lang="en-IN"/>
        </a:p>
      </dgm:t>
    </dgm:pt>
    <dgm:pt modelId="{48528026-80C1-48D7-9168-73BE05979150}" type="sibTrans" cxnId="{5B039C95-BF23-4B87-9705-83FBE62F84A3}">
      <dgm:prSet/>
      <dgm:spPr/>
      <dgm:t>
        <a:bodyPr/>
        <a:lstStyle/>
        <a:p>
          <a:endParaRPr lang="en-IN"/>
        </a:p>
      </dgm:t>
    </dgm:pt>
    <dgm:pt modelId="{6C4E3130-A6E3-4A31-81DF-1BEA12000F64}">
      <dgm:prSet/>
      <dgm:spPr/>
      <dgm:t>
        <a:bodyPr/>
        <a:lstStyle/>
        <a:p>
          <a:r>
            <a:rPr lang="en-IN"/>
            <a:t>Push Image</a:t>
          </a:r>
        </a:p>
      </dgm:t>
    </dgm:pt>
    <dgm:pt modelId="{BBBC7855-7020-40D1-994D-B686D3E78D1C}" type="parTrans" cxnId="{5E4C6530-D6D1-4F83-8979-7C27F3105F94}">
      <dgm:prSet/>
      <dgm:spPr/>
      <dgm:t>
        <a:bodyPr/>
        <a:lstStyle/>
        <a:p>
          <a:endParaRPr lang="en-IN"/>
        </a:p>
      </dgm:t>
    </dgm:pt>
    <dgm:pt modelId="{B08C36EA-A2FC-4676-9970-80B3833E4250}" type="sibTrans" cxnId="{5E4C6530-D6D1-4F83-8979-7C27F3105F94}">
      <dgm:prSet/>
      <dgm:spPr/>
      <dgm:t>
        <a:bodyPr/>
        <a:lstStyle/>
        <a:p>
          <a:endParaRPr lang="en-IN"/>
        </a:p>
      </dgm:t>
    </dgm:pt>
    <dgm:pt modelId="{95D0F576-64A1-4F10-BA5B-126760EF82F8}">
      <dgm:prSet/>
      <dgm:spPr/>
      <dgm:t>
        <a:bodyPr/>
        <a:lstStyle/>
        <a:p>
          <a:r>
            <a:rPr lang="en-IN" dirty="0"/>
            <a:t>Deploy website on containers</a:t>
          </a:r>
        </a:p>
      </dgm:t>
    </dgm:pt>
    <dgm:pt modelId="{4F6CD8A7-2B5F-46D1-A9F8-92E5BD65BA74}" type="parTrans" cxnId="{384C9B5D-3A5D-4009-B622-C127B8018B2E}">
      <dgm:prSet/>
      <dgm:spPr/>
      <dgm:t>
        <a:bodyPr/>
        <a:lstStyle/>
        <a:p>
          <a:endParaRPr lang="en-IN"/>
        </a:p>
      </dgm:t>
    </dgm:pt>
    <dgm:pt modelId="{852DD9E0-F4BC-4AE9-A542-440068570721}" type="sibTrans" cxnId="{384C9B5D-3A5D-4009-B622-C127B8018B2E}">
      <dgm:prSet/>
      <dgm:spPr/>
      <dgm:t>
        <a:bodyPr/>
        <a:lstStyle/>
        <a:p>
          <a:endParaRPr lang="en-IN"/>
        </a:p>
      </dgm:t>
    </dgm:pt>
    <dgm:pt modelId="{D6491774-B7F4-4512-9256-9D1229BBDC18}">
      <dgm:prSet/>
      <dgm:spPr/>
      <dgm:t>
        <a:bodyPr/>
        <a:lstStyle/>
        <a:p>
          <a:r>
            <a:rPr lang="en-IN" dirty="0"/>
            <a:t>Test the website</a:t>
          </a:r>
        </a:p>
      </dgm:t>
    </dgm:pt>
    <dgm:pt modelId="{ABEDD3A2-0DF4-4129-AE63-9BC8A7997088}" type="parTrans" cxnId="{092A4857-0EE6-41AA-B955-48059C1F605D}">
      <dgm:prSet/>
      <dgm:spPr/>
      <dgm:t>
        <a:bodyPr/>
        <a:lstStyle/>
        <a:p>
          <a:endParaRPr lang="en-IN"/>
        </a:p>
      </dgm:t>
    </dgm:pt>
    <dgm:pt modelId="{0F28588C-790C-4B91-AF95-92A964C87575}" type="sibTrans" cxnId="{092A4857-0EE6-41AA-B955-48059C1F605D}">
      <dgm:prSet/>
      <dgm:spPr/>
      <dgm:t>
        <a:bodyPr/>
        <a:lstStyle/>
        <a:p>
          <a:endParaRPr lang="en-IN"/>
        </a:p>
      </dgm:t>
    </dgm:pt>
    <dgm:pt modelId="{EE731809-9F15-4078-BA0F-A1D090F542AE}" type="pres">
      <dgm:prSet presAssocID="{31EDCA56-853E-4869-ABD5-5489F127842B}" presName="diagram" presStyleCnt="0">
        <dgm:presLayoutVars>
          <dgm:dir/>
          <dgm:resizeHandles val="exact"/>
        </dgm:presLayoutVars>
      </dgm:prSet>
      <dgm:spPr/>
    </dgm:pt>
    <dgm:pt modelId="{1494F24C-6C11-4947-8D9A-3546F877F12D}" type="pres">
      <dgm:prSet presAssocID="{1DCABC3A-19C1-4E5A-A00B-EBDF0D5D7673}" presName="node" presStyleLbl="node1" presStyleIdx="0" presStyleCnt="6">
        <dgm:presLayoutVars>
          <dgm:bulletEnabled val="1"/>
        </dgm:presLayoutVars>
      </dgm:prSet>
      <dgm:spPr/>
    </dgm:pt>
    <dgm:pt modelId="{C9242CC9-C30E-446B-A13C-BAE983C38810}" type="pres">
      <dgm:prSet presAssocID="{087FC865-7EFD-42C7-A3C7-1CB865ACFA05}" presName="sibTrans" presStyleLbl="sibTrans2D1" presStyleIdx="0" presStyleCnt="5"/>
      <dgm:spPr/>
    </dgm:pt>
    <dgm:pt modelId="{5E3F8045-121E-4FCC-8CEB-07C7B776718C}" type="pres">
      <dgm:prSet presAssocID="{087FC865-7EFD-42C7-A3C7-1CB865ACFA05}" presName="connectorText" presStyleLbl="sibTrans2D1" presStyleIdx="0" presStyleCnt="5"/>
      <dgm:spPr/>
    </dgm:pt>
    <dgm:pt modelId="{C25249B4-ACDD-479D-8F30-971566F577B4}" type="pres">
      <dgm:prSet presAssocID="{7643CD33-AC2C-48A0-A004-FADD0EF419C0}" presName="node" presStyleLbl="node1" presStyleIdx="1" presStyleCnt="6">
        <dgm:presLayoutVars>
          <dgm:bulletEnabled val="1"/>
        </dgm:presLayoutVars>
      </dgm:prSet>
      <dgm:spPr/>
    </dgm:pt>
    <dgm:pt modelId="{339294CC-215E-4ADC-BBAE-3386DA5BBAF3}" type="pres">
      <dgm:prSet presAssocID="{6484BB65-5D4D-4E00-A7AC-3F9891068492}" presName="sibTrans" presStyleLbl="sibTrans2D1" presStyleIdx="1" presStyleCnt="5"/>
      <dgm:spPr/>
    </dgm:pt>
    <dgm:pt modelId="{F82AA411-EC14-45E2-BBD6-51D6B0DA703A}" type="pres">
      <dgm:prSet presAssocID="{6484BB65-5D4D-4E00-A7AC-3F9891068492}" presName="connectorText" presStyleLbl="sibTrans2D1" presStyleIdx="1" presStyleCnt="5"/>
      <dgm:spPr/>
    </dgm:pt>
    <dgm:pt modelId="{6DB6353C-418E-4153-A8FD-FB1DC5473EF4}" type="pres">
      <dgm:prSet presAssocID="{73ABBE47-94D7-4839-9232-DF732F789306}" presName="node" presStyleLbl="node1" presStyleIdx="2" presStyleCnt="6">
        <dgm:presLayoutVars>
          <dgm:bulletEnabled val="1"/>
        </dgm:presLayoutVars>
      </dgm:prSet>
      <dgm:spPr/>
    </dgm:pt>
    <dgm:pt modelId="{2E29E36E-6D28-449F-8A0E-63124AAB3A0D}" type="pres">
      <dgm:prSet presAssocID="{48528026-80C1-48D7-9168-73BE05979150}" presName="sibTrans" presStyleLbl="sibTrans2D1" presStyleIdx="2" presStyleCnt="5"/>
      <dgm:spPr/>
    </dgm:pt>
    <dgm:pt modelId="{1AC0CF58-461F-4605-A560-5B2009A3ABA1}" type="pres">
      <dgm:prSet presAssocID="{48528026-80C1-48D7-9168-73BE05979150}" presName="connectorText" presStyleLbl="sibTrans2D1" presStyleIdx="2" presStyleCnt="5"/>
      <dgm:spPr/>
    </dgm:pt>
    <dgm:pt modelId="{07047010-2715-4E7D-8021-37B6EDAF9FE1}" type="pres">
      <dgm:prSet presAssocID="{6C4E3130-A6E3-4A31-81DF-1BEA12000F64}" presName="node" presStyleLbl="node1" presStyleIdx="3" presStyleCnt="6">
        <dgm:presLayoutVars>
          <dgm:bulletEnabled val="1"/>
        </dgm:presLayoutVars>
      </dgm:prSet>
      <dgm:spPr/>
    </dgm:pt>
    <dgm:pt modelId="{D1112515-D232-4774-B4E6-1D5FD13B83AE}" type="pres">
      <dgm:prSet presAssocID="{B08C36EA-A2FC-4676-9970-80B3833E4250}" presName="sibTrans" presStyleLbl="sibTrans2D1" presStyleIdx="3" presStyleCnt="5"/>
      <dgm:spPr/>
    </dgm:pt>
    <dgm:pt modelId="{53346AB0-30F0-467D-925C-6E10E4B7C998}" type="pres">
      <dgm:prSet presAssocID="{B08C36EA-A2FC-4676-9970-80B3833E4250}" presName="connectorText" presStyleLbl="sibTrans2D1" presStyleIdx="3" presStyleCnt="5"/>
      <dgm:spPr/>
    </dgm:pt>
    <dgm:pt modelId="{EA872D22-DB54-4107-8EC6-09ABCDE9B1F1}" type="pres">
      <dgm:prSet presAssocID="{95D0F576-64A1-4F10-BA5B-126760EF82F8}" presName="node" presStyleLbl="node1" presStyleIdx="4" presStyleCnt="6" custScaleX="248224">
        <dgm:presLayoutVars>
          <dgm:bulletEnabled val="1"/>
        </dgm:presLayoutVars>
      </dgm:prSet>
      <dgm:spPr/>
    </dgm:pt>
    <dgm:pt modelId="{456A9FA4-5CAB-41C8-BBD8-7050F11F6952}" type="pres">
      <dgm:prSet presAssocID="{852DD9E0-F4BC-4AE9-A542-440068570721}" presName="sibTrans" presStyleLbl="sibTrans2D1" presStyleIdx="4" presStyleCnt="5" custScaleX="81808" custLinFactNeighborX="7177" custLinFactNeighborY="2456"/>
      <dgm:spPr/>
    </dgm:pt>
    <dgm:pt modelId="{65A79C79-D8DC-49B0-BFE4-7A6409F44777}" type="pres">
      <dgm:prSet presAssocID="{852DD9E0-F4BC-4AE9-A542-440068570721}" presName="connectorText" presStyleLbl="sibTrans2D1" presStyleIdx="4" presStyleCnt="5"/>
      <dgm:spPr/>
    </dgm:pt>
    <dgm:pt modelId="{78D807D9-2547-4433-8809-E7DD2C4531AB}" type="pres">
      <dgm:prSet presAssocID="{D6491774-B7F4-4512-9256-9D1229BBDC18}" presName="node" presStyleLbl="node1" presStyleIdx="5" presStyleCnt="6" custLinFactNeighborX="-11166" custLinFactNeighborY="1015">
        <dgm:presLayoutVars>
          <dgm:bulletEnabled val="1"/>
        </dgm:presLayoutVars>
      </dgm:prSet>
      <dgm:spPr/>
    </dgm:pt>
  </dgm:ptLst>
  <dgm:cxnLst>
    <dgm:cxn modelId="{BF5D6A11-7398-4584-AC8A-8C6ABD87EFB3}" type="presOf" srcId="{B08C36EA-A2FC-4676-9970-80B3833E4250}" destId="{D1112515-D232-4774-B4E6-1D5FD13B83AE}" srcOrd="0" destOrd="0" presId="urn:microsoft.com/office/officeart/2005/8/layout/process5"/>
    <dgm:cxn modelId="{5130701D-049D-46EE-A115-815A723FE2D0}" type="presOf" srcId="{D6491774-B7F4-4512-9256-9D1229BBDC18}" destId="{78D807D9-2547-4433-8809-E7DD2C4531AB}" srcOrd="0" destOrd="0" presId="urn:microsoft.com/office/officeart/2005/8/layout/process5"/>
    <dgm:cxn modelId="{5E4C6530-D6D1-4F83-8979-7C27F3105F94}" srcId="{31EDCA56-853E-4869-ABD5-5489F127842B}" destId="{6C4E3130-A6E3-4A31-81DF-1BEA12000F64}" srcOrd="3" destOrd="0" parTransId="{BBBC7855-7020-40D1-994D-B686D3E78D1C}" sibTransId="{B08C36EA-A2FC-4676-9970-80B3833E4250}"/>
    <dgm:cxn modelId="{E8481034-1169-40D9-B65F-04F042B10830}" type="presOf" srcId="{087FC865-7EFD-42C7-A3C7-1CB865ACFA05}" destId="{C9242CC9-C30E-446B-A13C-BAE983C38810}" srcOrd="0" destOrd="0" presId="urn:microsoft.com/office/officeart/2005/8/layout/process5"/>
    <dgm:cxn modelId="{C5099535-D404-44DC-BD32-791BD504EF6C}" type="presOf" srcId="{95D0F576-64A1-4F10-BA5B-126760EF82F8}" destId="{EA872D22-DB54-4107-8EC6-09ABCDE9B1F1}" srcOrd="0" destOrd="0" presId="urn:microsoft.com/office/officeart/2005/8/layout/process5"/>
    <dgm:cxn modelId="{0CBEC438-F874-427A-8B77-13499391671D}" type="presOf" srcId="{087FC865-7EFD-42C7-A3C7-1CB865ACFA05}" destId="{5E3F8045-121E-4FCC-8CEB-07C7B776718C}" srcOrd="1" destOrd="0" presId="urn:microsoft.com/office/officeart/2005/8/layout/process5"/>
    <dgm:cxn modelId="{6C84CD5C-3055-4840-95BC-EC75037F03F6}" type="presOf" srcId="{48528026-80C1-48D7-9168-73BE05979150}" destId="{2E29E36E-6D28-449F-8A0E-63124AAB3A0D}" srcOrd="0" destOrd="0" presId="urn:microsoft.com/office/officeart/2005/8/layout/process5"/>
    <dgm:cxn modelId="{384C9B5D-3A5D-4009-B622-C127B8018B2E}" srcId="{31EDCA56-853E-4869-ABD5-5489F127842B}" destId="{95D0F576-64A1-4F10-BA5B-126760EF82F8}" srcOrd="4" destOrd="0" parTransId="{4F6CD8A7-2B5F-46D1-A9F8-92E5BD65BA74}" sibTransId="{852DD9E0-F4BC-4AE9-A542-440068570721}"/>
    <dgm:cxn modelId="{BA1F6060-0378-461F-BE47-483E1A8D0379}" type="presOf" srcId="{6C4E3130-A6E3-4A31-81DF-1BEA12000F64}" destId="{07047010-2715-4E7D-8021-37B6EDAF9FE1}" srcOrd="0" destOrd="0" presId="urn:microsoft.com/office/officeart/2005/8/layout/process5"/>
    <dgm:cxn modelId="{FC973144-90D6-43D3-A585-81B05D5FE72E}" type="presOf" srcId="{48528026-80C1-48D7-9168-73BE05979150}" destId="{1AC0CF58-461F-4605-A560-5B2009A3ABA1}" srcOrd="1" destOrd="0" presId="urn:microsoft.com/office/officeart/2005/8/layout/process5"/>
    <dgm:cxn modelId="{0DE73345-21C1-42DD-B7C3-A66E72D5ED97}" srcId="{31EDCA56-853E-4869-ABD5-5489F127842B}" destId="{7643CD33-AC2C-48A0-A004-FADD0EF419C0}" srcOrd="1" destOrd="0" parTransId="{FF3166F9-0CFA-42EB-A7C0-F87C800AB301}" sibTransId="{6484BB65-5D4D-4E00-A7AC-3F9891068492}"/>
    <dgm:cxn modelId="{84E3B249-4A1C-45DB-9C6A-9935F1D7C928}" type="presOf" srcId="{852DD9E0-F4BC-4AE9-A542-440068570721}" destId="{65A79C79-D8DC-49B0-BFE4-7A6409F44777}" srcOrd="1" destOrd="0" presId="urn:microsoft.com/office/officeart/2005/8/layout/process5"/>
    <dgm:cxn modelId="{092A4857-0EE6-41AA-B955-48059C1F605D}" srcId="{31EDCA56-853E-4869-ABD5-5489F127842B}" destId="{D6491774-B7F4-4512-9256-9D1229BBDC18}" srcOrd="5" destOrd="0" parTransId="{ABEDD3A2-0DF4-4129-AE63-9BC8A7997088}" sibTransId="{0F28588C-790C-4B91-AF95-92A964C87575}"/>
    <dgm:cxn modelId="{92ADF386-EBD1-4798-85E6-031C8797FDB7}" type="presOf" srcId="{31EDCA56-853E-4869-ABD5-5489F127842B}" destId="{EE731809-9F15-4078-BA0F-A1D090F542AE}" srcOrd="0" destOrd="0" presId="urn:microsoft.com/office/officeart/2005/8/layout/process5"/>
    <dgm:cxn modelId="{5B039C95-BF23-4B87-9705-83FBE62F84A3}" srcId="{31EDCA56-853E-4869-ABD5-5489F127842B}" destId="{73ABBE47-94D7-4839-9232-DF732F789306}" srcOrd="2" destOrd="0" parTransId="{A1989267-401B-4E6B-859A-72A17C786933}" sibTransId="{48528026-80C1-48D7-9168-73BE05979150}"/>
    <dgm:cxn modelId="{971F5998-96D6-49D9-82D5-4DBF78EF318C}" type="presOf" srcId="{B08C36EA-A2FC-4676-9970-80B3833E4250}" destId="{53346AB0-30F0-467D-925C-6E10E4B7C998}" srcOrd="1" destOrd="0" presId="urn:microsoft.com/office/officeart/2005/8/layout/process5"/>
    <dgm:cxn modelId="{6D67FBB1-96BF-4825-B8C0-8DA29B296089}" type="presOf" srcId="{6484BB65-5D4D-4E00-A7AC-3F9891068492}" destId="{F82AA411-EC14-45E2-BBD6-51D6B0DA703A}" srcOrd="1" destOrd="0" presId="urn:microsoft.com/office/officeart/2005/8/layout/process5"/>
    <dgm:cxn modelId="{6F3BFEBB-5BFB-4E75-8792-D88D4933EE53}" type="presOf" srcId="{1DCABC3A-19C1-4E5A-A00B-EBDF0D5D7673}" destId="{1494F24C-6C11-4947-8D9A-3546F877F12D}" srcOrd="0" destOrd="0" presId="urn:microsoft.com/office/officeart/2005/8/layout/process5"/>
    <dgm:cxn modelId="{F0DC5ABC-8859-41D6-B183-C35D2F9B4D1E}" srcId="{31EDCA56-853E-4869-ABD5-5489F127842B}" destId="{1DCABC3A-19C1-4E5A-A00B-EBDF0D5D7673}" srcOrd="0" destOrd="0" parTransId="{2F6EABC5-B613-4745-BBB2-FF77598D9C78}" sibTransId="{087FC865-7EFD-42C7-A3C7-1CB865ACFA05}"/>
    <dgm:cxn modelId="{54DA97E5-6A75-42BB-8E99-85089EEE9D0B}" type="presOf" srcId="{852DD9E0-F4BC-4AE9-A542-440068570721}" destId="{456A9FA4-5CAB-41C8-BBD8-7050F11F6952}" srcOrd="0" destOrd="0" presId="urn:microsoft.com/office/officeart/2005/8/layout/process5"/>
    <dgm:cxn modelId="{9D5F31EE-2625-42C3-95B0-666859AB844C}" type="presOf" srcId="{7643CD33-AC2C-48A0-A004-FADD0EF419C0}" destId="{C25249B4-ACDD-479D-8F30-971566F577B4}" srcOrd="0" destOrd="0" presId="urn:microsoft.com/office/officeart/2005/8/layout/process5"/>
    <dgm:cxn modelId="{A6BFBBFA-3C6E-4070-97FA-542AF02E01F4}" type="presOf" srcId="{73ABBE47-94D7-4839-9232-DF732F789306}" destId="{6DB6353C-418E-4153-A8FD-FB1DC5473EF4}" srcOrd="0" destOrd="0" presId="urn:microsoft.com/office/officeart/2005/8/layout/process5"/>
    <dgm:cxn modelId="{B08899FB-3DAB-4ADF-A897-6CC035824308}" type="presOf" srcId="{6484BB65-5D4D-4E00-A7AC-3F9891068492}" destId="{339294CC-215E-4ADC-BBAE-3386DA5BBAF3}" srcOrd="0" destOrd="0" presId="urn:microsoft.com/office/officeart/2005/8/layout/process5"/>
    <dgm:cxn modelId="{CB0F1779-23E0-4658-80DB-B48BCAE092F1}" type="presParOf" srcId="{EE731809-9F15-4078-BA0F-A1D090F542AE}" destId="{1494F24C-6C11-4947-8D9A-3546F877F12D}" srcOrd="0" destOrd="0" presId="urn:microsoft.com/office/officeart/2005/8/layout/process5"/>
    <dgm:cxn modelId="{9CA7E80F-8320-42E7-B20E-566A814FF269}" type="presParOf" srcId="{EE731809-9F15-4078-BA0F-A1D090F542AE}" destId="{C9242CC9-C30E-446B-A13C-BAE983C38810}" srcOrd="1" destOrd="0" presId="urn:microsoft.com/office/officeart/2005/8/layout/process5"/>
    <dgm:cxn modelId="{730BDDC7-994B-40EE-87AB-1A1ACF246DF8}" type="presParOf" srcId="{C9242CC9-C30E-446B-A13C-BAE983C38810}" destId="{5E3F8045-121E-4FCC-8CEB-07C7B776718C}" srcOrd="0" destOrd="0" presId="urn:microsoft.com/office/officeart/2005/8/layout/process5"/>
    <dgm:cxn modelId="{94662ACA-87C2-4054-8CA8-E5E0766DD143}" type="presParOf" srcId="{EE731809-9F15-4078-BA0F-A1D090F542AE}" destId="{C25249B4-ACDD-479D-8F30-971566F577B4}" srcOrd="2" destOrd="0" presId="urn:microsoft.com/office/officeart/2005/8/layout/process5"/>
    <dgm:cxn modelId="{BBD3002F-DDFB-4D6F-B5D6-D5B7DB4860BD}" type="presParOf" srcId="{EE731809-9F15-4078-BA0F-A1D090F542AE}" destId="{339294CC-215E-4ADC-BBAE-3386DA5BBAF3}" srcOrd="3" destOrd="0" presId="urn:microsoft.com/office/officeart/2005/8/layout/process5"/>
    <dgm:cxn modelId="{58D5ABCC-AF85-45CE-BC6C-8CB7381FBFAE}" type="presParOf" srcId="{339294CC-215E-4ADC-BBAE-3386DA5BBAF3}" destId="{F82AA411-EC14-45E2-BBD6-51D6B0DA703A}" srcOrd="0" destOrd="0" presId="urn:microsoft.com/office/officeart/2005/8/layout/process5"/>
    <dgm:cxn modelId="{FEB81725-2074-4D90-BF0D-C82E1B3B159C}" type="presParOf" srcId="{EE731809-9F15-4078-BA0F-A1D090F542AE}" destId="{6DB6353C-418E-4153-A8FD-FB1DC5473EF4}" srcOrd="4" destOrd="0" presId="urn:microsoft.com/office/officeart/2005/8/layout/process5"/>
    <dgm:cxn modelId="{6303B02C-7D27-43C8-B042-CCD48868C2EE}" type="presParOf" srcId="{EE731809-9F15-4078-BA0F-A1D090F542AE}" destId="{2E29E36E-6D28-449F-8A0E-63124AAB3A0D}" srcOrd="5" destOrd="0" presId="urn:microsoft.com/office/officeart/2005/8/layout/process5"/>
    <dgm:cxn modelId="{B7C18214-1BEE-4358-AE0D-46BEB29D2585}" type="presParOf" srcId="{2E29E36E-6D28-449F-8A0E-63124AAB3A0D}" destId="{1AC0CF58-461F-4605-A560-5B2009A3ABA1}" srcOrd="0" destOrd="0" presId="urn:microsoft.com/office/officeart/2005/8/layout/process5"/>
    <dgm:cxn modelId="{C767998E-D276-47AF-8FB2-9869792493D6}" type="presParOf" srcId="{EE731809-9F15-4078-BA0F-A1D090F542AE}" destId="{07047010-2715-4E7D-8021-37B6EDAF9FE1}" srcOrd="6" destOrd="0" presId="urn:microsoft.com/office/officeart/2005/8/layout/process5"/>
    <dgm:cxn modelId="{C8CCE05E-019D-4303-9FD9-782DBDA4789F}" type="presParOf" srcId="{EE731809-9F15-4078-BA0F-A1D090F542AE}" destId="{D1112515-D232-4774-B4E6-1D5FD13B83AE}" srcOrd="7" destOrd="0" presId="urn:microsoft.com/office/officeart/2005/8/layout/process5"/>
    <dgm:cxn modelId="{FC3FBD03-A28B-4C7E-A5AB-B470AFDF106E}" type="presParOf" srcId="{D1112515-D232-4774-B4E6-1D5FD13B83AE}" destId="{53346AB0-30F0-467D-925C-6E10E4B7C998}" srcOrd="0" destOrd="0" presId="urn:microsoft.com/office/officeart/2005/8/layout/process5"/>
    <dgm:cxn modelId="{5A80A100-6B7C-482A-A291-7658588895CA}" type="presParOf" srcId="{EE731809-9F15-4078-BA0F-A1D090F542AE}" destId="{EA872D22-DB54-4107-8EC6-09ABCDE9B1F1}" srcOrd="8" destOrd="0" presId="urn:microsoft.com/office/officeart/2005/8/layout/process5"/>
    <dgm:cxn modelId="{8B00C1BA-6FBE-404A-8C19-9905FE18CC7A}" type="presParOf" srcId="{EE731809-9F15-4078-BA0F-A1D090F542AE}" destId="{456A9FA4-5CAB-41C8-BBD8-7050F11F6952}" srcOrd="9" destOrd="0" presId="urn:microsoft.com/office/officeart/2005/8/layout/process5"/>
    <dgm:cxn modelId="{A6A49647-E201-4DD1-8268-7E2F78C7C10F}" type="presParOf" srcId="{456A9FA4-5CAB-41C8-BBD8-7050F11F6952}" destId="{65A79C79-D8DC-49B0-BFE4-7A6409F44777}" srcOrd="0" destOrd="0" presId="urn:microsoft.com/office/officeart/2005/8/layout/process5"/>
    <dgm:cxn modelId="{B6B4409C-FAB6-45FD-B217-40F6990D594A}" type="presParOf" srcId="{EE731809-9F15-4078-BA0F-A1D090F542AE}" destId="{78D807D9-2547-4433-8809-E7DD2C4531AB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99C4DE-055B-46F3-92D6-48F22063D565}" type="doc">
      <dgm:prSet loTypeId="urn:microsoft.com/office/officeart/2005/8/layout/process5" loCatId="process" qsTypeId="urn:microsoft.com/office/officeart/2005/8/quickstyle/3d2" qsCatId="3D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41B8FC10-67D2-4026-80D1-1F2C37C9A29E}">
      <dgm:prSet/>
      <dgm:spPr/>
      <dgm:t>
        <a:bodyPr/>
        <a:lstStyle/>
        <a:p>
          <a:r>
            <a:rPr lang="en-IN" dirty="0"/>
            <a:t>Install docker</a:t>
          </a:r>
        </a:p>
      </dgm:t>
    </dgm:pt>
    <dgm:pt modelId="{A9F4C993-5914-4E6F-8E21-19B83225663B}" type="parTrans" cxnId="{4D144C12-FC93-412C-9796-0E5575301606}">
      <dgm:prSet/>
      <dgm:spPr/>
      <dgm:t>
        <a:bodyPr/>
        <a:lstStyle/>
        <a:p>
          <a:endParaRPr lang="en-IN"/>
        </a:p>
      </dgm:t>
    </dgm:pt>
    <dgm:pt modelId="{3C6B7E63-E4F0-4B2C-90A4-4EC7BA24B02F}" type="sibTrans" cxnId="{4D144C12-FC93-412C-9796-0E5575301606}">
      <dgm:prSet/>
      <dgm:spPr/>
      <dgm:t>
        <a:bodyPr/>
        <a:lstStyle/>
        <a:p>
          <a:endParaRPr lang="en-IN"/>
        </a:p>
      </dgm:t>
    </dgm:pt>
    <dgm:pt modelId="{C70E6175-05A5-4EFA-9E63-6867A29B728B}">
      <dgm:prSet/>
      <dgm:spPr/>
      <dgm:t>
        <a:bodyPr/>
        <a:lstStyle/>
        <a:p>
          <a:r>
            <a:rPr lang="en-IN" dirty="0"/>
            <a:t>Delete old containers</a:t>
          </a:r>
        </a:p>
      </dgm:t>
    </dgm:pt>
    <dgm:pt modelId="{39E9445F-1438-4032-8895-CE558A4682DF}" type="parTrans" cxnId="{75A7FDBE-9291-494B-B899-C09BCBC51E08}">
      <dgm:prSet/>
      <dgm:spPr/>
      <dgm:t>
        <a:bodyPr/>
        <a:lstStyle/>
        <a:p>
          <a:endParaRPr lang="en-IN"/>
        </a:p>
      </dgm:t>
    </dgm:pt>
    <dgm:pt modelId="{836A6E97-5C00-44AA-86DD-01A1F62D06C9}" type="sibTrans" cxnId="{75A7FDBE-9291-494B-B899-C09BCBC51E08}">
      <dgm:prSet/>
      <dgm:spPr/>
      <dgm:t>
        <a:bodyPr/>
        <a:lstStyle/>
        <a:p>
          <a:endParaRPr lang="en-IN"/>
        </a:p>
      </dgm:t>
    </dgm:pt>
    <dgm:pt modelId="{1EFE0ED7-F934-475B-A29D-046FA7D4A353}">
      <dgm:prSet/>
      <dgm:spPr/>
      <dgm:t>
        <a:bodyPr/>
        <a:lstStyle/>
        <a:p>
          <a:r>
            <a:rPr lang="en-IN" dirty="0"/>
            <a:t>Deploy containers</a:t>
          </a:r>
        </a:p>
      </dgm:t>
    </dgm:pt>
    <dgm:pt modelId="{515AA6C1-533A-4E14-9CC3-CA7514756D5A}" type="parTrans" cxnId="{DE72C8D4-0CDE-4E2E-B648-C47102EEB2DE}">
      <dgm:prSet/>
      <dgm:spPr/>
      <dgm:t>
        <a:bodyPr/>
        <a:lstStyle/>
        <a:p>
          <a:endParaRPr lang="en-IN"/>
        </a:p>
      </dgm:t>
    </dgm:pt>
    <dgm:pt modelId="{4E10A5ED-9C5A-4F3A-A7A6-B10FC08D7FCE}" type="sibTrans" cxnId="{DE72C8D4-0CDE-4E2E-B648-C47102EEB2DE}">
      <dgm:prSet/>
      <dgm:spPr/>
      <dgm:t>
        <a:bodyPr/>
        <a:lstStyle/>
        <a:p>
          <a:endParaRPr lang="en-IN"/>
        </a:p>
      </dgm:t>
    </dgm:pt>
    <dgm:pt modelId="{1A16B2C1-A407-4697-AAFE-6605B88FA297}" type="pres">
      <dgm:prSet presAssocID="{A799C4DE-055B-46F3-92D6-48F22063D565}" presName="diagram" presStyleCnt="0">
        <dgm:presLayoutVars>
          <dgm:dir/>
          <dgm:resizeHandles val="exact"/>
        </dgm:presLayoutVars>
      </dgm:prSet>
      <dgm:spPr/>
    </dgm:pt>
    <dgm:pt modelId="{1AED5503-C430-4982-9C29-EF1FE7086A97}" type="pres">
      <dgm:prSet presAssocID="{41B8FC10-67D2-4026-80D1-1F2C37C9A29E}" presName="node" presStyleLbl="node1" presStyleIdx="0" presStyleCnt="3">
        <dgm:presLayoutVars>
          <dgm:bulletEnabled val="1"/>
        </dgm:presLayoutVars>
      </dgm:prSet>
      <dgm:spPr/>
    </dgm:pt>
    <dgm:pt modelId="{0A4D5B17-6AF4-4551-8BAE-62D7EC803EFA}" type="pres">
      <dgm:prSet presAssocID="{3C6B7E63-E4F0-4B2C-90A4-4EC7BA24B02F}" presName="sibTrans" presStyleLbl="sibTrans2D1" presStyleIdx="0" presStyleCnt="2"/>
      <dgm:spPr/>
    </dgm:pt>
    <dgm:pt modelId="{03132832-D67C-45CA-A4B7-7BF8DB939C17}" type="pres">
      <dgm:prSet presAssocID="{3C6B7E63-E4F0-4B2C-90A4-4EC7BA24B02F}" presName="connectorText" presStyleLbl="sibTrans2D1" presStyleIdx="0" presStyleCnt="2"/>
      <dgm:spPr/>
    </dgm:pt>
    <dgm:pt modelId="{0123BCA2-4D42-40AD-9D08-5DB0D6C32C87}" type="pres">
      <dgm:prSet presAssocID="{C70E6175-05A5-4EFA-9E63-6867A29B728B}" presName="node" presStyleLbl="node1" presStyleIdx="1" presStyleCnt="3">
        <dgm:presLayoutVars>
          <dgm:bulletEnabled val="1"/>
        </dgm:presLayoutVars>
      </dgm:prSet>
      <dgm:spPr/>
    </dgm:pt>
    <dgm:pt modelId="{B8AE122C-E598-4F91-A50C-87B98C40694E}" type="pres">
      <dgm:prSet presAssocID="{836A6E97-5C00-44AA-86DD-01A1F62D06C9}" presName="sibTrans" presStyleLbl="sibTrans2D1" presStyleIdx="1" presStyleCnt="2"/>
      <dgm:spPr/>
    </dgm:pt>
    <dgm:pt modelId="{054B88D5-5254-4890-8718-92ADE710BB44}" type="pres">
      <dgm:prSet presAssocID="{836A6E97-5C00-44AA-86DD-01A1F62D06C9}" presName="connectorText" presStyleLbl="sibTrans2D1" presStyleIdx="1" presStyleCnt="2"/>
      <dgm:spPr/>
    </dgm:pt>
    <dgm:pt modelId="{582AF187-A2C3-45CC-8033-D677355F32A5}" type="pres">
      <dgm:prSet presAssocID="{1EFE0ED7-F934-475B-A29D-046FA7D4A353}" presName="node" presStyleLbl="node1" presStyleIdx="2" presStyleCnt="3">
        <dgm:presLayoutVars>
          <dgm:bulletEnabled val="1"/>
        </dgm:presLayoutVars>
      </dgm:prSet>
      <dgm:spPr/>
    </dgm:pt>
  </dgm:ptLst>
  <dgm:cxnLst>
    <dgm:cxn modelId="{4D144C12-FC93-412C-9796-0E5575301606}" srcId="{A799C4DE-055B-46F3-92D6-48F22063D565}" destId="{41B8FC10-67D2-4026-80D1-1F2C37C9A29E}" srcOrd="0" destOrd="0" parTransId="{A9F4C993-5914-4E6F-8E21-19B83225663B}" sibTransId="{3C6B7E63-E4F0-4B2C-90A4-4EC7BA24B02F}"/>
    <dgm:cxn modelId="{C2F40F2E-AE59-4FA3-A79D-5134954A8CD3}" type="presOf" srcId="{836A6E97-5C00-44AA-86DD-01A1F62D06C9}" destId="{054B88D5-5254-4890-8718-92ADE710BB44}" srcOrd="1" destOrd="0" presId="urn:microsoft.com/office/officeart/2005/8/layout/process5"/>
    <dgm:cxn modelId="{A1E1016E-88B2-49E6-8CC3-DE3C433F6560}" type="presOf" srcId="{3C6B7E63-E4F0-4B2C-90A4-4EC7BA24B02F}" destId="{0A4D5B17-6AF4-4551-8BAE-62D7EC803EFA}" srcOrd="0" destOrd="0" presId="urn:microsoft.com/office/officeart/2005/8/layout/process5"/>
    <dgm:cxn modelId="{CF4DE857-13D4-42FE-AEC9-80BE27649260}" type="presOf" srcId="{1EFE0ED7-F934-475B-A29D-046FA7D4A353}" destId="{582AF187-A2C3-45CC-8033-D677355F32A5}" srcOrd="0" destOrd="0" presId="urn:microsoft.com/office/officeart/2005/8/layout/process5"/>
    <dgm:cxn modelId="{3ED2605A-7B4F-4AD6-A7F5-7306CACED31E}" type="presOf" srcId="{41B8FC10-67D2-4026-80D1-1F2C37C9A29E}" destId="{1AED5503-C430-4982-9C29-EF1FE7086A97}" srcOrd="0" destOrd="0" presId="urn:microsoft.com/office/officeart/2005/8/layout/process5"/>
    <dgm:cxn modelId="{75A7FDBE-9291-494B-B899-C09BCBC51E08}" srcId="{A799C4DE-055B-46F3-92D6-48F22063D565}" destId="{C70E6175-05A5-4EFA-9E63-6867A29B728B}" srcOrd="1" destOrd="0" parTransId="{39E9445F-1438-4032-8895-CE558A4682DF}" sibTransId="{836A6E97-5C00-44AA-86DD-01A1F62D06C9}"/>
    <dgm:cxn modelId="{B43977C4-01FF-4432-ABCC-46DE6F3CF46A}" type="presOf" srcId="{3C6B7E63-E4F0-4B2C-90A4-4EC7BA24B02F}" destId="{03132832-D67C-45CA-A4B7-7BF8DB939C17}" srcOrd="1" destOrd="0" presId="urn:microsoft.com/office/officeart/2005/8/layout/process5"/>
    <dgm:cxn modelId="{29AC64CB-DC91-428F-9D49-F77449EAC775}" type="presOf" srcId="{C70E6175-05A5-4EFA-9E63-6867A29B728B}" destId="{0123BCA2-4D42-40AD-9D08-5DB0D6C32C87}" srcOrd="0" destOrd="0" presId="urn:microsoft.com/office/officeart/2005/8/layout/process5"/>
    <dgm:cxn modelId="{DE72C8D4-0CDE-4E2E-B648-C47102EEB2DE}" srcId="{A799C4DE-055B-46F3-92D6-48F22063D565}" destId="{1EFE0ED7-F934-475B-A29D-046FA7D4A353}" srcOrd="2" destOrd="0" parTransId="{515AA6C1-533A-4E14-9CC3-CA7514756D5A}" sibTransId="{4E10A5ED-9C5A-4F3A-A7A6-B10FC08D7FCE}"/>
    <dgm:cxn modelId="{A838C7D8-D11A-40D7-B662-34CFD1909DA2}" type="presOf" srcId="{836A6E97-5C00-44AA-86DD-01A1F62D06C9}" destId="{B8AE122C-E598-4F91-A50C-87B98C40694E}" srcOrd="0" destOrd="0" presId="urn:microsoft.com/office/officeart/2005/8/layout/process5"/>
    <dgm:cxn modelId="{DA13E3EF-3A07-4C81-819F-A21FA20467C3}" type="presOf" srcId="{A799C4DE-055B-46F3-92D6-48F22063D565}" destId="{1A16B2C1-A407-4697-AAFE-6605B88FA297}" srcOrd="0" destOrd="0" presId="urn:microsoft.com/office/officeart/2005/8/layout/process5"/>
    <dgm:cxn modelId="{9942B126-27F6-431B-8A32-88B621B529E9}" type="presParOf" srcId="{1A16B2C1-A407-4697-AAFE-6605B88FA297}" destId="{1AED5503-C430-4982-9C29-EF1FE7086A97}" srcOrd="0" destOrd="0" presId="urn:microsoft.com/office/officeart/2005/8/layout/process5"/>
    <dgm:cxn modelId="{643B7C72-8A4E-46EB-818B-1170A8189F31}" type="presParOf" srcId="{1A16B2C1-A407-4697-AAFE-6605B88FA297}" destId="{0A4D5B17-6AF4-4551-8BAE-62D7EC803EFA}" srcOrd="1" destOrd="0" presId="urn:microsoft.com/office/officeart/2005/8/layout/process5"/>
    <dgm:cxn modelId="{EF78813D-7E1A-4230-A207-027E3683F3C0}" type="presParOf" srcId="{0A4D5B17-6AF4-4551-8BAE-62D7EC803EFA}" destId="{03132832-D67C-45CA-A4B7-7BF8DB939C17}" srcOrd="0" destOrd="0" presId="urn:microsoft.com/office/officeart/2005/8/layout/process5"/>
    <dgm:cxn modelId="{90E4FE82-9328-46AF-8DFC-51C59BE35E8A}" type="presParOf" srcId="{1A16B2C1-A407-4697-AAFE-6605B88FA297}" destId="{0123BCA2-4D42-40AD-9D08-5DB0D6C32C87}" srcOrd="2" destOrd="0" presId="urn:microsoft.com/office/officeart/2005/8/layout/process5"/>
    <dgm:cxn modelId="{DBBFBB2A-392E-4CB9-94AA-B548AC696D4C}" type="presParOf" srcId="{1A16B2C1-A407-4697-AAFE-6605B88FA297}" destId="{B8AE122C-E598-4F91-A50C-87B98C40694E}" srcOrd="3" destOrd="0" presId="urn:microsoft.com/office/officeart/2005/8/layout/process5"/>
    <dgm:cxn modelId="{0FC88878-87DE-4256-9100-2243A6A84EB9}" type="presParOf" srcId="{B8AE122C-E598-4F91-A50C-87B98C40694E}" destId="{054B88D5-5254-4890-8718-92ADE710BB44}" srcOrd="0" destOrd="0" presId="urn:microsoft.com/office/officeart/2005/8/layout/process5"/>
    <dgm:cxn modelId="{A0907B50-EAC0-406C-BA3D-99F178AD4744}" type="presParOf" srcId="{1A16B2C1-A407-4697-AAFE-6605B88FA297}" destId="{582AF187-A2C3-45CC-8033-D677355F32A5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69C1F6-6902-4C96-9EB9-54F299F95C6E}">
      <dsp:nvSpPr>
        <dsp:cNvPr id="0" name=""/>
        <dsp:cNvSpPr/>
      </dsp:nvSpPr>
      <dsp:spPr>
        <a:xfrm>
          <a:off x="0" y="481443"/>
          <a:ext cx="2388897" cy="143333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i="1" kern="1200" dirty="0"/>
            <a:t>What is Jenkins?</a:t>
          </a:r>
        </a:p>
      </dsp:txBody>
      <dsp:txXfrm>
        <a:off x="0" y="481443"/>
        <a:ext cx="2388897" cy="1433338"/>
      </dsp:txXfrm>
    </dsp:sp>
    <dsp:sp modelId="{3E201C5D-7D59-41BA-9583-C29B493A8BFC}">
      <dsp:nvSpPr>
        <dsp:cNvPr id="0" name=""/>
        <dsp:cNvSpPr/>
      </dsp:nvSpPr>
      <dsp:spPr>
        <a:xfrm>
          <a:off x="2627787" y="481443"/>
          <a:ext cx="2388897" cy="1433338"/>
        </a:xfrm>
        <a:prstGeom prst="rect">
          <a:avLst/>
        </a:prstGeom>
        <a:solidFill>
          <a:schemeClr val="accent4">
            <a:hueOff val="-1116192"/>
            <a:satOff val="6725"/>
            <a:lumOff val="53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i="1" kern="1200" dirty="0"/>
            <a:t>What is CI/CD?</a:t>
          </a:r>
        </a:p>
      </dsp:txBody>
      <dsp:txXfrm>
        <a:off x="2627787" y="481443"/>
        <a:ext cx="2388897" cy="1433338"/>
      </dsp:txXfrm>
    </dsp:sp>
    <dsp:sp modelId="{23903947-6E72-48D7-9BA8-E4A843367813}">
      <dsp:nvSpPr>
        <dsp:cNvPr id="0" name=""/>
        <dsp:cNvSpPr/>
      </dsp:nvSpPr>
      <dsp:spPr>
        <a:xfrm>
          <a:off x="5255575" y="481443"/>
          <a:ext cx="2388897" cy="1433338"/>
        </a:xfrm>
        <a:prstGeom prst="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i="1" kern="1200" dirty="0">
              <a:latin typeface="Calibri" panose="020F0502020204030204"/>
              <a:ea typeface="+mn-ea"/>
              <a:cs typeface="+mn-cs"/>
            </a:rPr>
            <a:t>Jenkins Architecture</a:t>
          </a:r>
          <a:endParaRPr lang="en-IN" sz="2400" b="1" i="1" kern="1200" dirty="0"/>
        </a:p>
      </dsp:txBody>
      <dsp:txXfrm>
        <a:off x="5255575" y="481443"/>
        <a:ext cx="2388897" cy="1433338"/>
      </dsp:txXfrm>
    </dsp:sp>
    <dsp:sp modelId="{A89E7E70-0D72-4CBC-A8E6-353C3432C624}">
      <dsp:nvSpPr>
        <dsp:cNvPr id="0" name=""/>
        <dsp:cNvSpPr/>
      </dsp:nvSpPr>
      <dsp:spPr>
        <a:xfrm>
          <a:off x="1313893" y="2153671"/>
          <a:ext cx="2388897" cy="1433338"/>
        </a:xfrm>
        <a:prstGeom prst="rect">
          <a:avLst/>
        </a:prstGeom>
        <a:solidFill>
          <a:schemeClr val="accent4">
            <a:hueOff val="-3348577"/>
            <a:satOff val="20174"/>
            <a:lumOff val="161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i="1" kern="1200" dirty="0"/>
            <a:t>CI/CD Pipeline</a:t>
          </a:r>
        </a:p>
      </dsp:txBody>
      <dsp:txXfrm>
        <a:off x="1313893" y="2153671"/>
        <a:ext cx="2388897" cy="1433338"/>
      </dsp:txXfrm>
    </dsp:sp>
    <dsp:sp modelId="{0513BD07-99E1-42D7-9FDB-C3868F907631}">
      <dsp:nvSpPr>
        <dsp:cNvPr id="0" name=""/>
        <dsp:cNvSpPr/>
      </dsp:nvSpPr>
      <dsp:spPr>
        <a:xfrm>
          <a:off x="3941681" y="2153671"/>
          <a:ext cx="2388897" cy="1433338"/>
        </a:xfrm>
        <a:prstGeom prst="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i="1" kern="1200" dirty="0"/>
            <a:t>Create End to End pipeline</a:t>
          </a:r>
        </a:p>
      </dsp:txBody>
      <dsp:txXfrm>
        <a:off x="3941681" y="2153671"/>
        <a:ext cx="2388897" cy="14333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4F24C-6C11-4947-8D9A-3546F877F12D}">
      <dsp:nvSpPr>
        <dsp:cNvPr id="0" name=""/>
        <dsp:cNvSpPr/>
      </dsp:nvSpPr>
      <dsp:spPr>
        <a:xfrm>
          <a:off x="649645" y="1529"/>
          <a:ext cx="1496622" cy="8979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SCM checkout</a:t>
          </a:r>
        </a:p>
      </dsp:txBody>
      <dsp:txXfrm>
        <a:off x="675946" y="27830"/>
        <a:ext cx="1444020" cy="845371"/>
      </dsp:txXfrm>
    </dsp:sp>
    <dsp:sp modelId="{C9242CC9-C30E-446B-A13C-BAE983C38810}">
      <dsp:nvSpPr>
        <dsp:cNvPr id="0" name=""/>
        <dsp:cNvSpPr/>
      </dsp:nvSpPr>
      <dsp:spPr>
        <a:xfrm>
          <a:off x="2277971" y="264935"/>
          <a:ext cx="317284" cy="3711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2277971" y="339167"/>
        <a:ext cx="222099" cy="222698"/>
      </dsp:txXfrm>
    </dsp:sp>
    <dsp:sp modelId="{C25249B4-ACDD-479D-8F30-971566F577B4}">
      <dsp:nvSpPr>
        <dsp:cNvPr id="0" name=""/>
        <dsp:cNvSpPr/>
      </dsp:nvSpPr>
      <dsp:spPr>
        <a:xfrm>
          <a:off x="2744917" y="1529"/>
          <a:ext cx="1496622" cy="897973"/>
        </a:xfrm>
        <a:prstGeom prst="roundRect">
          <a:avLst>
            <a:gd name="adj" fmla="val 10000"/>
          </a:avLst>
        </a:prstGeom>
        <a:solidFill>
          <a:schemeClr val="accent4">
            <a:hueOff val="-892954"/>
            <a:satOff val="5380"/>
            <a:lumOff val="43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Remove old containers</a:t>
          </a:r>
        </a:p>
      </dsp:txBody>
      <dsp:txXfrm>
        <a:off x="2771218" y="27830"/>
        <a:ext cx="1444020" cy="845371"/>
      </dsp:txXfrm>
    </dsp:sp>
    <dsp:sp modelId="{339294CC-215E-4ADC-BBAE-3386DA5BBAF3}">
      <dsp:nvSpPr>
        <dsp:cNvPr id="0" name=""/>
        <dsp:cNvSpPr/>
      </dsp:nvSpPr>
      <dsp:spPr>
        <a:xfrm>
          <a:off x="4373243" y="264935"/>
          <a:ext cx="317284" cy="3711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1116192"/>
            <a:satOff val="6725"/>
            <a:lumOff val="53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4373243" y="339167"/>
        <a:ext cx="222099" cy="222698"/>
      </dsp:txXfrm>
    </dsp:sp>
    <dsp:sp modelId="{6DB6353C-418E-4153-A8FD-FB1DC5473EF4}">
      <dsp:nvSpPr>
        <dsp:cNvPr id="0" name=""/>
        <dsp:cNvSpPr/>
      </dsp:nvSpPr>
      <dsp:spPr>
        <a:xfrm>
          <a:off x="4840189" y="1529"/>
          <a:ext cx="1496622" cy="897973"/>
        </a:xfrm>
        <a:prstGeom prst="roundRect">
          <a:avLst>
            <a:gd name="adj" fmla="val 10000"/>
          </a:avLst>
        </a:prstGeom>
        <a:solidFill>
          <a:schemeClr val="accent4">
            <a:hueOff val="-1785908"/>
            <a:satOff val="10760"/>
            <a:lumOff val="86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Build deployment image</a:t>
          </a:r>
        </a:p>
      </dsp:txBody>
      <dsp:txXfrm>
        <a:off x="4866490" y="27830"/>
        <a:ext cx="1444020" cy="845371"/>
      </dsp:txXfrm>
    </dsp:sp>
    <dsp:sp modelId="{2E29E36E-6D28-449F-8A0E-63124AAB3A0D}">
      <dsp:nvSpPr>
        <dsp:cNvPr id="0" name=""/>
        <dsp:cNvSpPr/>
      </dsp:nvSpPr>
      <dsp:spPr>
        <a:xfrm>
          <a:off x="6468515" y="264935"/>
          <a:ext cx="317284" cy="3711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6468515" y="339167"/>
        <a:ext cx="222099" cy="222698"/>
      </dsp:txXfrm>
    </dsp:sp>
    <dsp:sp modelId="{07047010-2715-4E7D-8021-37B6EDAF9FE1}">
      <dsp:nvSpPr>
        <dsp:cNvPr id="0" name=""/>
        <dsp:cNvSpPr/>
      </dsp:nvSpPr>
      <dsp:spPr>
        <a:xfrm>
          <a:off x="6935461" y="1529"/>
          <a:ext cx="1496622" cy="897973"/>
        </a:xfrm>
        <a:prstGeom prst="roundRect">
          <a:avLst>
            <a:gd name="adj" fmla="val 10000"/>
          </a:avLst>
        </a:prstGeom>
        <a:solidFill>
          <a:schemeClr val="accent4">
            <a:hueOff val="-2678862"/>
            <a:satOff val="16139"/>
            <a:lumOff val="129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Push Image</a:t>
          </a:r>
        </a:p>
      </dsp:txBody>
      <dsp:txXfrm>
        <a:off x="6961762" y="27830"/>
        <a:ext cx="1444020" cy="845371"/>
      </dsp:txXfrm>
    </dsp:sp>
    <dsp:sp modelId="{D1112515-D232-4774-B4E6-1D5FD13B83AE}">
      <dsp:nvSpPr>
        <dsp:cNvPr id="0" name=""/>
        <dsp:cNvSpPr/>
      </dsp:nvSpPr>
      <dsp:spPr>
        <a:xfrm rot="7592573">
          <a:off x="6938379" y="1004267"/>
          <a:ext cx="394921" cy="3711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3348577"/>
            <a:satOff val="20174"/>
            <a:lumOff val="161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 rot="-5400000">
        <a:off x="7057640" y="1003332"/>
        <a:ext cx="222698" cy="283572"/>
      </dsp:txXfrm>
    </dsp:sp>
    <dsp:sp modelId="{EA872D22-DB54-4107-8EC6-09ABCDE9B1F1}">
      <dsp:nvSpPr>
        <dsp:cNvPr id="0" name=""/>
        <dsp:cNvSpPr/>
      </dsp:nvSpPr>
      <dsp:spPr>
        <a:xfrm>
          <a:off x="4717107" y="1498152"/>
          <a:ext cx="3714977" cy="897973"/>
        </a:xfrm>
        <a:prstGeom prst="roundRect">
          <a:avLst>
            <a:gd name="adj" fmla="val 10000"/>
          </a:avLst>
        </a:prstGeom>
        <a:solidFill>
          <a:schemeClr val="accent4">
            <a:hueOff val="-3571816"/>
            <a:satOff val="21519"/>
            <a:lumOff val="172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Deploy website on containers</a:t>
          </a:r>
        </a:p>
      </dsp:txBody>
      <dsp:txXfrm>
        <a:off x="4743408" y="1524453"/>
        <a:ext cx="3662375" cy="845371"/>
      </dsp:txXfrm>
    </dsp:sp>
    <dsp:sp modelId="{456A9FA4-5CAB-41C8-BBD8-7050F11F6952}">
      <dsp:nvSpPr>
        <dsp:cNvPr id="0" name=""/>
        <dsp:cNvSpPr/>
      </dsp:nvSpPr>
      <dsp:spPr>
        <a:xfrm rot="10798440">
          <a:off x="4208830" y="1771685"/>
          <a:ext cx="332021" cy="3711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 rot="10800000">
        <a:off x="4308436" y="1845894"/>
        <a:ext cx="232415" cy="222698"/>
      </dsp:txXfrm>
    </dsp:sp>
    <dsp:sp modelId="{78D807D9-2547-4433-8809-E7DD2C4531AB}">
      <dsp:nvSpPr>
        <dsp:cNvPr id="0" name=""/>
        <dsp:cNvSpPr/>
      </dsp:nvSpPr>
      <dsp:spPr>
        <a:xfrm>
          <a:off x="2454722" y="1499682"/>
          <a:ext cx="1496622" cy="897973"/>
        </a:xfrm>
        <a:prstGeom prst="roundRect">
          <a:avLst>
            <a:gd name="adj" fmla="val 1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Test the website</a:t>
          </a:r>
        </a:p>
      </dsp:txBody>
      <dsp:txXfrm>
        <a:off x="2481023" y="1525983"/>
        <a:ext cx="1444020" cy="8453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ED5503-C430-4982-9C29-EF1FE7086A97}">
      <dsp:nvSpPr>
        <dsp:cNvPr id="0" name=""/>
        <dsp:cNvSpPr/>
      </dsp:nvSpPr>
      <dsp:spPr>
        <a:xfrm>
          <a:off x="3249" y="62611"/>
          <a:ext cx="971166" cy="5827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Install docker</a:t>
          </a:r>
        </a:p>
      </dsp:txBody>
      <dsp:txXfrm>
        <a:off x="20316" y="79678"/>
        <a:ext cx="937032" cy="548566"/>
      </dsp:txXfrm>
    </dsp:sp>
    <dsp:sp modelId="{0A4D5B17-6AF4-4551-8BAE-62D7EC803EFA}">
      <dsp:nvSpPr>
        <dsp:cNvPr id="0" name=""/>
        <dsp:cNvSpPr/>
      </dsp:nvSpPr>
      <dsp:spPr>
        <a:xfrm>
          <a:off x="1059878" y="233536"/>
          <a:ext cx="205887" cy="2408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1059878" y="281706"/>
        <a:ext cx="144121" cy="144509"/>
      </dsp:txXfrm>
    </dsp:sp>
    <dsp:sp modelId="{0123BCA2-4D42-40AD-9D08-5DB0D6C32C87}">
      <dsp:nvSpPr>
        <dsp:cNvPr id="0" name=""/>
        <dsp:cNvSpPr/>
      </dsp:nvSpPr>
      <dsp:spPr>
        <a:xfrm>
          <a:off x="1362882" y="62611"/>
          <a:ext cx="971166" cy="5827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Delete old containers</a:t>
          </a:r>
        </a:p>
      </dsp:txBody>
      <dsp:txXfrm>
        <a:off x="1379949" y="79678"/>
        <a:ext cx="937032" cy="548566"/>
      </dsp:txXfrm>
    </dsp:sp>
    <dsp:sp modelId="{B8AE122C-E598-4F91-A50C-87B98C40694E}">
      <dsp:nvSpPr>
        <dsp:cNvPr id="0" name=""/>
        <dsp:cNvSpPr/>
      </dsp:nvSpPr>
      <dsp:spPr>
        <a:xfrm>
          <a:off x="2419512" y="233536"/>
          <a:ext cx="205887" cy="2408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2419512" y="281706"/>
        <a:ext cx="144121" cy="144509"/>
      </dsp:txXfrm>
    </dsp:sp>
    <dsp:sp modelId="{582AF187-A2C3-45CC-8033-D677355F32A5}">
      <dsp:nvSpPr>
        <dsp:cNvPr id="0" name=""/>
        <dsp:cNvSpPr/>
      </dsp:nvSpPr>
      <dsp:spPr>
        <a:xfrm>
          <a:off x="2722516" y="62611"/>
          <a:ext cx="971166" cy="5827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Deploy containers</a:t>
          </a:r>
        </a:p>
      </dsp:txBody>
      <dsp:txXfrm>
        <a:off x="2739583" y="79678"/>
        <a:ext cx="937032" cy="548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7D4185E-D969-4048-92D5-DB961B814BD8}"/>
              </a:ext>
            </a:extLst>
          </p:cNvPr>
          <p:cNvSpPr/>
          <p:nvPr/>
        </p:nvSpPr>
        <p:spPr>
          <a:xfrm>
            <a:off x="2543383" y="1239134"/>
            <a:ext cx="7249616" cy="71748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sz="3600" b="1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69D81B9-7869-4A4C-B20E-88D225E021DF}"/>
              </a:ext>
            </a:extLst>
          </p:cNvPr>
          <p:cNvGrpSpPr/>
          <p:nvPr/>
        </p:nvGrpSpPr>
        <p:grpSpPr>
          <a:xfrm>
            <a:off x="844647" y="5418000"/>
            <a:ext cx="792000" cy="1440000"/>
            <a:chOff x="-24171" y="-34800"/>
            <a:chExt cx="832719" cy="366369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013A8BE-4596-486F-9F07-13499D76ED8E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8B55B8E-4D6C-40A9-99CA-6D0DF7DD7C48}"/>
              </a:ext>
            </a:extLst>
          </p:cNvPr>
          <p:cNvGrpSpPr/>
          <p:nvPr/>
        </p:nvGrpSpPr>
        <p:grpSpPr>
          <a:xfrm>
            <a:off x="844647" y="0"/>
            <a:ext cx="792163" cy="1440000"/>
            <a:chOff x="-3683" y="0"/>
            <a:chExt cx="832104" cy="266395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5B6E5F6-1AE4-43B5-935F-54D84C8842CF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2E69EF4-0079-42B5-A3C3-9BF83BACBD0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752000" y="2810038"/>
            <a:ext cx="1440000" cy="792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E84EB71-9FF3-4260-A660-C82E0C9B5497}"/>
              </a:ext>
            </a:extLst>
          </p:cNvPr>
          <p:cNvGrpSpPr/>
          <p:nvPr/>
        </p:nvGrpSpPr>
        <p:grpSpPr>
          <a:xfrm>
            <a:off x="8295477" y="322894"/>
            <a:ext cx="3639786" cy="794212"/>
            <a:chOff x="4648200" y="391628"/>
            <a:chExt cx="3506001" cy="79421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2C36110-E008-4FA2-BF59-08CBE8FC1A2B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15" name="Shape 11561">
                <a:extLst>
                  <a:ext uri="{FF2B5EF4-FFF2-40B4-BE49-F238E27FC236}">
                    <a16:creationId xmlns:a16="http://schemas.microsoft.com/office/drawing/2014/main" id="{AD6F25D0-497E-467A-B913-41D32A73E5ED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6" name="Shape 27">
                <a:extLst>
                  <a:ext uri="{FF2B5EF4-FFF2-40B4-BE49-F238E27FC236}">
                    <a16:creationId xmlns:a16="http://schemas.microsoft.com/office/drawing/2014/main" id="{6D45015A-5E7E-4B45-B2C4-BE90FFD2D73D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Shape 28">
                <a:extLst>
                  <a:ext uri="{FF2B5EF4-FFF2-40B4-BE49-F238E27FC236}">
                    <a16:creationId xmlns:a16="http://schemas.microsoft.com/office/drawing/2014/main" id="{A8B234D9-132F-45A3-B59A-2F02C1BAB6D7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Shape 11562">
                <a:extLst>
                  <a:ext uri="{FF2B5EF4-FFF2-40B4-BE49-F238E27FC236}">
                    <a16:creationId xmlns:a16="http://schemas.microsoft.com/office/drawing/2014/main" id="{2FEBD914-F8F6-461B-BF30-359D016EB0CB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Shape 30">
                <a:extLst>
                  <a:ext uri="{FF2B5EF4-FFF2-40B4-BE49-F238E27FC236}">
                    <a16:creationId xmlns:a16="http://schemas.microsoft.com/office/drawing/2014/main" id="{15B4EE96-9542-412F-B40A-2B8BEEB72920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0" name="Shape 31">
                <a:extLst>
                  <a:ext uri="{FF2B5EF4-FFF2-40B4-BE49-F238E27FC236}">
                    <a16:creationId xmlns:a16="http://schemas.microsoft.com/office/drawing/2014/main" id="{4560362B-4519-455C-A68F-D1E28E9F9404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4" name="Google Shape;6;p1">
              <a:extLst>
                <a:ext uri="{FF2B5EF4-FFF2-40B4-BE49-F238E27FC236}">
                  <a16:creationId xmlns:a16="http://schemas.microsoft.com/office/drawing/2014/main" id="{3E410E8C-FACA-4E10-AE59-7A377F981F1C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900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b="1" u="none" dirty="0"/>
            </a:p>
          </p:txBody>
        </p:sp>
      </p:grpSp>
      <p:pic>
        <p:nvPicPr>
          <p:cNvPr id="21" name="Picture 2" descr="Image result for devops">
            <a:extLst>
              <a:ext uri="{FF2B5EF4-FFF2-40B4-BE49-F238E27FC236}">
                <a16:creationId xmlns:a16="http://schemas.microsoft.com/office/drawing/2014/main" id="{4DC67243-77C9-489F-8E96-EB49CBC62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809" y="2108950"/>
            <a:ext cx="7306808" cy="36731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7823BD5-A567-4221-9395-AB571A82214F}"/>
              </a:ext>
            </a:extLst>
          </p:cNvPr>
          <p:cNvSpPr/>
          <p:nvPr/>
        </p:nvSpPr>
        <p:spPr>
          <a:xfrm>
            <a:off x="7037798" y="6347330"/>
            <a:ext cx="4839184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22500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6666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www.thecloudtrain.com</a:t>
            </a:r>
            <a:endParaRPr lang="en-IN" sz="12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E6727312-563D-456D-956F-7E564ED7B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341" y="1285251"/>
            <a:ext cx="6988548" cy="613075"/>
          </a:xfrm>
        </p:spPr>
        <p:txBody>
          <a:bodyPr>
            <a:normAutofit/>
          </a:bodyPr>
          <a:lstStyle>
            <a:lvl1pPr algn="ctr">
              <a:defRPr lang="en-IN" sz="36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180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65670-DC42-4274-A831-375D5A581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9C1E5-D94E-418F-A6F2-640EABCC7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8A992-B8FD-4651-AE18-F231984C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70E75-3841-487F-876D-FE858993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E12ED-3EE4-418A-AC39-B32C1279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8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5E7CF3-A22D-47D4-B8ED-A8227938B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23B19-82F0-413C-801D-FCCF7EFFD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B1550-DFBF-412C-9A87-147566600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B9D50-F7A6-451D-A09F-4D7AF3E46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6F40D-9CB8-4074-B52D-AC820E27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981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F893-BDBD-45B0-A539-19D132F61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D7026-AF2A-43E8-BCAC-75E65F7AB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038DA-1549-46C7-976C-87BBB6CA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2548B-77BF-4726-9917-9AA999084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C3EB9-943B-46E0-94BD-D228E2D3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584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DA31F3C9-A06B-4B03-A74A-35A8305BC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647" y="2852968"/>
            <a:ext cx="9325099" cy="749070"/>
          </a:xfrm>
        </p:spPr>
        <p:txBody>
          <a:bodyPr>
            <a:normAutofit/>
          </a:bodyPr>
          <a:lstStyle>
            <a:lvl1pPr algn="ctr">
              <a:defRPr sz="4000" b="0" i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9C5DD3D-0E8E-4632-9858-99013C827B07}"/>
              </a:ext>
            </a:extLst>
          </p:cNvPr>
          <p:cNvGrpSpPr/>
          <p:nvPr userDrawn="1"/>
        </p:nvGrpSpPr>
        <p:grpSpPr>
          <a:xfrm>
            <a:off x="844647" y="5057461"/>
            <a:ext cx="792000" cy="1440000"/>
            <a:chOff x="-24171" y="-34800"/>
            <a:chExt cx="832719" cy="3663697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325BEED-44A0-449E-8C02-09640E7544A0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43" name="Footer Placeholder 4">
            <a:extLst>
              <a:ext uri="{FF2B5EF4-FFF2-40B4-BE49-F238E27FC236}">
                <a16:creationId xmlns:a16="http://schemas.microsoft.com/office/drawing/2014/main" id="{86241E99-131A-4393-8BFC-2FC13EA1E6CE}"/>
              </a:ext>
            </a:extLst>
          </p:cNvPr>
          <p:cNvSpPr txBox="1">
            <a:spLocks/>
          </p:cNvSpPr>
          <p:nvPr userDrawn="1"/>
        </p:nvSpPr>
        <p:spPr>
          <a:xfrm>
            <a:off x="0" y="6476452"/>
            <a:ext cx="12192000" cy="381548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© Copyright www.thecloudtrain.com. All Rights Reserved.</a:t>
            </a:r>
            <a:endParaRPr lang="en-IN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AF24CA2-1EDB-4085-8B98-8D4081FB5B30}"/>
              </a:ext>
            </a:extLst>
          </p:cNvPr>
          <p:cNvGrpSpPr/>
          <p:nvPr userDrawn="1"/>
        </p:nvGrpSpPr>
        <p:grpSpPr>
          <a:xfrm>
            <a:off x="844647" y="0"/>
            <a:ext cx="792163" cy="1440000"/>
            <a:chOff x="-3683" y="0"/>
            <a:chExt cx="832104" cy="2663952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3A4A27E-2C1C-4FE1-98A7-09E39F99610B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5E37BBDE-172D-4092-9DFD-567686950AEB}"/>
              </a:ext>
            </a:extLst>
          </p:cNvPr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10752000" y="2810038"/>
            <a:ext cx="1440000" cy="79200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52FF1592-89B3-41DB-8381-8E3F8FD5A35A}"/>
              </a:ext>
            </a:extLst>
          </p:cNvPr>
          <p:cNvGrpSpPr/>
          <p:nvPr userDrawn="1"/>
        </p:nvGrpSpPr>
        <p:grpSpPr>
          <a:xfrm>
            <a:off x="9616494" y="134510"/>
            <a:ext cx="2575506" cy="540135"/>
            <a:chOff x="4648200" y="391628"/>
            <a:chExt cx="3506001" cy="79421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46228D6-C71E-48E4-B656-088D3939BD6F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50" name="Shape 11561">
                <a:extLst>
                  <a:ext uri="{FF2B5EF4-FFF2-40B4-BE49-F238E27FC236}">
                    <a16:creationId xmlns:a16="http://schemas.microsoft.com/office/drawing/2014/main" id="{88F0828D-036F-4836-83CA-465597CB3DB5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51" name="Shape 27">
                <a:extLst>
                  <a:ext uri="{FF2B5EF4-FFF2-40B4-BE49-F238E27FC236}">
                    <a16:creationId xmlns:a16="http://schemas.microsoft.com/office/drawing/2014/main" id="{EAC00B85-C2A6-4192-9533-15684697373A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52" name="Shape 28">
                <a:extLst>
                  <a:ext uri="{FF2B5EF4-FFF2-40B4-BE49-F238E27FC236}">
                    <a16:creationId xmlns:a16="http://schemas.microsoft.com/office/drawing/2014/main" id="{7C64D121-C273-4B31-9AC6-A40F83E600BD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53" name="Shape 11562">
                <a:extLst>
                  <a:ext uri="{FF2B5EF4-FFF2-40B4-BE49-F238E27FC236}">
                    <a16:creationId xmlns:a16="http://schemas.microsoft.com/office/drawing/2014/main" id="{331C21D2-E566-4E4D-A538-54C89DBE2A7C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54" name="Shape 30">
                <a:extLst>
                  <a:ext uri="{FF2B5EF4-FFF2-40B4-BE49-F238E27FC236}">
                    <a16:creationId xmlns:a16="http://schemas.microsoft.com/office/drawing/2014/main" id="{7D439F11-585A-4439-8CDB-C94C51DACA1B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55" name="Shape 31">
                <a:extLst>
                  <a:ext uri="{FF2B5EF4-FFF2-40B4-BE49-F238E27FC236}">
                    <a16:creationId xmlns:a16="http://schemas.microsoft.com/office/drawing/2014/main" id="{2C2386DB-830D-4515-83B6-E7869F4CB33E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9" name="Google Shape;6;p1">
              <a:extLst>
                <a:ext uri="{FF2B5EF4-FFF2-40B4-BE49-F238E27FC236}">
                  <a16:creationId xmlns:a16="http://schemas.microsoft.com/office/drawing/2014/main" id="{995BE752-F3E2-4041-B112-B16336E600B0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20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700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1159200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85B2C09C-59FA-47FC-B581-98F3A6CBC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701" y="360541"/>
            <a:ext cx="9325099" cy="749071"/>
          </a:xfrm>
        </p:spPr>
        <p:txBody>
          <a:bodyPr>
            <a:normAutofit/>
          </a:bodyPr>
          <a:lstStyle>
            <a:lvl1pPr algn="r">
              <a:defRPr sz="4000" b="1" i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0C16A6A-7DF0-4480-A8B6-AF015E058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641"/>
            <a:ext cx="10515600" cy="4841323"/>
          </a:xfrm>
        </p:spPr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195C51-4262-4171-B636-33DB5249A275}"/>
              </a:ext>
            </a:extLst>
          </p:cNvPr>
          <p:cNvGrpSpPr/>
          <p:nvPr userDrawn="1"/>
        </p:nvGrpSpPr>
        <p:grpSpPr>
          <a:xfrm>
            <a:off x="844647" y="5057461"/>
            <a:ext cx="792000" cy="1440000"/>
            <a:chOff x="-24171" y="-34800"/>
            <a:chExt cx="832719" cy="3663697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9C782F1-2560-4F80-B386-F6370E50F859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43208DFD-7E6A-46D4-B2CF-08B7668F561F}"/>
              </a:ext>
            </a:extLst>
          </p:cNvPr>
          <p:cNvSpPr txBox="1">
            <a:spLocks/>
          </p:cNvSpPr>
          <p:nvPr userDrawn="1"/>
        </p:nvSpPr>
        <p:spPr>
          <a:xfrm>
            <a:off x="0" y="6476453"/>
            <a:ext cx="12192000" cy="381548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/>
              <a:t>© Copyright www.thecloudtrain.com. All Rights Reserved.</a:t>
            </a:r>
            <a:endParaRPr lang="en-IN" sz="14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10507A2-1725-494C-BE00-28E5E0CDE33A}"/>
              </a:ext>
            </a:extLst>
          </p:cNvPr>
          <p:cNvGrpSpPr/>
          <p:nvPr userDrawn="1"/>
        </p:nvGrpSpPr>
        <p:grpSpPr>
          <a:xfrm>
            <a:off x="844648" y="0"/>
            <a:ext cx="792163" cy="1440000"/>
            <a:chOff x="-3683" y="0"/>
            <a:chExt cx="832104" cy="2663952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6ED3E09-1796-4E85-B505-055E5361DBBE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54C3FE61-91B6-4A16-8139-072BFEC1B243}"/>
              </a:ext>
            </a:extLst>
          </p:cNvPr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10752000" y="2810039"/>
            <a:ext cx="1440000" cy="79200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4B2D26-C280-41D1-88CD-5232B5A70C3C}"/>
              </a:ext>
            </a:extLst>
          </p:cNvPr>
          <p:cNvGrpSpPr/>
          <p:nvPr userDrawn="1"/>
        </p:nvGrpSpPr>
        <p:grpSpPr>
          <a:xfrm>
            <a:off x="9616493" y="134511"/>
            <a:ext cx="2575507" cy="540135"/>
            <a:chOff x="4648200" y="391628"/>
            <a:chExt cx="3506001" cy="79421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DC49084-CD20-43B0-A389-0F9037AFDC0C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37" name="Shape 11561">
                <a:extLst>
                  <a:ext uri="{FF2B5EF4-FFF2-40B4-BE49-F238E27FC236}">
                    <a16:creationId xmlns:a16="http://schemas.microsoft.com/office/drawing/2014/main" id="{65F6D842-2E0C-4C38-81E9-48A11DBB9CEC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800"/>
              </a:p>
            </p:txBody>
          </p:sp>
          <p:sp>
            <p:nvSpPr>
              <p:cNvPr id="38" name="Shape 27">
                <a:extLst>
                  <a:ext uri="{FF2B5EF4-FFF2-40B4-BE49-F238E27FC236}">
                    <a16:creationId xmlns:a16="http://schemas.microsoft.com/office/drawing/2014/main" id="{A0206A34-837C-43A4-94C6-07C123BA97F3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800"/>
              </a:p>
            </p:txBody>
          </p:sp>
          <p:sp>
            <p:nvSpPr>
              <p:cNvPr id="39" name="Shape 28">
                <a:extLst>
                  <a:ext uri="{FF2B5EF4-FFF2-40B4-BE49-F238E27FC236}">
                    <a16:creationId xmlns:a16="http://schemas.microsoft.com/office/drawing/2014/main" id="{4717B6F1-4E1E-4961-AE8C-5E89CFAF3B53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800"/>
              </a:p>
            </p:txBody>
          </p:sp>
          <p:sp>
            <p:nvSpPr>
              <p:cNvPr id="40" name="Shape 11562">
                <a:extLst>
                  <a:ext uri="{FF2B5EF4-FFF2-40B4-BE49-F238E27FC236}">
                    <a16:creationId xmlns:a16="http://schemas.microsoft.com/office/drawing/2014/main" id="{0BC092D7-B3F0-4C6A-8E6C-614A3F3EBE9C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800"/>
              </a:p>
            </p:txBody>
          </p:sp>
          <p:sp>
            <p:nvSpPr>
              <p:cNvPr id="41" name="Shape 30">
                <a:extLst>
                  <a:ext uri="{FF2B5EF4-FFF2-40B4-BE49-F238E27FC236}">
                    <a16:creationId xmlns:a16="http://schemas.microsoft.com/office/drawing/2014/main" id="{A72220E8-2CC7-46E6-8F8C-E8D85479F3A7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800"/>
              </a:p>
            </p:txBody>
          </p:sp>
          <p:sp>
            <p:nvSpPr>
              <p:cNvPr id="42" name="Shape 31">
                <a:extLst>
                  <a:ext uri="{FF2B5EF4-FFF2-40B4-BE49-F238E27FC236}">
                    <a16:creationId xmlns:a16="http://schemas.microsoft.com/office/drawing/2014/main" id="{755BD01D-E175-4095-B734-E24D846F9728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800"/>
              </a:p>
            </p:txBody>
          </p:sp>
        </p:grpSp>
        <p:sp>
          <p:nvSpPr>
            <p:cNvPr id="36" name="Google Shape;6;p1">
              <a:extLst>
                <a:ext uri="{FF2B5EF4-FFF2-40B4-BE49-F238E27FC236}">
                  <a16:creationId xmlns:a16="http://schemas.microsoft.com/office/drawing/2014/main" id="{77C9B3E2-68A6-4820-B98F-7E16A74A6326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20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700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sz="2800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321069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014EA-2EAD-4809-AACE-D082EC31D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134" y="360540"/>
            <a:ext cx="12443638" cy="749070"/>
          </a:xfrm>
        </p:spPr>
        <p:txBody>
          <a:bodyPr>
            <a:normAutofit/>
          </a:bodyPr>
          <a:lstStyle>
            <a:lvl1pPr algn="ctr">
              <a:defRPr sz="4000" b="1" i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CC0DB-269E-4D9B-9B76-E135AFA00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032" y="1335640"/>
            <a:ext cx="10124767" cy="4841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BE078E-20ED-4569-A97A-E46613754169}"/>
              </a:ext>
            </a:extLst>
          </p:cNvPr>
          <p:cNvGrpSpPr/>
          <p:nvPr/>
        </p:nvGrpSpPr>
        <p:grpSpPr>
          <a:xfrm>
            <a:off x="844647" y="5057461"/>
            <a:ext cx="792000" cy="1440000"/>
            <a:chOff x="-24171" y="-34800"/>
            <a:chExt cx="832719" cy="366369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E2839E8-EB5F-41E6-982F-F551EE6116BB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900D0D5-DA56-4702-9DD6-C2B89054D175}"/>
              </a:ext>
            </a:extLst>
          </p:cNvPr>
          <p:cNvSpPr txBox="1">
            <a:spLocks/>
          </p:cNvSpPr>
          <p:nvPr/>
        </p:nvSpPr>
        <p:spPr>
          <a:xfrm>
            <a:off x="0" y="6476452"/>
            <a:ext cx="12192000" cy="381548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© Copyright www.thecloudtrain.com. All Rights Reserved.</a:t>
            </a:r>
            <a:endParaRPr lang="en-I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79A4AE-D1A4-4C67-8E5F-11E2D83033A5}"/>
              </a:ext>
            </a:extLst>
          </p:cNvPr>
          <p:cNvGrpSpPr/>
          <p:nvPr/>
        </p:nvGrpSpPr>
        <p:grpSpPr>
          <a:xfrm>
            <a:off x="844647" y="0"/>
            <a:ext cx="792163" cy="1440000"/>
            <a:chOff x="-3683" y="0"/>
            <a:chExt cx="832104" cy="266395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2406127-4EDB-4308-9E65-2D0172CD3C53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0646385-2D5A-47BF-948D-5DE1B5EB66D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752000" y="2810038"/>
            <a:ext cx="1440000" cy="792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6CCE538-E62D-417D-8422-CC128CFFE9EB}"/>
              </a:ext>
            </a:extLst>
          </p:cNvPr>
          <p:cNvGrpSpPr/>
          <p:nvPr/>
        </p:nvGrpSpPr>
        <p:grpSpPr>
          <a:xfrm>
            <a:off x="9616494" y="134510"/>
            <a:ext cx="2575506" cy="540135"/>
            <a:chOff x="4648200" y="391628"/>
            <a:chExt cx="3506001" cy="79421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4C54EA3-B3A1-4E28-B8CB-836C2CB2FD27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16" name="Shape 11561">
                <a:extLst>
                  <a:ext uri="{FF2B5EF4-FFF2-40B4-BE49-F238E27FC236}">
                    <a16:creationId xmlns:a16="http://schemas.microsoft.com/office/drawing/2014/main" id="{D94AE68C-3B21-4D49-881E-5BE1DAA592B5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Shape 27">
                <a:extLst>
                  <a:ext uri="{FF2B5EF4-FFF2-40B4-BE49-F238E27FC236}">
                    <a16:creationId xmlns:a16="http://schemas.microsoft.com/office/drawing/2014/main" id="{9650201E-57A3-4684-B11F-C7B8E6CE7141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Shape 28">
                <a:extLst>
                  <a:ext uri="{FF2B5EF4-FFF2-40B4-BE49-F238E27FC236}">
                    <a16:creationId xmlns:a16="http://schemas.microsoft.com/office/drawing/2014/main" id="{052ABE43-D8E2-4626-8F51-48150A09A0F6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Shape 11562">
                <a:extLst>
                  <a:ext uri="{FF2B5EF4-FFF2-40B4-BE49-F238E27FC236}">
                    <a16:creationId xmlns:a16="http://schemas.microsoft.com/office/drawing/2014/main" id="{A603E2D3-96DD-4D1B-B4BC-E48926CE208F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0" name="Shape 30">
                <a:extLst>
                  <a:ext uri="{FF2B5EF4-FFF2-40B4-BE49-F238E27FC236}">
                    <a16:creationId xmlns:a16="http://schemas.microsoft.com/office/drawing/2014/main" id="{75276C4A-DFE7-4DD5-8586-89C0A0EB6298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1" name="Shape 31">
                <a:extLst>
                  <a:ext uri="{FF2B5EF4-FFF2-40B4-BE49-F238E27FC236}">
                    <a16:creationId xmlns:a16="http://schemas.microsoft.com/office/drawing/2014/main" id="{32AE8AD6-F9F5-482F-A366-0DE69CAB05B0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5" name="Google Shape;6;p1">
              <a:extLst>
                <a:ext uri="{FF2B5EF4-FFF2-40B4-BE49-F238E27FC236}">
                  <a16:creationId xmlns:a16="http://schemas.microsoft.com/office/drawing/2014/main" id="{895495FD-25B3-4E68-B4CF-5167F229810E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20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700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225724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BD11-B6B6-44E6-B17F-651812B5F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CFFCE-B034-49D6-A8C5-21485B6D0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0324F-8F20-4F63-96E7-CE717C9BD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390E2-174F-45F3-9B1F-86B2D0A8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E9AA7-8C4D-458F-8941-D3F75197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34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3D6B-AC08-4DDA-8D6E-EF99381E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A4703-A8DC-4CA9-AE7F-1BA128FF8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97BEF-209E-4D92-858B-19E348548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7B76B-9E55-4CC8-804F-BE79DB53E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6AFC9-C14D-42A6-B986-20DAA178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15817-74A1-4D9B-972A-7B077576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52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19AD3-8ECB-4D1C-8664-19E7D8AD5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E31B-7FB1-4FA4-B612-F6A14E185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520DF-CB21-4BEB-B989-94E3E6392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B98BD-515C-41B1-8602-EFC9B936A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02355E-06C8-4CEB-98D6-2D31BEAB7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D4D2D-8508-4AFE-A59D-F707FF18A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24BCFE-080D-4423-B8A9-112FBD31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3203D8-2DF1-4D58-AABD-0EB24568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4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21166D6-8372-4A70-8774-506561D6E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647" y="2852968"/>
            <a:ext cx="9325099" cy="749070"/>
          </a:xfrm>
        </p:spPr>
        <p:txBody>
          <a:bodyPr>
            <a:normAutofit/>
          </a:bodyPr>
          <a:lstStyle>
            <a:lvl1pPr algn="ctr">
              <a:defRPr sz="4000" b="0" i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B06EB3-51D3-41E0-B5D3-F32DE06DC54D}"/>
              </a:ext>
            </a:extLst>
          </p:cNvPr>
          <p:cNvGrpSpPr/>
          <p:nvPr userDrawn="1"/>
        </p:nvGrpSpPr>
        <p:grpSpPr>
          <a:xfrm>
            <a:off x="844647" y="5057461"/>
            <a:ext cx="792000" cy="1440000"/>
            <a:chOff x="-24171" y="-34800"/>
            <a:chExt cx="832719" cy="366369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6B318AD-A2D7-4F6B-9877-30EAD338BDCC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064599C-7CE6-46CE-8A74-A49482C59172}"/>
              </a:ext>
            </a:extLst>
          </p:cNvPr>
          <p:cNvSpPr txBox="1">
            <a:spLocks/>
          </p:cNvSpPr>
          <p:nvPr userDrawn="1"/>
        </p:nvSpPr>
        <p:spPr>
          <a:xfrm>
            <a:off x="0" y="6476452"/>
            <a:ext cx="12192000" cy="381548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© Copyright www.thecloudtrain.com. All Rights Reserved.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93F6BC-5C64-48EE-82D4-82AC0C89C6E1}"/>
              </a:ext>
            </a:extLst>
          </p:cNvPr>
          <p:cNvGrpSpPr/>
          <p:nvPr userDrawn="1"/>
        </p:nvGrpSpPr>
        <p:grpSpPr>
          <a:xfrm>
            <a:off x="844647" y="0"/>
            <a:ext cx="792163" cy="1440000"/>
            <a:chOff x="-3683" y="0"/>
            <a:chExt cx="832104" cy="266395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0E6525A-9FC3-4DED-8E6E-33B4100CDA25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B0417AA-9386-4603-90F1-BC78A4234F75}"/>
              </a:ext>
            </a:extLst>
          </p:cNvPr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10752000" y="2810038"/>
            <a:ext cx="1440000" cy="7920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8C18463-4C3F-4396-AEBA-949B79337481}"/>
              </a:ext>
            </a:extLst>
          </p:cNvPr>
          <p:cNvGrpSpPr/>
          <p:nvPr userDrawn="1"/>
        </p:nvGrpSpPr>
        <p:grpSpPr>
          <a:xfrm>
            <a:off x="9616494" y="134510"/>
            <a:ext cx="2575506" cy="540135"/>
            <a:chOff x="4648200" y="391628"/>
            <a:chExt cx="3506001" cy="79421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D3F95E0-2637-4570-918E-BCBF0AA98B3B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20" name="Shape 11561">
                <a:extLst>
                  <a:ext uri="{FF2B5EF4-FFF2-40B4-BE49-F238E27FC236}">
                    <a16:creationId xmlns:a16="http://schemas.microsoft.com/office/drawing/2014/main" id="{D5CD87B6-9FA5-49A1-968A-B2B124377A3A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1" name="Shape 27">
                <a:extLst>
                  <a:ext uri="{FF2B5EF4-FFF2-40B4-BE49-F238E27FC236}">
                    <a16:creationId xmlns:a16="http://schemas.microsoft.com/office/drawing/2014/main" id="{D89CAC84-9BB0-4B9D-ABAC-7DFDE334A310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2" name="Shape 28">
                <a:extLst>
                  <a:ext uri="{FF2B5EF4-FFF2-40B4-BE49-F238E27FC236}">
                    <a16:creationId xmlns:a16="http://schemas.microsoft.com/office/drawing/2014/main" id="{0B159497-2051-49A5-94CD-05B55DF20689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3" name="Shape 11562">
                <a:extLst>
                  <a:ext uri="{FF2B5EF4-FFF2-40B4-BE49-F238E27FC236}">
                    <a16:creationId xmlns:a16="http://schemas.microsoft.com/office/drawing/2014/main" id="{69C1ED55-B519-4C42-9769-FDE0F49CE4EB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4" name="Shape 30">
                <a:extLst>
                  <a:ext uri="{FF2B5EF4-FFF2-40B4-BE49-F238E27FC236}">
                    <a16:creationId xmlns:a16="http://schemas.microsoft.com/office/drawing/2014/main" id="{2866BCDD-A177-4457-A235-DEAE30501A12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5" name="Shape 31">
                <a:extLst>
                  <a:ext uri="{FF2B5EF4-FFF2-40B4-BE49-F238E27FC236}">
                    <a16:creationId xmlns:a16="http://schemas.microsoft.com/office/drawing/2014/main" id="{F7F9C982-4799-484B-B16C-19857DE37BFF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9" name="Google Shape;6;p1">
              <a:extLst>
                <a:ext uri="{FF2B5EF4-FFF2-40B4-BE49-F238E27FC236}">
                  <a16:creationId xmlns:a16="http://schemas.microsoft.com/office/drawing/2014/main" id="{ACD19CF0-FDD6-41A9-966C-DE6D341B3A84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20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700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2349342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22A70-8470-4C48-A256-4564CBE6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B693C-8AC0-4D2A-985C-D17448473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72EAA-6EE2-423E-88B6-E9133537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F681069-DB97-478D-8B21-D45B40CB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647" y="2852968"/>
            <a:ext cx="9325099" cy="749070"/>
          </a:xfrm>
        </p:spPr>
        <p:txBody>
          <a:bodyPr>
            <a:normAutofit/>
          </a:bodyPr>
          <a:lstStyle>
            <a:lvl1pPr algn="ctr">
              <a:defRPr sz="4000" b="0" i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69ECD17-757C-43A0-A7F2-0FAE81717549}"/>
              </a:ext>
            </a:extLst>
          </p:cNvPr>
          <p:cNvGrpSpPr/>
          <p:nvPr userDrawn="1"/>
        </p:nvGrpSpPr>
        <p:grpSpPr>
          <a:xfrm>
            <a:off x="844647" y="5057461"/>
            <a:ext cx="792000" cy="1440000"/>
            <a:chOff x="-24171" y="-34800"/>
            <a:chExt cx="832719" cy="36636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3F39692-A632-4D95-9719-C2EC4B01F33D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D0E4DD5-D9AE-4E92-A313-DD5CEEFE6501}"/>
              </a:ext>
            </a:extLst>
          </p:cNvPr>
          <p:cNvSpPr txBox="1">
            <a:spLocks/>
          </p:cNvSpPr>
          <p:nvPr userDrawn="1"/>
        </p:nvSpPr>
        <p:spPr>
          <a:xfrm>
            <a:off x="0" y="6476452"/>
            <a:ext cx="12192000" cy="381548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© Copyright www.thecloudtrain.com. All Rights Reserved.</a:t>
            </a:r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DE5FAF5-ED6F-466E-8988-7C1A20F66B18}"/>
              </a:ext>
            </a:extLst>
          </p:cNvPr>
          <p:cNvGrpSpPr/>
          <p:nvPr userDrawn="1"/>
        </p:nvGrpSpPr>
        <p:grpSpPr>
          <a:xfrm>
            <a:off x="844647" y="0"/>
            <a:ext cx="792163" cy="1440000"/>
            <a:chOff x="-3683" y="0"/>
            <a:chExt cx="832104" cy="26639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29BEA3F-5C74-4E51-98BA-5049F9AF731E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B518475-9E33-4BF6-B3E1-0DF19E9CD1A2}"/>
              </a:ext>
            </a:extLst>
          </p:cNvPr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10752000" y="2810038"/>
            <a:ext cx="1440000" cy="792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3E607B-6D8A-4380-9186-17268CE1D110}"/>
              </a:ext>
            </a:extLst>
          </p:cNvPr>
          <p:cNvGrpSpPr/>
          <p:nvPr userDrawn="1"/>
        </p:nvGrpSpPr>
        <p:grpSpPr>
          <a:xfrm>
            <a:off x="9616494" y="134510"/>
            <a:ext cx="2575506" cy="540135"/>
            <a:chOff x="4648200" y="391628"/>
            <a:chExt cx="3506001" cy="79421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37C8E4D-D93A-4E50-AEBA-28FF6DEB7750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15" name="Shape 11561">
                <a:extLst>
                  <a:ext uri="{FF2B5EF4-FFF2-40B4-BE49-F238E27FC236}">
                    <a16:creationId xmlns:a16="http://schemas.microsoft.com/office/drawing/2014/main" id="{92972EBA-4DD1-4058-90CA-75581BB8A652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6" name="Shape 27">
                <a:extLst>
                  <a:ext uri="{FF2B5EF4-FFF2-40B4-BE49-F238E27FC236}">
                    <a16:creationId xmlns:a16="http://schemas.microsoft.com/office/drawing/2014/main" id="{B6A7E908-177C-4E72-AE73-A7C527B01B55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Shape 28">
                <a:extLst>
                  <a:ext uri="{FF2B5EF4-FFF2-40B4-BE49-F238E27FC236}">
                    <a16:creationId xmlns:a16="http://schemas.microsoft.com/office/drawing/2014/main" id="{9D51AA25-CDDE-42AB-9085-1A0ECDEC08E7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Shape 11562">
                <a:extLst>
                  <a:ext uri="{FF2B5EF4-FFF2-40B4-BE49-F238E27FC236}">
                    <a16:creationId xmlns:a16="http://schemas.microsoft.com/office/drawing/2014/main" id="{D59A603B-64A5-48AC-86F8-0A8AB5F43844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Shape 30">
                <a:extLst>
                  <a:ext uri="{FF2B5EF4-FFF2-40B4-BE49-F238E27FC236}">
                    <a16:creationId xmlns:a16="http://schemas.microsoft.com/office/drawing/2014/main" id="{A1796B79-CE64-49EE-A1E0-773C2B9DA0B2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0" name="Shape 31">
                <a:extLst>
                  <a:ext uri="{FF2B5EF4-FFF2-40B4-BE49-F238E27FC236}">
                    <a16:creationId xmlns:a16="http://schemas.microsoft.com/office/drawing/2014/main" id="{8D845DAD-515C-4E78-8B64-20F068F3B2BF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4" name="Google Shape;6;p1">
              <a:extLst>
                <a:ext uri="{FF2B5EF4-FFF2-40B4-BE49-F238E27FC236}">
                  <a16:creationId xmlns:a16="http://schemas.microsoft.com/office/drawing/2014/main" id="{B599AD92-962F-4FFC-B9F1-EE2349FD8EBB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20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700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164288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1F3F-D73F-4605-978B-F11637949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0EEA3-0922-44CF-AF06-542A7A1C1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F85E1-DF23-4C9A-A615-56E5397D7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DBB7C-53D6-4A74-9FF1-B5C821EAD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70D75-B1C2-4C15-A4C0-5E27D11D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B517F-9991-4B86-875F-C0EFBD27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37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B07A-4504-4363-A672-DA6D377F5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F10FE4-73F2-4FFD-AC9E-2D1D8D83D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ED965-102F-4CF5-9895-37279AA51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2997C-FC6F-4EA0-A13E-09BA994F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1D82F-216E-4CC6-A21E-932359300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53E77-74D8-4834-9983-D94BA4F6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01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9FE4F5-A9A8-4856-BC62-E6D4303F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2BBC5-EE6B-4E3C-8883-BD4776388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A4B41-4773-4312-BA13-9CB101114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5584B-A459-4E4A-B30E-E331743C31BB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DB298-4598-4C1F-9ECD-B6DE1C833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72D08-DDFF-4702-A38D-138AED5A0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77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5" r:id="rId13"/>
    <p:sldLayoutId id="214748367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cloudtrain.com/" TargetMode="External"/><Relationship Id="rId2" Type="http://schemas.openxmlformats.org/officeDocument/2006/relationships/hyperlink" Target="https://www.abhimanyutanwar.com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a.me/919871272900" TargetMode="External"/><Relationship Id="rId4" Type="http://schemas.openxmlformats.org/officeDocument/2006/relationships/hyperlink" Target="mailto:join@thecloudtrain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6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A30319E-1366-4EC3-AD9F-4DF9BB6F8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875" y="1285251"/>
            <a:ext cx="6988548" cy="613075"/>
          </a:xfrm>
        </p:spPr>
        <p:txBody>
          <a:bodyPr/>
          <a:lstStyle/>
          <a:p>
            <a:r>
              <a:rPr lang="en-US" dirty="0"/>
              <a:t>Jenkins Mini Class</a:t>
            </a:r>
          </a:p>
        </p:txBody>
      </p:sp>
    </p:spTree>
    <p:extLst>
      <p:ext uri="{BB962C8B-B14F-4D97-AF65-F5344CB8AC3E}">
        <p14:creationId xmlns:p14="http://schemas.microsoft.com/office/powerpoint/2010/main" val="3534046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9300" y="1295401"/>
            <a:ext cx="10795000" cy="130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775858" y="1316207"/>
            <a:ext cx="10668845" cy="1192107"/>
          </a:xfrm>
          <a:custGeom>
            <a:avLst/>
            <a:gdLst/>
            <a:ahLst/>
            <a:cxnLst/>
            <a:rect l="l" t="t" r="r" b="b"/>
            <a:pathLst>
              <a:path w="8001634" h="894080">
                <a:moveTo>
                  <a:pt x="7852044" y="0"/>
                </a:moveTo>
                <a:lnTo>
                  <a:pt x="148934" y="0"/>
                </a:lnTo>
                <a:lnTo>
                  <a:pt x="101862" y="7593"/>
                </a:lnTo>
                <a:lnTo>
                  <a:pt x="60978" y="28734"/>
                </a:lnTo>
                <a:lnTo>
                  <a:pt x="28737" y="60964"/>
                </a:lnTo>
                <a:lnTo>
                  <a:pt x="7593" y="101827"/>
                </a:lnTo>
                <a:lnTo>
                  <a:pt x="0" y="148864"/>
                </a:lnTo>
                <a:lnTo>
                  <a:pt x="0" y="744626"/>
                </a:lnTo>
                <a:lnTo>
                  <a:pt x="7593" y="791719"/>
                </a:lnTo>
                <a:lnTo>
                  <a:pt x="28737" y="832610"/>
                </a:lnTo>
                <a:lnTo>
                  <a:pt x="60978" y="864851"/>
                </a:lnTo>
                <a:lnTo>
                  <a:pt x="101862" y="885991"/>
                </a:lnTo>
                <a:lnTo>
                  <a:pt x="148934" y="893582"/>
                </a:lnTo>
                <a:lnTo>
                  <a:pt x="7852044" y="893582"/>
                </a:lnTo>
                <a:lnTo>
                  <a:pt x="7899140" y="885991"/>
                </a:lnTo>
                <a:lnTo>
                  <a:pt x="7940039" y="864851"/>
                </a:lnTo>
                <a:lnTo>
                  <a:pt x="7972288" y="832610"/>
                </a:lnTo>
                <a:lnTo>
                  <a:pt x="7993436" y="791719"/>
                </a:lnTo>
                <a:lnTo>
                  <a:pt x="8001030" y="744626"/>
                </a:lnTo>
                <a:lnTo>
                  <a:pt x="8001030" y="148864"/>
                </a:lnTo>
                <a:lnTo>
                  <a:pt x="7993436" y="101827"/>
                </a:lnTo>
                <a:lnTo>
                  <a:pt x="7972288" y="60964"/>
                </a:lnTo>
                <a:lnTo>
                  <a:pt x="7940039" y="28734"/>
                </a:lnTo>
                <a:lnTo>
                  <a:pt x="7899140" y="7593"/>
                </a:lnTo>
                <a:lnTo>
                  <a:pt x="785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775858" y="1316207"/>
            <a:ext cx="10668845" cy="1192107"/>
          </a:xfrm>
          <a:custGeom>
            <a:avLst/>
            <a:gdLst/>
            <a:ahLst/>
            <a:cxnLst/>
            <a:rect l="l" t="t" r="r" b="b"/>
            <a:pathLst>
              <a:path w="8001634" h="894080">
                <a:moveTo>
                  <a:pt x="0" y="148864"/>
                </a:moveTo>
                <a:lnTo>
                  <a:pt x="7593" y="101827"/>
                </a:lnTo>
                <a:lnTo>
                  <a:pt x="28737" y="60964"/>
                </a:lnTo>
                <a:lnTo>
                  <a:pt x="60978" y="28734"/>
                </a:lnTo>
                <a:lnTo>
                  <a:pt x="101862" y="7593"/>
                </a:lnTo>
                <a:lnTo>
                  <a:pt x="148934" y="0"/>
                </a:lnTo>
                <a:lnTo>
                  <a:pt x="7852044" y="0"/>
                </a:lnTo>
                <a:lnTo>
                  <a:pt x="7899140" y="7593"/>
                </a:lnTo>
                <a:lnTo>
                  <a:pt x="7940039" y="28734"/>
                </a:lnTo>
                <a:lnTo>
                  <a:pt x="7972288" y="60964"/>
                </a:lnTo>
                <a:lnTo>
                  <a:pt x="7993436" y="101827"/>
                </a:lnTo>
                <a:lnTo>
                  <a:pt x="8001030" y="148864"/>
                </a:lnTo>
                <a:lnTo>
                  <a:pt x="8001030" y="744626"/>
                </a:lnTo>
                <a:lnTo>
                  <a:pt x="7993436" y="791719"/>
                </a:lnTo>
                <a:lnTo>
                  <a:pt x="7972288" y="832610"/>
                </a:lnTo>
                <a:lnTo>
                  <a:pt x="7940039" y="864850"/>
                </a:lnTo>
                <a:lnTo>
                  <a:pt x="7899140" y="885991"/>
                </a:lnTo>
                <a:lnTo>
                  <a:pt x="7852044" y="893582"/>
                </a:lnTo>
                <a:lnTo>
                  <a:pt x="148934" y="893582"/>
                </a:lnTo>
                <a:lnTo>
                  <a:pt x="101862" y="885991"/>
                </a:lnTo>
                <a:lnTo>
                  <a:pt x="60978" y="864850"/>
                </a:lnTo>
                <a:lnTo>
                  <a:pt x="28737" y="832610"/>
                </a:lnTo>
                <a:lnTo>
                  <a:pt x="7593" y="791719"/>
                </a:lnTo>
                <a:lnTo>
                  <a:pt x="0" y="744626"/>
                </a:lnTo>
                <a:lnTo>
                  <a:pt x="0" y="14886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01601" y="283586"/>
            <a:ext cx="8701193" cy="637781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>
            <a:lvl1pPr marL="12700" algn="ctr" defTabSz="685800">
              <a:lnSpc>
                <a:spcPct val="100000"/>
              </a:lnSpc>
              <a:spcBef>
                <a:spcPts val="130"/>
              </a:spcBef>
              <a:buNone/>
              <a:defRPr sz="3000" b="1" i="0" spc="10">
                <a:ea typeface="+mj-ea"/>
                <a:cs typeface="+mj-cs"/>
              </a:defRPr>
            </a:lvl1pPr>
          </a:lstStyle>
          <a:p>
            <a:r>
              <a:rPr sz="4000" dirty="0"/>
              <a:t>What are CI/CD Pipelines?</a:t>
            </a:r>
          </a:p>
        </p:txBody>
      </p:sp>
      <p:sp>
        <p:nvSpPr>
          <p:cNvPr id="6" name="object 6"/>
          <p:cNvSpPr/>
          <p:nvPr/>
        </p:nvSpPr>
        <p:spPr>
          <a:xfrm>
            <a:off x="7061200" y="4248724"/>
            <a:ext cx="1066800" cy="21339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1189567" y="1607900"/>
            <a:ext cx="9790007" cy="570242"/>
          </a:xfrm>
          <a:prstGeom prst="rect">
            <a:avLst/>
          </a:prstGeom>
        </p:spPr>
        <p:txBody>
          <a:bodyPr vert="horz" wrap="square" lIns="0" tIns="31327" rIns="0" bIns="0" rtlCol="0">
            <a:spAutoFit/>
          </a:bodyPr>
          <a:lstStyle/>
          <a:p>
            <a:pPr marL="1720384" marR="6773" indent="-1703451">
              <a:lnSpc>
                <a:spcPts val="2107"/>
              </a:lnSpc>
              <a:spcBef>
                <a:spcPts val="247"/>
              </a:spcBef>
            </a:pPr>
            <a:r>
              <a:rPr spc="20" dirty="0">
                <a:latin typeface="Calibri"/>
                <a:cs typeface="Calibri"/>
              </a:rPr>
              <a:t>CI/CD </a:t>
            </a:r>
            <a:r>
              <a:rPr spc="-20" dirty="0">
                <a:latin typeface="Calibri"/>
                <a:cs typeface="Calibri"/>
              </a:rPr>
              <a:t>Pipelines, </a:t>
            </a:r>
            <a:r>
              <a:rPr spc="7" dirty="0">
                <a:latin typeface="Calibri"/>
                <a:cs typeface="Calibri"/>
              </a:rPr>
              <a:t>i.e., </a:t>
            </a:r>
            <a:r>
              <a:rPr spc="-13" dirty="0">
                <a:latin typeface="Calibri"/>
                <a:cs typeface="Calibri"/>
              </a:rPr>
              <a:t>Continuous </a:t>
            </a:r>
            <a:r>
              <a:rPr spc="-7" dirty="0">
                <a:latin typeface="Calibri"/>
                <a:cs typeface="Calibri"/>
              </a:rPr>
              <a:t>Integration, </a:t>
            </a:r>
            <a:r>
              <a:rPr spc="-13" dirty="0">
                <a:latin typeface="Calibri"/>
                <a:cs typeface="Calibri"/>
              </a:rPr>
              <a:t>Continuous Delivery </a:t>
            </a:r>
            <a:r>
              <a:rPr spc="-7" dirty="0">
                <a:latin typeface="Calibri"/>
                <a:cs typeface="Calibri"/>
              </a:rPr>
              <a:t>and </a:t>
            </a:r>
            <a:r>
              <a:rPr spc="-13" dirty="0">
                <a:latin typeface="Calibri"/>
                <a:cs typeface="Calibri"/>
              </a:rPr>
              <a:t>Deployment </a:t>
            </a:r>
            <a:r>
              <a:rPr spc="-20" dirty="0">
                <a:latin typeface="Calibri"/>
                <a:cs typeface="Calibri"/>
              </a:rPr>
              <a:t>pipelines, </a:t>
            </a:r>
            <a:r>
              <a:rPr dirty="0">
                <a:latin typeface="Calibri"/>
                <a:cs typeface="Calibri"/>
              </a:rPr>
              <a:t>are a </a:t>
            </a:r>
            <a:r>
              <a:rPr spc="13" dirty="0">
                <a:latin typeface="Calibri"/>
                <a:cs typeface="Calibri"/>
              </a:rPr>
              <a:t>way </a:t>
            </a:r>
            <a:r>
              <a:rPr spc="20" dirty="0">
                <a:latin typeface="Calibri"/>
                <a:cs typeface="Calibri"/>
              </a:rPr>
              <a:t>of  </a:t>
            </a:r>
            <a:r>
              <a:rPr spc="-40" dirty="0">
                <a:latin typeface="Calibri"/>
                <a:cs typeface="Calibri"/>
              </a:rPr>
              <a:t>running </a:t>
            </a:r>
            <a:r>
              <a:rPr spc="-20" dirty="0">
                <a:latin typeface="Calibri"/>
                <a:cs typeface="Calibri"/>
              </a:rPr>
              <a:t>Jenkins </a:t>
            </a:r>
            <a:r>
              <a:rPr spc="-13" dirty="0">
                <a:latin typeface="Calibri"/>
                <a:cs typeface="Calibri"/>
              </a:rPr>
              <a:t>jobs in </a:t>
            </a:r>
            <a:r>
              <a:rPr dirty="0">
                <a:latin typeface="Calibri"/>
                <a:cs typeface="Calibri"/>
              </a:rPr>
              <a:t>a </a:t>
            </a:r>
            <a:r>
              <a:rPr spc="-13" dirty="0">
                <a:latin typeface="Calibri"/>
                <a:cs typeface="Calibri"/>
              </a:rPr>
              <a:t>sequence, </a:t>
            </a:r>
            <a:r>
              <a:rPr spc="-7" dirty="0">
                <a:latin typeface="Calibri"/>
                <a:cs typeface="Calibri"/>
              </a:rPr>
              <a:t>which </a:t>
            </a:r>
            <a:r>
              <a:rPr spc="-20" dirty="0">
                <a:latin typeface="Calibri"/>
                <a:cs typeface="Calibri"/>
              </a:rPr>
              <a:t>resembles </a:t>
            </a:r>
            <a:r>
              <a:rPr dirty="0">
                <a:latin typeface="Calibri"/>
                <a:cs typeface="Calibri"/>
              </a:rPr>
              <a:t>a </a:t>
            </a:r>
            <a:r>
              <a:rPr spc="-27" dirty="0">
                <a:latin typeface="Calibri"/>
                <a:cs typeface="Calibri"/>
              </a:rPr>
              <a:t>pipeline</a:t>
            </a:r>
            <a:r>
              <a:rPr spc="133" dirty="0">
                <a:latin typeface="Calibri"/>
                <a:cs typeface="Calibri"/>
              </a:rPr>
              <a:t> </a:t>
            </a:r>
            <a:r>
              <a:rPr spc="-27" dirty="0">
                <a:latin typeface="Calibri"/>
                <a:cs typeface="Calibri"/>
              </a:rPr>
              <a:t>view.</a:t>
            </a:r>
            <a:endParaRPr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69229" y="5895358"/>
            <a:ext cx="1191495" cy="5352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4801940" y="5315899"/>
            <a:ext cx="1066800" cy="1066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4157625" y="4256023"/>
            <a:ext cx="1066800" cy="1066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5650301" y="3124201"/>
            <a:ext cx="1727200" cy="2324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5700247" y="3174663"/>
            <a:ext cx="1556661" cy="21481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2322901" y="3594101"/>
            <a:ext cx="1625600" cy="1689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2362879" y="3663395"/>
            <a:ext cx="1556661" cy="155666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 txBox="1"/>
          <p:nvPr/>
        </p:nvSpPr>
        <p:spPr>
          <a:xfrm>
            <a:off x="2284379" y="5406384"/>
            <a:ext cx="177800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b="1" u="sng" spc="-7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Finished</a:t>
            </a:r>
            <a:r>
              <a:rPr sz="1600" b="1" u="sng" spc="-47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spc="13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Application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1871" y="2732246"/>
            <a:ext cx="6463453" cy="842902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/>
          <a:p>
            <a:pPr marL="16933" defTabSz="1219170">
              <a:lnSpc>
                <a:spcPct val="100000"/>
              </a:lnSpc>
              <a:spcBef>
                <a:spcPts val="173"/>
              </a:spcBef>
            </a:pPr>
            <a:r>
              <a:rPr lang="en-IN" sz="5333" spc="67" dirty="0"/>
              <a:t>End to End Pipeline</a:t>
            </a:r>
            <a:endParaRPr sz="5333" spc="67" dirty="0"/>
          </a:p>
        </p:txBody>
      </p:sp>
    </p:spTree>
    <p:extLst>
      <p:ext uri="{BB962C8B-B14F-4D97-AF65-F5344CB8AC3E}">
        <p14:creationId xmlns:p14="http://schemas.microsoft.com/office/powerpoint/2010/main" val="4133952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00981" y="225171"/>
            <a:ext cx="6935020" cy="637781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/>
          <a:p>
            <a:pPr marL="16933" algn="l">
              <a:lnSpc>
                <a:spcPct val="100000"/>
              </a:lnSpc>
              <a:spcBef>
                <a:spcPts val="173"/>
              </a:spcBef>
            </a:pPr>
            <a:r>
              <a:rPr lang="en-IN" spc="20" dirty="0"/>
              <a:t>Pipeline Scenario</a:t>
            </a:r>
            <a:endParaRPr spc="20" dirty="0"/>
          </a:p>
        </p:txBody>
      </p:sp>
      <p:graphicFrame>
        <p:nvGraphicFramePr>
          <p:cNvPr id="32" name="Diagram 31">
            <a:extLst>
              <a:ext uri="{FF2B5EF4-FFF2-40B4-BE49-F238E27FC236}">
                <a16:creationId xmlns:a16="http://schemas.microsoft.com/office/drawing/2014/main" id="{CACF5057-7A1F-4280-A3DD-657875EC30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7648186"/>
              </p:ext>
            </p:extLst>
          </p:nvPr>
        </p:nvGraphicFramePr>
        <p:xfrm>
          <a:off x="1555135" y="2054943"/>
          <a:ext cx="9081730" cy="2397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Left Brace 1">
            <a:extLst>
              <a:ext uri="{FF2B5EF4-FFF2-40B4-BE49-F238E27FC236}">
                <a16:creationId xmlns:a16="http://schemas.microsoft.com/office/drawing/2014/main" id="{71DC657D-8B23-43B0-A3A6-788F63AA23E0}"/>
              </a:ext>
            </a:extLst>
          </p:cNvPr>
          <p:cNvSpPr/>
          <p:nvPr/>
        </p:nvSpPr>
        <p:spPr>
          <a:xfrm rot="5400000">
            <a:off x="7877601" y="-126729"/>
            <a:ext cx="586011" cy="3539613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05D4B458-3992-43C6-881D-D1361732364C}"/>
              </a:ext>
            </a:extLst>
          </p:cNvPr>
          <p:cNvSpPr/>
          <p:nvPr/>
        </p:nvSpPr>
        <p:spPr>
          <a:xfrm rot="16200000" flipV="1">
            <a:off x="7922957" y="3804653"/>
            <a:ext cx="475633" cy="3696931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8C3A6F1-2B52-4D5D-8DDE-E2E5A3A9C334}"/>
              </a:ext>
            </a:extLst>
          </p:cNvPr>
          <p:cNvSpPr/>
          <p:nvPr/>
        </p:nvSpPr>
        <p:spPr>
          <a:xfrm>
            <a:off x="6968613" y="834868"/>
            <a:ext cx="2374488" cy="47563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Slave2: Ansible Host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F013220-2252-47A1-AAB5-6DC39B68DAF1}"/>
              </a:ext>
            </a:extLst>
          </p:cNvPr>
          <p:cNvSpPr/>
          <p:nvPr/>
        </p:nvSpPr>
        <p:spPr>
          <a:xfrm>
            <a:off x="7047270" y="5914565"/>
            <a:ext cx="2374488" cy="47563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a-slave: Target Host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D92995F1-291E-499D-8AB5-E74EF1FB7F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4152383"/>
              </p:ext>
            </p:extLst>
          </p:nvPr>
        </p:nvGraphicFramePr>
        <p:xfrm>
          <a:off x="6312308" y="4784717"/>
          <a:ext cx="3696932" cy="707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F7D3C3E4-84DD-40DC-8F4A-356054F4FEE2}"/>
              </a:ext>
            </a:extLst>
          </p:cNvPr>
          <p:cNvSpPr/>
          <p:nvPr/>
        </p:nvSpPr>
        <p:spPr>
          <a:xfrm>
            <a:off x="7939547" y="4503556"/>
            <a:ext cx="432620" cy="310658"/>
          </a:xfrm>
          <a:prstGeom prst="downArrow">
            <a:avLst/>
          </a:prstGeom>
          <a:solidFill>
            <a:srgbClr val="8064A2">
              <a:hueOff val="-3348577"/>
              <a:satOff val="20174"/>
              <a:lumOff val="1617"/>
              <a:alphaOff val="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82000" contourW="19050" prstMaterial="metal">
            <a:bevelT w="88900" h="203200"/>
            <a:bevelB w="165100" h="254000"/>
          </a:sp3d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4">
            <a:extLst>
              <a:ext uri="{FF2B5EF4-FFF2-40B4-BE49-F238E27FC236}">
                <a16:creationId xmlns:a16="http://schemas.microsoft.com/office/drawing/2014/main" id="{04B6CA9D-D9E8-4E2B-B93D-A47B96798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3923" y="2303093"/>
            <a:ext cx="497512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Contact us</a:t>
            </a:r>
            <a:endParaRPr kumimoji="0" lang="en-US" altLang="en-US" sz="5000" b="1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 O  A C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 L E R A T E  Y O U R  C A R 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</a:t>
            </a:r>
            <a:r>
              <a:rPr lang="en-US" altLang="en-US" sz="900" dirty="0">
                <a:solidFill>
                  <a:srgbClr val="666666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 G R O W T H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dirty="0">
              <a:solidFill>
                <a:srgbClr val="666666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For questions and more details: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please call @ </a:t>
            </a:r>
            <a:r>
              <a:rPr lang="en-IN" sz="1600" dirty="0">
                <a:solidFill>
                  <a:srgbClr val="082BAC"/>
                </a:solidFill>
                <a:latin typeface="Arial" panose="020B0604020202020204" pitchFamily="34" charset="0"/>
              </a:rPr>
              <a:t>+91 98712 72900 or</a:t>
            </a:r>
            <a:endParaRPr lang="en-US" altLang="en-US" sz="1600" dirty="0">
              <a:solidFill>
                <a:srgbClr val="082BAC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1873FE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visit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73F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https://www.thecloudtrain.com/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or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email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1873F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4"/>
              </a:rPr>
              <a:t>join@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73F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4"/>
              </a:rPr>
              <a:t>thecloudtrain.com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73F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WhatsApp us  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&gt;&gt;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roup 11" descr="https://wa.me/9871272900">
            <a:extLst>
              <a:ext uri="{FF2B5EF4-FFF2-40B4-BE49-F238E27FC236}">
                <a16:creationId xmlns:a16="http://schemas.microsoft.com/office/drawing/2014/main" id="{1765091E-943A-4802-8440-239CF97D22F8}"/>
              </a:ext>
            </a:extLst>
          </p:cNvPr>
          <p:cNvGrpSpPr/>
          <p:nvPr/>
        </p:nvGrpSpPr>
        <p:grpSpPr>
          <a:xfrm>
            <a:off x="8598432" y="5749655"/>
            <a:ext cx="339090" cy="339090"/>
            <a:chOff x="0" y="0"/>
            <a:chExt cx="339504" cy="339278"/>
          </a:xfrm>
        </p:grpSpPr>
        <p:sp>
          <p:nvSpPr>
            <p:cNvPr id="13" name="Shape 2166">
              <a:hlinkClick r:id="rId5"/>
              <a:extLst>
                <a:ext uri="{FF2B5EF4-FFF2-40B4-BE49-F238E27FC236}">
                  <a16:creationId xmlns:a16="http://schemas.microsoft.com/office/drawing/2014/main" id="{B8B99797-8341-45C6-90D3-EC4CA135321F}"/>
                </a:ext>
              </a:extLst>
            </p:cNvPr>
            <p:cNvSpPr/>
            <p:nvPr/>
          </p:nvSpPr>
          <p:spPr>
            <a:xfrm>
              <a:off x="0" y="0"/>
              <a:ext cx="339504" cy="339278"/>
            </a:xfrm>
            <a:custGeom>
              <a:avLst/>
              <a:gdLst/>
              <a:ahLst/>
              <a:cxnLst/>
              <a:rect l="0" t="0" r="0" b="0"/>
              <a:pathLst>
                <a:path w="339504" h="339278">
                  <a:moveTo>
                    <a:pt x="45011" y="0"/>
                  </a:moveTo>
                  <a:lnTo>
                    <a:pt x="294493" y="0"/>
                  </a:lnTo>
                  <a:cubicBezTo>
                    <a:pt x="319373" y="0"/>
                    <a:pt x="339504" y="20131"/>
                    <a:pt x="339504" y="45011"/>
                  </a:cubicBezTo>
                  <a:lnTo>
                    <a:pt x="339504" y="294493"/>
                  </a:lnTo>
                  <a:cubicBezTo>
                    <a:pt x="339278" y="319147"/>
                    <a:pt x="319147" y="339278"/>
                    <a:pt x="294267" y="339278"/>
                  </a:cubicBezTo>
                  <a:lnTo>
                    <a:pt x="45011" y="339278"/>
                  </a:lnTo>
                  <a:cubicBezTo>
                    <a:pt x="26350" y="339278"/>
                    <a:pt x="10362" y="327954"/>
                    <a:pt x="3534" y="311796"/>
                  </a:cubicBezTo>
                  <a:lnTo>
                    <a:pt x="0" y="294268"/>
                  </a:lnTo>
                  <a:lnTo>
                    <a:pt x="0" y="45010"/>
                  </a:lnTo>
                  <a:lnTo>
                    <a:pt x="3534" y="27482"/>
                  </a:lnTo>
                  <a:cubicBezTo>
                    <a:pt x="10362" y="11323"/>
                    <a:pt x="26350" y="0"/>
                    <a:pt x="4501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5D3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14" name="Shape 2167">
              <a:extLst>
                <a:ext uri="{FF2B5EF4-FFF2-40B4-BE49-F238E27FC236}">
                  <a16:creationId xmlns:a16="http://schemas.microsoft.com/office/drawing/2014/main" id="{918A3171-4F75-469D-BACC-EEB2ED641090}"/>
                </a:ext>
              </a:extLst>
            </p:cNvPr>
            <p:cNvSpPr/>
            <p:nvPr/>
          </p:nvSpPr>
          <p:spPr>
            <a:xfrm>
              <a:off x="113997" y="110605"/>
              <a:ext cx="57196" cy="98013"/>
            </a:xfrm>
            <a:custGeom>
              <a:avLst/>
              <a:gdLst/>
              <a:ahLst/>
              <a:cxnLst/>
              <a:rect l="0" t="0" r="0" b="0"/>
              <a:pathLst>
                <a:path w="57196" h="98013">
                  <a:moveTo>
                    <a:pt x="17416" y="678"/>
                  </a:moveTo>
                  <a:cubicBezTo>
                    <a:pt x="19226" y="678"/>
                    <a:pt x="21261" y="678"/>
                    <a:pt x="22845" y="678"/>
                  </a:cubicBezTo>
                  <a:cubicBezTo>
                    <a:pt x="24654" y="678"/>
                    <a:pt x="26916" y="0"/>
                    <a:pt x="29178" y="5428"/>
                  </a:cubicBezTo>
                  <a:cubicBezTo>
                    <a:pt x="31440" y="10857"/>
                    <a:pt x="37094" y="24880"/>
                    <a:pt x="37773" y="26237"/>
                  </a:cubicBezTo>
                  <a:cubicBezTo>
                    <a:pt x="38452" y="27594"/>
                    <a:pt x="38904" y="29404"/>
                    <a:pt x="37999" y="31214"/>
                  </a:cubicBezTo>
                  <a:cubicBezTo>
                    <a:pt x="37094" y="33249"/>
                    <a:pt x="36642" y="34380"/>
                    <a:pt x="35285" y="35963"/>
                  </a:cubicBezTo>
                  <a:cubicBezTo>
                    <a:pt x="33702" y="37547"/>
                    <a:pt x="32345" y="39582"/>
                    <a:pt x="30987" y="40939"/>
                  </a:cubicBezTo>
                  <a:cubicBezTo>
                    <a:pt x="29630" y="42297"/>
                    <a:pt x="28273" y="43879"/>
                    <a:pt x="29857" y="46594"/>
                  </a:cubicBezTo>
                  <a:cubicBezTo>
                    <a:pt x="31440" y="49308"/>
                    <a:pt x="37094" y="58582"/>
                    <a:pt x="45463" y="66046"/>
                  </a:cubicBezTo>
                  <a:lnTo>
                    <a:pt x="57196" y="74387"/>
                  </a:lnTo>
                  <a:lnTo>
                    <a:pt x="57196" y="98013"/>
                  </a:lnTo>
                  <a:lnTo>
                    <a:pt x="40448" y="87978"/>
                  </a:lnTo>
                  <a:cubicBezTo>
                    <a:pt x="23241" y="74726"/>
                    <a:pt x="12553" y="58355"/>
                    <a:pt x="11536" y="56998"/>
                  </a:cubicBezTo>
                  <a:cubicBezTo>
                    <a:pt x="10178" y="54963"/>
                    <a:pt x="0" y="41618"/>
                    <a:pt x="0" y="27821"/>
                  </a:cubicBezTo>
                  <a:cubicBezTo>
                    <a:pt x="0" y="14023"/>
                    <a:pt x="7464" y="7011"/>
                    <a:pt x="9952" y="4297"/>
                  </a:cubicBezTo>
                  <a:cubicBezTo>
                    <a:pt x="12440" y="1357"/>
                    <a:pt x="15607" y="678"/>
                    <a:pt x="17416" y="678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Shape 2168">
              <a:extLst>
                <a:ext uri="{FF2B5EF4-FFF2-40B4-BE49-F238E27FC236}">
                  <a16:creationId xmlns:a16="http://schemas.microsoft.com/office/drawing/2014/main" id="{C9661C7F-326B-4FC1-A06F-C456A205C4CB}"/>
                </a:ext>
              </a:extLst>
            </p:cNvPr>
            <p:cNvSpPr/>
            <p:nvPr/>
          </p:nvSpPr>
          <p:spPr>
            <a:xfrm>
              <a:off x="57903" y="50716"/>
              <a:ext cx="113290" cy="227265"/>
            </a:xfrm>
            <a:custGeom>
              <a:avLst/>
              <a:gdLst/>
              <a:ahLst/>
              <a:cxnLst/>
              <a:rect l="0" t="0" r="0" b="0"/>
              <a:pathLst>
                <a:path w="113290" h="227265">
                  <a:moveTo>
                    <a:pt x="113290" y="0"/>
                  </a:moveTo>
                  <a:lnTo>
                    <a:pt x="113290" y="18955"/>
                  </a:lnTo>
                  <a:lnTo>
                    <a:pt x="76931" y="26328"/>
                  </a:lnTo>
                  <a:cubicBezTo>
                    <a:pt x="43343" y="40577"/>
                    <a:pt x="19678" y="73912"/>
                    <a:pt x="19678" y="112589"/>
                  </a:cubicBezTo>
                  <a:cubicBezTo>
                    <a:pt x="19678" y="130232"/>
                    <a:pt x="24654" y="147422"/>
                    <a:pt x="33928" y="162350"/>
                  </a:cubicBezTo>
                  <a:lnTo>
                    <a:pt x="36190" y="165969"/>
                  </a:lnTo>
                  <a:lnTo>
                    <a:pt x="26690" y="200575"/>
                  </a:lnTo>
                  <a:lnTo>
                    <a:pt x="62201" y="191302"/>
                  </a:lnTo>
                  <a:lnTo>
                    <a:pt x="65594" y="193338"/>
                  </a:lnTo>
                  <a:cubicBezTo>
                    <a:pt x="72832" y="197635"/>
                    <a:pt x="80578" y="200915"/>
                    <a:pt x="88608" y="203120"/>
                  </a:cubicBezTo>
                  <a:lnTo>
                    <a:pt x="113290" y="206453"/>
                  </a:lnTo>
                  <a:lnTo>
                    <a:pt x="113290" y="225423"/>
                  </a:lnTo>
                  <a:lnTo>
                    <a:pt x="85781" y="221950"/>
                  </a:lnTo>
                  <a:cubicBezTo>
                    <a:pt x="76733" y="219632"/>
                    <a:pt x="67969" y="216182"/>
                    <a:pt x="59713" y="211658"/>
                  </a:cubicBezTo>
                  <a:lnTo>
                    <a:pt x="0" y="227265"/>
                  </a:lnTo>
                  <a:lnTo>
                    <a:pt x="16059" y="168910"/>
                  </a:lnTo>
                  <a:cubicBezTo>
                    <a:pt x="6107" y="151946"/>
                    <a:pt x="905" y="132493"/>
                    <a:pt x="905" y="112589"/>
                  </a:cubicBezTo>
                  <a:cubicBezTo>
                    <a:pt x="905" y="65939"/>
                    <a:pt x="29277" y="25904"/>
                    <a:pt x="69704" y="8802"/>
                  </a:cubicBezTo>
                  <a:lnTo>
                    <a:pt x="11329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Shape 2169">
              <a:extLst>
                <a:ext uri="{FF2B5EF4-FFF2-40B4-BE49-F238E27FC236}">
                  <a16:creationId xmlns:a16="http://schemas.microsoft.com/office/drawing/2014/main" id="{599AFC61-7FA3-438E-80E9-2482BDC11C5D}"/>
                </a:ext>
              </a:extLst>
            </p:cNvPr>
            <p:cNvSpPr/>
            <p:nvPr/>
          </p:nvSpPr>
          <p:spPr>
            <a:xfrm>
              <a:off x="171193" y="176199"/>
              <a:ext cx="57480" cy="41844"/>
            </a:xfrm>
            <a:custGeom>
              <a:avLst/>
              <a:gdLst/>
              <a:ahLst/>
              <a:cxnLst/>
              <a:rect l="0" t="0" r="0" b="0"/>
              <a:pathLst>
                <a:path w="57480" h="41844">
                  <a:moveTo>
                    <a:pt x="32147" y="1357"/>
                  </a:moveTo>
                  <a:cubicBezTo>
                    <a:pt x="34635" y="2487"/>
                    <a:pt x="48658" y="9273"/>
                    <a:pt x="51373" y="10630"/>
                  </a:cubicBezTo>
                  <a:cubicBezTo>
                    <a:pt x="54313" y="12214"/>
                    <a:pt x="56123" y="12892"/>
                    <a:pt x="56801" y="14250"/>
                  </a:cubicBezTo>
                  <a:cubicBezTo>
                    <a:pt x="57480" y="15380"/>
                    <a:pt x="57480" y="21035"/>
                    <a:pt x="55218" y="27594"/>
                  </a:cubicBezTo>
                  <a:cubicBezTo>
                    <a:pt x="52956" y="34154"/>
                    <a:pt x="41647" y="40035"/>
                    <a:pt x="36218" y="40939"/>
                  </a:cubicBezTo>
                  <a:cubicBezTo>
                    <a:pt x="31468" y="41618"/>
                    <a:pt x="25361" y="41844"/>
                    <a:pt x="18576" y="39808"/>
                  </a:cubicBezTo>
                  <a:cubicBezTo>
                    <a:pt x="14505" y="38451"/>
                    <a:pt x="9302" y="36868"/>
                    <a:pt x="2517" y="33927"/>
                  </a:cubicBezTo>
                  <a:lnTo>
                    <a:pt x="0" y="32420"/>
                  </a:lnTo>
                  <a:lnTo>
                    <a:pt x="0" y="8793"/>
                  </a:lnTo>
                  <a:lnTo>
                    <a:pt x="2545" y="10602"/>
                  </a:lnTo>
                  <a:cubicBezTo>
                    <a:pt x="6531" y="12723"/>
                    <a:pt x="9528" y="13798"/>
                    <a:pt x="10886" y="14476"/>
                  </a:cubicBezTo>
                  <a:cubicBezTo>
                    <a:pt x="13600" y="15832"/>
                    <a:pt x="15409" y="15607"/>
                    <a:pt x="16993" y="13797"/>
                  </a:cubicBezTo>
                  <a:cubicBezTo>
                    <a:pt x="18576" y="11988"/>
                    <a:pt x="24004" y="5428"/>
                    <a:pt x="25814" y="2714"/>
                  </a:cubicBezTo>
                  <a:cubicBezTo>
                    <a:pt x="27623" y="0"/>
                    <a:pt x="29659" y="452"/>
                    <a:pt x="32147" y="1357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Shape 2170">
              <a:extLst>
                <a:ext uri="{FF2B5EF4-FFF2-40B4-BE49-F238E27FC236}">
                  <a16:creationId xmlns:a16="http://schemas.microsoft.com/office/drawing/2014/main" id="{08471F99-3685-4A0E-8BDB-11BF7F3818D1}"/>
                </a:ext>
              </a:extLst>
            </p:cNvPr>
            <p:cNvSpPr/>
            <p:nvPr/>
          </p:nvSpPr>
          <p:spPr>
            <a:xfrm>
              <a:off x="171193" y="50665"/>
              <a:ext cx="112895" cy="225507"/>
            </a:xfrm>
            <a:custGeom>
              <a:avLst/>
              <a:gdLst/>
              <a:ahLst/>
              <a:cxnLst/>
              <a:rect l="0" t="0" r="0" b="0"/>
              <a:pathLst>
                <a:path w="112895" h="225507">
                  <a:moveTo>
                    <a:pt x="255" y="0"/>
                  </a:moveTo>
                  <a:cubicBezTo>
                    <a:pt x="30337" y="0"/>
                    <a:pt x="58611" y="11762"/>
                    <a:pt x="79872" y="33024"/>
                  </a:cubicBezTo>
                  <a:cubicBezTo>
                    <a:pt x="101133" y="54285"/>
                    <a:pt x="112669" y="82558"/>
                    <a:pt x="112895" y="112867"/>
                  </a:cubicBezTo>
                  <a:cubicBezTo>
                    <a:pt x="112895" y="174841"/>
                    <a:pt x="62456" y="225507"/>
                    <a:pt x="255" y="225507"/>
                  </a:cubicBezTo>
                  <a:lnTo>
                    <a:pt x="0" y="225475"/>
                  </a:lnTo>
                  <a:lnTo>
                    <a:pt x="0" y="206504"/>
                  </a:lnTo>
                  <a:lnTo>
                    <a:pt x="29" y="206508"/>
                  </a:lnTo>
                  <a:cubicBezTo>
                    <a:pt x="51599" y="206508"/>
                    <a:pt x="93669" y="164437"/>
                    <a:pt x="93669" y="112640"/>
                  </a:cubicBezTo>
                  <a:cubicBezTo>
                    <a:pt x="93669" y="87534"/>
                    <a:pt x="83943" y="64011"/>
                    <a:pt x="66301" y="46368"/>
                  </a:cubicBezTo>
                  <a:cubicBezTo>
                    <a:pt x="48658" y="28726"/>
                    <a:pt x="25135" y="19000"/>
                    <a:pt x="29" y="19000"/>
                  </a:cubicBezTo>
                  <a:lnTo>
                    <a:pt x="0" y="19006"/>
                  </a:lnTo>
                  <a:lnTo>
                    <a:pt x="0" y="51"/>
                  </a:lnTo>
                  <a:lnTo>
                    <a:pt x="25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18" name="Rectangle 14">
            <a:extLst>
              <a:ext uri="{FF2B5EF4-FFF2-40B4-BE49-F238E27FC236}">
                <a16:creationId xmlns:a16="http://schemas.microsoft.com/office/drawing/2014/main" id="{F613C74B-7E94-4222-AEA7-CC9629CED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979" y="612844"/>
            <a:ext cx="4576915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200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Got queries or need more info?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9C2FA9B-755B-4C57-B7BB-C9119E1E3654}"/>
              </a:ext>
            </a:extLst>
          </p:cNvPr>
          <p:cNvCxnSpPr/>
          <p:nvPr/>
        </p:nvCxnSpPr>
        <p:spPr>
          <a:xfrm>
            <a:off x="6096000" y="796413"/>
            <a:ext cx="0" cy="537824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64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FB3A1BA4-44B3-4BFE-8DA2-A113034068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8547094"/>
              </p:ext>
            </p:extLst>
          </p:nvPr>
        </p:nvGraphicFramePr>
        <p:xfrm>
          <a:off x="2444736" y="1683417"/>
          <a:ext cx="7644473" cy="4068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1F694A04-3D80-4C1E-9E01-218832E8C6D6}"/>
              </a:ext>
            </a:extLst>
          </p:cNvPr>
          <p:cNvSpPr txBox="1">
            <a:spLocks/>
          </p:cNvSpPr>
          <p:nvPr/>
        </p:nvSpPr>
        <p:spPr>
          <a:xfrm>
            <a:off x="2772699" y="813302"/>
            <a:ext cx="6988548" cy="613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9200" y="2413065"/>
            <a:ext cx="5105400" cy="1663575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/>
          <a:p>
            <a:pPr marL="16933" defTabSz="1219170">
              <a:lnSpc>
                <a:spcPct val="100000"/>
              </a:lnSpc>
              <a:spcBef>
                <a:spcPts val="173"/>
              </a:spcBef>
            </a:pPr>
            <a:r>
              <a:rPr sz="5333" spc="67" dirty="0"/>
              <a:t>What is </a:t>
            </a:r>
            <a:br>
              <a:rPr lang="en-IN" sz="5333" spc="67" dirty="0"/>
            </a:br>
            <a:r>
              <a:rPr sz="5333" spc="67" dirty="0"/>
              <a:t>Jenkins?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1208" y="244342"/>
            <a:ext cx="5957993" cy="586550"/>
          </a:xfrm>
          <a:prstGeom prst="rect">
            <a:avLst/>
          </a:prstGeom>
        </p:spPr>
        <p:txBody>
          <a:bodyPr vert="horz" wrap="square" lIns="0" tIns="22013" rIns="0" bIns="0" rtlCol="0">
            <a:spAutoFit/>
          </a:bodyPr>
          <a:lstStyle/>
          <a:p>
            <a:pPr marL="16933" algn="ctr">
              <a:spcBef>
                <a:spcPts val="173"/>
              </a:spcBef>
            </a:pPr>
            <a:r>
              <a:rPr sz="3667" b="1" spc="20" dirty="0">
                <a:latin typeface="Calibri"/>
                <a:cs typeface="Calibri"/>
              </a:rPr>
              <a:t>What </a:t>
            </a:r>
            <a:r>
              <a:rPr sz="3667" b="1" dirty="0">
                <a:latin typeface="Calibri"/>
                <a:cs typeface="Calibri"/>
              </a:rPr>
              <a:t>is</a:t>
            </a:r>
            <a:r>
              <a:rPr sz="3667" b="1" spc="-33" dirty="0">
                <a:latin typeface="Calibri"/>
                <a:cs typeface="Calibri"/>
              </a:rPr>
              <a:t> </a:t>
            </a:r>
            <a:r>
              <a:rPr sz="3667" b="1" spc="20" dirty="0">
                <a:latin typeface="Calibri"/>
                <a:cs typeface="Calibri"/>
              </a:rPr>
              <a:t>Jenkins?</a:t>
            </a:r>
            <a:endParaRPr sz="3667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87400" y="1282721"/>
            <a:ext cx="10198120" cy="1473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812801" y="1307063"/>
            <a:ext cx="10074487" cy="1346200"/>
          </a:xfrm>
          <a:custGeom>
            <a:avLst/>
            <a:gdLst/>
            <a:ahLst/>
            <a:cxnLst/>
            <a:rect l="l" t="t" r="r" b="b"/>
            <a:pathLst>
              <a:path w="7555865" h="1009650">
                <a:moveTo>
                  <a:pt x="7387468" y="0"/>
                </a:moveTo>
                <a:lnTo>
                  <a:pt x="168234" y="0"/>
                </a:lnTo>
                <a:lnTo>
                  <a:pt x="123510" y="6008"/>
                </a:lnTo>
                <a:lnTo>
                  <a:pt x="83322" y="22964"/>
                </a:lnTo>
                <a:lnTo>
                  <a:pt x="49273" y="49263"/>
                </a:lnTo>
                <a:lnTo>
                  <a:pt x="22968" y="83298"/>
                </a:lnTo>
                <a:lnTo>
                  <a:pt x="6009" y="123465"/>
                </a:lnTo>
                <a:lnTo>
                  <a:pt x="0" y="168158"/>
                </a:lnTo>
                <a:lnTo>
                  <a:pt x="0" y="841126"/>
                </a:lnTo>
                <a:lnTo>
                  <a:pt x="6009" y="885870"/>
                </a:lnTo>
                <a:lnTo>
                  <a:pt x="22968" y="926071"/>
                </a:lnTo>
                <a:lnTo>
                  <a:pt x="49273" y="960127"/>
                </a:lnTo>
                <a:lnTo>
                  <a:pt x="83322" y="986436"/>
                </a:lnTo>
                <a:lnTo>
                  <a:pt x="123510" y="1003396"/>
                </a:lnTo>
                <a:lnTo>
                  <a:pt x="168234" y="1009406"/>
                </a:lnTo>
                <a:lnTo>
                  <a:pt x="7387468" y="1009406"/>
                </a:lnTo>
                <a:lnTo>
                  <a:pt x="7432212" y="1003396"/>
                </a:lnTo>
                <a:lnTo>
                  <a:pt x="7472413" y="986436"/>
                </a:lnTo>
                <a:lnTo>
                  <a:pt x="7506469" y="960127"/>
                </a:lnTo>
                <a:lnTo>
                  <a:pt x="7532778" y="926071"/>
                </a:lnTo>
                <a:lnTo>
                  <a:pt x="7549739" y="885870"/>
                </a:lnTo>
                <a:lnTo>
                  <a:pt x="7555748" y="841126"/>
                </a:lnTo>
                <a:lnTo>
                  <a:pt x="7555748" y="168158"/>
                </a:lnTo>
                <a:lnTo>
                  <a:pt x="7549739" y="123465"/>
                </a:lnTo>
                <a:lnTo>
                  <a:pt x="7532778" y="83298"/>
                </a:lnTo>
                <a:lnTo>
                  <a:pt x="7506469" y="49263"/>
                </a:lnTo>
                <a:lnTo>
                  <a:pt x="7472413" y="22964"/>
                </a:lnTo>
                <a:lnTo>
                  <a:pt x="7432212" y="6008"/>
                </a:lnTo>
                <a:lnTo>
                  <a:pt x="73874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812801" y="1307063"/>
            <a:ext cx="10074487" cy="1346200"/>
          </a:xfrm>
          <a:custGeom>
            <a:avLst/>
            <a:gdLst/>
            <a:ahLst/>
            <a:cxnLst/>
            <a:rect l="l" t="t" r="r" b="b"/>
            <a:pathLst>
              <a:path w="7555865" h="1009650">
                <a:moveTo>
                  <a:pt x="0" y="168158"/>
                </a:moveTo>
                <a:lnTo>
                  <a:pt x="6009" y="123465"/>
                </a:lnTo>
                <a:lnTo>
                  <a:pt x="22968" y="83298"/>
                </a:lnTo>
                <a:lnTo>
                  <a:pt x="49273" y="49263"/>
                </a:lnTo>
                <a:lnTo>
                  <a:pt x="83322" y="22964"/>
                </a:lnTo>
                <a:lnTo>
                  <a:pt x="123510" y="6008"/>
                </a:lnTo>
                <a:lnTo>
                  <a:pt x="168234" y="0"/>
                </a:lnTo>
                <a:lnTo>
                  <a:pt x="7387467" y="0"/>
                </a:lnTo>
                <a:lnTo>
                  <a:pt x="7432212" y="6008"/>
                </a:lnTo>
                <a:lnTo>
                  <a:pt x="7472413" y="22964"/>
                </a:lnTo>
                <a:lnTo>
                  <a:pt x="7506469" y="49263"/>
                </a:lnTo>
                <a:lnTo>
                  <a:pt x="7532778" y="83298"/>
                </a:lnTo>
                <a:lnTo>
                  <a:pt x="7549738" y="123465"/>
                </a:lnTo>
                <a:lnTo>
                  <a:pt x="7555747" y="168158"/>
                </a:lnTo>
                <a:lnTo>
                  <a:pt x="7555747" y="841126"/>
                </a:lnTo>
                <a:lnTo>
                  <a:pt x="7549738" y="885870"/>
                </a:lnTo>
                <a:lnTo>
                  <a:pt x="7532778" y="926071"/>
                </a:lnTo>
                <a:lnTo>
                  <a:pt x="7506469" y="960127"/>
                </a:lnTo>
                <a:lnTo>
                  <a:pt x="7472413" y="986436"/>
                </a:lnTo>
                <a:lnTo>
                  <a:pt x="7432212" y="1003396"/>
                </a:lnTo>
                <a:lnTo>
                  <a:pt x="7387467" y="1009406"/>
                </a:lnTo>
                <a:lnTo>
                  <a:pt x="168234" y="1009406"/>
                </a:lnTo>
                <a:lnTo>
                  <a:pt x="123510" y="1003396"/>
                </a:lnTo>
                <a:lnTo>
                  <a:pt x="83322" y="986436"/>
                </a:lnTo>
                <a:lnTo>
                  <a:pt x="49273" y="960127"/>
                </a:lnTo>
                <a:lnTo>
                  <a:pt x="22968" y="926071"/>
                </a:lnTo>
                <a:lnTo>
                  <a:pt x="6009" y="885870"/>
                </a:lnTo>
                <a:lnTo>
                  <a:pt x="0" y="841126"/>
                </a:lnTo>
                <a:lnTo>
                  <a:pt x="0" y="168158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1385147" y="1482594"/>
            <a:ext cx="8940800" cy="8489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086" marR="6773" algn="ctr">
              <a:lnSpc>
                <a:spcPct val="99700"/>
              </a:lnSpc>
              <a:spcBef>
                <a:spcPts val="140"/>
              </a:spcBef>
            </a:pPr>
            <a:r>
              <a:rPr spc="-20" dirty="0">
                <a:latin typeface="Calibri"/>
                <a:cs typeface="Calibri"/>
              </a:rPr>
              <a:t>Jenkins </a:t>
            </a:r>
            <a:r>
              <a:rPr spc="-13" dirty="0">
                <a:latin typeface="Calibri"/>
                <a:cs typeface="Calibri"/>
              </a:rPr>
              <a:t>is </a:t>
            </a:r>
            <a:r>
              <a:rPr spc="13" dirty="0">
                <a:latin typeface="Calibri"/>
                <a:cs typeface="Calibri"/>
              </a:rPr>
              <a:t>an </a:t>
            </a:r>
            <a:r>
              <a:rPr dirty="0">
                <a:latin typeface="Calibri"/>
                <a:cs typeface="Calibri"/>
              </a:rPr>
              <a:t>open-source automation </a:t>
            </a:r>
            <a:r>
              <a:rPr spc="-13" dirty="0">
                <a:latin typeface="Calibri"/>
                <a:cs typeface="Calibri"/>
              </a:rPr>
              <a:t>server written in </a:t>
            </a:r>
            <a:r>
              <a:rPr spc="13" dirty="0">
                <a:latin typeface="Calibri"/>
                <a:cs typeface="Calibri"/>
              </a:rPr>
              <a:t>Java. </a:t>
            </a:r>
            <a:r>
              <a:rPr spc="-20" dirty="0">
                <a:latin typeface="Calibri"/>
                <a:cs typeface="Calibri"/>
              </a:rPr>
              <a:t>Jenkins </a:t>
            </a:r>
            <a:r>
              <a:rPr spc="-27" dirty="0">
                <a:latin typeface="Calibri"/>
                <a:cs typeface="Calibri"/>
              </a:rPr>
              <a:t>helps </a:t>
            </a:r>
            <a:r>
              <a:rPr dirty="0">
                <a:latin typeface="Calibri"/>
                <a:cs typeface="Calibri"/>
              </a:rPr>
              <a:t>to automate </a:t>
            </a:r>
            <a:r>
              <a:rPr spc="-20" dirty="0">
                <a:latin typeface="Calibri"/>
                <a:cs typeface="Calibri"/>
              </a:rPr>
              <a:t>the </a:t>
            </a:r>
            <a:r>
              <a:rPr spc="7" dirty="0">
                <a:latin typeface="Calibri"/>
                <a:cs typeface="Calibri"/>
              </a:rPr>
              <a:t>non-  </a:t>
            </a:r>
            <a:r>
              <a:rPr spc="-27" dirty="0">
                <a:latin typeface="Calibri"/>
                <a:cs typeface="Calibri"/>
              </a:rPr>
              <a:t>human </a:t>
            </a:r>
            <a:r>
              <a:rPr spc="-13" dirty="0">
                <a:latin typeface="Calibri"/>
                <a:cs typeface="Calibri"/>
              </a:rPr>
              <a:t>part </a:t>
            </a:r>
            <a:r>
              <a:rPr spc="20" dirty="0">
                <a:latin typeface="Calibri"/>
                <a:cs typeface="Calibri"/>
              </a:rPr>
              <a:t>of </a:t>
            </a:r>
            <a:r>
              <a:rPr spc="-20" dirty="0">
                <a:latin typeface="Calibri"/>
                <a:cs typeface="Calibri"/>
              </a:rPr>
              <a:t>the </a:t>
            </a:r>
            <a:r>
              <a:rPr spc="7" dirty="0">
                <a:latin typeface="Calibri"/>
                <a:cs typeface="Calibri"/>
              </a:rPr>
              <a:t>software </a:t>
            </a:r>
            <a:r>
              <a:rPr spc="-20" dirty="0">
                <a:latin typeface="Calibri"/>
                <a:cs typeface="Calibri"/>
              </a:rPr>
              <a:t>development </a:t>
            </a:r>
            <a:r>
              <a:rPr spc="-7" dirty="0">
                <a:latin typeface="Calibri"/>
                <a:cs typeface="Calibri"/>
              </a:rPr>
              <a:t>process, with </a:t>
            </a:r>
            <a:r>
              <a:rPr spc="-13" dirty="0">
                <a:latin typeface="Calibri"/>
                <a:cs typeface="Calibri"/>
              </a:rPr>
              <a:t>continuous integration </a:t>
            </a:r>
            <a:r>
              <a:rPr spc="-7" dirty="0">
                <a:latin typeface="Calibri"/>
                <a:cs typeface="Calibri"/>
              </a:rPr>
              <a:t>and </a:t>
            </a:r>
            <a:r>
              <a:rPr dirty="0">
                <a:latin typeface="Calibri"/>
                <a:cs typeface="Calibri"/>
              </a:rPr>
              <a:t>facilitating  </a:t>
            </a:r>
            <a:r>
              <a:rPr spc="-7" dirty="0">
                <a:latin typeface="Calibri"/>
                <a:cs typeface="Calibri"/>
              </a:rPr>
              <a:t>technical </a:t>
            </a:r>
            <a:r>
              <a:rPr dirty="0">
                <a:latin typeface="Calibri"/>
                <a:cs typeface="Calibri"/>
              </a:rPr>
              <a:t>aspects </a:t>
            </a:r>
            <a:r>
              <a:rPr spc="20" dirty="0">
                <a:latin typeface="Calibri"/>
                <a:cs typeface="Calibri"/>
              </a:rPr>
              <a:t>of </a:t>
            </a:r>
            <a:r>
              <a:rPr spc="-13" dirty="0">
                <a:latin typeface="Calibri"/>
                <a:cs typeface="Calibri"/>
              </a:rPr>
              <a:t>continuous</a:t>
            </a:r>
            <a:r>
              <a:rPr spc="-133" dirty="0">
                <a:latin typeface="Calibri"/>
                <a:cs typeface="Calibri"/>
              </a:rPr>
              <a:t> </a:t>
            </a:r>
            <a:r>
              <a:rPr spc="-33" dirty="0">
                <a:latin typeface="Calibri"/>
                <a:cs typeface="Calibri"/>
              </a:rPr>
              <a:t>delivery.</a:t>
            </a:r>
            <a:endParaRPr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57873" y="3469437"/>
            <a:ext cx="1936159" cy="2671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0" y="2597213"/>
            <a:ext cx="5845387" cy="1663575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/>
          <a:p>
            <a:pPr marL="16933" defTabSz="1219170">
              <a:lnSpc>
                <a:spcPct val="100000"/>
              </a:lnSpc>
              <a:spcBef>
                <a:spcPts val="173"/>
              </a:spcBef>
            </a:pPr>
            <a:r>
              <a:rPr sz="5333" spc="67" dirty="0"/>
              <a:t>What is Continuous  Integration?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208" y="225171"/>
            <a:ext cx="9513993" cy="637781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73"/>
              </a:spcBef>
            </a:pPr>
            <a:r>
              <a:rPr spc="20" dirty="0"/>
              <a:t>What </a:t>
            </a:r>
            <a:r>
              <a:rPr dirty="0"/>
              <a:t>is </a:t>
            </a:r>
            <a:r>
              <a:rPr spc="20" dirty="0"/>
              <a:t>Continuous</a:t>
            </a:r>
            <a:r>
              <a:rPr spc="27" dirty="0"/>
              <a:t> </a:t>
            </a:r>
            <a:r>
              <a:rPr spc="7" dirty="0"/>
              <a:t>Integration?</a:t>
            </a:r>
          </a:p>
        </p:txBody>
      </p:sp>
      <p:sp>
        <p:nvSpPr>
          <p:cNvPr id="3" name="object 3"/>
          <p:cNvSpPr/>
          <p:nvPr/>
        </p:nvSpPr>
        <p:spPr>
          <a:xfrm>
            <a:off x="317500" y="1219200"/>
            <a:ext cx="11633200" cy="160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338661" y="1244761"/>
            <a:ext cx="11515513" cy="1476587"/>
          </a:xfrm>
          <a:custGeom>
            <a:avLst/>
            <a:gdLst/>
            <a:ahLst/>
            <a:cxnLst/>
            <a:rect l="l" t="t" r="r" b="b"/>
            <a:pathLst>
              <a:path w="8636635" h="1107439">
                <a:moveTo>
                  <a:pt x="8451488" y="0"/>
                </a:moveTo>
                <a:lnTo>
                  <a:pt x="184498" y="0"/>
                </a:lnTo>
                <a:lnTo>
                  <a:pt x="135452" y="6585"/>
                </a:lnTo>
                <a:lnTo>
                  <a:pt x="91380" y="25171"/>
                </a:lnTo>
                <a:lnTo>
                  <a:pt x="54039" y="54002"/>
                </a:lnTo>
                <a:lnTo>
                  <a:pt x="25190" y="91322"/>
                </a:lnTo>
                <a:lnTo>
                  <a:pt x="6590" y="135374"/>
                </a:lnTo>
                <a:lnTo>
                  <a:pt x="0" y="184404"/>
                </a:lnTo>
                <a:lnTo>
                  <a:pt x="0" y="922416"/>
                </a:lnTo>
                <a:lnTo>
                  <a:pt x="6590" y="971443"/>
                </a:lnTo>
                <a:lnTo>
                  <a:pt x="25190" y="1015515"/>
                </a:lnTo>
                <a:lnTo>
                  <a:pt x="54039" y="1052866"/>
                </a:lnTo>
                <a:lnTo>
                  <a:pt x="91380" y="1081731"/>
                </a:lnTo>
                <a:lnTo>
                  <a:pt x="135452" y="1100345"/>
                </a:lnTo>
                <a:lnTo>
                  <a:pt x="184498" y="1106942"/>
                </a:lnTo>
                <a:lnTo>
                  <a:pt x="8451488" y="1106942"/>
                </a:lnTo>
                <a:lnTo>
                  <a:pt x="8500558" y="1100345"/>
                </a:lnTo>
                <a:lnTo>
                  <a:pt x="8544642" y="1081731"/>
                </a:lnTo>
                <a:lnTo>
                  <a:pt x="8581984" y="1052866"/>
                </a:lnTo>
                <a:lnTo>
                  <a:pt x="8610831" y="1015515"/>
                </a:lnTo>
                <a:lnTo>
                  <a:pt x="8629426" y="971443"/>
                </a:lnTo>
                <a:lnTo>
                  <a:pt x="8636014" y="922416"/>
                </a:lnTo>
                <a:lnTo>
                  <a:pt x="8636014" y="184404"/>
                </a:lnTo>
                <a:lnTo>
                  <a:pt x="8629426" y="135374"/>
                </a:lnTo>
                <a:lnTo>
                  <a:pt x="8610831" y="91322"/>
                </a:lnTo>
                <a:lnTo>
                  <a:pt x="8581984" y="54002"/>
                </a:lnTo>
                <a:lnTo>
                  <a:pt x="8544642" y="25171"/>
                </a:lnTo>
                <a:lnTo>
                  <a:pt x="8500558" y="6585"/>
                </a:lnTo>
                <a:lnTo>
                  <a:pt x="84514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338661" y="1244761"/>
            <a:ext cx="11515513" cy="1476587"/>
          </a:xfrm>
          <a:custGeom>
            <a:avLst/>
            <a:gdLst/>
            <a:ahLst/>
            <a:cxnLst/>
            <a:rect l="l" t="t" r="r" b="b"/>
            <a:pathLst>
              <a:path w="8636635" h="1107439">
                <a:moveTo>
                  <a:pt x="0" y="184403"/>
                </a:moveTo>
                <a:lnTo>
                  <a:pt x="6590" y="135374"/>
                </a:lnTo>
                <a:lnTo>
                  <a:pt x="25190" y="91322"/>
                </a:lnTo>
                <a:lnTo>
                  <a:pt x="54039" y="54002"/>
                </a:lnTo>
                <a:lnTo>
                  <a:pt x="91380" y="25171"/>
                </a:lnTo>
                <a:lnTo>
                  <a:pt x="135452" y="6585"/>
                </a:lnTo>
                <a:lnTo>
                  <a:pt x="184498" y="0"/>
                </a:lnTo>
                <a:lnTo>
                  <a:pt x="8451488" y="0"/>
                </a:lnTo>
                <a:lnTo>
                  <a:pt x="8500557" y="6585"/>
                </a:lnTo>
                <a:lnTo>
                  <a:pt x="8544641" y="25171"/>
                </a:lnTo>
                <a:lnTo>
                  <a:pt x="8581984" y="54002"/>
                </a:lnTo>
                <a:lnTo>
                  <a:pt x="8610830" y="91322"/>
                </a:lnTo>
                <a:lnTo>
                  <a:pt x="8629425" y="135374"/>
                </a:lnTo>
                <a:lnTo>
                  <a:pt x="8636014" y="184403"/>
                </a:lnTo>
                <a:lnTo>
                  <a:pt x="8636014" y="922416"/>
                </a:lnTo>
                <a:lnTo>
                  <a:pt x="8629425" y="971443"/>
                </a:lnTo>
                <a:lnTo>
                  <a:pt x="8610830" y="1015515"/>
                </a:lnTo>
                <a:lnTo>
                  <a:pt x="8581984" y="1052866"/>
                </a:lnTo>
                <a:lnTo>
                  <a:pt x="8544641" y="1081731"/>
                </a:lnTo>
                <a:lnTo>
                  <a:pt x="8500557" y="1100345"/>
                </a:lnTo>
                <a:lnTo>
                  <a:pt x="8451488" y="1106942"/>
                </a:lnTo>
                <a:lnTo>
                  <a:pt x="184498" y="1106942"/>
                </a:lnTo>
                <a:lnTo>
                  <a:pt x="135452" y="1100345"/>
                </a:lnTo>
                <a:lnTo>
                  <a:pt x="91380" y="1081731"/>
                </a:lnTo>
                <a:lnTo>
                  <a:pt x="54039" y="1052866"/>
                </a:lnTo>
                <a:lnTo>
                  <a:pt x="25190" y="1015515"/>
                </a:lnTo>
                <a:lnTo>
                  <a:pt x="6590" y="971443"/>
                </a:lnTo>
                <a:lnTo>
                  <a:pt x="0" y="922416"/>
                </a:lnTo>
                <a:lnTo>
                  <a:pt x="0" y="18440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1129883" y="1545078"/>
            <a:ext cx="9398845" cy="8489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086" marR="6773" indent="-847" algn="ctr">
              <a:lnSpc>
                <a:spcPct val="99700"/>
              </a:lnSpc>
              <a:spcBef>
                <a:spcPts val="140"/>
              </a:spcBef>
            </a:pPr>
            <a:r>
              <a:rPr spc="-13" dirty="0">
                <a:latin typeface="Calibri"/>
                <a:cs typeface="Calibri"/>
              </a:rPr>
              <a:t>The </a:t>
            </a:r>
            <a:r>
              <a:rPr dirty="0">
                <a:latin typeface="Calibri"/>
                <a:cs typeface="Calibri"/>
              </a:rPr>
              <a:t>process </a:t>
            </a:r>
            <a:r>
              <a:rPr spc="20" dirty="0">
                <a:latin typeface="Calibri"/>
                <a:cs typeface="Calibri"/>
              </a:rPr>
              <a:t>of </a:t>
            </a:r>
            <a:r>
              <a:rPr spc="-20" dirty="0">
                <a:latin typeface="Calibri"/>
                <a:cs typeface="Calibri"/>
              </a:rPr>
              <a:t>having </a:t>
            </a:r>
            <a:r>
              <a:rPr spc="-7" dirty="0">
                <a:latin typeface="Calibri"/>
                <a:cs typeface="Calibri"/>
              </a:rPr>
              <a:t>shorter </a:t>
            </a:r>
            <a:r>
              <a:rPr dirty="0">
                <a:latin typeface="Calibri"/>
                <a:cs typeface="Calibri"/>
              </a:rPr>
              <a:t>release cycles </a:t>
            </a:r>
            <a:r>
              <a:rPr spc="-13" dirty="0">
                <a:latin typeface="Calibri"/>
                <a:cs typeface="Calibri"/>
              </a:rPr>
              <a:t>(sometimes, </a:t>
            </a:r>
            <a:r>
              <a:rPr spc="-7" dirty="0">
                <a:latin typeface="Calibri"/>
                <a:cs typeface="Calibri"/>
              </a:rPr>
              <a:t>several </a:t>
            </a:r>
            <a:r>
              <a:rPr spc="-13" dirty="0">
                <a:latin typeface="Calibri"/>
                <a:cs typeface="Calibri"/>
              </a:rPr>
              <a:t>times </a:t>
            </a:r>
            <a:r>
              <a:rPr dirty="0">
                <a:latin typeface="Calibri"/>
                <a:cs typeface="Calibri"/>
              </a:rPr>
              <a:t>a </a:t>
            </a:r>
            <a:r>
              <a:rPr spc="-20" dirty="0">
                <a:latin typeface="Calibri"/>
                <a:cs typeface="Calibri"/>
              </a:rPr>
              <a:t>day), </a:t>
            </a:r>
            <a:r>
              <a:rPr spc="13" dirty="0">
                <a:latin typeface="Calibri"/>
                <a:cs typeface="Calibri"/>
              </a:rPr>
              <a:t>i.e., </a:t>
            </a:r>
            <a:r>
              <a:rPr spc="-7" dirty="0">
                <a:latin typeface="Calibri"/>
                <a:cs typeface="Calibri"/>
              </a:rPr>
              <a:t>creating small  </a:t>
            </a:r>
            <a:r>
              <a:rPr dirty="0">
                <a:latin typeface="Calibri"/>
                <a:cs typeface="Calibri"/>
              </a:rPr>
              <a:t>features </a:t>
            </a:r>
            <a:r>
              <a:rPr spc="-7" dirty="0">
                <a:latin typeface="Calibri"/>
                <a:cs typeface="Calibri"/>
              </a:rPr>
              <a:t>and </a:t>
            </a:r>
            <a:r>
              <a:rPr spc="-20" dirty="0">
                <a:latin typeface="Calibri"/>
                <a:cs typeface="Calibri"/>
              </a:rPr>
              <a:t>integrating </a:t>
            </a:r>
            <a:r>
              <a:rPr spc="-13" dirty="0">
                <a:latin typeface="Calibri"/>
                <a:cs typeface="Calibri"/>
              </a:rPr>
              <a:t>them </a:t>
            </a:r>
            <a:r>
              <a:rPr dirty="0">
                <a:latin typeface="Calibri"/>
                <a:cs typeface="Calibri"/>
              </a:rPr>
              <a:t>to </a:t>
            </a:r>
            <a:r>
              <a:rPr spc="-20" dirty="0">
                <a:latin typeface="Calibri"/>
                <a:cs typeface="Calibri"/>
              </a:rPr>
              <a:t>the </a:t>
            </a:r>
            <a:r>
              <a:rPr dirty="0">
                <a:latin typeface="Calibri"/>
                <a:cs typeface="Calibri"/>
              </a:rPr>
              <a:t>source </a:t>
            </a:r>
            <a:r>
              <a:rPr spc="7" dirty="0">
                <a:latin typeface="Calibri"/>
                <a:cs typeface="Calibri"/>
              </a:rPr>
              <a:t>code </a:t>
            </a:r>
            <a:r>
              <a:rPr spc="-7" dirty="0">
                <a:latin typeface="Calibri"/>
                <a:cs typeface="Calibri"/>
              </a:rPr>
              <a:t>and </a:t>
            </a:r>
            <a:r>
              <a:rPr spc="-20" dirty="0">
                <a:latin typeface="Calibri"/>
                <a:cs typeface="Calibri"/>
              </a:rPr>
              <a:t>employing </a:t>
            </a:r>
            <a:r>
              <a:rPr dirty="0">
                <a:latin typeface="Calibri"/>
                <a:cs typeface="Calibri"/>
              </a:rPr>
              <a:t>automated </a:t>
            </a:r>
            <a:r>
              <a:rPr spc="-27" dirty="0">
                <a:latin typeface="Calibri"/>
                <a:cs typeface="Calibri"/>
              </a:rPr>
              <a:t>build </a:t>
            </a:r>
            <a:r>
              <a:rPr spc="-7" dirty="0">
                <a:latin typeface="Calibri"/>
                <a:cs typeface="Calibri"/>
              </a:rPr>
              <a:t>and </a:t>
            </a:r>
            <a:r>
              <a:rPr dirty="0">
                <a:latin typeface="Calibri"/>
                <a:cs typeface="Calibri"/>
              </a:rPr>
              <a:t>test processes  </a:t>
            </a:r>
            <a:r>
              <a:rPr spc="27" dirty="0">
                <a:latin typeface="Calibri"/>
                <a:cs typeface="Calibri"/>
              </a:rPr>
              <a:t>for </a:t>
            </a:r>
            <a:r>
              <a:rPr spc="-33" dirty="0">
                <a:latin typeface="Calibri"/>
                <a:cs typeface="Calibri"/>
              </a:rPr>
              <a:t>quicker </a:t>
            </a:r>
            <a:r>
              <a:rPr dirty="0">
                <a:latin typeface="Calibri"/>
                <a:cs typeface="Calibri"/>
              </a:rPr>
              <a:t>feedback </a:t>
            </a:r>
            <a:r>
              <a:rPr spc="-13" dirty="0">
                <a:latin typeface="Calibri"/>
                <a:cs typeface="Calibri"/>
              </a:rPr>
              <a:t>is </a:t>
            </a:r>
            <a:r>
              <a:rPr dirty="0">
                <a:latin typeface="Calibri"/>
                <a:cs typeface="Calibri"/>
              </a:rPr>
              <a:t>called </a:t>
            </a:r>
            <a:r>
              <a:rPr spc="-7" dirty="0">
                <a:latin typeface="Calibri"/>
                <a:cs typeface="Calibri"/>
              </a:rPr>
              <a:t>Continuous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7" dirty="0">
                <a:latin typeface="Calibri"/>
                <a:cs typeface="Calibri"/>
              </a:rPr>
              <a:t>Integration.</a:t>
            </a:r>
            <a:endParaRPr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89200" y="2921000"/>
            <a:ext cx="6730979" cy="345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2519855" y="2940812"/>
            <a:ext cx="6602307" cy="3341793"/>
          </a:xfrm>
          <a:custGeom>
            <a:avLst/>
            <a:gdLst/>
            <a:ahLst/>
            <a:cxnLst/>
            <a:rect l="l" t="t" r="r" b="b"/>
            <a:pathLst>
              <a:path w="4951730" h="2506345">
                <a:moveTo>
                  <a:pt x="4533647" y="0"/>
                </a:moveTo>
                <a:lnTo>
                  <a:pt x="417694" y="0"/>
                </a:lnTo>
                <a:lnTo>
                  <a:pt x="368970" y="2811"/>
                </a:lnTo>
                <a:lnTo>
                  <a:pt x="321899" y="11034"/>
                </a:lnTo>
                <a:lnTo>
                  <a:pt x="276796" y="24357"/>
                </a:lnTo>
                <a:lnTo>
                  <a:pt x="233973" y="42466"/>
                </a:lnTo>
                <a:lnTo>
                  <a:pt x="193743" y="65046"/>
                </a:lnTo>
                <a:lnTo>
                  <a:pt x="156419" y="91783"/>
                </a:lnTo>
                <a:lnTo>
                  <a:pt x="122314" y="122365"/>
                </a:lnTo>
                <a:lnTo>
                  <a:pt x="91741" y="156476"/>
                </a:lnTo>
                <a:lnTo>
                  <a:pt x="65013" y="193804"/>
                </a:lnTo>
                <a:lnTo>
                  <a:pt x="42443" y="234035"/>
                </a:lnTo>
                <a:lnTo>
                  <a:pt x="24343" y="276854"/>
                </a:lnTo>
                <a:lnTo>
                  <a:pt x="11028" y="321948"/>
                </a:lnTo>
                <a:lnTo>
                  <a:pt x="2809" y="369004"/>
                </a:lnTo>
                <a:lnTo>
                  <a:pt x="0" y="417707"/>
                </a:lnTo>
                <a:lnTo>
                  <a:pt x="0" y="2088261"/>
                </a:lnTo>
                <a:lnTo>
                  <a:pt x="2809" y="2136970"/>
                </a:lnTo>
                <a:lnTo>
                  <a:pt x="11028" y="2184028"/>
                </a:lnTo>
                <a:lnTo>
                  <a:pt x="24343" y="2229122"/>
                </a:lnTo>
                <a:lnTo>
                  <a:pt x="42443" y="2271939"/>
                </a:lnTo>
                <a:lnTo>
                  <a:pt x="65013" y="2312165"/>
                </a:lnTo>
                <a:lnTo>
                  <a:pt x="91741" y="2349487"/>
                </a:lnTo>
                <a:lnTo>
                  <a:pt x="122314" y="2383592"/>
                </a:lnTo>
                <a:lnTo>
                  <a:pt x="156419" y="2414166"/>
                </a:lnTo>
                <a:lnTo>
                  <a:pt x="193743" y="2440896"/>
                </a:lnTo>
                <a:lnTo>
                  <a:pt x="233973" y="2463469"/>
                </a:lnTo>
                <a:lnTo>
                  <a:pt x="276796" y="2481571"/>
                </a:lnTo>
                <a:lnTo>
                  <a:pt x="321899" y="2494889"/>
                </a:lnTo>
                <a:lnTo>
                  <a:pt x="368970" y="2503109"/>
                </a:lnTo>
                <a:lnTo>
                  <a:pt x="417694" y="2505919"/>
                </a:lnTo>
                <a:lnTo>
                  <a:pt x="4533647" y="2505919"/>
                </a:lnTo>
                <a:lnTo>
                  <a:pt x="4582349" y="2503109"/>
                </a:lnTo>
                <a:lnTo>
                  <a:pt x="4629400" y="2494889"/>
                </a:lnTo>
                <a:lnTo>
                  <a:pt x="4674486" y="2481571"/>
                </a:lnTo>
                <a:lnTo>
                  <a:pt x="4717295" y="2463469"/>
                </a:lnTo>
                <a:lnTo>
                  <a:pt x="4757514" y="2440896"/>
                </a:lnTo>
                <a:lnTo>
                  <a:pt x="4794828" y="2414166"/>
                </a:lnTo>
                <a:lnTo>
                  <a:pt x="4828925" y="2383592"/>
                </a:lnTo>
                <a:lnTo>
                  <a:pt x="4859493" y="2349487"/>
                </a:lnTo>
                <a:lnTo>
                  <a:pt x="4886216" y="2312165"/>
                </a:lnTo>
                <a:lnTo>
                  <a:pt x="4908783" y="2271939"/>
                </a:lnTo>
                <a:lnTo>
                  <a:pt x="4926881" y="2229122"/>
                </a:lnTo>
                <a:lnTo>
                  <a:pt x="4940195" y="2184028"/>
                </a:lnTo>
                <a:lnTo>
                  <a:pt x="4948414" y="2136970"/>
                </a:lnTo>
                <a:lnTo>
                  <a:pt x="4951223" y="2088261"/>
                </a:lnTo>
                <a:lnTo>
                  <a:pt x="4951223" y="417707"/>
                </a:lnTo>
                <a:lnTo>
                  <a:pt x="4948414" y="369004"/>
                </a:lnTo>
                <a:lnTo>
                  <a:pt x="4940195" y="321948"/>
                </a:lnTo>
                <a:lnTo>
                  <a:pt x="4926881" y="276854"/>
                </a:lnTo>
                <a:lnTo>
                  <a:pt x="4908783" y="234035"/>
                </a:lnTo>
                <a:lnTo>
                  <a:pt x="4886216" y="193804"/>
                </a:lnTo>
                <a:lnTo>
                  <a:pt x="4859493" y="156476"/>
                </a:lnTo>
                <a:lnTo>
                  <a:pt x="4828925" y="122365"/>
                </a:lnTo>
                <a:lnTo>
                  <a:pt x="4794828" y="91783"/>
                </a:lnTo>
                <a:lnTo>
                  <a:pt x="4757514" y="65046"/>
                </a:lnTo>
                <a:lnTo>
                  <a:pt x="4717295" y="42466"/>
                </a:lnTo>
                <a:lnTo>
                  <a:pt x="4674486" y="24357"/>
                </a:lnTo>
                <a:lnTo>
                  <a:pt x="4629400" y="11034"/>
                </a:lnTo>
                <a:lnTo>
                  <a:pt x="4582349" y="2811"/>
                </a:lnTo>
                <a:lnTo>
                  <a:pt x="45336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2519855" y="2940812"/>
            <a:ext cx="6602307" cy="3341793"/>
          </a:xfrm>
          <a:custGeom>
            <a:avLst/>
            <a:gdLst/>
            <a:ahLst/>
            <a:cxnLst/>
            <a:rect l="l" t="t" r="r" b="b"/>
            <a:pathLst>
              <a:path w="4951730" h="2506345">
                <a:moveTo>
                  <a:pt x="0" y="417707"/>
                </a:moveTo>
                <a:lnTo>
                  <a:pt x="2809" y="369004"/>
                </a:lnTo>
                <a:lnTo>
                  <a:pt x="11028" y="321948"/>
                </a:lnTo>
                <a:lnTo>
                  <a:pt x="24343" y="276854"/>
                </a:lnTo>
                <a:lnTo>
                  <a:pt x="42443" y="234035"/>
                </a:lnTo>
                <a:lnTo>
                  <a:pt x="65013" y="193804"/>
                </a:lnTo>
                <a:lnTo>
                  <a:pt x="91741" y="156476"/>
                </a:lnTo>
                <a:lnTo>
                  <a:pt x="122314" y="122365"/>
                </a:lnTo>
                <a:lnTo>
                  <a:pt x="156419" y="91783"/>
                </a:lnTo>
                <a:lnTo>
                  <a:pt x="193743" y="65046"/>
                </a:lnTo>
                <a:lnTo>
                  <a:pt x="233973" y="42466"/>
                </a:lnTo>
                <a:lnTo>
                  <a:pt x="276796" y="24357"/>
                </a:lnTo>
                <a:lnTo>
                  <a:pt x="321899" y="11034"/>
                </a:lnTo>
                <a:lnTo>
                  <a:pt x="368970" y="2811"/>
                </a:lnTo>
                <a:lnTo>
                  <a:pt x="417694" y="0"/>
                </a:lnTo>
                <a:lnTo>
                  <a:pt x="4533646" y="0"/>
                </a:lnTo>
                <a:lnTo>
                  <a:pt x="4582349" y="2811"/>
                </a:lnTo>
                <a:lnTo>
                  <a:pt x="4629399" y="11034"/>
                </a:lnTo>
                <a:lnTo>
                  <a:pt x="4674486" y="24357"/>
                </a:lnTo>
                <a:lnTo>
                  <a:pt x="4717295" y="42466"/>
                </a:lnTo>
                <a:lnTo>
                  <a:pt x="4757513" y="65046"/>
                </a:lnTo>
                <a:lnTo>
                  <a:pt x="4794828" y="91783"/>
                </a:lnTo>
                <a:lnTo>
                  <a:pt x="4828925" y="122365"/>
                </a:lnTo>
                <a:lnTo>
                  <a:pt x="4859492" y="156476"/>
                </a:lnTo>
                <a:lnTo>
                  <a:pt x="4886216" y="193804"/>
                </a:lnTo>
                <a:lnTo>
                  <a:pt x="4908783" y="234035"/>
                </a:lnTo>
                <a:lnTo>
                  <a:pt x="4926881" y="276854"/>
                </a:lnTo>
                <a:lnTo>
                  <a:pt x="4940195" y="321948"/>
                </a:lnTo>
                <a:lnTo>
                  <a:pt x="4948413" y="369004"/>
                </a:lnTo>
                <a:lnTo>
                  <a:pt x="4951222" y="417707"/>
                </a:lnTo>
                <a:lnTo>
                  <a:pt x="4951222" y="2088260"/>
                </a:lnTo>
                <a:lnTo>
                  <a:pt x="4948413" y="2136969"/>
                </a:lnTo>
                <a:lnTo>
                  <a:pt x="4940195" y="2184028"/>
                </a:lnTo>
                <a:lnTo>
                  <a:pt x="4926881" y="2229122"/>
                </a:lnTo>
                <a:lnTo>
                  <a:pt x="4908783" y="2271939"/>
                </a:lnTo>
                <a:lnTo>
                  <a:pt x="4886216" y="2312165"/>
                </a:lnTo>
                <a:lnTo>
                  <a:pt x="4859492" y="2349487"/>
                </a:lnTo>
                <a:lnTo>
                  <a:pt x="4828925" y="2383592"/>
                </a:lnTo>
                <a:lnTo>
                  <a:pt x="4794828" y="2414166"/>
                </a:lnTo>
                <a:lnTo>
                  <a:pt x="4757513" y="2440896"/>
                </a:lnTo>
                <a:lnTo>
                  <a:pt x="4717295" y="2463469"/>
                </a:lnTo>
                <a:lnTo>
                  <a:pt x="4674486" y="2481571"/>
                </a:lnTo>
                <a:lnTo>
                  <a:pt x="4629399" y="2494888"/>
                </a:lnTo>
                <a:lnTo>
                  <a:pt x="4582349" y="2503109"/>
                </a:lnTo>
                <a:lnTo>
                  <a:pt x="4533646" y="2505919"/>
                </a:lnTo>
                <a:lnTo>
                  <a:pt x="417694" y="2505919"/>
                </a:lnTo>
                <a:lnTo>
                  <a:pt x="368970" y="2503109"/>
                </a:lnTo>
                <a:lnTo>
                  <a:pt x="321899" y="2494888"/>
                </a:lnTo>
                <a:lnTo>
                  <a:pt x="276796" y="2481571"/>
                </a:lnTo>
                <a:lnTo>
                  <a:pt x="233973" y="2463469"/>
                </a:lnTo>
                <a:lnTo>
                  <a:pt x="193743" y="2440896"/>
                </a:lnTo>
                <a:lnTo>
                  <a:pt x="156419" y="2414166"/>
                </a:lnTo>
                <a:lnTo>
                  <a:pt x="122314" y="2383592"/>
                </a:lnTo>
                <a:lnTo>
                  <a:pt x="91741" y="2349487"/>
                </a:lnTo>
                <a:lnTo>
                  <a:pt x="65013" y="2312165"/>
                </a:lnTo>
                <a:lnTo>
                  <a:pt x="42443" y="2271939"/>
                </a:lnTo>
                <a:lnTo>
                  <a:pt x="24343" y="2229122"/>
                </a:lnTo>
                <a:lnTo>
                  <a:pt x="11028" y="2184028"/>
                </a:lnTo>
                <a:lnTo>
                  <a:pt x="2809" y="2136969"/>
                </a:lnTo>
                <a:lnTo>
                  <a:pt x="0" y="2088260"/>
                </a:lnTo>
                <a:lnTo>
                  <a:pt x="0" y="417707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3606801" y="3200400"/>
            <a:ext cx="927100" cy="965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3664883" y="3252337"/>
            <a:ext cx="745877" cy="7833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 txBox="1"/>
          <p:nvPr/>
        </p:nvSpPr>
        <p:spPr>
          <a:xfrm>
            <a:off x="3581741" y="4092785"/>
            <a:ext cx="755227" cy="216363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267" b="1" spc="20" dirty="0">
                <a:solidFill>
                  <a:srgbClr val="1B577B"/>
                </a:solidFill>
                <a:latin typeface="Calibri"/>
                <a:cs typeface="Calibri"/>
              </a:rPr>
              <a:t>Developer</a:t>
            </a:r>
            <a:endParaRPr sz="1267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45001" y="3568700"/>
            <a:ext cx="927100" cy="406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4498686" y="3674363"/>
            <a:ext cx="629073" cy="114300"/>
          </a:xfrm>
          <a:custGeom>
            <a:avLst/>
            <a:gdLst/>
            <a:ahLst/>
            <a:cxnLst/>
            <a:rect l="l" t="t" r="r" b="b"/>
            <a:pathLst>
              <a:path w="471804" h="85725">
                <a:moveTo>
                  <a:pt x="385572" y="0"/>
                </a:moveTo>
                <a:lnTo>
                  <a:pt x="385572" y="85725"/>
                </a:lnTo>
                <a:lnTo>
                  <a:pt x="442791" y="57150"/>
                </a:lnTo>
                <a:lnTo>
                  <a:pt x="399800" y="57150"/>
                </a:lnTo>
                <a:lnTo>
                  <a:pt x="399800" y="28575"/>
                </a:lnTo>
                <a:lnTo>
                  <a:pt x="442632" y="28575"/>
                </a:lnTo>
                <a:lnTo>
                  <a:pt x="385572" y="0"/>
                </a:lnTo>
                <a:close/>
              </a:path>
              <a:path w="471804" h="85725">
                <a:moveTo>
                  <a:pt x="385572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385572" y="57150"/>
                </a:lnTo>
                <a:lnTo>
                  <a:pt x="385572" y="28575"/>
                </a:lnTo>
                <a:close/>
              </a:path>
              <a:path w="471804" h="85725">
                <a:moveTo>
                  <a:pt x="442632" y="28575"/>
                </a:moveTo>
                <a:lnTo>
                  <a:pt x="399800" y="28575"/>
                </a:lnTo>
                <a:lnTo>
                  <a:pt x="399800" y="57150"/>
                </a:lnTo>
                <a:lnTo>
                  <a:pt x="442791" y="57150"/>
                </a:lnTo>
                <a:lnTo>
                  <a:pt x="471281" y="42921"/>
                </a:lnTo>
                <a:lnTo>
                  <a:pt x="442632" y="28575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5207000" y="3365500"/>
            <a:ext cx="762000" cy="787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5259140" y="3419921"/>
            <a:ext cx="579205" cy="6083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5854721" y="3581401"/>
            <a:ext cx="850900" cy="419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5913120" y="3697398"/>
            <a:ext cx="557107" cy="114300"/>
          </a:xfrm>
          <a:custGeom>
            <a:avLst/>
            <a:gdLst/>
            <a:ahLst/>
            <a:cxnLst/>
            <a:rect l="l" t="t" r="r" b="b"/>
            <a:pathLst>
              <a:path w="417829" h="85725">
                <a:moveTo>
                  <a:pt x="332110" y="0"/>
                </a:moveTo>
                <a:lnTo>
                  <a:pt x="332110" y="85725"/>
                </a:lnTo>
                <a:lnTo>
                  <a:pt x="389154" y="57150"/>
                </a:lnTo>
                <a:lnTo>
                  <a:pt x="346460" y="57150"/>
                </a:lnTo>
                <a:lnTo>
                  <a:pt x="346460" y="28575"/>
                </a:lnTo>
                <a:lnTo>
                  <a:pt x="389345" y="28575"/>
                </a:lnTo>
                <a:lnTo>
                  <a:pt x="332110" y="0"/>
                </a:lnTo>
                <a:close/>
              </a:path>
              <a:path w="417829" h="85725">
                <a:moveTo>
                  <a:pt x="332110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332110" y="57150"/>
                </a:lnTo>
                <a:lnTo>
                  <a:pt x="332110" y="28575"/>
                </a:lnTo>
                <a:close/>
              </a:path>
              <a:path w="417829" h="85725">
                <a:moveTo>
                  <a:pt x="389345" y="28575"/>
                </a:moveTo>
                <a:lnTo>
                  <a:pt x="346460" y="28575"/>
                </a:lnTo>
                <a:lnTo>
                  <a:pt x="346460" y="57150"/>
                </a:lnTo>
                <a:lnTo>
                  <a:pt x="389154" y="57150"/>
                </a:lnTo>
                <a:lnTo>
                  <a:pt x="417819" y="42790"/>
                </a:lnTo>
                <a:lnTo>
                  <a:pt x="389345" y="28575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 txBox="1"/>
          <p:nvPr/>
        </p:nvSpPr>
        <p:spPr>
          <a:xfrm>
            <a:off x="7461341" y="3616872"/>
            <a:ext cx="823807" cy="415712"/>
          </a:xfrm>
          <a:prstGeom prst="rect">
            <a:avLst/>
          </a:prstGeom>
        </p:spPr>
        <p:txBody>
          <a:bodyPr vert="horz" wrap="square" lIns="0" tIns="11007" rIns="0" bIns="0" rtlCol="0">
            <a:spAutoFit/>
          </a:bodyPr>
          <a:lstStyle/>
          <a:p>
            <a:pPr marL="29633" marR="6773" indent="-12700">
              <a:lnSpc>
                <a:spcPct val="105500"/>
              </a:lnSpc>
              <a:spcBef>
                <a:spcPts val="87"/>
              </a:spcBef>
            </a:pPr>
            <a:r>
              <a:rPr sz="1267" b="1" spc="20" dirty="0">
                <a:solidFill>
                  <a:srgbClr val="1B577B"/>
                </a:solidFill>
                <a:latin typeface="Calibri"/>
                <a:cs typeface="Calibri"/>
              </a:rPr>
              <a:t>C</a:t>
            </a:r>
            <a:r>
              <a:rPr sz="1267" b="1" spc="13" dirty="0">
                <a:solidFill>
                  <a:srgbClr val="1B577B"/>
                </a:solidFill>
                <a:latin typeface="Calibri"/>
                <a:cs typeface="Calibri"/>
              </a:rPr>
              <a:t>on</a:t>
            </a:r>
            <a:r>
              <a:rPr sz="1267" b="1" spc="47" dirty="0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sz="1267" b="1" spc="-20" dirty="0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sz="1267" b="1" spc="13" dirty="0">
                <a:solidFill>
                  <a:srgbClr val="1B577B"/>
                </a:solidFill>
                <a:latin typeface="Calibri"/>
                <a:cs typeface="Calibri"/>
              </a:rPr>
              <a:t>nuous </a:t>
            </a:r>
            <a:r>
              <a:rPr sz="1267" spc="7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1267" b="1" spc="-47" dirty="0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sz="1267" b="1" spc="13" dirty="0">
                <a:solidFill>
                  <a:srgbClr val="1B577B"/>
                </a:solidFill>
                <a:latin typeface="Calibri"/>
                <a:cs typeface="Calibri"/>
              </a:rPr>
              <a:t>n</a:t>
            </a:r>
            <a:r>
              <a:rPr sz="1267" b="1" spc="53" dirty="0">
                <a:solidFill>
                  <a:srgbClr val="1B577B"/>
                </a:solidFill>
                <a:latin typeface="Calibri"/>
                <a:cs typeface="Calibri"/>
              </a:rPr>
              <a:t>te</a:t>
            </a:r>
            <a:r>
              <a:rPr sz="1267" b="1" spc="-7" dirty="0">
                <a:solidFill>
                  <a:srgbClr val="1B577B"/>
                </a:solidFill>
                <a:latin typeface="Calibri"/>
                <a:cs typeface="Calibri"/>
              </a:rPr>
              <a:t>g</a:t>
            </a:r>
            <a:r>
              <a:rPr sz="1267" b="1" spc="40" dirty="0">
                <a:solidFill>
                  <a:srgbClr val="1B577B"/>
                </a:solidFill>
                <a:latin typeface="Calibri"/>
                <a:cs typeface="Calibri"/>
              </a:rPr>
              <a:t>r</a:t>
            </a:r>
            <a:r>
              <a:rPr sz="1267" b="1" spc="-33" dirty="0">
                <a:solidFill>
                  <a:srgbClr val="1B577B"/>
                </a:solidFill>
                <a:latin typeface="Calibri"/>
                <a:cs typeface="Calibri"/>
              </a:rPr>
              <a:t>a</a:t>
            </a:r>
            <a:r>
              <a:rPr sz="1267" b="1" spc="53" dirty="0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sz="1267" b="1" spc="-20" dirty="0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sz="1267" b="1" spc="13" dirty="0">
                <a:solidFill>
                  <a:srgbClr val="1B577B"/>
                </a:solidFill>
                <a:latin typeface="Calibri"/>
                <a:cs typeface="Calibri"/>
              </a:rPr>
              <a:t>on</a:t>
            </a:r>
            <a:endParaRPr sz="1267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664201" y="4546601"/>
            <a:ext cx="927100" cy="1079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5719918" y="4599196"/>
            <a:ext cx="749519" cy="9005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 txBox="1"/>
          <p:nvPr/>
        </p:nvSpPr>
        <p:spPr>
          <a:xfrm>
            <a:off x="5819991" y="5475392"/>
            <a:ext cx="531707" cy="415712"/>
          </a:xfrm>
          <a:prstGeom prst="rect">
            <a:avLst/>
          </a:prstGeom>
        </p:spPr>
        <p:txBody>
          <a:bodyPr vert="horz" wrap="square" lIns="0" tIns="11007" rIns="0" bIns="0" rtlCol="0">
            <a:spAutoFit/>
          </a:bodyPr>
          <a:lstStyle/>
          <a:p>
            <a:pPr marL="16933" marR="6773">
              <a:lnSpc>
                <a:spcPct val="105500"/>
              </a:lnSpc>
              <a:spcBef>
                <a:spcPts val="87"/>
              </a:spcBef>
            </a:pPr>
            <a:r>
              <a:rPr sz="1267" b="1" spc="-33" dirty="0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sz="1267" b="1" spc="53" dirty="0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sz="1267" b="1" spc="-7" dirty="0">
                <a:solidFill>
                  <a:srgbClr val="1B577B"/>
                </a:solidFill>
                <a:latin typeface="Calibri"/>
                <a:cs typeface="Calibri"/>
              </a:rPr>
              <a:t>s</a:t>
            </a:r>
            <a:r>
              <a:rPr sz="1267" b="1" spc="53" dirty="0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sz="1267" b="1" spc="-20" dirty="0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sz="1267" b="1" spc="13" dirty="0">
                <a:solidFill>
                  <a:srgbClr val="1B577B"/>
                </a:solidFill>
                <a:latin typeface="Calibri"/>
                <a:cs typeface="Calibri"/>
              </a:rPr>
              <a:t>ng </a:t>
            </a:r>
            <a:r>
              <a:rPr sz="1267" spc="7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1267" b="1" spc="27" dirty="0">
                <a:solidFill>
                  <a:srgbClr val="1B577B"/>
                </a:solidFill>
                <a:latin typeface="Calibri"/>
                <a:cs typeface="Calibri"/>
              </a:rPr>
              <a:t>Server</a:t>
            </a:r>
            <a:endParaRPr sz="1267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731001" y="3479801"/>
            <a:ext cx="622300" cy="6477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6783508" y="3534936"/>
            <a:ext cx="451001" cy="4736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7239000" y="4051301"/>
            <a:ext cx="812800" cy="7493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7294189" y="4099559"/>
            <a:ext cx="513080" cy="459740"/>
          </a:xfrm>
          <a:custGeom>
            <a:avLst/>
            <a:gdLst/>
            <a:ahLst/>
            <a:cxnLst/>
            <a:rect l="l" t="t" r="r" b="b"/>
            <a:pathLst>
              <a:path w="384810" h="344804">
                <a:moveTo>
                  <a:pt x="310739" y="298066"/>
                </a:moveTo>
                <a:lnTo>
                  <a:pt x="291724" y="319409"/>
                </a:lnTo>
                <a:lnTo>
                  <a:pt x="384322" y="344424"/>
                </a:lnTo>
                <a:lnTo>
                  <a:pt x="369608" y="307598"/>
                </a:lnTo>
                <a:lnTo>
                  <a:pt x="321442" y="307598"/>
                </a:lnTo>
                <a:lnTo>
                  <a:pt x="310739" y="298066"/>
                </a:lnTo>
                <a:close/>
              </a:path>
              <a:path w="384810" h="344804">
                <a:moveTo>
                  <a:pt x="329766" y="276710"/>
                </a:moveTo>
                <a:lnTo>
                  <a:pt x="310739" y="298066"/>
                </a:lnTo>
                <a:lnTo>
                  <a:pt x="321442" y="307598"/>
                </a:lnTo>
                <a:lnTo>
                  <a:pt x="340492" y="286262"/>
                </a:lnTo>
                <a:lnTo>
                  <a:pt x="329766" y="276710"/>
                </a:lnTo>
                <a:close/>
              </a:path>
              <a:path w="384810" h="344804">
                <a:moveTo>
                  <a:pt x="348752" y="255401"/>
                </a:moveTo>
                <a:lnTo>
                  <a:pt x="329766" y="276710"/>
                </a:lnTo>
                <a:lnTo>
                  <a:pt x="340492" y="286262"/>
                </a:lnTo>
                <a:lnTo>
                  <a:pt x="321442" y="307598"/>
                </a:lnTo>
                <a:lnTo>
                  <a:pt x="369608" y="307598"/>
                </a:lnTo>
                <a:lnTo>
                  <a:pt x="348752" y="255401"/>
                </a:lnTo>
                <a:close/>
              </a:path>
              <a:path w="384810" h="344804">
                <a:moveTo>
                  <a:pt x="19050" y="0"/>
                </a:moveTo>
                <a:lnTo>
                  <a:pt x="0" y="21336"/>
                </a:lnTo>
                <a:lnTo>
                  <a:pt x="310739" y="298066"/>
                </a:lnTo>
                <a:lnTo>
                  <a:pt x="329766" y="276710"/>
                </a:lnTo>
                <a:lnTo>
                  <a:pt x="19050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7645401" y="4546601"/>
            <a:ext cx="927100" cy="10795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7698923" y="4599582"/>
            <a:ext cx="749519" cy="90012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 txBox="1"/>
          <p:nvPr/>
        </p:nvSpPr>
        <p:spPr>
          <a:xfrm>
            <a:off x="7675378" y="5468614"/>
            <a:ext cx="796713" cy="415712"/>
          </a:xfrm>
          <a:prstGeom prst="rect">
            <a:avLst/>
          </a:prstGeom>
        </p:spPr>
        <p:txBody>
          <a:bodyPr vert="horz" wrap="square" lIns="0" tIns="11007" rIns="0" bIns="0" rtlCol="0">
            <a:spAutoFit/>
          </a:bodyPr>
          <a:lstStyle/>
          <a:p>
            <a:pPr marL="169329" marR="6773" indent="-152396">
              <a:lnSpc>
                <a:spcPct val="105500"/>
              </a:lnSpc>
              <a:spcBef>
                <a:spcPts val="87"/>
              </a:spcBef>
            </a:pPr>
            <a:r>
              <a:rPr sz="1267" b="1" spc="13" dirty="0">
                <a:solidFill>
                  <a:srgbClr val="1B577B"/>
                </a:solidFill>
                <a:latin typeface="Calibri"/>
                <a:cs typeface="Calibri"/>
              </a:rPr>
              <a:t>P</a:t>
            </a:r>
            <a:r>
              <a:rPr sz="1267" b="1" spc="40" dirty="0">
                <a:solidFill>
                  <a:srgbClr val="1B577B"/>
                </a:solidFill>
                <a:latin typeface="Calibri"/>
                <a:cs typeface="Calibri"/>
              </a:rPr>
              <a:t>r</a:t>
            </a:r>
            <a:r>
              <a:rPr sz="1267" b="1" spc="13" dirty="0">
                <a:solidFill>
                  <a:srgbClr val="1B577B"/>
                </a:solidFill>
                <a:latin typeface="Calibri"/>
                <a:cs typeface="Calibri"/>
              </a:rPr>
              <a:t>odu</a:t>
            </a:r>
            <a:r>
              <a:rPr sz="1267" b="1" spc="-33" dirty="0">
                <a:solidFill>
                  <a:srgbClr val="1B577B"/>
                </a:solidFill>
                <a:latin typeface="Calibri"/>
                <a:cs typeface="Calibri"/>
              </a:rPr>
              <a:t>c</a:t>
            </a:r>
            <a:r>
              <a:rPr sz="1267" b="1" spc="53" dirty="0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sz="1267" b="1" spc="-20" dirty="0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sz="1267" b="1" spc="13" dirty="0">
                <a:solidFill>
                  <a:srgbClr val="1B577B"/>
                </a:solidFill>
                <a:latin typeface="Calibri"/>
                <a:cs typeface="Calibri"/>
              </a:rPr>
              <a:t>on </a:t>
            </a:r>
            <a:r>
              <a:rPr sz="1267" spc="7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1267" b="1" spc="27" dirty="0">
                <a:solidFill>
                  <a:srgbClr val="1B577B"/>
                </a:solidFill>
                <a:latin typeface="Calibri"/>
                <a:cs typeface="Calibri"/>
              </a:rPr>
              <a:t>Server</a:t>
            </a:r>
            <a:endParaRPr sz="1267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58745" y="4067468"/>
            <a:ext cx="569807" cy="617050"/>
          </a:xfrm>
          <a:prstGeom prst="rect">
            <a:avLst/>
          </a:prstGeom>
        </p:spPr>
        <p:txBody>
          <a:bodyPr vert="horz" wrap="square" lIns="0" tIns="11007" rIns="0" bIns="0" rtlCol="0">
            <a:spAutoFit/>
          </a:bodyPr>
          <a:lstStyle/>
          <a:p>
            <a:pPr marL="29633" marR="6773" indent="-12700" algn="just">
              <a:lnSpc>
                <a:spcPct val="105300"/>
              </a:lnSpc>
              <a:spcBef>
                <a:spcPts val="87"/>
              </a:spcBef>
            </a:pPr>
            <a:r>
              <a:rPr sz="1267" b="1" spc="47" dirty="0">
                <a:solidFill>
                  <a:srgbClr val="1B577B"/>
                </a:solidFill>
                <a:latin typeface="Calibri"/>
                <a:cs typeface="Calibri"/>
              </a:rPr>
              <a:t>V</a:t>
            </a:r>
            <a:r>
              <a:rPr sz="1267" b="1" spc="53" dirty="0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sz="1267" b="1" spc="40" dirty="0">
                <a:solidFill>
                  <a:srgbClr val="1B577B"/>
                </a:solidFill>
                <a:latin typeface="Calibri"/>
                <a:cs typeface="Calibri"/>
              </a:rPr>
              <a:t>r</a:t>
            </a:r>
            <a:r>
              <a:rPr sz="1267" b="1" spc="-7" dirty="0">
                <a:solidFill>
                  <a:srgbClr val="1B577B"/>
                </a:solidFill>
                <a:latin typeface="Calibri"/>
                <a:cs typeface="Calibri"/>
              </a:rPr>
              <a:t>s</a:t>
            </a:r>
            <a:r>
              <a:rPr sz="1267" b="1" spc="-20" dirty="0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sz="1267" b="1" spc="13" dirty="0">
                <a:solidFill>
                  <a:srgbClr val="1B577B"/>
                </a:solidFill>
                <a:latin typeface="Calibri"/>
                <a:cs typeface="Calibri"/>
              </a:rPr>
              <a:t>on </a:t>
            </a:r>
            <a:r>
              <a:rPr sz="1267" spc="7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1267" b="1" spc="20" dirty="0">
                <a:solidFill>
                  <a:srgbClr val="1B577B"/>
                </a:solidFill>
                <a:latin typeface="Calibri"/>
                <a:cs typeface="Calibri"/>
              </a:rPr>
              <a:t>C</a:t>
            </a:r>
            <a:r>
              <a:rPr sz="1267" b="1" spc="13" dirty="0">
                <a:solidFill>
                  <a:srgbClr val="1B577B"/>
                </a:solidFill>
                <a:latin typeface="Calibri"/>
                <a:cs typeface="Calibri"/>
              </a:rPr>
              <a:t>on</a:t>
            </a:r>
            <a:r>
              <a:rPr sz="1267" b="1" spc="47" dirty="0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sz="1267" b="1" spc="40" dirty="0">
                <a:solidFill>
                  <a:srgbClr val="1B577B"/>
                </a:solidFill>
                <a:latin typeface="Calibri"/>
                <a:cs typeface="Calibri"/>
              </a:rPr>
              <a:t>r</a:t>
            </a:r>
            <a:r>
              <a:rPr sz="1267" b="1" spc="7" dirty="0">
                <a:solidFill>
                  <a:srgbClr val="1B577B"/>
                </a:solidFill>
                <a:latin typeface="Calibri"/>
                <a:cs typeface="Calibri"/>
              </a:rPr>
              <a:t>ol </a:t>
            </a:r>
            <a:r>
              <a:rPr sz="1267" spc="7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1267" b="1" spc="20" dirty="0">
                <a:solidFill>
                  <a:srgbClr val="1B577B"/>
                </a:solidFill>
                <a:latin typeface="Calibri"/>
                <a:cs typeface="Calibri"/>
              </a:rPr>
              <a:t>System</a:t>
            </a:r>
            <a:endParaRPr sz="1267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159521" y="4051301"/>
            <a:ext cx="749300" cy="7747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2"/>
          <p:cNvSpPr/>
          <p:nvPr/>
        </p:nvSpPr>
        <p:spPr>
          <a:xfrm>
            <a:off x="6322243" y="4099227"/>
            <a:ext cx="460587" cy="488527"/>
          </a:xfrm>
          <a:custGeom>
            <a:avLst/>
            <a:gdLst/>
            <a:ahLst/>
            <a:cxnLst/>
            <a:rect l="l" t="t" r="r" b="b"/>
            <a:pathLst>
              <a:path w="345439" h="366395">
                <a:moveTo>
                  <a:pt x="27432" y="274320"/>
                </a:moveTo>
                <a:lnTo>
                  <a:pt x="0" y="366141"/>
                </a:lnTo>
                <a:lnTo>
                  <a:pt x="89916" y="332994"/>
                </a:lnTo>
                <a:lnTo>
                  <a:pt x="80178" y="323850"/>
                </a:lnTo>
                <a:lnTo>
                  <a:pt x="59314" y="323850"/>
                </a:lnTo>
                <a:lnTo>
                  <a:pt x="38465" y="304287"/>
                </a:lnTo>
                <a:lnTo>
                  <a:pt x="48247" y="293866"/>
                </a:lnTo>
                <a:lnTo>
                  <a:pt x="27432" y="274320"/>
                </a:lnTo>
                <a:close/>
              </a:path>
              <a:path w="345439" h="366395">
                <a:moveTo>
                  <a:pt x="48247" y="293866"/>
                </a:moveTo>
                <a:lnTo>
                  <a:pt x="38465" y="304287"/>
                </a:lnTo>
                <a:lnTo>
                  <a:pt x="59314" y="323850"/>
                </a:lnTo>
                <a:lnTo>
                  <a:pt x="69088" y="313436"/>
                </a:lnTo>
                <a:lnTo>
                  <a:pt x="48247" y="293866"/>
                </a:lnTo>
                <a:close/>
              </a:path>
              <a:path w="345439" h="366395">
                <a:moveTo>
                  <a:pt x="69088" y="313436"/>
                </a:moveTo>
                <a:lnTo>
                  <a:pt x="59314" y="323850"/>
                </a:lnTo>
                <a:lnTo>
                  <a:pt x="80178" y="323850"/>
                </a:lnTo>
                <a:lnTo>
                  <a:pt x="69088" y="313436"/>
                </a:lnTo>
                <a:close/>
              </a:path>
              <a:path w="345439" h="366395">
                <a:moveTo>
                  <a:pt x="324093" y="0"/>
                </a:moveTo>
                <a:lnTo>
                  <a:pt x="48247" y="293866"/>
                </a:lnTo>
                <a:lnTo>
                  <a:pt x="69088" y="313436"/>
                </a:lnTo>
                <a:lnTo>
                  <a:pt x="344911" y="19549"/>
                </a:lnTo>
                <a:lnTo>
                  <a:pt x="324093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" name="object 33"/>
          <p:cNvSpPr/>
          <p:nvPr/>
        </p:nvSpPr>
        <p:spPr>
          <a:xfrm>
            <a:off x="3505200" y="4508500"/>
            <a:ext cx="1701800" cy="1651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4" name="object 34"/>
          <p:cNvSpPr/>
          <p:nvPr/>
        </p:nvSpPr>
        <p:spPr>
          <a:xfrm>
            <a:off x="3555218" y="4559126"/>
            <a:ext cx="364913" cy="1236980"/>
          </a:xfrm>
          <a:custGeom>
            <a:avLst/>
            <a:gdLst/>
            <a:ahLst/>
            <a:cxnLst/>
            <a:rect l="l" t="t" r="r" b="b"/>
            <a:pathLst>
              <a:path w="273685" h="927735">
                <a:moveTo>
                  <a:pt x="253701" y="0"/>
                </a:moveTo>
                <a:lnTo>
                  <a:pt x="43258" y="10549"/>
                </a:lnTo>
                <a:lnTo>
                  <a:pt x="98372" y="67187"/>
                </a:lnTo>
                <a:lnTo>
                  <a:pt x="73313" y="110818"/>
                </a:lnTo>
                <a:lnTo>
                  <a:pt x="51953" y="155555"/>
                </a:lnTo>
                <a:lnTo>
                  <a:pt x="34273" y="201185"/>
                </a:lnTo>
                <a:lnTo>
                  <a:pt x="20257" y="247493"/>
                </a:lnTo>
                <a:lnTo>
                  <a:pt x="9884" y="294266"/>
                </a:lnTo>
                <a:lnTo>
                  <a:pt x="3138" y="341291"/>
                </a:lnTo>
                <a:lnTo>
                  <a:pt x="0" y="388354"/>
                </a:lnTo>
                <a:lnTo>
                  <a:pt x="451" y="435242"/>
                </a:lnTo>
                <a:lnTo>
                  <a:pt x="4473" y="481740"/>
                </a:lnTo>
                <a:lnTo>
                  <a:pt x="12048" y="527636"/>
                </a:lnTo>
                <a:lnTo>
                  <a:pt x="23158" y="572716"/>
                </a:lnTo>
                <a:lnTo>
                  <a:pt x="37785" y="616767"/>
                </a:lnTo>
                <a:lnTo>
                  <a:pt x="55909" y="659574"/>
                </a:lnTo>
                <a:lnTo>
                  <a:pt x="77514" y="700925"/>
                </a:lnTo>
                <a:lnTo>
                  <a:pt x="102580" y="740605"/>
                </a:lnTo>
                <a:lnTo>
                  <a:pt x="131089" y="778402"/>
                </a:lnTo>
                <a:lnTo>
                  <a:pt x="163023" y="814102"/>
                </a:lnTo>
                <a:lnTo>
                  <a:pt x="273251" y="927485"/>
                </a:lnTo>
                <a:lnTo>
                  <a:pt x="241319" y="891785"/>
                </a:lnTo>
                <a:lnTo>
                  <a:pt x="212811" y="853990"/>
                </a:lnTo>
                <a:lnTo>
                  <a:pt x="187747" y="814311"/>
                </a:lnTo>
                <a:lnTo>
                  <a:pt x="166144" y="772963"/>
                </a:lnTo>
                <a:lnTo>
                  <a:pt x="148022" y="730159"/>
                </a:lnTo>
                <a:lnTo>
                  <a:pt x="133398" y="686112"/>
                </a:lnTo>
                <a:lnTo>
                  <a:pt x="122291" y="641035"/>
                </a:lnTo>
                <a:lnTo>
                  <a:pt x="114721" y="595142"/>
                </a:lnTo>
                <a:lnTo>
                  <a:pt x="110704" y="548647"/>
                </a:lnTo>
                <a:lnTo>
                  <a:pt x="110260" y="501762"/>
                </a:lnTo>
                <a:lnTo>
                  <a:pt x="113408" y="454702"/>
                </a:lnTo>
                <a:lnTo>
                  <a:pt x="120165" y="407679"/>
                </a:lnTo>
                <a:lnTo>
                  <a:pt x="130550" y="360906"/>
                </a:lnTo>
                <a:lnTo>
                  <a:pt x="144582" y="314598"/>
                </a:lnTo>
                <a:lnTo>
                  <a:pt x="162279" y="268968"/>
                </a:lnTo>
                <a:lnTo>
                  <a:pt x="183660" y="224229"/>
                </a:lnTo>
                <a:lnTo>
                  <a:pt x="208743" y="180594"/>
                </a:lnTo>
                <a:lnTo>
                  <a:pt x="261432" y="180594"/>
                </a:lnTo>
                <a:lnTo>
                  <a:pt x="253701" y="0"/>
                </a:lnTo>
                <a:close/>
              </a:path>
              <a:path w="273685" h="927735">
                <a:moveTo>
                  <a:pt x="261432" y="180594"/>
                </a:moveTo>
                <a:lnTo>
                  <a:pt x="208743" y="180594"/>
                </a:lnTo>
                <a:lnTo>
                  <a:pt x="263857" y="237244"/>
                </a:lnTo>
                <a:lnTo>
                  <a:pt x="261432" y="180594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5" name="object 35"/>
          <p:cNvSpPr/>
          <p:nvPr/>
        </p:nvSpPr>
        <p:spPr>
          <a:xfrm>
            <a:off x="3851323" y="5629371"/>
            <a:ext cx="1231053" cy="399627"/>
          </a:xfrm>
          <a:custGeom>
            <a:avLst/>
            <a:gdLst/>
            <a:ahLst/>
            <a:cxnLst/>
            <a:rect l="l" t="t" r="r" b="b"/>
            <a:pathLst>
              <a:path w="923289" h="299720">
                <a:moveTo>
                  <a:pt x="0" y="64257"/>
                </a:moveTo>
                <a:lnTo>
                  <a:pt x="24541" y="95426"/>
                </a:lnTo>
                <a:lnTo>
                  <a:pt x="51172" y="124800"/>
                </a:lnTo>
                <a:lnTo>
                  <a:pt x="85193" y="157055"/>
                </a:lnTo>
                <a:lnTo>
                  <a:pt x="121189" y="186014"/>
                </a:lnTo>
                <a:lnTo>
                  <a:pt x="158967" y="211680"/>
                </a:lnTo>
                <a:lnTo>
                  <a:pt x="198334" y="234055"/>
                </a:lnTo>
                <a:lnTo>
                  <a:pt x="239095" y="253141"/>
                </a:lnTo>
                <a:lnTo>
                  <a:pt x="281057" y="268942"/>
                </a:lnTo>
                <a:lnTo>
                  <a:pt x="324024" y="281459"/>
                </a:lnTo>
                <a:lnTo>
                  <a:pt x="367805" y="290696"/>
                </a:lnTo>
                <a:lnTo>
                  <a:pt x="412204" y="296655"/>
                </a:lnTo>
                <a:lnTo>
                  <a:pt x="457028" y="299338"/>
                </a:lnTo>
                <a:lnTo>
                  <a:pt x="502083" y="298748"/>
                </a:lnTo>
                <a:lnTo>
                  <a:pt x="547174" y="294887"/>
                </a:lnTo>
                <a:lnTo>
                  <a:pt x="592109" y="287758"/>
                </a:lnTo>
                <a:lnTo>
                  <a:pt x="636693" y="277364"/>
                </a:lnTo>
                <a:lnTo>
                  <a:pt x="680732" y="263707"/>
                </a:lnTo>
                <a:lnTo>
                  <a:pt x="724032" y="246789"/>
                </a:lnTo>
                <a:lnTo>
                  <a:pt x="766400" y="226613"/>
                </a:lnTo>
                <a:lnTo>
                  <a:pt x="807641" y="203182"/>
                </a:lnTo>
                <a:lnTo>
                  <a:pt x="833613" y="185822"/>
                </a:lnTo>
                <a:lnTo>
                  <a:pt x="341414" y="185822"/>
                </a:lnTo>
                <a:lnTo>
                  <a:pt x="295868" y="182671"/>
                </a:lnTo>
                <a:lnTo>
                  <a:pt x="250740" y="176110"/>
                </a:lnTo>
                <a:lnTo>
                  <a:pt x="206230" y="166124"/>
                </a:lnTo>
                <a:lnTo>
                  <a:pt x="162540" y="152697"/>
                </a:lnTo>
                <a:lnTo>
                  <a:pt x="119870" y="135812"/>
                </a:lnTo>
                <a:lnTo>
                  <a:pt x="78423" y="115455"/>
                </a:lnTo>
                <a:lnTo>
                  <a:pt x="38399" y="91608"/>
                </a:lnTo>
                <a:lnTo>
                  <a:pt x="0" y="64257"/>
                </a:lnTo>
                <a:close/>
              </a:path>
              <a:path w="923289" h="299720">
                <a:moveTo>
                  <a:pt x="812420" y="0"/>
                </a:moveTo>
                <a:lnTo>
                  <a:pt x="775562" y="33305"/>
                </a:lnTo>
                <a:lnTo>
                  <a:pt x="736909" y="63375"/>
                </a:lnTo>
                <a:lnTo>
                  <a:pt x="696661" y="90195"/>
                </a:lnTo>
                <a:lnTo>
                  <a:pt x="655019" y="113749"/>
                </a:lnTo>
                <a:lnTo>
                  <a:pt x="612186" y="134019"/>
                </a:lnTo>
                <a:lnTo>
                  <a:pt x="568361" y="150992"/>
                </a:lnTo>
                <a:lnTo>
                  <a:pt x="523747" y="164650"/>
                </a:lnTo>
                <a:lnTo>
                  <a:pt x="478543" y="174978"/>
                </a:lnTo>
                <a:lnTo>
                  <a:pt x="432953" y="181960"/>
                </a:lnTo>
                <a:lnTo>
                  <a:pt x="387176" y="185580"/>
                </a:lnTo>
                <a:lnTo>
                  <a:pt x="341414" y="185822"/>
                </a:lnTo>
                <a:lnTo>
                  <a:pt x="833613" y="185822"/>
                </a:lnTo>
                <a:lnTo>
                  <a:pt x="847562" y="176498"/>
                </a:lnTo>
                <a:lnTo>
                  <a:pt x="885968" y="146564"/>
                </a:lnTo>
                <a:lnTo>
                  <a:pt x="922666" y="113382"/>
                </a:lnTo>
                <a:lnTo>
                  <a:pt x="812420" y="0"/>
                </a:lnTo>
                <a:close/>
              </a:path>
            </a:pathLst>
          </a:custGeom>
          <a:solidFill>
            <a:srgbClr val="15466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6" name="object 36"/>
          <p:cNvSpPr txBox="1"/>
          <p:nvPr/>
        </p:nvSpPr>
        <p:spPr>
          <a:xfrm>
            <a:off x="3094569" y="5604504"/>
            <a:ext cx="684953" cy="216363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267" b="1" spc="13" dirty="0">
                <a:solidFill>
                  <a:srgbClr val="1B577B"/>
                </a:solidFill>
                <a:latin typeface="Calibri"/>
                <a:cs typeface="Calibri"/>
              </a:rPr>
              <a:t>F</a:t>
            </a:r>
            <a:r>
              <a:rPr sz="1267" b="1" spc="53" dirty="0">
                <a:solidFill>
                  <a:srgbClr val="1B577B"/>
                </a:solidFill>
                <a:latin typeface="Calibri"/>
                <a:cs typeface="Calibri"/>
              </a:rPr>
              <a:t>ee</a:t>
            </a:r>
            <a:r>
              <a:rPr sz="1267" b="1" spc="13" dirty="0">
                <a:solidFill>
                  <a:srgbClr val="1B577B"/>
                </a:solidFill>
                <a:latin typeface="Calibri"/>
                <a:cs typeface="Calibri"/>
              </a:rPr>
              <a:t>db</a:t>
            </a:r>
            <a:r>
              <a:rPr sz="1267" b="1" spc="-33" dirty="0">
                <a:solidFill>
                  <a:srgbClr val="1B577B"/>
                </a:solidFill>
                <a:latin typeface="Calibri"/>
                <a:cs typeface="Calibri"/>
              </a:rPr>
              <a:t>ac</a:t>
            </a:r>
            <a:r>
              <a:rPr sz="1267" b="1" spc="13" dirty="0">
                <a:solidFill>
                  <a:srgbClr val="1B577B"/>
                </a:solidFill>
                <a:latin typeface="Calibri"/>
                <a:cs typeface="Calibri"/>
              </a:rPr>
              <a:t>k</a:t>
            </a:r>
            <a:endParaRPr sz="1267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1200" y="2311465"/>
            <a:ext cx="6043507" cy="1663575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/>
          <a:p>
            <a:pPr marL="16933" defTabSz="1219170">
              <a:lnSpc>
                <a:spcPct val="100000"/>
              </a:lnSpc>
              <a:spcBef>
                <a:spcPts val="173"/>
              </a:spcBef>
            </a:pPr>
            <a:r>
              <a:rPr sz="5333" spc="67" dirty="0"/>
              <a:t>Jenkins </a:t>
            </a:r>
            <a:br>
              <a:rPr lang="en-IN" sz="5333" spc="67" dirty="0"/>
            </a:br>
            <a:r>
              <a:rPr sz="5333" spc="67" dirty="0"/>
              <a:t>Architecture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208" y="225171"/>
            <a:ext cx="6973993" cy="637781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73"/>
              </a:spcBef>
            </a:pPr>
            <a:r>
              <a:rPr spc="13" dirty="0"/>
              <a:t>Jenkins</a:t>
            </a:r>
            <a:r>
              <a:rPr spc="60" dirty="0"/>
              <a:t> </a:t>
            </a:r>
            <a:r>
              <a:rPr spc="-7"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5143500" y="1320800"/>
            <a:ext cx="1727200" cy="236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5154169" y="1340611"/>
            <a:ext cx="1629087" cy="2248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4204550" y="2948428"/>
            <a:ext cx="734060" cy="55570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2133"/>
              </a:lnSpc>
              <a:spcBef>
                <a:spcPts val="133"/>
              </a:spcBef>
            </a:pPr>
            <a:r>
              <a:rPr b="1" dirty="0">
                <a:latin typeface="Calibri"/>
                <a:cs typeface="Calibri"/>
              </a:rPr>
              <a:t>Jenkins</a:t>
            </a:r>
            <a:endParaRPr>
              <a:latin typeface="Calibri"/>
              <a:cs typeface="Calibri"/>
            </a:endParaRPr>
          </a:p>
          <a:p>
            <a:pPr marL="29633">
              <a:lnSpc>
                <a:spcPts val="2133"/>
              </a:lnSpc>
            </a:pPr>
            <a:r>
              <a:rPr b="1" spc="-7" dirty="0">
                <a:latin typeface="Calibri"/>
                <a:cs typeface="Calibri"/>
              </a:rPr>
              <a:t>Master</a:t>
            </a:r>
            <a:endParaRPr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55135" y="5082608"/>
            <a:ext cx="1161763" cy="9893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7275088" y="5082608"/>
            <a:ext cx="1161763" cy="9893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3665731" y="6200991"/>
            <a:ext cx="1320800" cy="29409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40" dirty="0">
                <a:latin typeface="Calibri"/>
                <a:cs typeface="Calibri"/>
              </a:rPr>
              <a:t>Testing</a:t>
            </a:r>
            <a:r>
              <a:rPr spc="-33" dirty="0">
                <a:latin typeface="Calibri"/>
                <a:cs typeface="Calibri"/>
              </a:rPr>
              <a:t> </a:t>
            </a:r>
            <a:r>
              <a:rPr spc="-13" dirty="0">
                <a:latin typeface="Calibri"/>
                <a:cs typeface="Calibri"/>
              </a:rPr>
              <a:t>Server</a:t>
            </a:r>
            <a:endParaRPr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99641" y="6200991"/>
            <a:ext cx="1704340" cy="29409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>
                <a:latin typeface="Calibri"/>
                <a:cs typeface="Calibri"/>
              </a:rPr>
              <a:t>Production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3" dirty="0">
                <a:latin typeface="Calibri"/>
                <a:cs typeface="Calibri"/>
              </a:rPr>
              <a:t>Server</a:t>
            </a:r>
            <a:endParaRPr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06920" y="3187701"/>
            <a:ext cx="1219200" cy="2044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4573179" y="3241214"/>
            <a:ext cx="925407" cy="1755140"/>
          </a:xfrm>
          <a:custGeom>
            <a:avLst/>
            <a:gdLst/>
            <a:ahLst/>
            <a:cxnLst/>
            <a:rect l="l" t="t" r="r" b="b"/>
            <a:pathLst>
              <a:path w="694054" h="1316354">
                <a:moveTo>
                  <a:pt x="1524" y="1220592"/>
                </a:moveTo>
                <a:lnTo>
                  <a:pt x="0" y="1316355"/>
                </a:lnTo>
                <a:lnTo>
                  <a:pt x="77602" y="1260085"/>
                </a:lnTo>
                <a:lnTo>
                  <a:pt x="76639" y="1259586"/>
                </a:lnTo>
                <a:lnTo>
                  <a:pt x="45598" y="1259586"/>
                </a:lnTo>
                <a:lnTo>
                  <a:pt x="20330" y="1246369"/>
                </a:lnTo>
                <a:lnTo>
                  <a:pt x="26886" y="1233758"/>
                </a:lnTo>
                <a:lnTo>
                  <a:pt x="1524" y="1220592"/>
                </a:lnTo>
                <a:close/>
              </a:path>
              <a:path w="694054" h="1316354">
                <a:moveTo>
                  <a:pt x="26886" y="1233758"/>
                </a:moveTo>
                <a:lnTo>
                  <a:pt x="20330" y="1246369"/>
                </a:lnTo>
                <a:lnTo>
                  <a:pt x="45598" y="1259586"/>
                </a:lnTo>
                <a:lnTo>
                  <a:pt x="52195" y="1246897"/>
                </a:lnTo>
                <a:lnTo>
                  <a:pt x="26886" y="1233758"/>
                </a:lnTo>
                <a:close/>
              </a:path>
              <a:path w="694054" h="1316354">
                <a:moveTo>
                  <a:pt x="52195" y="1246897"/>
                </a:moveTo>
                <a:lnTo>
                  <a:pt x="45598" y="1259586"/>
                </a:lnTo>
                <a:lnTo>
                  <a:pt x="76639" y="1259586"/>
                </a:lnTo>
                <a:lnTo>
                  <a:pt x="52195" y="1246897"/>
                </a:lnTo>
                <a:close/>
              </a:path>
              <a:path w="694054" h="1316354">
                <a:moveTo>
                  <a:pt x="668274" y="0"/>
                </a:moveTo>
                <a:lnTo>
                  <a:pt x="26886" y="1233758"/>
                </a:lnTo>
                <a:lnTo>
                  <a:pt x="52195" y="1246897"/>
                </a:lnTo>
                <a:lnTo>
                  <a:pt x="693694" y="13203"/>
                </a:lnTo>
                <a:lnTo>
                  <a:pt x="668274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6527800" y="3187701"/>
            <a:ext cx="1219200" cy="2044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6575390" y="3241214"/>
            <a:ext cx="937260" cy="1755140"/>
          </a:xfrm>
          <a:custGeom>
            <a:avLst/>
            <a:gdLst/>
            <a:ahLst/>
            <a:cxnLst/>
            <a:rect l="l" t="t" r="r" b="b"/>
            <a:pathLst>
              <a:path w="702945" h="1316354">
                <a:moveTo>
                  <a:pt x="649943" y="1247198"/>
                </a:moveTo>
                <a:lnTo>
                  <a:pt x="624718" y="1260466"/>
                </a:lnTo>
                <a:lnTo>
                  <a:pt x="702564" y="1316355"/>
                </a:lnTo>
                <a:lnTo>
                  <a:pt x="701358" y="1259835"/>
                </a:lnTo>
                <a:lnTo>
                  <a:pt x="656600" y="1259835"/>
                </a:lnTo>
                <a:lnTo>
                  <a:pt x="649943" y="1247198"/>
                </a:lnTo>
                <a:close/>
              </a:path>
              <a:path w="702945" h="1316354">
                <a:moveTo>
                  <a:pt x="675323" y="1233847"/>
                </a:moveTo>
                <a:lnTo>
                  <a:pt x="649943" y="1247198"/>
                </a:lnTo>
                <a:lnTo>
                  <a:pt x="656600" y="1259835"/>
                </a:lnTo>
                <a:lnTo>
                  <a:pt x="681990" y="1246500"/>
                </a:lnTo>
                <a:lnTo>
                  <a:pt x="675323" y="1233847"/>
                </a:lnTo>
                <a:close/>
              </a:path>
              <a:path w="702945" h="1316354">
                <a:moveTo>
                  <a:pt x="700521" y="1220592"/>
                </a:moveTo>
                <a:lnTo>
                  <a:pt x="675323" y="1233847"/>
                </a:lnTo>
                <a:lnTo>
                  <a:pt x="681990" y="1246500"/>
                </a:lnTo>
                <a:lnTo>
                  <a:pt x="656600" y="1259835"/>
                </a:lnTo>
                <a:lnTo>
                  <a:pt x="701358" y="1259835"/>
                </a:lnTo>
                <a:lnTo>
                  <a:pt x="700521" y="1220592"/>
                </a:lnTo>
                <a:close/>
              </a:path>
              <a:path w="702945" h="1316354">
                <a:moveTo>
                  <a:pt x="25267" y="0"/>
                </a:moveTo>
                <a:lnTo>
                  <a:pt x="0" y="13335"/>
                </a:lnTo>
                <a:lnTo>
                  <a:pt x="649943" y="1247198"/>
                </a:lnTo>
                <a:lnTo>
                  <a:pt x="675323" y="1233847"/>
                </a:lnTo>
                <a:lnTo>
                  <a:pt x="25267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4622800" y="5473701"/>
            <a:ext cx="660400" cy="825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4679858" y="5524361"/>
            <a:ext cx="474252" cy="6544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8140679" y="5448300"/>
            <a:ext cx="660400" cy="838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8199649" y="5503671"/>
            <a:ext cx="474252" cy="6544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1200" y="2597213"/>
            <a:ext cx="6463453" cy="1663575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/>
          <a:p>
            <a:pPr marL="16933" defTabSz="1219170">
              <a:lnSpc>
                <a:spcPct val="100000"/>
              </a:lnSpc>
              <a:spcBef>
                <a:spcPts val="173"/>
              </a:spcBef>
            </a:pPr>
            <a:r>
              <a:rPr sz="5333" spc="67" dirty="0"/>
              <a:t>Understanding</a:t>
            </a:r>
            <a:r>
              <a:rPr lang="en-IN" sz="5333" spc="67" dirty="0"/>
              <a:t> </a:t>
            </a:r>
            <a:br>
              <a:rPr lang="en-IN" sz="5333" spc="67" dirty="0"/>
            </a:br>
            <a:r>
              <a:rPr sz="5333" spc="67" dirty="0"/>
              <a:t>CI/CD Pipelines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oudtrai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oudtrain" id="{F5625B3A-4B40-4514-827E-F87CBFD7C276}" vid="{0B28B558-F3C1-4A8E-B887-166C43CB60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996</TotalTime>
  <Words>305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cloudtrain</vt:lpstr>
      <vt:lpstr>Jenkins Mini Class</vt:lpstr>
      <vt:lpstr>PowerPoint Presentation</vt:lpstr>
      <vt:lpstr>What is  Jenkins?</vt:lpstr>
      <vt:lpstr>PowerPoint Presentation</vt:lpstr>
      <vt:lpstr>What is Continuous  Integration?</vt:lpstr>
      <vt:lpstr>What is Continuous Integration?</vt:lpstr>
      <vt:lpstr>Jenkins  Architecture</vt:lpstr>
      <vt:lpstr>Jenkins Architecture</vt:lpstr>
      <vt:lpstr>Understanding  CI/CD Pipelines</vt:lpstr>
      <vt:lpstr>PowerPoint Presentation</vt:lpstr>
      <vt:lpstr>End to End Pipeline</vt:lpstr>
      <vt:lpstr>Pipeline Scenario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S Kumar</dc:creator>
  <cp:lastModifiedBy>Sunil S Kumar</cp:lastModifiedBy>
  <cp:revision>73</cp:revision>
  <dcterms:created xsi:type="dcterms:W3CDTF">2021-04-25T16:35:18Z</dcterms:created>
  <dcterms:modified xsi:type="dcterms:W3CDTF">2022-05-08T12:16:36Z</dcterms:modified>
</cp:coreProperties>
</file>