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7F8F2-291C-4CF2-B5D4-C05259D66763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A8E5-4B26-4F23-B878-3D13912B3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D316-2218-D2DC-4390-CA6A7B2B5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3138C-F537-EDA6-9609-54112B98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ACC8-008B-2DFC-273C-FD7DC619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F844-D733-06BC-1482-238893C1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615A-88C4-2070-3D1F-CC27C766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B46-A413-2802-F35D-8DCD7FF0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CBA5D-0974-7CD5-7B44-0F6064F6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AF74-5477-9AFC-51E8-CE0611C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F0C07-311E-3579-DF83-57274739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04DD-D3AD-CE24-2024-F596BB7D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ACE94-5E62-F29B-BF36-6894EEDD3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2BAD-7EBB-E229-BD25-EF44ABE3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D162-454F-9167-8C0E-D399DE6B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D9EE-19C5-A12D-27DF-98BC1C35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D8FA-85E4-9759-80A9-8F8F5652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0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40BC-B951-3502-A8AA-37FBABC8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F0BD-F06C-73B3-670D-1D88EC82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C8E0-3C03-DB62-1810-1C4411D9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6C29-F128-0FE7-656C-4479C14F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8EBE-EB89-A034-2806-6FCAE059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2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D7C8-B4CB-2EA0-204A-AAFD6571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6226-0F3A-EC12-2705-259D4A85F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37E6-1881-BDC8-DADC-A27AE5D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0D2C-0C30-EDAC-A71C-CFDB4473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7482-C3AA-44A1-145A-C4C4DF83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7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7B04-B339-E52D-9A34-132173B1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70F5-7CCE-7682-9582-F309B6EED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69A9-5031-3CC0-87C7-155108F2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3DE05-439F-A60D-AF25-DF3F7931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BF4B-0BBB-8D90-1980-B8A90FE1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0543-3412-4BDD-2291-E18F6904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4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EC88-E211-82A5-0079-88DC1FCC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6159-1608-563D-E2B5-0B51D37D3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F844-BD9A-5D55-C9BC-F9C9DB40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0A58D-FEF0-1E2F-0D1E-11F23881F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C9C2F-8E91-665F-ABB4-367362D9B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1E844-E92A-A4C2-3136-11C68331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C83D2-0D21-1F00-3CF5-21587A8D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E6A26-396B-D5E5-23AA-AD9E31B9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7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7196-CB05-E4B3-DFB6-98E75DAA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A1D29-DAA2-3FBD-E512-E4D8A4A4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591E0-8788-5462-668F-543A9498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F4A6-CDAA-BD79-B212-68222313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5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330FF-D366-CB77-BE2B-B9AC132A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738A1-4173-C7D1-0188-B8BAF7A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41B4A-ED4B-35A3-875C-314C8208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0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1BA1-4634-5C02-B089-28B5E271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6BD7-515C-CDC5-A3E8-8A9701FB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E90C4-9353-F848-67B2-77DA7181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E915-105E-4B67-976E-638BE88A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79B23-2C27-FF7E-B88D-D6B74235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30A8C-6A90-A05F-910C-BC43C6BE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848D-72C9-E835-FA6C-5917174B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B286F-104E-A8F0-B38A-4C1A6641A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1CEA-F4EF-589D-E540-CE8045253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1C57-0D8F-6BE5-DE50-0EF174E0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6271F-3C09-F781-B303-8902C7AE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B8C3-0030-7B3E-C02C-4D4A8321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274">
              <a:srgbClr val="DAEFF9"/>
            </a:gs>
            <a:gs pos="54546">
              <a:srgbClr val="95D2EE"/>
            </a:gs>
            <a:gs pos="41249">
              <a:srgbClr val="ABDBF2"/>
            </a:gs>
            <a:gs pos="32856">
              <a:srgbClr val="B9E1F4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863C0-D1CD-667C-0E5B-EF5FB734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6B4D2-F583-5D28-E8F9-42A15883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2EA1-39DD-705D-DED2-4E9DDD1FF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8C596-B567-4C8D-9D33-CD2CC0B9AC40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1A53-EDDD-3020-52CA-43ADA5C0F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2D66-DBC9-4C37-ADC2-0D214767E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5DC43-0747-4D65-A484-2CECBC889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4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7341C8-D237-683E-8F72-05A76983EAD9}"/>
              </a:ext>
            </a:extLst>
          </p:cNvPr>
          <p:cNvSpPr/>
          <p:nvPr/>
        </p:nvSpPr>
        <p:spPr>
          <a:xfrm>
            <a:off x="2851355" y="864009"/>
            <a:ext cx="6479458" cy="51299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465FC-A9EB-58F3-3219-C886CD4890F0}"/>
              </a:ext>
            </a:extLst>
          </p:cNvPr>
          <p:cNvSpPr txBox="1"/>
          <p:nvPr/>
        </p:nvSpPr>
        <p:spPr>
          <a:xfrm>
            <a:off x="4222955" y="1435510"/>
            <a:ext cx="3746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Password Generator </a:t>
            </a:r>
            <a:endParaRPr lang="en-IN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49EAF1-1FBF-C9CB-EA67-234AC26B36B4}"/>
              </a:ext>
            </a:extLst>
          </p:cNvPr>
          <p:cNvSpPr/>
          <p:nvPr/>
        </p:nvSpPr>
        <p:spPr>
          <a:xfrm>
            <a:off x="3687097" y="2241755"/>
            <a:ext cx="4807974" cy="523220"/>
          </a:xfrm>
          <a:prstGeom prst="round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6EF19-2528-D617-F1AA-DB877F1202A2}"/>
              </a:ext>
            </a:extLst>
          </p:cNvPr>
          <p:cNvSpPr txBox="1"/>
          <p:nvPr/>
        </p:nvSpPr>
        <p:spPr>
          <a:xfrm>
            <a:off x="3785419" y="2330245"/>
            <a:ext cx="3578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Your Password has been Generated here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104C8-5E89-194C-B0ED-12857E78206E}"/>
              </a:ext>
            </a:extLst>
          </p:cNvPr>
          <p:cNvSpPr txBox="1"/>
          <p:nvPr/>
        </p:nvSpPr>
        <p:spPr>
          <a:xfrm>
            <a:off x="3760839" y="3155732"/>
            <a:ext cx="92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Customize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21" name="Graphic 20" descr="Arrow circle with solid fill">
            <a:extLst>
              <a:ext uri="{FF2B5EF4-FFF2-40B4-BE49-F238E27FC236}">
                <a16:creationId xmlns:a16="http://schemas.microsoft.com/office/drawing/2014/main" id="{18912F12-A73B-02F0-F812-0B2FC8DC9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9045" y="2303951"/>
            <a:ext cx="398828" cy="39882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99CDEC-9137-6311-692B-9259AFCFAE38}"/>
              </a:ext>
            </a:extLst>
          </p:cNvPr>
          <p:cNvSpPr/>
          <p:nvPr/>
        </p:nvSpPr>
        <p:spPr>
          <a:xfrm>
            <a:off x="5157019" y="2885070"/>
            <a:ext cx="1877961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E33EE2-77C0-DF38-4695-535ECDD2E18F}"/>
              </a:ext>
            </a:extLst>
          </p:cNvPr>
          <p:cNvSpPr txBox="1"/>
          <p:nvPr/>
        </p:nvSpPr>
        <p:spPr>
          <a:xfrm>
            <a:off x="5404054" y="2878733"/>
            <a:ext cx="137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Copy Password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061BE-A37A-CB37-43AF-C8FF7A9CE118}"/>
              </a:ext>
            </a:extLst>
          </p:cNvPr>
          <p:cNvSpPr txBox="1"/>
          <p:nvPr/>
        </p:nvSpPr>
        <p:spPr>
          <a:xfrm>
            <a:off x="6648453" y="3525064"/>
            <a:ext cx="171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Password  Length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428C0B-D34E-2280-930D-D45B10D605A5}"/>
              </a:ext>
            </a:extLst>
          </p:cNvPr>
          <p:cNvSpPr/>
          <p:nvPr/>
        </p:nvSpPr>
        <p:spPr>
          <a:xfrm>
            <a:off x="6722196" y="3986729"/>
            <a:ext cx="663677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C6EE0E-9664-4F6F-730A-939FC5C9E0A6}"/>
              </a:ext>
            </a:extLst>
          </p:cNvPr>
          <p:cNvCxnSpPr>
            <a:cxnSpLocks/>
          </p:cNvCxnSpPr>
          <p:nvPr/>
        </p:nvCxnSpPr>
        <p:spPr>
          <a:xfrm>
            <a:off x="7646427" y="4150589"/>
            <a:ext cx="1573161" cy="3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E65DB9-3CF4-C3A9-E250-6D6153314DC3}"/>
              </a:ext>
            </a:extLst>
          </p:cNvPr>
          <p:cNvSpPr txBox="1"/>
          <p:nvPr/>
        </p:nvSpPr>
        <p:spPr>
          <a:xfrm>
            <a:off x="6852472" y="4035836"/>
            <a:ext cx="40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  <a:endParaRPr lang="en-IN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A441F4-FF2D-F46F-D7FD-9AB7AFB89F62}"/>
              </a:ext>
            </a:extLst>
          </p:cNvPr>
          <p:cNvSpPr/>
          <p:nvPr/>
        </p:nvSpPr>
        <p:spPr>
          <a:xfrm>
            <a:off x="7710334" y="4046963"/>
            <a:ext cx="221227" cy="22259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0B3FA3-BDB3-97E3-4419-316CBBBF7752}"/>
              </a:ext>
            </a:extLst>
          </p:cNvPr>
          <p:cNvSpPr/>
          <p:nvPr/>
        </p:nvSpPr>
        <p:spPr>
          <a:xfrm>
            <a:off x="3790334" y="3705017"/>
            <a:ext cx="388376" cy="3195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17A50E1-F711-FF74-BE5C-4703BE2917DA}"/>
              </a:ext>
            </a:extLst>
          </p:cNvPr>
          <p:cNvSpPr/>
          <p:nvPr/>
        </p:nvSpPr>
        <p:spPr>
          <a:xfrm>
            <a:off x="3785419" y="4132331"/>
            <a:ext cx="388376" cy="3195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63B3C2A-DCF0-11E7-16A9-D38D3FD1CF3E}"/>
              </a:ext>
            </a:extLst>
          </p:cNvPr>
          <p:cNvSpPr/>
          <p:nvPr/>
        </p:nvSpPr>
        <p:spPr>
          <a:xfrm>
            <a:off x="3785419" y="4559645"/>
            <a:ext cx="388376" cy="3195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F2EC8E-03B0-FFA4-FDD6-49BFC0F07BAB}"/>
              </a:ext>
            </a:extLst>
          </p:cNvPr>
          <p:cNvSpPr txBox="1"/>
          <p:nvPr/>
        </p:nvSpPr>
        <p:spPr>
          <a:xfrm>
            <a:off x="4252450" y="3695932"/>
            <a:ext cx="107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Numbers </a:t>
            </a:r>
            <a:endParaRPr lang="en-IN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9158FE-8246-47D2-BF2A-B58C44DEB843}"/>
              </a:ext>
            </a:extLst>
          </p:cNvPr>
          <p:cNvSpPr txBox="1"/>
          <p:nvPr/>
        </p:nvSpPr>
        <p:spPr>
          <a:xfrm>
            <a:off x="4252449" y="4123637"/>
            <a:ext cx="107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Symbols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97B545-BDAD-6945-04ED-47813A65CE13}"/>
              </a:ext>
            </a:extLst>
          </p:cNvPr>
          <p:cNvSpPr txBox="1"/>
          <p:nvPr/>
        </p:nvSpPr>
        <p:spPr>
          <a:xfrm>
            <a:off x="4222954" y="4550158"/>
            <a:ext cx="117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Uppercase</a:t>
            </a:r>
            <a:endParaRPr lang="en-IN" sz="2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7A34C7B-E6CF-2DED-1718-A9DC957570F4}"/>
              </a:ext>
            </a:extLst>
          </p:cNvPr>
          <p:cNvSpPr/>
          <p:nvPr/>
        </p:nvSpPr>
        <p:spPr>
          <a:xfrm>
            <a:off x="3782896" y="4974930"/>
            <a:ext cx="388376" cy="31958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AAD006-6765-08AA-4CEF-2DA990F5FA34}"/>
              </a:ext>
            </a:extLst>
          </p:cNvPr>
          <p:cNvSpPr txBox="1"/>
          <p:nvPr/>
        </p:nvSpPr>
        <p:spPr>
          <a:xfrm>
            <a:off x="4220431" y="4965443"/>
            <a:ext cx="117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Lowercase</a:t>
            </a:r>
            <a:endParaRPr lang="en-IN" sz="2400" dirty="0"/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74288629-7DEC-8479-8B40-4B94292E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Password generation involves creating strong, secure, and unique passwords automatically.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18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karrel</dc:creator>
  <cp:lastModifiedBy>karrel</cp:lastModifiedBy>
  <cp:revision>2</cp:revision>
  <dcterms:created xsi:type="dcterms:W3CDTF">2024-07-11T20:08:13Z</dcterms:created>
  <dcterms:modified xsi:type="dcterms:W3CDTF">2024-07-12T07:40:50Z</dcterms:modified>
</cp:coreProperties>
</file>