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5" r:id="rId4"/>
    <p:sldId id="273" r:id="rId5"/>
    <p:sldId id="258" r:id="rId6"/>
    <p:sldId id="259" r:id="rId7"/>
    <p:sldId id="266" r:id="rId8"/>
    <p:sldId id="270" r:id="rId9"/>
    <p:sldId id="260" r:id="rId10"/>
    <p:sldId id="272" r:id="rId11"/>
    <p:sldId id="269" r:id="rId12"/>
    <p:sldId id="276" r:id="rId13"/>
    <p:sldId id="261" r:id="rId14"/>
    <p:sldId id="262" r:id="rId15"/>
    <p:sldId id="263" r:id="rId16"/>
    <p:sldId id="268" r:id="rId17"/>
    <p:sldId id="264" r:id="rId18"/>
    <p:sldId id="265" r:id="rId19"/>
    <p:sldId id="267" r:id="rId20"/>
    <p:sldId id="271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29" autoAdjust="0"/>
  </p:normalViewPr>
  <p:slideViewPr>
    <p:cSldViewPr snapToGrid="0">
      <p:cViewPr varScale="1">
        <p:scale>
          <a:sx n="105" d="100"/>
          <a:sy n="105" d="100"/>
        </p:scale>
        <p:origin x="82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22871-D087-4C7C-A9FE-16BDF94584DC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520A799-C2A8-4F01-95AB-47C3B25ADC28}">
      <dgm:prSet phldrT="[Text]"/>
      <dgm:spPr/>
      <dgm:t>
        <a:bodyPr/>
        <a:lstStyle/>
        <a:p>
          <a:r>
            <a:rPr lang="en-US" dirty="0" err="1" smtClean="0"/>
            <a:t>Airbnb</a:t>
          </a:r>
          <a:r>
            <a:rPr lang="en-US" dirty="0" smtClean="0"/>
            <a:t> Bookings Analysis</a:t>
          </a:r>
          <a:endParaRPr lang="en-US" dirty="0"/>
        </a:p>
      </dgm:t>
    </dgm:pt>
    <dgm:pt modelId="{6BBB2F4F-5C18-42D3-97FE-B0E90B233FD0}" type="parTrans" cxnId="{EC97DAED-AB51-4437-8795-068918AD9973}">
      <dgm:prSet/>
      <dgm:spPr/>
      <dgm:t>
        <a:bodyPr/>
        <a:lstStyle/>
        <a:p>
          <a:endParaRPr lang="en-US"/>
        </a:p>
      </dgm:t>
    </dgm:pt>
    <dgm:pt modelId="{41434661-7314-479D-A58A-BF33E5599701}" type="sibTrans" cxnId="{EC97DAED-AB51-4437-8795-068918AD9973}">
      <dgm:prSet/>
      <dgm:spPr/>
      <dgm:t>
        <a:bodyPr/>
        <a:lstStyle/>
        <a:p>
          <a:endParaRPr lang="en-US"/>
        </a:p>
      </dgm:t>
    </dgm:pt>
    <dgm:pt modelId="{BAF30111-BD7E-45FC-9C6C-4371DBC0B615}" type="asst">
      <dgm:prSet phldrT="[Text]"/>
      <dgm:spPr/>
      <dgm:t>
        <a:bodyPr/>
        <a:lstStyle/>
        <a:p>
          <a:r>
            <a:rPr lang="en-US" dirty="0" smtClean="0"/>
            <a:t>Numerical</a:t>
          </a:r>
          <a:endParaRPr lang="en-US" dirty="0"/>
        </a:p>
      </dgm:t>
    </dgm:pt>
    <dgm:pt modelId="{546F1CF2-B0FA-4401-A763-2614B7563B77}" type="parTrans" cxnId="{9D1EF9F3-2B6E-4168-A577-AC404ABC2574}">
      <dgm:prSet/>
      <dgm:spPr/>
      <dgm:t>
        <a:bodyPr/>
        <a:lstStyle/>
        <a:p>
          <a:endParaRPr lang="en-US"/>
        </a:p>
      </dgm:t>
    </dgm:pt>
    <dgm:pt modelId="{4FB665FD-24EE-49C0-A654-93659D3AB80A}" type="sibTrans" cxnId="{9D1EF9F3-2B6E-4168-A577-AC404ABC2574}">
      <dgm:prSet/>
      <dgm:spPr/>
      <dgm:t>
        <a:bodyPr/>
        <a:lstStyle/>
        <a:p>
          <a:endParaRPr lang="en-US"/>
        </a:p>
      </dgm:t>
    </dgm:pt>
    <dgm:pt modelId="{44B1EBE8-4C98-4EAE-9033-0B46DF0F0565}">
      <dgm:prSet phldrT="[Text]" custT="1"/>
      <dgm:spPr/>
      <dgm:t>
        <a:bodyPr/>
        <a:lstStyle/>
        <a:p>
          <a:r>
            <a:rPr lang="en-US" sz="1200" dirty="0" smtClean="0"/>
            <a:t>Id</a:t>
          </a:r>
          <a:endParaRPr lang="en-US" sz="1200" dirty="0"/>
        </a:p>
      </dgm:t>
    </dgm:pt>
    <dgm:pt modelId="{4802F5F2-609E-414A-9D00-5211E58D7AF4}" type="parTrans" cxnId="{EEA1F828-7C36-48AE-A347-6F37378833E6}">
      <dgm:prSet/>
      <dgm:spPr/>
      <dgm:t>
        <a:bodyPr/>
        <a:lstStyle/>
        <a:p>
          <a:endParaRPr lang="en-US"/>
        </a:p>
      </dgm:t>
    </dgm:pt>
    <dgm:pt modelId="{2249B632-F38A-4E76-9F36-6D9FD6ACC8AA}" type="sibTrans" cxnId="{EEA1F828-7C36-48AE-A347-6F37378833E6}">
      <dgm:prSet/>
      <dgm:spPr/>
      <dgm:t>
        <a:bodyPr/>
        <a:lstStyle/>
        <a:p>
          <a:endParaRPr lang="en-US"/>
        </a:p>
      </dgm:t>
    </dgm:pt>
    <dgm:pt modelId="{4B9725AC-FB64-46B9-811E-6ED5E8E2DADB}">
      <dgm:prSet phldrT="[Text]" custT="1"/>
      <dgm:spPr/>
      <dgm:t>
        <a:bodyPr/>
        <a:lstStyle/>
        <a:p>
          <a:r>
            <a:rPr lang="en-US" sz="1200" dirty="0" smtClean="0"/>
            <a:t>Latitude</a:t>
          </a:r>
          <a:endParaRPr lang="en-US" sz="1200" dirty="0"/>
        </a:p>
      </dgm:t>
    </dgm:pt>
    <dgm:pt modelId="{1F5F446D-9E60-4D3E-9188-DAA2F807CA38}" type="parTrans" cxnId="{FF8DF495-FCC4-445E-9383-1C65AEF492A5}">
      <dgm:prSet/>
      <dgm:spPr/>
      <dgm:t>
        <a:bodyPr/>
        <a:lstStyle/>
        <a:p>
          <a:endParaRPr lang="en-US"/>
        </a:p>
      </dgm:t>
    </dgm:pt>
    <dgm:pt modelId="{9662E09C-980C-4581-855A-DCEF2554DC86}" type="sibTrans" cxnId="{FF8DF495-FCC4-445E-9383-1C65AEF492A5}">
      <dgm:prSet/>
      <dgm:spPr/>
      <dgm:t>
        <a:bodyPr/>
        <a:lstStyle/>
        <a:p>
          <a:endParaRPr lang="en-US"/>
        </a:p>
      </dgm:t>
    </dgm:pt>
    <dgm:pt modelId="{025CBFEF-FB96-40E7-8F0D-A389E26C8C6D}">
      <dgm:prSet phldrT="[Text]" custT="1"/>
      <dgm:spPr/>
      <dgm:t>
        <a:bodyPr/>
        <a:lstStyle/>
        <a:p>
          <a:r>
            <a:rPr lang="en-US" sz="1200" dirty="0" smtClean="0"/>
            <a:t>Longitude</a:t>
          </a:r>
          <a:endParaRPr lang="en-US" sz="1200" dirty="0" smtClean="0"/>
        </a:p>
      </dgm:t>
    </dgm:pt>
    <dgm:pt modelId="{CAC67A88-9E67-4478-B379-80430E89D02E}" type="parTrans" cxnId="{13AD305C-6CCA-44D3-A74E-3054BF4BDC07}">
      <dgm:prSet/>
      <dgm:spPr/>
      <dgm:t>
        <a:bodyPr/>
        <a:lstStyle/>
        <a:p>
          <a:endParaRPr lang="en-US"/>
        </a:p>
      </dgm:t>
    </dgm:pt>
    <dgm:pt modelId="{356BBDA3-7218-4F07-B9B1-BF0F38F92D45}" type="sibTrans" cxnId="{13AD305C-6CCA-44D3-A74E-3054BF4BDC07}">
      <dgm:prSet/>
      <dgm:spPr/>
      <dgm:t>
        <a:bodyPr/>
        <a:lstStyle/>
        <a:p>
          <a:endParaRPr lang="en-US"/>
        </a:p>
      </dgm:t>
    </dgm:pt>
    <dgm:pt modelId="{DD117AFC-17C5-40B3-87E2-C4C03A607B46}">
      <dgm:prSet custT="1"/>
      <dgm:spPr/>
      <dgm:t>
        <a:bodyPr/>
        <a:lstStyle/>
        <a:p>
          <a:r>
            <a:rPr lang="en-US" sz="1200" dirty="0" smtClean="0"/>
            <a:t>Host id</a:t>
          </a:r>
          <a:endParaRPr lang="en-US" sz="1200" dirty="0"/>
        </a:p>
      </dgm:t>
    </dgm:pt>
    <dgm:pt modelId="{F75F4684-CED1-46E7-AE73-AB953E381B09}" type="parTrans" cxnId="{1D7B409A-5F83-4FF1-BFE4-BAF3BDE265E7}">
      <dgm:prSet/>
      <dgm:spPr/>
      <dgm:t>
        <a:bodyPr/>
        <a:lstStyle/>
        <a:p>
          <a:endParaRPr lang="en-US"/>
        </a:p>
      </dgm:t>
    </dgm:pt>
    <dgm:pt modelId="{51D939AF-E273-4C77-801D-CE2AE6E70010}" type="sibTrans" cxnId="{1D7B409A-5F83-4FF1-BFE4-BAF3BDE265E7}">
      <dgm:prSet/>
      <dgm:spPr/>
      <dgm:t>
        <a:bodyPr/>
        <a:lstStyle/>
        <a:p>
          <a:endParaRPr lang="en-US"/>
        </a:p>
      </dgm:t>
    </dgm:pt>
    <dgm:pt modelId="{A3B0B430-80BB-4A75-8FCD-64A95BEF1050}">
      <dgm:prSet phldrT="[Text]" custT="1"/>
      <dgm:spPr/>
      <dgm:t>
        <a:bodyPr/>
        <a:lstStyle/>
        <a:p>
          <a:r>
            <a:rPr lang="en-US" sz="1200" dirty="0" smtClean="0"/>
            <a:t>Availability 365</a:t>
          </a:r>
          <a:endParaRPr lang="en-US" sz="1200" dirty="0" smtClean="0"/>
        </a:p>
      </dgm:t>
    </dgm:pt>
    <dgm:pt modelId="{55196CFD-3295-4D70-8FE2-07773EBFB184}" type="parTrans" cxnId="{03EBFA88-DF89-4A54-A1F0-769DF8F53267}">
      <dgm:prSet/>
      <dgm:spPr/>
      <dgm:t>
        <a:bodyPr/>
        <a:lstStyle/>
        <a:p>
          <a:endParaRPr lang="en-US"/>
        </a:p>
      </dgm:t>
    </dgm:pt>
    <dgm:pt modelId="{1D6B738F-F35F-4923-8365-2ABB47D4EFC4}" type="sibTrans" cxnId="{03EBFA88-DF89-4A54-A1F0-769DF8F53267}">
      <dgm:prSet/>
      <dgm:spPr/>
      <dgm:t>
        <a:bodyPr/>
        <a:lstStyle/>
        <a:p>
          <a:endParaRPr lang="en-US"/>
        </a:p>
      </dgm:t>
    </dgm:pt>
    <dgm:pt modelId="{24FAE22F-8FFD-4160-8A29-9CA9C6CAC2F7}">
      <dgm:prSet phldrT="[Text]" custT="1"/>
      <dgm:spPr/>
      <dgm:t>
        <a:bodyPr/>
        <a:lstStyle/>
        <a:p>
          <a:r>
            <a:rPr lang="en-US" sz="1200" dirty="0" smtClean="0"/>
            <a:t>Price</a:t>
          </a:r>
          <a:endParaRPr lang="en-US" sz="1200" dirty="0" smtClean="0"/>
        </a:p>
      </dgm:t>
    </dgm:pt>
    <dgm:pt modelId="{85644A98-DFC3-43C3-AFB9-85278A9CF486}" type="parTrans" cxnId="{D0D13806-3B39-4461-86F9-143D84E650C8}">
      <dgm:prSet/>
      <dgm:spPr/>
      <dgm:t>
        <a:bodyPr/>
        <a:lstStyle/>
        <a:p>
          <a:endParaRPr lang="en-US"/>
        </a:p>
      </dgm:t>
    </dgm:pt>
    <dgm:pt modelId="{65F142A6-C40D-4EB0-8319-7F236B399766}" type="sibTrans" cxnId="{D0D13806-3B39-4461-86F9-143D84E650C8}">
      <dgm:prSet/>
      <dgm:spPr/>
      <dgm:t>
        <a:bodyPr/>
        <a:lstStyle/>
        <a:p>
          <a:endParaRPr lang="en-US"/>
        </a:p>
      </dgm:t>
    </dgm:pt>
    <dgm:pt modelId="{0840449B-7695-43B0-8B0F-376A724B3392}">
      <dgm:prSet phldrT="[Text]" custT="1"/>
      <dgm:spPr/>
      <dgm:t>
        <a:bodyPr/>
        <a:lstStyle/>
        <a:p>
          <a:r>
            <a:rPr lang="en-US" sz="1200" dirty="0" smtClean="0"/>
            <a:t>Minimum Nights</a:t>
          </a:r>
          <a:endParaRPr lang="en-US" sz="1200" dirty="0" smtClean="0"/>
        </a:p>
      </dgm:t>
    </dgm:pt>
    <dgm:pt modelId="{E137EBA1-0640-4A32-B988-5B53125A3E25}" type="parTrans" cxnId="{18C5E626-B6E3-4AAB-BF87-7AD20B83E0E1}">
      <dgm:prSet/>
      <dgm:spPr/>
      <dgm:t>
        <a:bodyPr/>
        <a:lstStyle/>
        <a:p>
          <a:endParaRPr lang="en-US"/>
        </a:p>
      </dgm:t>
    </dgm:pt>
    <dgm:pt modelId="{582E0CEE-E46A-43A0-89C9-2EC406A80E19}" type="sibTrans" cxnId="{18C5E626-B6E3-4AAB-BF87-7AD20B83E0E1}">
      <dgm:prSet/>
      <dgm:spPr/>
      <dgm:t>
        <a:bodyPr/>
        <a:lstStyle/>
        <a:p>
          <a:endParaRPr lang="en-US"/>
        </a:p>
      </dgm:t>
    </dgm:pt>
    <dgm:pt modelId="{3270E2F7-35D1-434F-A53A-1E401357CD7F}">
      <dgm:prSet phldrT="[Text]" custT="1"/>
      <dgm:spPr/>
      <dgm:t>
        <a:bodyPr/>
        <a:lstStyle/>
        <a:p>
          <a:r>
            <a:rPr lang="en-US" sz="1200" dirty="0" smtClean="0"/>
            <a:t>Number of Reviews</a:t>
          </a:r>
          <a:endParaRPr lang="en-US" sz="1200" dirty="0" smtClean="0"/>
        </a:p>
      </dgm:t>
    </dgm:pt>
    <dgm:pt modelId="{03BEF5F2-1286-4337-8991-5ADA6A71815E}" type="parTrans" cxnId="{5D0EC195-7E13-494B-8875-FE41DF9CAA91}">
      <dgm:prSet/>
      <dgm:spPr/>
      <dgm:t>
        <a:bodyPr/>
        <a:lstStyle/>
        <a:p>
          <a:endParaRPr lang="en-US"/>
        </a:p>
      </dgm:t>
    </dgm:pt>
    <dgm:pt modelId="{712E466F-96CC-4313-8E55-480C6D6F0299}" type="sibTrans" cxnId="{5D0EC195-7E13-494B-8875-FE41DF9CAA91}">
      <dgm:prSet/>
      <dgm:spPr/>
      <dgm:t>
        <a:bodyPr/>
        <a:lstStyle/>
        <a:p>
          <a:endParaRPr lang="en-US"/>
        </a:p>
      </dgm:t>
    </dgm:pt>
    <dgm:pt modelId="{286E7497-C5EA-485A-9E7B-3B52BD384809}">
      <dgm:prSet phldrT="[Text]" custT="1"/>
      <dgm:spPr/>
      <dgm:t>
        <a:bodyPr/>
        <a:lstStyle/>
        <a:p>
          <a:r>
            <a:rPr lang="en-US" sz="1200" dirty="0" err="1" smtClean="0"/>
            <a:t>Peviews</a:t>
          </a:r>
          <a:r>
            <a:rPr lang="en-US" sz="1200" dirty="0" smtClean="0"/>
            <a:t> per Months</a:t>
          </a:r>
          <a:endParaRPr lang="en-US" sz="1200" dirty="0" smtClean="0"/>
        </a:p>
      </dgm:t>
    </dgm:pt>
    <dgm:pt modelId="{C98E92A0-70BF-436A-9EEC-3E388E3423D7}" type="parTrans" cxnId="{3DFC16EF-1E47-4839-A16A-CFC746CA01AD}">
      <dgm:prSet/>
      <dgm:spPr/>
      <dgm:t>
        <a:bodyPr/>
        <a:lstStyle/>
        <a:p>
          <a:endParaRPr lang="en-US"/>
        </a:p>
      </dgm:t>
    </dgm:pt>
    <dgm:pt modelId="{2F1B93F1-03D8-4E59-9ABA-9D12AE00453C}" type="sibTrans" cxnId="{3DFC16EF-1E47-4839-A16A-CFC746CA01AD}">
      <dgm:prSet/>
      <dgm:spPr/>
      <dgm:t>
        <a:bodyPr/>
        <a:lstStyle/>
        <a:p>
          <a:endParaRPr lang="en-US"/>
        </a:p>
      </dgm:t>
    </dgm:pt>
    <dgm:pt modelId="{93A5C6C0-1C7C-40C8-8518-DBC5DAF74DFC}">
      <dgm:prSet phldrT="[Text]" custT="1"/>
      <dgm:spPr/>
      <dgm:t>
        <a:bodyPr/>
        <a:lstStyle/>
        <a:p>
          <a:r>
            <a:rPr lang="en-US" sz="1200" dirty="0" smtClean="0"/>
            <a:t>Calculated host listings count</a:t>
          </a:r>
          <a:endParaRPr lang="en-US" sz="1200" dirty="0" smtClean="0"/>
        </a:p>
      </dgm:t>
    </dgm:pt>
    <dgm:pt modelId="{30BD98D5-864E-4F8C-9229-A202A8A4759C}" type="parTrans" cxnId="{2477EF2E-BCC2-4956-A3CD-02092A648E3D}">
      <dgm:prSet/>
      <dgm:spPr/>
      <dgm:t>
        <a:bodyPr/>
        <a:lstStyle/>
        <a:p>
          <a:endParaRPr lang="en-US"/>
        </a:p>
      </dgm:t>
    </dgm:pt>
    <dgm:pt modelId="{440CE2BC-FC6B-4D01-9309-DA957408E8F1}" type="sibTrans" cxnId="{2477EF2E-BCC2-4956-A3CD-02092A648E3D}">
      <dgm:prSet/>
      <dgm:spPr/>
      <dgm:t>
        <a:bodyPr/>
        <a:lstStyle/>
        <a:p>
          <a:endParaRPr lang="en-US"/>
        </a:p>
      </dgm:t>
    </dgm:pt>
    <dgm:pt modelId="{FD7497F3-59EC-4CD9-B1C2-346D8B49C328}" type="pres">
      <dgm:prSet presAssocID="{C7122871-D087-4C7C-A9FE-16BDF94584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50A17D-1409-45DD-92DB-A31EE41CFF68}" type="pres">
      <dgm:prSet presAssocID="{C520A799-C2A8-4F01-95AB-47C3B25ADC28}" presName="hierRoot1" presStyleCnt="0">
        <dgm:presLayoutVars>
          <dgm:hierBranch val="init"/>
        </dgm:presLayoutVars>
      </dgm:prSet>
      <dgm:spPr/>
    </dgm:pt>
    <dgm:pt modelId="{054398DD-65A8-48CD-9BC7-611157D37844}" type="pres">
      <dgm:prSet presAssocID="{C520A799-C2A8-4F01-95AB-47C3B25ADC28}" presName="rootComposite1" presStyleCnt="0"/>
      <dgm:spPr/>
    </dgm:pt>
    <dgm:pt modelId="{4BD81418-C2BA-47DD-987D-1FD2EFB92CBB}" type="pres">
      <dgm:prSet presAssocID="{C520A799-C2A8-4F01-95AB-47C3B25ADC2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A4F33-CF6A-4109-9F8F-D3BD3A92A4E0}" type="pres">
      <dgm:prSet presAssocID="{C520A799-C2A8-4F01-95AB-47C3B25ADC2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7FBBDDF-ED6F-441D-994F-43D671C00658}" type="pres">
      <dgm:prSet presAssocID="{C520A799-C2A8-4F01-95AB-47C3B25ADC28}" presName="hierChild2" presStyleCnt="0"/>
      <dgm:spPr/>
    </dgm:pt>
    <dgm:pt modelId="{BC6D84D0-1B50-4A81-A839-B9EF8297C1FB}" type="pres">
      <dgm:prSet presAssocID="{4802F5F2-609E-414A-9D00-5211E58D7AF4}" presName="Name64" presStyleLbl="parChTrans1D2" presStyleIdx="0" presStyleCnt="11"/>
      <dgm:spPr/>
      <dgm:t>
        <a:bodyPr/>
        <a:lstStyle/>
        <a:p>
          <a:endParaRPr lang="en-US"/>
        </a:p>
      </dgm:t>
    </dgm:pt>
    <dgm:pt modelId="{3D44B6FB-38B2-4D41-97A5-7FA54E290572}" type="pres">
      <dgm:prSet presAssocID="{44B1EBE8-4C98-4EAE-9033-0B46DF0F0565}" presName="hierRoot2" presStyleCnt="0">
        <dgm:presLayoutVars>
          <dgm:hierBranch val="init"/>
        </dgm:presLayoutVars>
      </dgm:prSet>
      <dgm:spPr/>
    </dgm:pt>
    <dgm:pt modelId="{2CC2EF89-B11F-42B1-94BD-694A61E4E0EF}" type="pres">
      <dgm:prSet presAssocID="{44B1EBE8-4C98-4EAE-9033-0B46DF0F0565}" presName="rootComposite" presStyleCnt="0"/>
      <dgm:spPr/>
    </dgm:pt>
    <dgm:pt modelId="{9DABA67F-C6B9-4064-8FBD-8F7AD2F8FF14}" type="pres">
      <dgm:prSet presAssocID="{44B1EBE8-4C98-4EAE-9033-0B46DF0F0565}" presName="rootText" presStyleLbl="node2" presStyleIdx="0" presStyleCnt="10" custLinFactNeighborX="311" custLinFactNeighborY="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963EA-697E-4484-8F55-650EFFB66881}" type="pres">
      <dgm:prSet presAssocID="{44B1EBE8-4C98-4EAE-9033-0B46DF0F0565}" presName="rootConnector" presStyleLbl="node2" presStyleIdx="0" presStyleCnt="10"/>
      <dgm:spPr/>
      <dgm:t>
        <a:bodyPr/>
        <a:lstStyle/>
        <a:p>
          <a:endParaRPr lang="en-US"/>
        </a:p>
      </dgm:t>
    </dgm:pt>
    <dgm:pt modelId="{1FF7511C-CF6D-4477-A7B8-001D1A704CA3}" type="pres">
      <dgm:prSet presAssocID="{44B1EBE8-4C98-4EAE-9033-0B46DF0F0565}" presName="hierChild4" presStyleCnt="0"/>
      <dgm:spPr/>
    </dgm:pt>
    <dgm:pt modelId="{D4BE852D-9CDD-4CC8-9741-84670BCF3439}" type="pres">
      <dgm:prSet presAssocID="{44B1EBE8-4C98-4EAE-9033-0B46DF0F0565}" presName="hierChild5" presStyleCnt="0"/>
      <dgm:spPr/>
    </dgm:pt>
    <dgm:pt modelId="{FE789283-359C-4DC0-B611-FBF3B24B338D}" type="pres">
      <dgm:prSet presAssocID="{F75F4684-CED1-46E7-AE73-AB953E381B09}" presName="Name64" presStyleLbl="parChTrans1D2" presStyleIdx="1" presStyleCnt="11"/>
      <dgm:spPr/>
      <dgm:t>
        <a:bodyPr/>
        <a:lstStyle/>
        <a:p>
          <a:endParaRPr lang="en-US"/>
        </a:p>
      </dgm:t>
    </dgm:pt>
    <dgm:pt modelId="{9D88D216-367F-416A-8FCC-DA6E495CF519}" type="pres">
      <dgm:prSet presAssocID="{DD117AFC-17C5-40B3-87E2-C4C03A607B46}" presName="hierRoot2" presStyleCnt="0">
        <dgm:presLayoutVars>
          <dgm:hierBranch val="init"/>
        </dgm:presLayoutVars>
      </dgm:prSet>
      <dgm:spPr/>
    </dgm:pt>
    <dgm:pt modelId="{02F7B9B9-0841-4DCE-82BB-F5A75D2E9ECB}" type="pres">
      <dgm:prSet presAssocID="{DD117AFC-17C5-40B3-87E2-C4C03A607B46}" presName="rootComposite" presStyleCnt="0"/>
      <dgm:spPr/>
    </dgm:pt>
    <dgm:pt modelId="{ADC7EB37-D043-421F-9F2C-EB943A152CA3}" type="pres">
      <dgm:prSet presAssocID="{DD117AFC-17C5-40B3-87E2-C4C03A607B46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F86817-AB0A-4302-BC78-E9FE279E92EC}" type="pres">
      <dgm:prSet presAssocID="{DD117AFC-17C5-40B3-87E2-C4C03A607B46}" presName="rootConnector" presStyleLbl="node2" presStyleIdx="1" presStyleCnt="10"/>
      <dgm:spPr/>
      <dgm:t>
        <a:bodyPr/>
        <a:lstStyle/>
        <a:p>
          <a:endParaRPr lang="en-US"/>
        </a:p>
      </dgm:t>
    </dgm:pt>
    <dgm:pt modelId="{5F506526-E363-427D-BECE-6AC42F4302A7}" type="pres">
      <dgm:prSet presAssocID="{DD117AFC-17C5-40B3-87E2-C4C03A607B46}" presName="hierChild4" presStyleCnt="0"/>
      <dgm:spPr/>
    </dgm:pt>
    <dgm:pt modelId="{95B716D5-AE55-4E47-B946-2D393F0C224C}" type="pres">
      <dgm:prSet presAssocID="{DD117AFC-17C5-40B3-87E2-C4C03A607B46}" presName="hierChild5" presStyleCnt="0"/>
      <dgm:spPr/>
    </dgm:pt>
    <dgm:pt modelId="{BD8A7085-20B7-485F-A537-BA04DB609663}" type="pres">
      <dgm:prSet presAssocID="{1F5F446D-9E60-4D3E-9188-DAA2F807CA38}" presName="Name64" presStyleLbl="parChTrans1D2" presStyleIdx="2" presStyleCnt="11"/>
      <dgm:spPr/>
      <dgm:t>
        <a:bodyPr/>
        <a:lstStyle/>
        <a:p>
          <a:endParaRPr lang="en-US"/>
        </a:p>
      </dgm:t>
    </dgm:pt>
    <dgm:pt modelId="{0C607930-CAC8-43AA-826D-357219D5BE18}" type="pres">
      <dgm:prSet presAssocID="{4B9725AC-FB64-46B9-811E-6ED5E8E2DADB}" presName="hierRoot2" presStyleCnt="0">
        <dgm:presLayoutVars>
          <dgm:hierBranch val="init"/>
        </dgm:presLayoutVars>
      </dgm:prSet>
      <dgm:spPr/>
    </dgm:pt>
    <dgm:pt modelId="{5CD3FE80-8387-49FC-881F-A3C8386FE357}" type="pres">
      <dgm:prSet presAssocID="{4B9725AC-FB64-46B9-811E-6ED5E8E2DADB}" presName="rootComposite" presStyleCnt="0"/>
      <dgm:spPr/>
    </dgm:pt>
    <dgm:pt modelId="{27DEC40E-544F-47F0-9397-1EF5C86E1666}" type="pres">
      <dgm:prSet presAssocID="{4B9725AC-FB64-46B9-811E-6ED5E8E2DADB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224725-2362-4B77-9F9F-16C64F374458}" type="pres">
      <dgm:prSet presAssocID="{4B9725AC-FB64-46B9-811E-6ED5E8E2DADB}" presName="rootConnector" presStyleLbl="node2" presStyleIdx="2" presStyleCnt="10"/>
      <dgm:spPr/>
      <dgm:t>
        <a:bodyPr/>
        <a:lstStyle/>
        <a:p>
          <a:endParaRPr lang="en-US"/>
        </a:p>
      </dgm:t>
    </dgm:pt>
    <dgm:pt modelId="{523970A3-ED89-447E-8CCF-646F163AEADD}" type="pres">
      <dgm:prSet presAssocID="{4B9725AC-FB64-46B9-811E-6ED5E8E2DADB}" presName="hierChild4" presStyleCnt="0"/>
      <dgm:spPr/>
    </dgm:pt>
    <dgm:pt modelId="{5305EEED-243D-45B2-878D-3DFBED5ADA47}" type="pres">
      <dgm:prSet presAssocID="{4B9725AC-FB64-46B9-811E-6ED5E8E2DADB}" presName="hierChild5" presStyleCnt="0"/>
      <dgm:spPr/>
    </dgm:pt>
    <dgm:pt modelId="{10D103BD-D987-48C5-B7CC-894997B2A03F}" type="pres">
      <dgm:prSet presAssocID="{CAC67A88-9E67-4478-B379-80430E89D02E}" presName="Name64" presStyleLbl="parChTrans1D2" presStyleIdx="3" presStyleCnt="11"/>
      <dgm:spPr/>
      <dgm:t>
        <a:bodyPr/>
        <a:lstStyle/>
        <a:p>
          <a:endParaRPr lang="en-US"/>
        </a:p>
      </dgm:t>
    </dgm:pt>
    <dgm:pt modelId="{81337F0E-7E6A-47D0-8523-8EF223975719}" type="pres">
      <dgm:prSet presAssocID="{025CBFEF-FB96-40E7-8F0D-A389E26C8C6D}" presName="hierRoot2" presStyleCnt="0">
        <dgm:presLayoutVars>
          <dgm:hierBranch val="init"/>
        </dgm:presLayoutVars>
      </dgm:prSet>
      <dgm:spPr/>
    </dgm:pt>
    <dgm:pt modelId="{4821F1FD-26AA-4C55-9E42-E2F5A776D6B0}" type="pres">
      <dgm:prSet presAssocID="{025CBFEF-FB96-40E7-8F0D-A389E26C8C6D}" presName="rootComposite" presStyleCnt="0"/>
      <dgm:spPr/>
    </dgm:pt>
    <dgm:pt modelId="{E372DE61-044E-46A0-A6BC-79B04832342F}" type="pres">
      <dgm:prSet presAssocID="{025CBFEF-FB96-40E7-8F0D-A389E26C8C6D}" presName="rootText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0C712-B461-42EB-9F55-95C5E31A88B0}" type="pres">
      <dgm:prSet presAssocID="{025CBFEF-FB96-40E7-8F0D-A389E26C8C6D}" presName="rootConnector" presStyleLbl="node2" presStyleIdx="3" presStyleCnt="10"/>
      <dgm:spPr/>
      <dgm:t>
        <a:bodyPr/>
        <a:lstStyle/>
        <a:p>
          <a:endParaRPr lang="en-US"/>
        </a:p>
      </dgm:t>
    </dgm:pt>
    <dgm:pt modelId="{3CEB208D-2CFB-48D3-BB53-CA5934164709}" type="pres">
      <dgm:prSet presAssocID="{025CBFEF-FB96-40E7-8F0D-A389E26C8C6D}" presName="hierChild4" presStyleCnt="0"/>
      <dgm:spPr/>
    </dgm:pt>
    <dgm:pt modelId="{5915E264-A97D-4034-BF3E-2E4D462073EB}" type="pres">
      <dgm:prSet presAssocID="{025CBFEF-FB96-40E7-8F0D-A389E26C8C6D}" presName="hierChild5" presStyleCnt="0"/>
      <dgm:spPr/>
    </dgm:pt>
    <dgm:pt modelId="{66DFAB65-F024-410A-B18E-E34DF6FDB608}" type="pres">
      <dgm:prSet presAssocID="{85644A98-DFC3-43C3-AFB9-85278A9CF486}" presName="Name64" presStyleLbl="parChTrans1D2" presStyleIdx="4" presStyleCnt="11"/>
      <dgm:spPr/>
      <dgm:t>
        <a:bodyPr/>
        <a:lstStyle/>
        <a:p>
          <a:endParaRPr lang="en-US"/>
        </a:p>
      </dgm:t>
    </dgm:pt>
    <dgm:pt modelId="{890BA7C0-235D-4F95-AF5D-34C3B9A75806}" type="pres">
      <dgm:prSet presAssocID="{24FAE22F-8FFD-4160-8A29-9CA9C6CAC2F7}" presName="hierRoot2" presStyleCnt="0">
        <dgm:presLayoutVars>
          <dgm:hierBranch val="init"/>
        </dgm:presLayoutVars>
      </dgm:prSet>
      <dgm:spPr/>
    </dgm:pt>
    <dgm:pt modelId="{0D3C8FFC-8597-45C6-92C8-FD3C36E12E01}" type="pres">
      <dgm:prSet presAssocID="{24FAE22F-8FFD-4160-8A29-9CA9C6CAC2F7}" presName="rootComposite" presStyleCnt="0"/>
      <dgm:spPr/>
    </dgm:pt>
    <dgm:pt modelId="{6EC6F02D-FB43-405C-A022-CD83537259AD}" type="pres">
      <dgm:prSet presAssocID="{24FAE22F-8FFD-4160-8A29-9CA9C6CAC2F7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B4A80-49FC-4E5A-B18F-447CC7364037}" type="pres">
      <dgm:prSet presAssocID="{24FAE22F-8FFD-4160-8A29-9CA9C6CAC2F7}" presName="rootConnector" presStyleLbl="node2" presStyleIdx="4" presStyleCnt="10"/>
      <dgm:spPr/>
      <dgm:t>
        <a:bodyPr/>
        <a:lstStyle/>
        <a:p>
          <a:endParaRPr lang="en-US"/>
        </a:p>
      </dgm:t>
    </dgm:pt>
    <dgm:pt modelId="{AD3B633D-9CD4-4883-81DD-F0529261B252}" type="pres">
      <dgm:prSet presAssocID="{24FAE22F-8FFD-4160-8A29-9CA9C6CAC2F7}" presName="hierChild4" presStyleCnt="0"/>
      <dgm:spPr/>
    </dgm:pt>
    <dgm:pt modelId="{600D1ABB-BB83-4100-9F09-847989A22066}" type="pres">
      <dgm:prSet presAssocID="{24FAE22F-8FFD-4160-8A29-9CA9C6CAC2F7}" presName="hierChild5" presStyleCnt="0"/>
      <dgm:spPr/>
    </dgm:pt>
    <dgm:pt modelId="{F0D8D1AC-E5EE-4526-9832-6CD4B6E6733B}" type="pres">
      <dgm:prSet presAssocID="{E137EBA1-0640-4A32-B988-5B53125A3E25}" presName="Name64" presStyleLbl="parChTrans1D2" presStyleIdx="5" presStyleCnt="11"/>
      <dgm:spPr/>
      <dgm:t>
        <a:bodyPr/>
        <a:lstStyle/>
        <a:p>
          <a:endParaRPr lang="en-US"/>
        </a:p>
      </dgm:t>
    </dgm:pt>
    <dgm:pt modelId="{1475AF65-BDB9-4FD8-9790-CFB15037EB96}" type="pres">
      <dgm:prSet presAssocID="{0840449B-7695-43B0-8B0F-376A724B3392}" presName="hierRoot2" presStyleCnt="0">
        <dgm:presLayoutVars>
          <dgm:hierBranch val="init"/>
        </dgm:presLayoutVars>
      </dgm:prSet>
      <dgm:spPr/>
    </dgm:pt>
    <dgm:pt modelId="{6888906C-5AAA-4069-A719-47A20125ABB0}" type="pres">
      <dgm:prSet presAssocID="{0840449B-7695-43B0-8B0F-376A724B3392}" presName="rootComposite" presStyleCnt="0"/>
      <dgm:spPr/>
    </dgm:pt>
    <dgm:pt modelId="{AB642B1F-2BC9-4526-B73D-F6F5F9026C50}" type="pres">
      <dgm:prSet presAssocID="{0840449B-7695-43B0-8B0F-376A724B3392}" presName="rootText" presStyleLbl="node2" presStyleIdx="5" presStyleCnt="10" custScaleX="133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EC544-C053-48AA-9C93-6987788C75D8}" type="pres">
      <dgm:prSet presAssocID="{0840449B-7695-43B0-8B0F-376A724B3392}" presName="rootConnector" presStyleLbl="node2" presStyleIdx="5" presStyleCnt="10"/>
      <dgm:spPr/>
      <dgm:t>
        <a:bodyPr/>
        <a:lstStyle/>
        <a:p>
          <a:endParaRPr lang="en-US"/>
        </a:p>
      </dgm:t>
    </dgm:pt>
    <dgm:pt modelId="{D5BC322C-5469-461E-ACBC-89CC90382BAF}" type="pres">
      <dgm:prSet presAssocID="{0840449B-7695-43B0-8B0F-376A724B3392}" presName="hierChild4" presStyleCnt="0"/>
      <dgm:spPr/>
    </dgm:pt>
    <dgm:pt modelId="{9BD0596A-A297-4F74-8052-5BBD9D39471D}" type="pres">
      <dgm:prSet presAssocID="{0840449B-7695-43B0-8B0F-376A724B3392}" presName="hierChild5" presStyleCnt="0"/>
      <dgm:spPr/>
    </dgm:pt>
    <dgm:pt modelId="{63272D3F-527D-41FA-93F5-D14EFFBE8621}" type="pres">
      <dgm:prSet presAssocID="{03BEF5F2-1286-4337-8991-5ADA6A71815E}" presName="Name64" presStyleLbl="parChTrans1D2" presStyleIdx="6" presStyleCnt="11"/>
      <dgm:spPr/>
      <dgm:t>
        <a:bodyPr/>
        <a:lstStyle/>
        <a:p>
          <a:endParaRPr lang="en-US"/>
        </a:p>
      </dgm:t>
    </dgm:pt>
    <dgm:pt modelId="{2F09CF36-ECED-4333-974D-A9243E3C082B}" type="pres">
      <dgm:prSet presAssocID="{3270E2F7-35D1-434F-A53A-1E401357CD7F}" presName="hierRoot2" presStyleCnt="0">
        <dgm:presLayoutVars>
          <dgm:hierBranch val="init"/>
        </dgm:presLayoutVars>
      </dgm:prSet>
      <dgm:spPr/>
    </dgm:pt>
    <dgm:pt modelId="{8DB53800-96E2-4A42-A16D-FAD56AC4C165}" type="pres">
      <dgm:prSet presAssocID="{3270E2F7-35D1-434F-A53A-1E401357CD7F}" presName="rootComposite" presStyleCnt="0"/>
      <dgm:spPr/>
    </dgm:pt>
    <dgm:pt modelId="{ED8200C6-4C91-4713-A4A8-DD5F6FB8B332}" type="pres">
      <dgm:prSet presAssocID="{3270E2F7-35D1-434F-A53A-1E401357CD7F}" presName="rootText" presStyleLbl="node2" presStyleIdx="6" presStyleCnt="10" custScaleX="156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D455E-099D-4CE9-81D3-698599354046}" type="pres">
      <dgm:prSet presAssocID="{3270E2F7-35D1-434F-A53A-1E401357CD7F}" presName="rootConnector" presStyleLbl="node2" presStyleIdx="6" presStyleCnt="10"/>
      <dgm:spPr/>
      <dgm:t>
        <a:bodyPr/>
        <a:lstStyle/>
        <a:p>
          <a:endParaRPr lang="en-US"/>
        </a:p>
      </dgm:t>
    </dgm:pt>
    <dgm:pt modelId="{8A34B698-5CDB-4DE6-AC8F-ACB2EB884207}" type="pres">
      <dgm:prSet presAssocID="{3270E2F7-35D1-434F-A53A-1E401357CD7F}" presName="hierChild4" presStyleCnt="0"/>
      <dgm:spPr/>
    </dgm:pt>
    <dgm:pt modelId="{3BD53554-3574-4E10-8ADA-AF261E24E194}" type="pres">
      <dgm:prSet presAssocID="{3270E2F7-35D1-434F-A53A-1E401357CD7F}" presName="hierChild5" presStyleCnt="0"/>
      <dgm:spPr/>
    </dgm:pt>
    <dgm:pt modelId="{2CCA1D28-2CF2-45B0-96C5-F0FB1AB03F91}" type="pres">
      <dgm:prSet presAssocID="{C98E92A0-70BF-436A-9EEC-3E388E3423D7}" presName="Name64" presStyleLbl="parChTrans1D2" presStyleIdx="7" presStyleCnt="11"/>
      <dgm:spPr/>
      <dgm:t>
        <a:bodyPr/>
        <a:lstStyle/>
        <a:p>
          <a:endParaRPr lang="en-US"/>
        </a:p>
      </dgm:t>
    </dgm:pt>
    <dgm:pt modelId="{D3C28F52-CBA9-4CC6-BACB-43ECCB91F81A}" type="pres">
      <dgm:prSet presAssocID="{286E7497-C5EA-485A-9E7B-3B52BD384809}" presName="hierRoot2" presStyleCnt="0">
        <dgm:presLayoutVars>
          <dgm:hierBranch val="init"/>
        </dgm:presLayoutVars>
      </dgm:prSet>
      <dgm:spPr/>
    </dgm:pt>
    <dgm:pt modelId="{721FB676-CBE3-479F-A468-8C1DF6107F1C}" type="pres">
      <dgm:prSet presAssocID="{286E7497-C5EA-485A-9E7B-3B52BD384809}" presName="rootComposite" presStyleCnt="0"/>
      <dgm:spPr/>
    </dgm:pt>
    <dgm:pt modelId="{B883DE18-02E0-4F3C-ABDF-F0D9CF47FC42}" type="pres">
      <dgm:prSet presAssocID="{286E7497-C5EA-485A-9E7B-3B52BD384809}" presName="rootText" presStyleLbl="node2" presStyleIdx="7" presStyleCnt="10" custScaleX="176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B73FB-4FF7-448F-813F-9E7ABCEBBCA0}" type="pres">
      <dgm:prSet presAssocID="{286E7497-C5EA-485A-9E7B-3B52BD384809}" presName="rootConnector" presStyleLbl="node2" presStyleIdx="7" presStyleCnt="10"/>
      <dgm:spPr/>
      <dgm:t>
        <a:bodyPr/>
        <a:lstStyle/>
        <a:p>
          <a:endParaRPr lang="en-US"/>
        </a:p>
      </dgm:t>
    </dgm:pt>
    <dgm:pt modelId="{9485EBBB-9E39-4EB3-B185-BD65BE931A38}" type="pres">
      <dgm:prSet presAssocID="{286E7497-C5EA-485A-9E7B-3B52BD384809}" presName="hierChild4" presStyleCnt="0"/>
      <dgm:spPr/>
    </dgm:pt>
    <dgm:pt modelId="{20E90528-EEDC-4815-A2B5-B5C4FD45D61C}" type="pres">
      <dgm:prSet presAssocID="{286E7497-C5EA-485A-9E7B-3B52BD384809}" presName="hierChild5" presStyleCnt="0"/>
      <dgm:spPr/>
    </dgm:pt>
    <dgm:pt modelId="{9A76C294-D6FC-4E41-8F71-E0A40F285C00}" type="pres">
      <dgm:prSet presAssocID="{30BD98D5-864E-4F8C-9229-A202A8A4759C}" presName="Name64" presStyleLbl="parChTrans1D2" presStyleIdx="8" presStyleCnt="11"/>
      <dgm:spPr/>
      <dgm:t>
        <a:bodyPr/>
        <a:lstStyle/>
        <a:p>
          <a:endParaRPr lang="en-US"/>
        </a:p>
      </dgm:t>
    </dgm:pt>
    <dgm:pt modelId="{4D6094AF-B2A4-4AD1-9237-A610A1634E2D}" type="pres">
      <dgm:prSet presAssocID="{93A5C6C0-1C7C-40C8-8518-DBC5DAF74DFC}" presName="hierRoot2" presStyleCnt="0">
        <dgm:presLayoutVars>
          <dgm:hierBranch val="init"/>
        </dgm:presLayoutVars>
      </dgm:prSet>
      <dgm:spPr/>
    </dgm:pt>
    <dgm:pt modelId="{10674B57-1D8B-4B76-937B-9F2BF9F9FA65}" type="pres">
      <dgm:prSet presAssocID="{93A5C6C0-1C7C-40C8-8518-DBC5DAF74DFC}" presName="rootComposite" presStyleCnt="0"/>
      <dgm:spPr/>
    </dgm:pt>
    <dgm:pt modelId="{FCD54B2A-B5B5-4205-8484-FC7141ACCE72}" type="pres">
      <dgm:prSet presAssocID="{93A5C6C0-1C7C-40C8-8518-DBC5DAF74DFC}" presName="rootText" presStyleLbl="node2" presStyleIdx="8" presStyleCnt="10" custScaleX="210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1D461-04D9-4495-844A-B013993A9EAE}" type="pres">
      <dgm:prSet presAssocID="{93A5C6C0-1C7C-40C8-8518-DBC5DAF74DFC}" presName="rootConnector" presStyleLbl="node2" presStyleIdx="8" presStyleCnt="10"/>
      <dgm:spPr/>
      <dgm:t>
        <a:bodyPr/>
        <a:lstStyle/>
        <a:p>
          <a:endParaRPr lang="en-US"/>
        </a:p>
      </dgm:t>
    </dgm:pt>
    <dgm:pt modelId="{3569CA78-037E-47F3-A7FE-DD0A3EF8DFFC}" type="pres">
      <dgm:prSet presAssocID="{93A5C6C0-1C7C-40C8-8518-DBC5DAF74DFC}" presName="hierChild4" presStyleCnt="0"/>
      <dgm:spPr/>
    </dgm:pt>
    <dgm:pt modelId="{E56F35F1-F98B-43DD-8758-24827215D811}" type="pres">
      <dgm:prSet presAssocID="{93A5C6C0-1C7C-40C8-8518-DBC5DAF74DFC}" presName="hierChild5" presStyleCnt="0"/>
      <dgm:spPr/>
    </dgm:pt>
    <dgm:pt modelId="{5F179561-A028-4303-AB17-ACEAB441C3D8}" type="pres">
      <dgm:prSet presAssocID="{55196CFD-3295-4D70-8FE2-07773EBFB184}" presName="Name64" presStyleLbl="parChTrans1D2" presStyleIdx="9" presStyleCnt="11"/>
      <dgm:spPr/>
      <dgm:t>
        <a:bodyPr/>
        <a:lstStyle/>
        <a:p>
          <a:endParaRPr lang="en-US"/>
        </a:p>
      </dgm:t>
    </dgm:pt>
    <dgm:pt modelId="{EC4F62B2-380E-41A4-9E12-D9F9E7AC9D7E}" type="pres">
      <dgm:prSet presAssocID="{A3B0B430-80BB-4A75-8FCD-64A95BEF1050}" presName="hierRoot2" presStyleCnt="0">
        <dgm:presLayoutVars>
          <dgm:hierBranch val="init"/>
        </dgm:presLayoutVars>
      </dgm:prSet>
      <dgm:spPr/>
    </dgm:pt>
    <dgm:pt modelId="{13293284-EE6E-43AA-81DE-3B6D9259A4C8}" type="pres">
      <dgm:prSet presAssocID="{A3B0B430-80BB-4A75-8FCD-64A95BEF1050}" presName="rootComposite" presStyleCnt="0"/>
      <dgm:spPr/>
    </dgm:pt>
    <dgm:pt modelId="{5BA92C73-41D4-4BA9-8764-559F160B4716}" type="pres">
      <dgm:prSet presAssocID="{A3B0B430-80BB-4A75-8FCD-64A95BEF1050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9AE484-6E09-43D8-9677-36639BC43E5D}" type="pres">
      <dgm:prSet presAssocID="{A3B0B430-80BB-4A75-8FCD-64A95BEF1050}" presName="rootConnector" presStyleLbl="node2" presStyleIdx="9" presStyleCnt="10"/>
      <dgm:spPr/>
      <dgm:t>
        <a:bodyPr/>
        <a:lstStyle/>
        <a:p>
          <a:endParaRPr lang="en-US"/>
        </a:p>
      </dgm:t>
    </dgm:pt>
    <dgm:pt modelId="{1BAEE426-AF12-467F-A17C-DF786E1D92C7}" type="pres">
      <dgm:prSet presAssocID="{A3B0B430-80BB-4A75-8FCD-64A95BEF1050}" presName="hierChild4" presStyleCnt="0"/>
      <dgm:spPr/>
    </dgm:pt>
    <dgm:pt modelId="{3AF57E41-86BF-4158-A0D1-98B2812BAB2F}" type="pres">
      <dgm:prSet presAssocID="{A3B0B430-80BB-4A75-8FCD-64A95BEF1050}" presName="hierChild5" presStyleCnt="0"/>
      <dgm:spPr/>
    </dgm:pt>
    <dgm:pt modelId="{C04F6D05-F44F-4FFC-9664-44C42CD6840B}" type="pres">
      <dgm:prSet presAssocID="{C520A799-C2A8-4F01-95AB-47C3B25ADC28}" presName="hierChild3" presStyleCnt="0"/>
      <dgm:spPr/>
    </dgm:pt>
    <dgm:pt modelId="{B3B4CCFC-76BB-49F3-943C-E6B9CA85AB08}" type="pres">
      <dgm:prSet presAssocID="{546F1CF2-B0FA-4401-A763-2614B7563B77}" presName="Name115" presStyleLbl="parChTrans1D2" presStyleIdx="10" presStyleCnt="11"/>
      <dgm:spPr/>
      <dgm:t>
        <a:bodyPr/>
        <a:lstStyle/>
        <a:p>
          <a:endParaRPr lang="en-US"/>
        </a:p>
      </dgm:t>
    </dgm:pt>
    <dgm:pt modelId="{81125B0F-D460-48AD-9D29-6243381566F4}" type="pres">
      <dgm:prSet presAssocID="{BAF30111-BD7E-45FC-9C6C-4371DBC0B615}" presName="hierRoot3" presStyleCnt="0">
        <dgm:presLayoutVars>
          <dgm:hierBranch val="init"/>
        </dgm:presLayoutVars>
      </dgm:prSet>
      <dgm:spPr/>
    </dgm:pt>
    <dgm:pt modelId="{33E7532F-DC1B-4258-940D-DB22FE8C3A8F}" type="pres">
      <dgm:prSet presAssocID="{BAF30111-BD7E-45FC-9C6C-4371DBC0B615}" presName="rootComposite3" presStyleCnt="0"/>
      <dgm:spPr/>
    </dgm:pt>
    <dgm:pt modelId="{62146252-78A1-4924-B846-18A9CB6410B1}" type="pres">
      <dgm:prSet presAssocID="{BAF30111-BD7E-45FC-9C6C-4371DBC0B615}" presName="rootText3" presStyleLbl="asst1" presStyleIdx="0" presStyleCnt="1" custScaleY="153517" custLinFactNeighborX="653" custLinFactNeighborY="-696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FC8B38-E6DB-4F7B-8552-9D726CE70FD5}" type="pres">
      <dgm:prSet presAssocID="{BAF30111-BD7E-45FC-9C6C-4371DBC0B61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100F63DF-9DB8-4E91-92FD-B02B3809A25F}" type="pres">
      <dgm:prSet presAssocID="{BAF30111-BD7E-45FC-9C6C-4371DBC0B615}" presName="hierChild6" presStyleCnt="0"/>
      <dgm:spPr/>
    </dgm:pt>
    <dgm:pt modelId="{28E28F42-A113-4051-B9FC-4A2CD575AB26}" type="pres">
      <dgm:prSet presAssocID="{BAF30111-BD7E-45FC-9C6C-4371DBC0B615}" presName="hierChild7" presStyleCnt="0"/>
      <dgm:spPr/>
    </dgm:pt>
  </dgm:ptLst>
  <dgm:cxnLst>
    <dgm:cxn modelId="{D0D13806-3B39-4461-86F9-143D84E650C8}" srcId="{C520A799-C2A8-4F01-95AB-47C3B25ADC28}" destId="{24FAE22F-8FFD-4160-8A29-9CA9C6CAC2F7}" srcOrd="5" destOrd="0" parTransId="{85644A98-DFC3-43C3-AFB9-85278A9CF486}" sibTransId="{65F142A6-C40D-4EB0-8319-7F236B399766}"/>
    <dgm:cxn modelId="{03EBFA88-DF89-4A54-A1F0-769DF8F53267}" srcId="{C520A799-C2A8-4F01-95AB-47C3B25ADC28}" destId="{A3B0B430-80BB-4A75-8FCD-64A95BEF1050}" srcOrd="10" destOrd="0" parTransId="{55196CFD-3295-4D70-8FE2-07773EBFB184}" sibTransId="{1D6B738F-F35F-4923-8365-2ABB47D4EFC4}"/>
    <dgm:cxn modelId="{E5E78E73-E19B-40D9-8BCD-8F524D04DF79}" type="presOf" srcId="{BAF30111-BD7E-45FC-9C6C-4371DBC0B615}" destId="{62146252-78A1-4924-B846-18A9CB6410B1}" srcOrd="0" destOrd="0" presId="urn:microsoft.com/office/officeart/2009/3/layout/HorizontalOrganizationChart"/>
    <dgm:cxn modelId="{3DFC16EF-1E47-4839-A16A-CFC746CA01AD}" srcId="{C520A799-C2A8-4F01-95AB-47C3B25ADC28}" destId="{286E7497-C5EA-485A-9E7B-3B52BD384809}" srcOrd="8" destOrd="0" parTransId="{C98E92A0-70BF-436A-9EEC-3E388E3423D7}" sibTransId="{2F1B93F1-03D8-4E59-9ABA-9D12AE00453C}"/>
    <dgm:cxn modelId="{A3A81B39-BCE7-4647-B1C9-3B98BA71D6E9}" type="presOf" srcId="{C7122871-D087-4C7C-A9FE-16BDF94584DC}" destId="{FD7497F3-59EC-4CD9-B1C2-346D8B49C328}" srcOrd="0" destOrd="0" presId="urn:microsoft.com/office/officeart/2009/3/layout/HorizontalOrganizationChart"/>
    <dgm:cxn modelId="{C453552C-451A-4F5D-ACDC-C350014868F6}" type="presOf" srcId="{E137EBA1-0640-4A32-B988-5B53125A3E25}" destId="{F0D8D1AC-E5EE-4526-9832-6CD4B6E6733B}" srcOrd="0" destOrd="0" presId="urn:microsoft.com/office/officeart/2009/3/layout/HorizontalOrganizationChart"/>
    <dgm:cxn modelId="{5C1D303F-CED9-465B-A6EB-1953E609EF99}" type="presOf" srcId="{286E7497-C5EA-485A-9E7B-3B52BD384809}" destId="{DB0B73FB-4FF7-448F-813F-9E7ABCEBBCA0}" srcOrd="1" destOrd="0" presId="urn:microsoft.com/office/officeart/2009/3/layout/HorizontalOrganizationChart"/>
    <dgm:cxn modelId="{2477EF2E-BCC2-4956-A3CD-02092A648E3D}" srcId="{C520A799-C2A8-4F01-95AB-47C3B25ADC28}" destId="{93A5C6C0-1C7C-40C8-8518-DBC5DAF74DFC}" srcOrd="9" destOrd="0" parTransId="{30BD98D5-864E-4F8C-9229-A202A8A4759C}" sibTransId="{440CE2BC-FC6B-4D01-9309-DA957408E8F1}"/>
    <dgm:cxn modelId="{FF8DF495-FCC4-445E-9383-1C65AEF492A5}" srcId="{C520A799-C2A8-4F01-95AB-47C3B25ADC28}" destId="{4B9725AC-FB64-46B9-811E-6ED5E8E2DADB}" srcOrd="3" destOrd="0" parTransId="{1F5F446D-9E60-4D3E-9188-DAA2F807CA38}" sibTransId="{9662E09C-980C-4581-855A-DCEF2554DC86}"/>
    <dgm:cxn modelId="{18C5E626-B6E3-4AAB-BF87-7AD20B83E0E1}" srcId="{C520A799-C2A8-4F01-95AB-47C3B25ADC28}" destId="{0840449B-7695-43B0-8B0F-376A724B3392}" srcOrd="6" destOrd="0" parTransId="{E137EBA1-0640-4A32-B988-5B53125A3E25}" sibTransId="{582E0CEE-E46A-43A0-89C9-2EC406A80E19}"/>
    <dgm:cxn modelId="{3FADA1C9-4CF8-4920-9F82-9FBBE990BD40}" type="presOf" srcId="{A3B0B430-80BB-4A75-8FCD-64A95BEF1050}" destId="{5A9AE484-6E09-43D8-9677-36639BC43E5D}" srcOrd="1" destOrd="0" presId="urn:microsoft.com/office/officeart/2009/3/layout/HorizontalOrganizationChart"/>
    <dgm:cxn modelId="{F8996CB8-9E94-48D0-B3FB-02ADCE5B6273}" type="presOf" srcId="{93A5C6C0-1C7C-40C8-8518-DBC5DAF74DFC}" destId="{FCD54B2A-B5B5-4205-8484-FC7141ACCE72}" srcOrd="0" destOrd="0" presId="urn:microsoft.com/office/officeart/2009/3/layout/HorizontalOrganizationChart"/>
    <dgm:cxn modelId="{7BB54325-D9A3-4CB6-A4EF-F916B65899CE}" type="presOf" srcId="{CAC67A88-9E67-4478-B379-80430E89D02E}" destId="{10D103BD-D987-48C5-B7CC-894997B2A03F}" srcOrd="0" destOrd="0" presId="urn:microsoft.com/office/officeart/2009/3/layout/HorizontalOrganizationChart"/>
    <dgm:cxn modelId="{D67E393C-30FB-4CD6-8B91-8C183CA68C20}" type="presOf" srcId="{1F5F446D-9E60-4D3E-9188-DAA2F807CA38}" destId="{BD8A7085-20B7-485F-A537-BA04DB609663}" srcOrd="0" destOrd="0" presId="urn:microsoft.com/office/officeart/2009/3/layout/HorizontalOrganizationChart"/>
    <dgm:cxn modelId="{665F5510-B4E7-448A-AD66-50E94301ECE3}" type="presOf" srcId="{0840449B-7695-43B0-8B0F-376A724B3392}" destId="{6ADEC544-C053-48AA-9C93-6987788C75D8}" srcOrd="1" destOrd="0" presId="urn:microsoft.com/office/officeart/2009/3/layout/HorizontalOrganizationChart"/>
    <dgm:cxn modelId="{1F039D02-E3D9-4613-BED8-82E23E41E7A7}" type="presOf" srcId="{03BEF5F2-1286-4337-8991-5ADA6A71815E}" destId="{63272D3F-527D-41FA-93F5-D14EFFBE8621}" srcOrd="0" destOrd="0" presId="urn:microsoft.com/office/officeart/2009/3/layout/HorizontalOrganizationChart"/>
    <dgm:cxn modelId="{B9BA57A9-8C74-4840-8952-C6A7FDF396A6}" type="presOf" srcId="{24FAE22F-8FFD-4160-8A29-9CA9C6CAC2F7}" destId="{6EC6F02D-FB43-405C-A022-CD83537259AD}" srcOrd="0" destOrd="0" presId="urn:microsoft.com/office/officeart/2009/3/layout/HorizontalOrganizationChart"/>
    <dgm:cxn modelId="{EC97DAED-AB51-4437-8795-068918AD9973}" srcId="{C7122871-D087-4C7C-A9FE-16BDF94584DC}" destId="{C520A799-C2A8-4F01-95AB-47C3B25ADC28}" srcOrd="0" destOrd="0" parTransId="{6BBB2F4F-5C18-42D3-97FE-B0E90B233FD0}" sibTransId="{41434661-7314-479D-A58A-BF33E5599701}"/>
    <dgm:cxn modelId="{7BDE68A3-A830-4DF3-8A37-D5A6A99CB64D}" type="presOf" srcId="{C520A799-C2A8-4F01-95AB-47C3B25ADC28}" destId="{4BD81418-C2BA-47DD-987D-1FD2EFB92CBB}" srcOrd="0" destOrd="0" presId="urn:microsoft.com/office/officeart/2009/3/layout/HorizontalOrganizationChart"/>
    <dgm:cxn modelId="{34AFAD49-95AD-40EA-B4AA-A2638BD80CEF}" type="presOf" srcId="{44B1EBE8-4C98-4EAE-9033-0B46DF0F0565}" destId="{9DABA67F-C6B9-4064-8FBD-8F7AD2F8FF14}" srcOrd="0" destOrd="0" presId="urn:microsoft.com/office/officeart/2009/3/layout/HorizontalOrganizationChart"/>
    <dgm:cxn modelId="{50E80AAC-5FA3-4266-87C6-7AE9BB9C821F}" type="presOf" srcId="{55196CFD-3295-4D70-8FE2-07773EBFB184}" destId="{5F179561-A028-4303-AB17-ACEAB441C3D8}" srcOrd="0" destOrd="0" presId="urn:microsoft.com/office/officeart/2009/3/layout/HorizontalOrganizationChart"/>
    <dgm:cxn modelId="{5F780524-2B55-413D-AB5A-F728F4F205CE}" type="presOf" srcId="{025CBFEF-FB96-40E7-8F0D-A389E26C8C6D}" destId="{E372DE61-044E-46A0-A6BC-79B04832342F}" srcOrd="0" destOrd="0" presId="urn:microsoft.com/office/officeart/2009/3/layout/HorizontalOrganizationChart"/>
    <dgm:cxn modelId="{C1921388-7048-4EDD-ABFA-17DF9EEEB5E0}" type="presOf" srcId="{C98E92A0-70BF-436A-9EEC-3E388E3423D7}" destId="{2CCA1D28-2CF2-45B0-96C5-F0FB1AB03F91}" srcOrd="0" destOrd="0" presId="urn:microsoft.com/office/officeart/2009/3/layout/HorizontalOrganizationChart"/>
    <dgm:cxn modelId="{15DE1C7F-2EB7-4507-AEC2-A4D0181BB1FB}" type="presOf" srcId="{44B1EBE8-4C98-4EAE-9033-0B46DF0F0565}" destId="{A6E963EA-697E-4484-8F55-650EFFB66881}" srcOrd="1" destOrd="0" presId="urn:microsoft.com/office/officeart/2009/3/layout/HorizontalOrganizationChart"/>
    <dgm:cxn modelId="{1D7B409A-5F83-4FF1-BFE4-BAF3BDE265E7}" srcId="{C520A799-C2A8-4F01-95AB-47C3B25ADC28}" destId="{DD117AFC-17C5-40B3-87E2-C4C03A607B46}" srcOrd="2" destOrd="0" parTransId="{F75F4684-CED1-46E7-AE73-AB953E381B09}" sibTransId="{51D939AF-E273-4C77-801D-CE2AE6E70010}"/>
    <dgm:cxn modelId="{537DE060-B9EA-444E-A2AB-7A6F69CF5248}" type="presOf" srcId="{3270E2F7-35D1-434F-A53A-1E401357CD7F}" destId="{0D7D455E-099D-4CE9-81D3-698599354046}" srcOrd="1" destOrd="0" presId="urn:microsoft.com/office/officeart/2009/3/layout/HorizontalOrganizationChart"/>
    <dgm:cxn modelId="{9D1EF9F3-2B6E-4168-A577-AC404ABC2574}" srcId="{C520A799-C2A8-4F01-95AB-47C3B25ADC28}" destId="{BAF30111-BD7E-45FC-9C6C-4371DBC0B615}" srcOrd="0" destOrd="0" parTransId="{546F1CF2-B0FA-4401-A763-2614B7563B77}" sibTransId="{4FB665FD-24EE-49C0-A654-93659D3AB80A}"/>
    <dgm:cxn modelId="{3597B0E3-2D52-4AD3-BA1F-140B1BC81616}" type="presOf" srcId="{3270E2F7-35D1-434F-A53A-1E401357CD7F}" destId="{ED8200C6-4C91-4713-A4A8-DD5F6FB8B332}" srcOrd="0" destOrd="0" presId="urn:microsoft.com/office/officeart/2009/3/layout/HorizontalOrganizationChart"/>
    <dgm:cxn modelId="{F49BBB1D-BFBF-4A87-B3BC-AA2F4B8F08DE}" type="presOf" srcId="{DD117AFC-17C5-40B3-87E2-C4C03A607B46}" destId="{29F86817-AB0A-4302-BC78-E9FE279E92EC}" srcOrd="1" destOrd="0" presId="urn:microsoft.com/office/officeart/2009/3/layout/HorizontalOrganizationChart"/>
    <dgm:cxn modelId="{D31A9944-6848-47E1-BF51-FD1D258E27D4}" type="presOf" srcId="{4B9725AC-FB64-46B9-811E-6ED5E8E2DADB}" destId="{25224725-2362-4B77-9F9F-16C64F374458}" srcOrd="1" destOrd="0" presId="urn:microsoft.com/office/officeart/2009/3/layout/HorizontalOrganizationChart"/>
    <dgm:cxn modelId="{7E574FC6-5409-4483-A0D4-2D0BCEA511CD}" type="presOf" srcId="{546F1CF2-B0FA-4401-A763-2614B7563B77}" destId="{B3B4CCFC-76BB-49F3-943C-E6B9CA85AB08}" srcOrd="0" destOrd="0" presId="urn:microsoft.com/office/officeart/2009/3/layout/HorizontalOrganizationChart"/>
    <dgm:cxn modelId="{C436255E-B3C2-434F-93EF-67A4DA2F6E83}" type="presOf" srcId="{24FAE22F-8FFD-4160-8A29-9CA9C6CAC2F7}" destId="{C0BB4A80-49FC-4E5A-B18F-447CC7364037}" srcOrd="1" destOrd="0" presId="urn:microsoft.com/office/officeart/2009/3/layout/HorizontalOrganizationChart"/>
    <dgm:cxn modelId="{0E1F1811-D189-45F5-9BDD-CAD5086CB817}" type="presOf" srcId="{4802F5F2-609E-414A-9D00-5211E58D7AF4}" destId="{BC6D84D0-1B50-4A81-A839-B9EF8297C1FB}" srcOrd="0" destOrd="0" presId="urn:microsoft.com/office/officeart/2009/3/layout/HorizontalOrganizationChart"/>
    <dgm:cxn modelId="{13AD305C-6CCA-44D3-A74E-3054BF4BDC07}" srcId="{C520A799-C2A8-4F01-95AB-47C3B25ADC28}" destId="{025CBFEF-FB96-40E7-8F0D-A389E26C8C6D}" srcOrd="4" destOrd="0" parTransId="{CAC67A88-9E67-4478-B379-80430E89D02E}" sibTransId="{356BBDA3-7218-4F07-B9B1-BF0F38F92D45}"/>
    <dgm:cxn modelId="{5D0EC195-7E13-494B-8875-FE41DF9CAA91}" srcId="{C520A799-C2A8-4F01-95AB-47C3B25ADC28}" destId="{3270E2F7-35D1-434F-A53A-1E401357CD7F}" srcOrd="7" destOrd="0" parTransId="{03BEF5F2-1286-4337-8991-5ADA6A71815E}" sibTransId="{712E466F-96CC-4313-8E55-480C6D6F0299}"/>
    <dgm:cxn modelId="{DAC94B6F-0409-4F4D-AB3D-20326E158C26}" type="presOf" srcId="{286E7497-C5EA-485A-9E7B-3B52BD384809}" destId="{B883DE18-02E0-4F3C-ABDF-F0D9CF47FC42}" srcOrd="0" destOrd="0" presId="urn:microsoft.com/office/officeart/2009/3/layout/HorizontalOrganizationChart"/>
    <dgm:cxn modelId="{F65B56F3-7B3F-46E4-8899-9F04E62B971C}" type="presOf" srcId="{93A5C6C0-1C7C-40C8-8518-DBC5DAF74DFC}" destId="{0E41D461-04D9-4495-844A-B013993A9EAE}" srcOrd="1" destOrd="0" presId="urn:microsoft.com/office/officeart/2009/3/layout/HorizontalOrganizationChart"/>
    <dgm:cxn modelId="{E1DDCADA-771E-42AC-9DB8-B921251660F0}" type="presOf" srcId="{A3B0B430-80BB-4A75-8FCD-64A95BEF1050}" destId="{5BA92C73-41D4-4BA9-8764-559F160B4716}" srcOrd="0" destOrd="0" presId="urn:microsoft.com/office/officeart/2009/3/layout/HorizontalOrganizationChart"/>
    <dgm:cxn modelId="{056502A8-D59A-4999-9BAB-024DBB89F69B}" type="presOf" srcId="{F75F4684-CED1-46E7-AE73-AB953E381B09}" destId="{FE789283-359C-4DC0-B611-FBF3B24B338D}" srcOrd="0" destOrd="0" presId="urn:microsoft.com/office/officeart/2009/3/layout/HorizontalOrganizationChart"/>
    <dgm:cxn modelId="{4F22987A-8A8C-44A7-862B-7DB52A8F7A19}" type="presOf" srcId="{BAF30111-BD7E-45FC-9C6C-4371DBC0B615}" destId="{12FC8B38-E6DB-4F7B-8552-9D726CE70FD5}" srcOrd="1" destOrd="0" presId="urn:microsoft.com/office/officeart/2009/3/layout/HorizontalOrganizationChart"/>
    <dgm:cxn modelId="{EEA1F828-7C36-48AE-A347-6F37378833E6}" srcId="{C520A799-C2A8-4F01-95AB-47C3B25ADC28}" destId="{44B1EBE8-4C98-4EAE-9033-0B46DF0F0565}" srcOrd="1" destOrd="0" parTransId="{4802F5F2-609E-414A-9D00-5211E58D7AF4}" sibTransId="{2249B632-F38A-4E76-9F36-6D9FD6ACC8AA}"/>
    <dgm:cxn modelId="{3A50D6C7-8A66-47E7-A09D-EB986A08ADA7}" type="presOf" srcId="{0840449B-7695-43B0-8B0F-376A724B3392}" destId="{AB642B1F-2BC9-4526-B73D-F6F5F9026C50}" srcOrd="0" destOrd="0" presId="urn:microsoft.com/office/officeart/2009/3/layout/HorizontalOrganizationChart"/>
    <dgm:cxn modelId="{12405457-F9FE-42C4-A6FF-AA63735A53EB}" type="presOf" srcId="{C520A799-C2A8-4F01-95AB-47C3B25ADC28}" destId="{D2CA4F33-CF6A-4109-9F8F-D3BD3A92A4E0}" srcOrd="1" destOrd="0" presId="urn:microsoft.com/office/officeart/2009/3/layout/HorizontalOrganizationChart"/>
    <dgm:cxn modelId="{1E71509D-615A-4EB9-BECA-8D60CFE144FA}" type="presOf" srcId="{30BD98D5-864E-4F8C-9229-A202A8A4759C}" destId="{9A76C294-D6FC-4E41-8F71-E0A40F285C00}" srcOrd="0" destOrd="0" presId="urn:microsoft.com/office/officeart/2009/3/layout/HorizontalOrganizationChart"/>
    <dgm:cxn modelId="{2E49CAE2-46FF-4289-B3A5-2822E89E8F90}" type="presOf" srcId="{4B9725AC-FB64-46B9-811E-6ED5E8E2DADB}" destId="{27DEC40E-544F-47F0-9397-1EF5C86E1666}" srcOrd="0" destOrd="0" presId="urn:microsoft.com/office/officeart/2009/3/layout/HorizontalOrganizationChart"/>
    <dgm:cxn modelId="{7A571D8F-447B-489B-8C99-8169D878A5A2}" type="presOf" srcId="{025CBFEF-FB96-40E7-8F0D-A389E26C8C6D}" destId="{A1A0C712-B461-42EB-9F55-95C5E31A88B0}" srcOrd="1" destOrd="0" presId="urn:microsoft.com/office/officeart/2009/3/layout/HorizontalOrganizationChart"/>
    <dgm:cxn modelId="{EE646B21-5EBC-43FD-9DFC-F2688146AD0F}" type="presOf" srcId="{85644A98-DFC3-43C3-AFB9-85278A9CF486}" destId="{66DFAB65-F024-410A-B18E-E34DF6FDB608}" srcOrd="0" destOrd="0" presId="urn:microsoft.com/office/officeart/2009/3/layout/HorizontalOrganizationChart"/>
    <dgm:cxn modelId="{2DD1B315-248B-4631-B8E7-F89F2B1665A5}" type="presOf" srcId="{DD117AFC-17C5-40B3-87E2-C4C03A607B46}" destId="{ADC7EB37-D043-421F-9F2C-EB943A152CA3}" srcOrd="0" destOrd="0" presId="urn:microsoft.com/office/officeart/2009/3/layout/HorizontalOrganizationChart"/>
    <dgm:cxn modelId="{FC3EEE44-1C05-4EF1-8933-04FB10536663}" type="presParOf" srcId="{FD7497F3-59EC-4CD9-B1C2-346D8B49C328}" destId="{3850A17D-1409-45DD-92DB-A31EE41CFF68}" srcOrd="0" destOrd="0" presId="urn:microsoft.com/office/officeart/2009/3/layout/HorizontalOrganizationChart"/>
    <dgm:cxn modelId="{71B0DA7B-8AD7-47B9-B61E-B81FED266D72}" type="presParOf" srcId="{3850A17D-1409-45DD-92DB-A31EE41CFF68}" destId="{054398DD-65A8-48CD-9BC7-611157D37844}" srcOrd="0" destOrd="0" presId="urn:microsoft.com/office/officeart/2009/3/layout/HorizontalOrganizationChart"/>
    <dgm:cxn modelId="{512F131D-28FE-410A-903D-0B9312B55CCF}" type="presParOf" srcId="{054398DD-65A8-48CD-9BC7-611157D37844}" destId="{4BD81418-C2BA-47DD-987D-1FD2EFB92CBB}" srcOrd="0" destOrd="0" presId="urn:microsoft.com/office/officeart/2009/3/layout/HorizontalOrganizationChart"/>
    <dgm:cxn modelId="{10E67089-7DBD-4CB2-8D41-2D7709B9E21F}" type="presParOf" srcId="{054398DD-65A8-48CD-9BC7-611157D37844}" destId="{D2CA4F33-CF6A-4109-9F8F-D3BD3A92A4E0}" srcOrd="1" destOrd="0" presId="urn:microsoft.com/office/officeart/2009/3/layout/HorizontalOrganizationChart"/>
    <dgm:cxn modelId="{7DF35E7F-D5BC-418A-A08E-2688CBF39C0C}" type="presParOf" srcId="{3850A17D-1409-45DD-92DB-A31EE41CFF68}" destId="{87FBBDDF-ED6F-441D-994F-43D671C00658}" srcOrd="1" destOrd="0" presId="urn:microsoft.com/office/officeart/2009/3/layout/HorizontalOrganizationChart"/>
    <dgm:cxn modelId="{A2A1D289-239B-4AAE-9FAA-35010512E37F}" type="presParOf" srcId="{87FBBDDF-ED6F-441D-994F-43D671C00658}" destId="{BC6D84D0-1B50-4A81-A839-B9EF8297C1FB}" srcOrd="0" destOrd="0" presId="urn:microsoft.com/office/officeart/2009/3/layout/HorizontalOrganizationChart"/>
    <dgm:cxn modelId="{338F2C96-C134-48F0-8AF4-F66CBEFCE811}" type="presParOf" srcId="{87FBBDDF-ED6F-441D-994F-43D671C00658}" destId="{3D44B6FB-38B2-4D41-97A5-7FA54E290572}" srcOrd="1" destOrd="0" presId="urn:microsoft.com/office/officeart/2009/3/layout/HorizontalOrganizationChart"/>
    <dgm:cxn modelId="{3433AE4F-F034-48FF-A0A2-DD9E1A654EE1}" type="presParOf" srcId="{3D44B6FB-38B2-4D41-97A5-7FA54E290572}" destId="{2CC2EF89-B11F-42B1-94BD-694A61E4E0EF}" srcOrd="0" destOrd="0" presId="urn:microsoft.com/office/officeart/2009/3/layout/HorizontalOrganizationChart"/>
    <dgm:cxn modelId="{7C098D70-FF68-46E4-A988-C88324846E94}" type="presParOf" srcId="{2CC2EF89-B11F-42B1-94BD-694A61E4E0EF}" destId="{9DABA67F-C6B9-4064-8FBD-8F7AD2F8FF14}" srcOrd="0" destOrd="0" presId="urn:microsoft.com/office/officeart/2009/3/layout/HorizontalOrganizationChart"/>
    <dgm:cxn modelId="{BE2AC86E-2B6A-4F44-8704-DC3395DB1083}" type="presParOf" srcId="{2CC2EF89-B11F-42B1-94BD-694A61E4E0EF}" destId="{A6E963EA-697E-4484-8F55-650EFFB66881}" srcOrd="1" destOrd="0" presId="urn:microsoft.com/office/officeart/2009/3/layout/HorizontalOrganizationChart"/>
    <dgm:cxn modelId="{B7EE29DC-6187-49C2-87A5-530D754AF34F}" type="presParOf" srcId="{3D44B6FB-38B2-4D41-97A5-7FA54E290572}" destId="{1FF7511C-CF6D-4477-A7B8-001D1A704CA3}" srcOrd="1" destOrd="0" presId="urn:microsoft.com/office/officeart/2009/3/layout/HorizontalOrganizationChart"/>
    <dgm:cxn modelId="{22A40A5B-CDE0-478A-9CC6-ED56FF3B5B2C}" type="presParOf" srcId="{3D44B6FB-38B2-4D41-97A5-7FA54E290572}" destId="{D4BE852D-9CDD-4CC8-9741-84670BCF3439}" srcOrd="2" destOrd="0" presId="urn:microsoft.com/office/officeart/2009/3/layout/HorizontalOrganizationChart"/>
    <dgm:cxn modelId="{D006FE25-6341-416D-BCC5-A47BF3BDD4C8}" type="presParOf" srcId="{87FBBDDF-ED6F-441D-994F-43D671C00658}" destId="{FE789283-359C-4DC0-B611-FBF3B24B338D}" srcOrd="2" destOrd="0" presId="urn:microsoft.com/office/officeart/2009/3/layout/HorizontalOrganizationChart"/>
    <dgm:cxn modelId="{59B244E1-BD9A-4A1D-AAFB-1D7A7325446C}" type="presParOf" srcId="{87FBBDDF-ED6F-441D-994F-43D671C00658}" destId="{9D88D216-367F-416A-8FCC-DA6E495CF519}" srcOrd="3" destOrd="0" presId="urn:microsoft.com/office/officeart/2009/3/layout/HorizontalOrganizationChart"/>
    <dgm:cxn modelId="{7959F638-EE36-4AD9-93FD-D56C782DEDC2}" type="presParOf" srcId="{9D88D216-367F-416A-8FCC-DA6E495CF519}" destId="{02F7B9B9-0841-4DCE-82BB-F5A75D2E9ECB}" srcOrd="0" destOrd="0" presId="urn:microsoft.com/office/officeart/2009/3/layout/HorizontalOrganizationChart"/>
    <dgm:cxn modelId="{EC7407D4-61E7-465C-AF91-0B52E9C9F613}" type="presParOf" srcId="{02F7B9B9-0841-4DCE-82BB-F5A75D2E9ECB}" destId="{ADC7EB37-D043-421F-9F2C-EB943A152CA3}" srcOrd="0" destOrd="0" presId="urn:microsoft.com/office/officeart/2009/3/layout/HorizontalOrganizationChart"/>
    <dgm:cxn modelId="{74286BD8-19CF-4E68-BA5A-DF6DFCFB6FA2}" type="presParOf" srcId="{02F7B9B9-0841-4DCE-82BB-F5A75D2E9ECB}" destId="{29F86817-AB0A-4302-BC78-E9FE279E92EC}" srcOrd="1" destOrd="0" presId="urn:microsoft.com/office/officeart/2009/3/layout/HorizontalOrganizationChart"/>
    <dgm:cxn modelId="{384414E8-51A5-4062-A686-02CA573A5A7E}" type="presParOf" srcId="{9D88D216-367F-416A-8FCC-DA6E495CF519}" destId="{5F506526-E363-427D-BECE-6AC42F4302A7}" srcOrd="1" destOrd="0" presId="urn:microsoft.com/office/officeart/2009/3/layout/HorizontalOrganizationChart"/>
    <dgm:cxn modelId="{3AFD9F9A-1A74-48E5-96E6-0F5234CA56DB}" type="presParOf" srcId="{9D88D216-367F-416A-8FCC-DA6E495CF519}" destId="{95B716D5-AE55-4E47-B946-2D393F0C224C}" srcOrd="2" destOrd="0" presId="urn:microsoft.com/office/officeart/2009/3/layout/HorizontalOrganizationChart"/>
    <dgm:cxn modelId="{42CB31C8-2618-4B24-BA1E-C160CDF986D9}" type="presParOf" srcId="{87FBBDDF-ED6F-441D-994F-43D671C00658}" destId="{BD8A7085-20B7-485F-A537-BA04DB609663}" srcOrd="4" destOrd="0" presId="urn:microsoft.com/office/officeart/2009/3/layout/HorizontalOrganizationChart"/>
    <dgm:cxn modelId="{4AAC17C5-D597-40C8-AECB-B3C4676DB08E}" type="presParOf" srcId="{87FBBDDF-ED6F-441D-994F-43D671C00658}" destId="{0C607930-CAC8-43AA-826D-357219D5BE18}" srcOrd="5" destOrd="0" presId="urn:microsoft.com/office/officeart/2009/3/layout/HorizontalOrganizationChart"/>
    <dgm:cxn modelId="{7DF0ECF4-AB81-4479-BD78-DCF80CBE85B7}" type="presParOf" srcId="{0C607930-CAC8-43AA-826D-357219D5BE18}" destId="{5CD3FE80-8387-49FC-881F-A3C8386FE357}" srcOrd="0" destOrd="0" presId="urn:microsoft.com/office/officeart/2009/3/layout/HorizontalOrganizationChart"/>
    <dgm:cxn modelId="{7F808FC7-1E3E-4B03-B410-5DEAEDED9F0B}" type="presParOf" srcId="{5CD3FE80-8387-49FC-881F-A3C8386FE357}" destId="{27DEC40E-544F-47F0-9397-1EF5C86E1666}" srcOrd="0" destOrd="0" presId="urn:microsoft.com/office/officeart/2009/3/layout/HorizontalOrganizationChart"/>
    <dgm:cxn modelId="{56D730BA-CFF4-41C5-B331-343D5F525962}" type="presParOf" srcId="{5CD3FE80-8387-49FC-881F-A3C8386FE357}" destId="{25224725-2362-4B77-9F9F-16C64F374458}" srcOrd="1" destOrd="0" presId="urn:microsoft.com/office/officeart/2009/3/layout/HorizontalOrganizationChart"/>
    <dgm:cxn modelId="{18FB18AC-EE71-452F-B524-61986D414327}" type="presParOf" srcId="{0C607930-CAC8-43AA-826D-357219D5BE18}" destId="{523970A3-ED89-447E-8CCF-646F163AEADD}" srcOrd="1" destOrd="0" presId="urn:microsoft.com/office/officeart/2009/3/layout/HorizontalOrganizationChart"/>
    <dgm:cxn modelId="{6A50AD52-C195-4B7E-9D1F-CBD9366F6C77}" type="presParOf" srcId="{0C607930-CAC8-43AA-826D-357219D5BE18}" destId="{5305EEED-243D-45B2-878D-3DFBED5ADA47}" srcOrd="2" destOrd="0" presId="urn:microsoft.com/office/officeart/2009/3/layout/HorizontalOrganizationChart"/>
    <dgm:cxn modelId="{3C64596D-F9C3-433E-8F87-112548E6F335}" type="presParOf" srcId="{87FBBDDF-ED6F-441D-994F-43D671C00658}" destId="{10D103BD-D987-48C5-B7CC-894997B2A03F}" srcOrd="6" destOrd="0" presId="urn:microsoft.com/office/officeart/2009/3/layout/HorizontalOrganizationChart"/>
    <dgm:cxn modelId="{A39117B5-DE46-4F2C-A03F-E0B5E73BAC59}" type="presParOf" srcId="{87FBBDDF-ED6F-441D-994F-43D671C00658}" destId="{81337F0E-7E6A-47D0-8523-8EF223975719}" srcOrd="7" destOrd="0" presId="urn:microsoft.com/office/officeart/2009/3/layout/HorizontalOrganizationChart"/>
    <dgm:cxn modelId="{6C913825-0E89-4B6C-8FF7-46CF663B245B}" type="presParOf" srcId="{81337F0E-7E6A-47D0-8523-8EF223975719}" destId="{4821F1FD-26AA-4C55-9E42-E2F5A776D6B0}" srcOrd="0" destOrd="0" presId="urn:microsoft.com/office/officeart/2009/3/layout/HorizontalOrganizationChart"/>
    <dgm:cxn modelId="{A560A62D-7D17-4DD0-B327-A8165E3C6876}" type="presParOf" srcId="{4821F1FD-26AA-4C55-9E42-E2F5A776D6B0}" destId="{E372DE61-044E-46A0-A6BC-79B04832342F}" srcOrd="0" destOrd="0" presId="urn:microsoft.com/office/officeart/2009/3/layout/HorizontalOrganizationChart"/>
    <dgm:cxn modelId="{489110B3-E656-43D5-8232-BA58A8FA232E}" type="presParOf" srcId="{4821F1FD-26AA-4C55-9E42-E2F5A776D6B0}" destId="{A1A0C712-B461-42EB-9F55-95C5E31A88B0}" srcOrd="1" destOrd="0" presId="urn:microsoft.com/office/officeart/2009/3/layout/HorizontalOrganizationChart"/>
    <dgm:cxn modelId="{4283094F-F517-450D-B522-D174881802F0}" type="presParOf" srcId="{81337F0E-7E6A-47D0-8523-8EF223975719}" destId="{3CEB208D-2CFB-48D3-BB53-CA5934164709}" srcOrd="1" destOrd="0" presId="urn:microsoft.com/office/officeart/2009/3/layout/HorizontalOrganizationChart"/>
    <dgm:cxn modelId="{D558593B-CFDC-42F2-82CA-15FAE6862602}" type="presParOf" srcId="{81337F0E-7E6A-47D0-8523-8EF223975719}" destId="{5915E264-A97D-4034-BF3E-2E4D462073EB}" srcOrd="2" destOrd="0" presId="urn:microsoft.com/office/officeart/2009/3/layout/HorizontalOrganizationChart"/>
    <dgm:cxn modelId="{D52F8AD7-934F-4E7E-9D68-33BCBBF0264E}" type="presParOf" srcId="{87FBBDDF-ED6F-441D-994F-43D671C00658}" destId="{66DFAB65-F024-410A-B18E-E34DF6FDB608}" srcOrd="8" destOrd="0" presId="urn:microsoft.com/office/officeart/2009/3/layout/HorizontalOrganizationChart"/>
    <dgm:cxn modelId="{3873251B-B8A7-4302-A4E3-6074D0AE5B36}" type="presParOf" srcId="{87FBBDDF-ED6F-441D-994F-43D671C00658}" destId="{890BA7C0-235D-4F95-AF5D-34C3B9A75806}" srcOrd="9" destOrd="0" presId="urn:microsoft.com/office/officeart/2009/3/layout/HorizontalOrganizationChart"/>
    <dgm:cxn modelId="{1BF87C15-DE91-4D41-8AD8-06DF0927A6FF}" type="presParOf" srcId="{890BA7C0-235D-4F95-AF5D-34C3B9A75806}" destId="{0D3C8FFC-8597-45C6-92C8-FD3C36E12E01}" srcOrd="0" destOrd="0" presId="urn:microsoft.com/office/officeart/2009/3/layout/HorizontalOrganizationChart"/>
    <dgm:cxn modelId="{F1724792-D1A0-43C2-B579-1A7527E64488}" type="presParOf" srcId="{0D3C8FFC-8597-45C6-92C8-FD3C36E12E01}" destId="{6EC6F02D-FB43-405C-A022-CD83537259AD}" srcOrd="0" destOrd="0" presId="urn:microsoft.com/office/officeart/2009/3/layout/HorizontalOrganizationChart"/>
    <dgm:cxn modelId="{B43AB23C-0C74-4B25-8CFE-5973FD7A4E80}" type="presParOf" srcId="{0D3C8FFC-8597-45C6-92C8-FD3C36E12E01}" destId="{C0BB4A80-49FC-4E5A-B18F-447CC7364037}" srcOrd="1" destOrd="0" presId="urn:microsoft.com/office/officeart/2009/3/layout/HorizontalOrganizationChart"/>
    <dgm:cxn modelId="{118455B6-A13C-4F66-BAB7-AB78C4A3C15A}" type="presParOf" srcId="{890BA7C0-235D-4F95-AF5D-34C3B9A75806}" destId="{AD3B633D-9CD4-4883-81DD-F0529261B252}" srcOrd="1" destOrd="0" presId="urn:microsoft.com/office/officeart/2009/3/layout/HorizontalOrganizationChart"/>
    <dgm:cxn modelId="{FECB539B-EB1D-4164-9A4C-4E3771335312}" type="presParOf" srcId="{890BA7C0-235D-4F95-AF5D-34C3B9A75806}" destId="{600D1ABB-BB83-4100-9F09-847989A22066}" srcOrd="2" destOrd="0" presId="urn:microsoft.com/office/officeart/2009/3/layout/HorizontalOrganizationChart"/>
    <dgm:cxn modelId="{D41581AD-C315-4537-86CE-CC705C514B2A}" type="presParOf" srcId="{87FBBDDF-ED6F-441D-994F-43D671C00658}" destId="{F0D8D1AC-E5EE-4526-9832-6CD4B6E6733B}" srcOrd="10" destOrd="0" presId="urn:microsoft.com/office/officeart/2009/3/layout/HorizontalOrganizationChart"/>
    <dgm:cxn modelId="{2E7A48AD-8DE1-43C3-8B9D-8D5C8378AA92}" type="presParOf" srcId="{87FBBDDF-ED6F-441D-994F-43D671C00658}" destId="{1475AF65-BDB9-4FD8-9790-CFB15037EB96}" srcOrd="11" destOrd="0" presId="urn:microsoft.com/office/officeart/2009/3/layout/HorizontalOrganizationChart"/>
    <dgm:cxn modelId="{71CB7D5C-3CB1-4572-B45E-A1058660A2DC}" type="presParOf" srcId="{1475AF65-BDB9-4FD8-9790-CFB15037EB96}" destId="{6888906C-5AAA-4069-A719-47A20125ABB0}" srcOrd="0" destOrd="0" presId="urn:microsoft.com/office/officeart/2009/3/layout/HorizontalOrganizationChart"/>
    <dgm:cxn modelId="{A43117FA-9DEE-4485-8B9C-11DA227E44C4}" type="presParOf" srcId="{6888906C-5AAA-4069-A719-47A20125ABB0}" destId="{AB642B1F-2BC9-4526-B73D-F6F5F9026C50}" srcOrd="0" destOrd="0" presId="urn:microsoft.com/office/officeart/2009/3/layout/HorizontalOrganizationChart"/>
    <dgm:cxn modelId="{0964A5D2-6B62-44D6-AEF6-2D929CA861E2}" type="presParOf" srcId="{6888906C-5AAA-4069-A719-47A20125ABB0}" destId="{6ADEC544-C053-48AA-9C93-6987788C75D8}" srcOrd="1" destOrd="0" presId="urn:microsoft.com/office/officeart/2009/3/layout/HorizontalOrganizationChart"/>
    <dgm:cxn modelId="{E060D66A-26D9-4015-B29C-4E2DC7630426}" type="presParOf" srcId="{1475AF65-BDB9-4FD8-9790-CFB15037EB96}" destId="{D5BC322C-5469-461E-ACBC-89CC90382BAF}" srcOrd="1" destOrd="0" presId="urn:microsoft.com/office/officeart/2009/3/layout/HorizontalOrganizationChart"/>
    <dgm:cxn modelId="{0D572092-3236-4D3A-9750-F73AFC064D06}" type="presParOf" srcId="{1475AF65-BDB9-4FD8-9790-CFB15037EB96}" destId="{9BD0596A-A297-4F74-8052-5BBD9D39471D}" srcOrd="2" destOrd="0" presId="urn:microsoft.com/office/officeart/2009/3/layout/HorizontalOrganizationChart"/>
    <dgm:cxn modelId="{26A32A14-CB5F-47E2-92F5-5306B39E12C5}" type="presParOf" srcId="{87FBBDDF-ED6F-441D-994F-43D671C00658}" destId="{63272D3F-527D-41FA-93F5-D14EFFBE8621}" srcOrd="12" destOrd="0" presId="urn:microsoft.com/office/officeart/2009/3/layout/HorizontalOrganizationChart"/>
    <dgm:cxn modelId="{F725BE0E-354F-4912-85A5-411855F7A79B}" type="presParOf" srcId="{87FBBDDF-ED6F-441D-994F-43D671C00658}" destId="{2F09CF36-ECED-4333-974D-A9243E3C082B}" srcOrd="13" destOrd="0" presId="urn:microsoft.com/office/officeart/2009/3/layout/HorizontalOrganizationChart"/>
    <dgm:cxn modelId="{04C8FE04-0E2F-413A-897A-EE62BF9F23A5}" type="presParOf" srcId="{2F09CF36-ECED-4333-974D-A9243E3C082B}" destId="{8DB53800-96E2-4A42-A16D-FAD56AC4C165}" srcOrd="0" destOrd="0" presId="urn:microsoft.com/office/officeart/2009/3/layout/HorizontalOrganizationChart"/>
    <dgm:cxn modelId="{6DA5C461-E1D8-41A6-8D3B-248C5E5A8CDD}" type="presParOf" srcId="{8DB53800-96E2-4A42-A16D-FAD56AC4C165}" destId="{ED8200C6-4C91-4713-A4A8-DD5F6FB8B332}" srcOrd="0" destOrd="0" presId="urn:microsoft.com/office/officeart/2009/3/layout/HorizontalOrganizationChart"/>
    <dgm:cxn modelId="{BD371C3F-C433-4F7F-ACE5-738F0DD3860A}" type="presParOf" srcId="{8DB53800-96E2-4A42-A16D-FAD56AC4C165}" destId="{0D7D455E-099D-4CE9-81D3-698599354046}" srcOrd="1" destOrd="0" presId="urn:microsoft.com/office/officeart/2009/3/layout/HorizontalOrganizationChart"/>
    <dgm:cxn modelId="{7061B826-690E-404B-BC30-6CAEAFD67FE9}" type="presParOf" srcId="{2F09CF36-ECED-4333-974D-A9243E3C082B}" destId="{8A34B698-5CDB-4DE6-AC8F-ACB2EB884207}" srcOrd="1" destOrd="0" presId="urn:microsoft.com/office/officeart/2009/3/layout/HorizontalOrganizationChart"/>
    <dgm:cxn modelId="{065D85B1-55CF-4526-91FA-43EC464C7E08}" type="presParOf" srcId="{2F09CF36-ECED-4333-974D-A9243E3C082B}" destId="{3BD53554-3574-4E10-8ADA-AF261E24E194}" srcOrd="2" destOrd="0" presId="urn:microsoft.com/office/officeart/2009/3/layout/HorizontalOrganizationChart"/>
    <dgm:cxn modelId="{34CBE80F-EBF7-42E3-BB69-473F3BAC041E}" type="presParOf" srcId="{87FBBDDF-ED6F-441D-994F-43D671C00658}" destId="{2CCA1D28-2CF2-45B0-96C5-F0FB1AB03F91}" srcOrd="14" destOrd="0" presId="urn:microsoft.com/office/officeart/2009/3/layout/HorizontalOrganizationChart"/>
    <dgm:cxn modelId="{AC72AF28-6702-45CF-8A7D-BE68B7251107}" type="presParOf" srcId="{87FBBDDF-ED6F-441D-994F-43D671C00658}" destId="{D3C28F52-CBA9-4CC6-BACB-43ECCB91F81A}" srcOrd="15" destOrd="0" presId="urn:microsoft.com/office/officeart/2009/3/layout/HorizontalOrganizationChart"/>
    <dgm:cxn modelId="{B1EF6F27-D16C-4BA5-8CB3-24C6B21C41F5}" type="presParOf" srcId="{D3C28F52-CBA9-4CC6-BACB-43ECCB91F81A}" destId="{721FB676-CBE3-479F-A468-8C1DF6107F1C}" srcOrd="0" destOrd="0" presId="urn:microsoft.com/office/officeart/2009/3/layout/HorizontalOrganizationChart"/>
    <dgm:cxn modelId="{F3725E56-B19B-430E-9A6A-A42D3A81EDCF}" type="presParOf" srcId="{721FB676-CBE3-479F-A468-8C1DF6107F1C}" destId="{B883DE18-02E0-4F3C-ABDF-F0D9CF47FC42}" srcOrd="0" destOrd="0" presId="urn:microsoft.com/office/officeart/2009/3/layout/HorizontalOrganizationChart"/>
    <dgm:cxn modelId="{31A30C84-D358-4236-BF08-7B35CA264E37}" type="presParOf" srcId="{721FB676-CBE3-479F-A468-8C1DF6107F1C}" destId="{DB0B73FB-4FF7-448F-813F-9E7ABCEBBCA0}" srcOrd="1" destOrd="0" presId="urn:microsoft.com/office/officeart/2009/3/layout/HorizontalOrganizationChart"/>
    <dgm:cxn modelId="{11A97EC8-5636-41AB-AE0D-5EF862B3A17D}" type="presParOf" srcId="{D3C28F52-CBA9-4CC6-BACB-43ECCB91F81A}" destId="{9485EBBB-9E39-4EB3-B185-BD65BE931A38}" srcOrd="1" destOrd="0" presId="urn:microsoft.com/office/officeart/2009/3/layout/HorizontalOrganizationChart"/>
    <dgm:cxn modelId="{E7296B0B-140B-47F0-9D43-0E8822930A22}" type="presParOf" srcId="{D3C28F52-CBA9-4CC6-BACB-43ECCB91F81A}" destId="{20E90528-EEDC-4815-A2B5-B5C4FD45D61C}" srcOrd="2" destOrd="0" presId="urn:microsoft.com/office/officeart/2009/3/layout/HorizontalOrganizationChart"/>
    <dgm:cxn modelId="{A1F26303-C3B5-4592-999D-639CF12C7545}" type="presParOf" srcId="{87FBBDDF-ED6F-441D-994F-43D671C00658}" destId="{9A76C294-D6FC-4E41-8F71-E0A40F285C00}" srcOrd="16" destOrd="0" presId="urn:microsoft.com/office/officeart/2009/3/layout/HorizontalOrganizationChart"/>
    <dgm:cxn modelId="{FC6E879C-3BB1-4C7E-80D6-2AC9B9F4EA64}" type="presParOf" srcId="{87FBBDDF-ED6F-441D-994F-43D671C00658}" destId="{4D6094AF-B2A4-4AD1-9237-A610A1634E2D}" srcOrd="17" destOrd="0" presId="urn:microsoft.com/office/officeart/2009/3/layout/HorizontalOrganizationChart"/>
    <dgm:cxn modelId="{D842DBED-1D87-40B1-8517-45F906AAFCD8}" type="presParOf" srcId="{4D6094AF-B2A4-4AD1-9237-A610A1634E2D}" destId="{10674B57-1D8B-4B76-937B-9F2BF9F9FA65}" srcOrd="0" destOrd="0" presId="urn:microsoft.com/office/officeart/2009/3/layout/HorizontalOrganizationChart"/>
    <dgm:cxn modelId="{B7844995-E31B-4532-8ACD-EE5443C1F778}" type="presParOf" srcId="{10674B57-1D8B-4B76-937B-9F2BF9F9FA65}" destId="{FCD54B2A-B5B5-4205-8484-FC7141ACCE72}" srcOrd="0" destOrd="0" presId="urn:microsoft.com/office/officeart/2009/3/layout/HorizontalOrganizationChart"/>
    <dgm:cxn modelId="{A8F17CED-211C-4679-B2B3-FB51D79B609E}" type="presParOf" srcId="{10674B57-1D8B-4B76-937B-9F2BF9F9FA65}" destId="{0E41D461-04D9-4495-844A-B013993A9EAE}" srcOrd="1" destOrd="0" presId="urn:microsoft.com/office/officeart/2009/3/layout/HorizontalOrganizationChart"/>
    <dgm:cxn modelId="{E2FA41CD-15F5-48DC-81F5-37AEB63A6948}" type="presParOf" srcId="{4D6094AF-B2A4-4AD1-9237-A610A1634E2D}" destId="{3569CA78-037E-47F3-A7FE-DD0A3EF8DFFC}" srcOrd="1" destOrd="0" presId="urn:microsoft.com/office/officeart/2009/3/layout/HorizontalOrganizationChart"/>
    <dgm:cxn modelId="{ED86C7BC-70C5-48FE-B349-E44143160C37}" type="presParOf" srcId="{4D6094AF-B2A4-4AD1-9237-A610A1634E2D}" destId="{E56F35F1-F98B-43DD-8758-24827215D811}" srcOrd="2" destOrd="0" presId="urn:microsoft.com/office/officeart/2009/3/layout/HorizontalOrganizationChart"/>
    <dgm:cxn modelId="{0A8FB172-697E-48C4-BACD-6DEDC17EEFF6}" type="presParOf" srcId="{87FBBDDF-ED6F-441D-994F-43D671C00658}" destId="{5F179561-A028-4303-AB17-ACEAB441C3D8}" srcOrd="18" destOrd="0" presId="urn:microsoft.com/office/officeart/2009/3/layout/HorizontalOrganizationChart"/>
    <dgm:cxn modelId="{B3038B5D-A3D8-4E8C-A8C5-8A44F3DE8CFD}" type="presParOf" srcId="{87FBBDDF-ED6F-441D-994F-43D671C00658}" destId="{EC4F62B2-380E-41A4-9E12-D9F9E7AC9D7E}" srcOrd="19" destOrd="0" presId="urn:microsoft.com/office/officeart/2009/3/layout/HorizontalOrganizationChart"/>
    <dgm:cxn modelId="{E91565C3-DBB7-4F8C-B08D-6AB40544BF67}" type="presParOf" srcId="{EC4F62B2-380E-41A4-9E12-D9F9E7AC9D7E}" destId="{13293284-EE6E-43AA-81DE-3B6D9259A4C8}" srcOrd="0" destOrd="0" presId="urn:microsoft.com/office/officeart/2009/3/layout/HorizontalOrganizationChart"/>
    <dgm:cxn modelId="{43EB1AB2-2B70-4465-88A2-E9482527D1AF}" type="presParOf" srcId="{13293284-EE6E-43AA-81DE-3B6D9259A4C8}" destId="{5BA92C73-41D4-4BA9-8764-559F160B4716}" srcOrd="0" destOrd="0" presId="urn:microsoft.com/office/officeart/2009/3/layout/HorizontalOrganizationChart"/>
    <dgm:cxn modelId="{6C6F6DCC-9F34-4D58-9975-2548D34620BA}" type="presParOf" srcId="{13293284-EE6E-43AA-81DE-3B6D9259A4C8}" destId="{5A9AE484-6E09-43D8-9677-36639BC43E5D}" srcOrd="1" destOrd="0" presId="urn:microsoft.com/office/officeart/2009/3/layout/HorizontalOrganizationChart"/>
    <dgm:cxn modelId="{DBEA1C9C-502A-40DC-A732-381BCB9C89DB}" type="presParOf" srcId="{EC4F62B2-380E-41A4-9E12-D9F9E7AC9D7E}" destId="{1BAEE426-AF12-467F-A17C-DF786E1D92C7}" srcOrd="1" destOrd="0" presId="urn:microsoft.com/office/officeart/2009/3/layout/HorizontalOrganizationChart"/>
    <dgm:cxn modelId="{841D92E8-1863-4BDE-9CA1-B07DB56AF9FF}" type="presParOf" srcId="{EC4F62B2-380E-41A4-9E12-D9F9E7AC9D7E}" destId="{3AF57E41-86BF-4158-A0D1-98B2812BAB2F}" srcOrd="2" destOrd="0" presId="urn:microsoft.com/office/officeart/2009/3/layout/HorizontalOrganizationChart"/>
    <dgm:cxn modelId="{E2FBC70F-BCF2-4283-83F0-0A61097500A3}" type="presParOf" srcId="{3850A17D-1409-45DD-92DB-A31EE41CFF68}" destId="{C04F6D05-F44F-4FFC-9664-44C42CD6840B}" srcOrd="2" destOrd="0" presId="urn:microsoft.com/office/officeart/2009/3/layout/HorizontalOrganizationChart"/>
    <dgm:cxn modelId="{1403DBB6-FC87-4EC7-ADD7-CFE727C21BDC}" type="presParOf" srcId="{C04F6D05-F44F-4FFC-9664-44C42CD6840B}" destId="{B3B4CCFC-76BB-49F3-943C-E6B9CA85AB08}" srcOrd="0" destOrd="0" presId="urn:microsoft.com/office/officeart/2009/3/layout/HorizontalOrganizationChart"/>
    <dgm:cxn modelId="{695CA637-D261-442E-9620-D5C45AFC2D68}" type="presParOf" srcId="{C04F6D05-F44F-4FFC-9664-44C42CD6840B}" destId="{81125B0F-D460-48AD-9D29-6243381566F4}" srcOrd="1" destOrd="0" presId="urn:microsoft.com/office/officeart/2009/3/layout/HorizontalOrganizationChart"/>
    <dgm:cxn modelId="{B7542E03-DC02-4935-BAAF-1A79414DF6A4}" type="presParOf" srcId="{81125B0F-D460-48AD-9D29-6243381566F4}" destId="{33E7532F-DC1B-4258-940D-DB22FE8C3A8F}" srcOrd="0" destOrd="0" presId="urn:microsoft.com/office/officeart/2009/3/layout/HorizontalOrganizationChart"/>
    <dgm:cxn modelId="{8B990755-9069-4A50-9E34-3A66B25E88C4}" type="presParOf" srcId="{33E7532F-DC1B-4258-940D-DB22FE8C3A8F}" destId="{62146252-78A1-4924-B846-18A9CB6410B1}" srcOrd="0" destOrd="0" presId="urn:microsoft.com/office/officeart/2009/3/layout/HorizontalOrganizationChart"/>
    <dgm:cxn modelId="{08FCCEDD-18D8-490F-82B4-785C3E551BB3}" type="presParOf" srcId="{33E7532F-DC1B-4258-940D-DB22FE8C3A8F}" destId="{12FC8B38-E6DB-4F7B-8552-9D726CE70FD5}" srcOrd="1" destOrd="0" presId="urn:microsoft.com/office/officeart/2009/3/layout/HorizontalOrganizationChart"/>
    <dgm:cxn modelId="{88644A5F-4918-4EBB-8105-8DB589DADF30}" type="presParOf" srcId="{81125B0F-D460-48AD-9D29-6243381566F4}" destId="{100F63DF-9DB8-4E91-92FD-B02B3809A25F}" srcOrd="1" destOrd="0" presId="urn:microsoft.com/office/officeart/2009/3/layout/HorizontalOrganizationChart"/>
    <dgm:cxn modelId="{C8C2B3C1-7E71-4C81-BEF1-6C72A8338751}" type="presParOf" srcId="{81125B0F-D460-48AD-9D29-6243381566F4}" destId="{28E28F42-A113-4051-B9FC-4A2CD575AB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45A10-F64C-4EC2-834A-6B165D03EE3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A0EA71-D765-4185-B765-25C38DE5B329}">
      <dgm:prSet phldrT="[Text]" custT="1"/>
      <dgm:spPr/>
      <dgm:t>
        <a:bodyPr/>
        <a:lstStyle/>
        <a:p>
          <a:r>
            <a:rPr lang="en-US" sz="1200" b="1" dirty="0" err="1" smtClean="0"/>
            <a:t>Airbnb</a:t>
          </a:r>
          <a:r>
            <a:rPr lang="en-US" sz="1200" dirty="0" smtClean="0"/>
            <a:t> </a:t>
          </a:r>
          <a:r>
            <a:rPr lang="en-US" sz="1200" b="1" dirty="0" smtClean="0"/>
            <a:t>Bookings</a:t>
          </a:r>
          <a:r>
            <a:rPr lang="en-US" sz="1100" dirty="0" smtClean="0"/>
            <a:t> </a:t>
          </a:r>
          <a:r>
            <a:rPr lang="en-US" sz="1200" b="1" dirty="0" smtClean="0"/>
            <a:t>Analysis</a:t>
          </a:r>
          <a:endParaRPr lang="en-US" sz="1200" b="1" dirty="0"/>
        </a:p>
      </dgm:t>
    </dgm:pt>
    <dgm:pt modelId="{B6AC75D3-9022-4969-812D-AE356A7160A2}" type="parTrans" cxnId="{60A84BDE-2A60-491B-A47C-C02D7E1E9098}">
      <dgm:prSet/>
      <dgm:spPr/>
      <dgm:t>
        <a:bodyPr/>
        <a:lstStyle/>
        <a:p>
          <a:endParaRPr lang="en-US"/>
        </a:p>
      </dgm:t>
    </dgm:pt>
    <dgm:pt modelId="{F335CB8A-5F00-44E6-A30D-A31F6D4B462A}" type="sibTrans" cxnId="{60A84BDE-2A60-491B-A47C-C02D7E1E9098}">
      <dgm:prSet/>
      <dgm:spPr/>
      <dgm:t>
        <a:bodyPr/>
        <a:lstStyle/>
        <a:p>
          <a:endParaRPr lang="en-US"/>
        </a:p>
      </dgm:t>
    </dgm:pt>
    <dgm:pt modelId="{9CA843B2-AC7A-45B5-BFF9-3EC6DF53F96C}" type="asst">
      <dgm:prSet phldrT="[Text]" custT="1"/>
      <dgm:spPr/>
      <dgm:t>
        <a:bodyPr/>
        <a:lstStyle/>
        <a:p>
          <a:r>
            <a:rPr lang="en-US" sz="1200" dirty="0" smtClean="0"/>
            <a:t>Categorical</a:t>
          </a:r>
          <a:endParaRPr lang="en-US" sz="1200" dirty="0"/>
        </a:p>
      </dgm:t>
    </dgm:pt>
    <dgm:pt modelId="{9BE05FFE-0122-4B50-A0BA-DFDC0CF50BFD}" type="parTrans" cxnId="{A797FC7B-03F4-492B-B49D-BDDBBF028F24}">
      <dgm:prSet/>
      <dgm:spPr/>
      <dgm:t>
        <a:bodyPr/>
        <a:lstStyle/>
        <a:p>
          <a:endParaRPr lang="en-US"/>
        </a:p>
      </dgm:t>
    </dgm:pt>
    <dgm:pt modelId="{7F042F3C-BC68-4DDD-8A1C-8CA2748F4259}" type="sibTrans" cxnId="{A797FC7B-03F4-492B-B49D-BDDBBF028F24}">
      <dgm:prSet/>
      <dgm:spPr/>
      <dgm:t>
        <a:bodyPr/>
        <a:lstStyle/>
        <a:p>
          <a:endParaRPr lang="en-US"/>
        </a:p>
      </dgm:t>
    </dgm:pt>
    <dgm:pt modelId="{74A92611-96C1-4DF3-AA09-07C8A0381637}">
      <dgm:prSet phldrT="[Text]" custT="1"/>
      <dgm:spPr/>
      <dgm:t>
        <a:bodyPr/>
        <a:lstStyle/>
        <a:p>
          <a:r>
            <a:rPr lang="en-US" sz="1200" dirty="0" smtClean="0"/>
            <a:t>Name</a:t>
          </a:r>
          <a:endParaRPr lang="en-US" sz="1200" dirty="0"/>
        </a:p>
      </dgm:t>
    </dgm:pt>
    <dgm:pt modelId="{F34DCDA3-E562-4942-A582-9328D5D3FF4E}" type="parTrans" cxnId="{4D064D45-A418-4340-A0C7-21851A8C3427}">
      <dgm:prSet/>
      <dgm:spPr/>
      <dgm:t>
        <a:bodyPr/>
        <a:lstStyle/>
        <a:p>
          <a:endParaRPr lang="en-US"/>
        </a:p>
      </dgm:t>
    </dgm:pt>
    <dgm:pt modelId="{E1784020-7A0E-4DCD-8329-57B6131AA02D}" type="sibTrans" cxnId="{4D064D45-A418-4340-A0C7-21851A8C3427}">
      <dgm:prSet/>
      <dgm:spPr/>
      <dgm:t>
        <a:bodyPr/>
        <a:lstStyle/>
        <a:p>
          <a:endParaRPr lang="en-US"/>
        </a:p>
      </dgm:t>
    </dgm:pt>
    <dgm:pt modelId="{D19CDA2F-B07D-440E-9B7A-D9D312949BD4}">
      <dgm:prSet phldrT="[Text]" custT="1"/>
      <dgm:spPr/>
      <dgm:t>
        <a:bodyPr/>
        <a:lstStyle/>
        <a:p>
          <a:r>
            <a:rPr lang="en-US" sz="1200" dirty="0" smtClean="0"/>
            <a:t>Host Name</a:t>
          </a:r>
          <a:endParaRPr lang="en-US" sz="1200" dirty="0"/>
        </a:p>
      </dgm:t>
    </dgm:pt>
    <dgm:pt modelId="{643ED4FC-290A-45D9-AF67-4E219903E07F}" type="parTrans" cxnId="{D22FC537-D5BB-4971-AED3-3D6CA45E31C8}">
      <dgm:prSet/>
      <dgm:spPr/>
      <dgm:t>
        <a:bodyPr/>
        <a:lstStyle/>
        <a:p>
          <a:endParaRPr lang="en-US"/>
        </a:p>
      </dgm:t>
    </dgm:pt>
    <dgm:pt modelId="{78B28BDB-F914-4B33-BE9D-F4A9D5FF8AB4}" type="sibTrans" cxnId="{D22FC537-D5BB-4971-AED3-3D6CA45E31C8}">
      <dgm:prSet/>
      <dgm:spPr/>
      <dgm:t>
        <a:bodyPr/>
        <a:lstStyle/>
        <a:p>
          <a:endParaRPr lang="en-US"/>
        </a:p>
      </dgm:t>
    </dgm:pt>
    <dgm:pt modelId="{A56BC6FD-3F0A-4CAA-BBDC-79CE37215A82}">
      <dgm:prSet phldrT="[Text]" custT="1"/>
      <dgm:spPr/>
      <dgm:t>
        <a:bodyPr/>
        <a:lstStyle/>
        <a:p>
          <a:r>
            <a:rPr lang="en-US" sz="1200" dirty="0" err="1" smtClean="0"/>
            <a:t>Neighbourhood</a:t>
          </a:r>
          <a:r>
            <a:rPr lang="en-US" sz="1200" dirty="0" smtClean="0"/>
            <a:t> Group</a:t>
          </a:r>
          <a:endParaRPr lang="en-US" sz="1200" dirty="0"/>
        </a:p>
      </dgm:t>
    </dgm:pt>
    <dgm:pt modelId="{F26B8069-25E8-44F1-A6B3-BBD9672BA850}" type="parTrans" cxnId="{31718C3A-AC82-4FFD-AA08-514803C77B39}">
      <dgm:prSet/>
      <dgm:spPr/>
      <dgm:t>
        <a:bodyPr/>
        <a:lstStyle/>
        <a:p>
          <a:endParaRPr lang="en-US"/>
        </a:p>
      </dgm:t>
    </dgm:pt>
    <dgm:pt modelId="{DFC43A4C-ED52-4D03-9F6B-713A3E5B65B4}" type="sibTrans" cxnId="{31718C3A-AC82-4FFD-AA08-514803C77B39}">
      <dgm:prSet/>
      <dgm:spPr/>
      <dgm:t>
        <a:bodyPr/>
        <a:lstStyle/>
        <a:p>
          <a:endParaRPr lang="en-US"/>
        </a:p>
      </dgm:t>
    </dgm:pt>
    <dgm:pt modelId="{AB71088F-A44A-4EF1-9875-9E64E17F9429}">
      <dgm:prSet phldrT="[Text]" custT="1"/>
      <dgm:spPr/>
      <dgm:t>
        <a:bodyPr/>
        <a:lstStyle/>
        <a:p>
          <a:r>
            <a:rPr lang="en-US" sz="1200" dirty="0" smtClean="0"/>
            <a:t>Last Review</a:t>
          </a:r>
          <a:endParaRPr lang="en-US" sz="1200" dirty="0"/>
        </a:p>
      </dgm:t>
    </dgm:pt>
    <dgm:pt modelId="{1D05B976-0EEC-403F-9272-3EE52901A5C7}" type="parTrans" cxnId="{CABEFCB4-6437-4D82-AFC5-4FAE1E7800CB}">
      <dgm:prSet/>
      <dgm:spPr/>
      <dgm:t>
        <a:bodyPr/>
        <a:lstStyle/>
        <a:p>
          <a:endParaRPr lang="en-US"/>
        </a:p>
      </dgm:t>
    </dgm:pt>
    <dgm:pt modelId="{CF4C2163-1E26-4E93-827E-DB2BE5E60612}" type="sibTrans" cxnId="{CABEFCB4-6437-4D82-AFC5-4FAE1E7800CB}">
      <dgm:prSet/>
      <dgm:spPr/>
      <dgm:t>
        <a:bodyPr/>
        <a:lstStyle/>
        <a:p>
          <a:endParaRPr lang="en-US"/>
        </a:p>
      </dgm:t>
    </dgm:pt>
    <dgm:pt modelId="{16C7FE72-C552-449A-885C-92249E50F1BF}">
      <dgm:prSet phldrT="[Text]" custT="1"/>
      <dgm:spPr/>
      <dgm:t>
        <a:bodyPr/>
        <a:lstStyle/>
        <a:p>
          <a:r>
            <a:rPr lang="en-US" sz="1200" dirty="0" err="1" smtClean="0"/>
            <a:t>Neighbourhood</a:t>
          </a:r>
          <a:endParaRPr lang="en-US" sz="1200" dirty="0"/>
        </a:p>
      </dgm:t>
    </dgm:pt>
    <dgm:pt modelId="{19934E9D-703A-407C-B98C-87DDC08EFC35}" type="parTrans" cxnId="{A7516429-1D63-4B81-A565-8EDB12609B19}">
      <dgm:prSet/>
      <dgm:spPr/>
      <dgm:t>
        <a:bodyPr/>
        <a:lstStyle/>
        <a:p>
          <a:endParaRPr lang="en-US"/>
        </a:p>
      </dgm:t>
    </dgm:pt>
    <dgm:pt modelId="{E1D53ECA-DA32-4D19-AD9F-AEB52980B251}" type="sibTrans" cxnId="{A7516429-1D63-4B81-A565-8EDB12609B19}">
      <dgm:prSet/>
      <dgm:spPr/>
      <dgm:t>
        <a:bodyPr/>
        <a:lstStyle/>
        <a:p>
          <a:endParaRPr lang="en-US"/>
        </a:p>
      </dgm:t>
    </dgm:pt>
    <dgm:pt modelId="{A257A903-6D7F-4515-BAA4-57EBAE340756}">
      <dgm:prSet phldrT="[Text]" custT="1"/>
      <dgm:spPr/>
      <dgm:t>
        <a:bodyPr/>
        <a:lstStyle/>
        <a:p>
          <a:r>
            <a:rPr lang="en-US" sz="1200" dirty="0" smtClean="0"/>
            <a:t>Room Type</a:t>
          </a:r>
          <a:endParaRPr lang="en-US" sz="1200" dirty="0"/>
        </a:p>
      </dgm:t>
    </dgm:pt>
    <dgm:pt modelId="{C1E3EBC9-9923-4D55-BD85-8828167D19C8}" type="parTrans" cxnId="{6975743B-5467-47FC-BC0D-83CB1B3283CE}">
      <dgm:prSet/>
      <dgm:spPr/>
      <dgm:t>
        <a:bodyPr/>
        <a:lstStyle/>
        <a:p>
          <a:endParaRPr lang="en-US"/>
        </a:p>
      </dgm:t>
    </dgm:pt>
    <dgm:pt modelId="{FE3BF4D6-8A59-41FE-942C-8377F7BB7B63}" type="sibTrans" cxnId="{6975743B-5467-47FC-BC0D-83CB1B3283CE}">
      <dgm:prSet/>
      <dgm:spPr/>
      <dgm:t>
        <a:bodyPr/>
        <a:lstStyle/>
        <a:p>
          <a:endParaRPr lang="en-US"/>
        </a:p>
      </dgm:t>
    </dgm:pt>
    <dgm:pt modelId="{3DC37E12-932E-4AB8-97DA-086EB2261A36}" type="pres">
      <dgm:prSet presAssocID="{73345A10-F64C-4EC2-834A-6B165D03EE34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1C00B0-DAF0-4E84-842A-DA5EB74428C1}" type="pres">
      <dgm:prSet presAssocID="{14A0EA71-D765-4185-B765-25C38DE5B329}" presName="hierRoot1" presStyleCnt="0">
        <dgm:presLayoutVars>
          <dgm:hierBranch val="init"/>
        </dgm:presLayoutVars>
      </dgm:prSet>
      <dgm:spPr/>
    </dgm:pt>
    <dgm:pt modelId="{9EEF487C-BF8C-479E-9C75-FCA2A9B7D341}" type="pres">
      <dgm:prSet presAssocID="{14A0EA71-D765-4185-B765-25C38DE5B329}" presName="rootComposite1" presStyleCnt="0"/>
      <dgm:spPr/>
    </dgm:pt>
    <dgm:pt modelId="{7867E1B8-0C0D-4BF5-A4D9-B6576240705D}" type="pres">
      <dgm:prSet presAssocID="{14A0EA71-D765-4185-B765-25C38DE5B329}" presName="rootText1" presStyleLbl="node0" presStyleIdx="0" presStyleCnt="1" custScaleX="169978" custScaleY="407118" custLinFactNeighborX="43736" custLinFactNeighborY="28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0943A8-B45B-4374-91ED-6086DC1CA108}" type="pres">
      <dgm:prSet presAssocID="{14A0EA71-D765-4185-B765-25C38DE5B32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D3274CE-90B8-49FC-9923-143EF668A54B}" type="pres">
      <dgm:prSet presAssocID="{14A0EA71-D765-4185-B765-25C38DE5B329}" presName="hierChild2" presStyleCnt="0"/>
      <dgm:spPr/>
    </dgm:pt>
    <dgm:pt modelId="{D8872AA9-8A61-437C-B383-1CA950F4ACB6}" type="pres">
      <dgm:prSet presAssocID="{F34DCDA3-E562-4942-A582-9328D5D3FF4E}" presName="Name66" presStyleLbl="parChTrans1D2" presStyleIdx="0" presStyleCnt="7"/>
      <dgm:spPr/>
      <dgm:t>
        <a:bodyPr/>
        <a:lstStyle/>
        <a:p>
          <a:endParaRPr lang="en-US"/>
        </a:p>
      </dgm:t>
    </dgm:pt>
    <dgm:pt modelId="{E129EC2E-EF09-4968-9149-025DFE2FDBCA}" type="pres">
      <dgm:prSet presAssocID="{74A92611-96C1-4DF3-AA09-07C8A0381637}" presName="hierRoot2" presStyleCnt="0">
        <dgm:presLayoutVars>
          <dgm:hierBranch val="init"/>
        </dgm:presLayoutVars>
      </dgm:prSet>
      <dgm:spPr/>
    </dgm:pt>
    <dgm:pt modelId="{E7B5399D-4DF5-463F-BA26-229DD0D9C3EF}" type="pres">
      <dgm:prSet presAssocID="{74A92611-96C1-4DF3-AA09-07C8A0381637}" presName="rootComposite" presStyleCnt="0"/>
      <dgm:spPr/>
    </dgm:pt>
    <dgm:pt modelId="{048C577A-F115-4500-A3ED-7D2C2AB99E48}" type="pres">
      <dgm:prSet presAssocID="{74A92611-96C1-4DF3-AA09-07C8A0381637}" presName="rootText" presStyleLbl="node2" presStyleIdx="0" presStyleCnt="6" custLinFactY="-142113" custLinFactNeighborX="-542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DBD6E-0A14-4772-BECF-D604E62D1A4F}" type="pres">
      <dgm:prSet presAssocID="{74A92611-96C1-4DF3-AA09-07C8A0381637}" presName="rootConnector" presStyleLbl="node2" presStyleIdx="0" presStyleCnt="6"/>
      <dgm:spPr/>
      <dgm:t>
        <a:bodyPr/>
        <a:lstStyle/>
        <a:p>
          <a:endParaRPr lang="en-US"/>
        </a:p>
      </dgm:t>
    </dgm:pt>
    <dgm:pt modelId="{EDB1672F-9222-4756-AB08-6CD65BDA2D27}" type="pres">
      <dgm:prSet presAssocID="{74A92611-96C1-4DF3-AA09-07C8A0381637}" presName="hierChild4" presStyleCnt="0"/>
      <dgm:spPr/>
    </dgm:pt>
    <dgm:pt modelId="{09D0B5DF-EF8A-4710-A7BB-744A3616245E}" type="pres">
      <dgm:prSet presAssocID="{74A92611-96C1-4DF3-AA09-07C8A0381637}" presName="hierChild5" presStyleCnt="0"/>
      <dgm:spPr/>
    </dgm:pt>
    <dgm:pt modelId="{4307B181-615C-4399-BE5B-938426CCFA67}" type="pres">
      <dgm:prSet presAssocID="{643ED4FC-290A-45D9-AF67-4E219903E07F}" presName="Name66" presStyleLbl="parChTrans1D2" presStyleIdx="1" presStyleCnt="7"/>
      <dgm:spPr/>
      <dgm:t>
        <a:bodyPr/>
        <a:lstStyle/>
        <a:p>
          <a:endParaRPr lang="en-US"/>
        </a:p>
      </dgm:t>
    </dgm:pt>
    <dgm:pt modelId="{D454FA38-8A85-4E55-8C5F-4641087045F0}" type="pres">
      <dgm:prSet presAssocID="{D19CDA2F-B07D-440E-9B7A-D9D312949BD4}" presName="hierRoot2" presStyleCnt="0">
        <dgm:presLayoutVars>
          <dgm:hierBranch val="init"/>
        </dgm:presLayoutVars>
      </dgm:prSet>
      <dgm:spPr/>
    </dgm:pt>
    <dgm:pt modelId="{288C0BB1-ECBD-4454-9189-F3B9D731B3CA}" type="pres">
      <dgm:prSet presAssocID="{D19CDA2F-B07D-440E-9B7A-D9D312949BD4}" presName="rootComposite" presStyleCnt="0"/>
      <dgm:spPr/>
    </dgm:pt>
    <dgm:pt modelId="{6331375C-3824-42B4-8A7D-96B4F0B3A5FB}" type="pres">
      <dgm:prSet presAssocID="{D19CDA2F-B07D-440E-9B7A-D9D312949BD4}" presName="rootText" presStyleLbl="node2" presStyleIdx="1" presStyleCnt="6" custScaleX="132889" custLinFactY="-100000" custLinFactNeighborX="-727" custLinFactNeighborY="-167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EDF42-3DFE-48A2-9E9A-BF97A447A172}" type="pres">
      <dgm:prSet presAssocID="{D19CDA2F-B07D-440E-9B7A-D9D312949BD4}" presName="rootConnector" presStyleLbl="node2" presStyleIdx="1" presStyleCnt="6"/>
      <dgm:spPr/>
      <dgm:t>
        <a:bodyPr/>
        <a:lstStyle/>
        <a:p>
          <a:endParaRPr lang="en-US"/>
        </a:p>
      </dgm:t>
    </dgm:pt>
    <dgm:pt modelId="{F4BE6D14-C837-4A34-9BE6-79B106DD78EA}" type="pres">
      <dgm:prSet presAssocID="{D19CDA2F-B07D-440E-9B7A-D9D312949BD4}" presName="hierChild4" presStyleCnt="0"/>
      <dgm:spPr/>
    </dgm:pt>
    <dgm:pt modelId="{3A285B57-C0FD-4451-944B-0C9FEAB1AEED}" type="pres">
      <dgm:prSet presAssocID="{D19CDA2F-B07D-440E-9B7A-D9D312949BD4}" presName="hierChild5" presStyleCnt="0"/>
      <dgm:spPr/>
    </dgm:pt>
    <dgm:pt modelId="{A5869B1A-9D65-4B80-BA5C-0F22E1F65CDA}" type="pres">
      <dgm:prSet presAssocID="{F26B8069-25E8-44F1-A6B3-BBD9672BA850}" presName="Name66" presStyleLbl="parChTrans1D2" presStyleIdx="2" presStyleCnt="7"/>
      <dgm:spPr/>
      <dgm:t>
        <a:bodyPr/>
        <a:lstStyle/>
        <a:p>
          <a:endParaRPr lang="en-US"/>
        </a:p>
      </dgm:t>
    </dgm:pt>
    <dgm:pt modelId="{5500B7BE-506A-4DCB-99ED-992CEB4B6DF4}" type="pres">
      <dgm:prSet presAssocID="{A56BC6FD-3F0A-4CAA-BBDC-79CE37215A82}" presName="hierRoot2" presStyleCnt="0">
        <dgm:presLayoutVars>
          <dgm:hierBranch val="init"/>
        </dgm:presLayoutVars>
      </dgm:prSet>
      <dgm:spPr/>
    </dgm:pt>
    <dgm:pt modelId="{D94C6976-794A-4538-B66E-0E84A3CA4624}" type="pres">
      <dgm:prSet presAssocID="{A56BC6FD-3F0A-4CAA-BBDC-79CE37215A82}" presName="rootComposite" presStyleCnt="0"/>
      <dgm:spPr/>
    </dgm:pt>
    <dgm:pt modelId="{31D43211-D233-4EE1-B644-4F5416F53F67}" type="pres">
      <dgm:prSet presAssocID="{A56BC6FD-3F0A-4CAA-BBDC-79CE37215A82}" presName="rootText" presStyleLbl="node2" presStyleIdx="2" presStyleCnt="6" custScaleX="216708" custLinFactY="-92023" custLinFactNeighborX="-110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B93FA-F4A9-4670-9441-9A821A17CD6D}" type="pres">
      <dgm:prSet presAssocID="{A56BC6FD-3F0A-4CAA-BBDC-79CE37215A82}" presName="rootConnector" presStyleLbl="node2" presStyleIdx="2" presStyleCnt="6"/>
      <dgm:spPr/>
      <dgm:t>
        <a:bodyPr/>
        <a:lstStyle/>
        <a:p>
          <a:endParaRPr lang="en-US"/>
        </a:p>
      </dgm:t>
    </dgm:pt>
    <dgm:pt modelId="{E5A67E24-EB59-45B4-B06B-075FFEAFD1A9}" type="pres">
      <dgm:prSet presAssocID="{A56BC6FD-3F0A-4CAA-BBDC-79CE37215A82}" presName="hierChild4" presStyleCnt="0"/>
      <dgm:spPr/>
    </dgm:pt>
    <dgm:pt modelId="{B1470BA1-8A4A-4F16-A63F-7869D7548D60}" type="pres">
      <dgm:prSet presAssocID="{A56BC6FD-3F0A-4CAA-BBDC-79CE37215A82}" presName="hierChild5" presStyleCnt="0"/>
      <dgm:spPr/>
    </dgm:pt>
    <dgm:pt modelId="{6BCAE96E-655B-4102-8B48-98A193CBF08F}" type="pres">
      <dgm:prSet presAssocID="{19934E9D-703A-407C-B98C-87DDC08EFC35}" presName="Name66" presStyleLbl="parChTrans1D2" presStyleIdx="3" presStyleCnt="7"/>
      <dgm:spPr/>
      <dgm:t>
        <a:bodyPr/>
        <a:lstStyle/>
        <a:p>
          <a:endParaRPr lang="en-US"/>
        </a:p>
      </dgm:t>
    </dgm:pt>
    <dgm:pt modelId="{9EE445D2-A4B9-4FED-BCF7-07703DD0FE00}" type="pres">
      <dgm:prSet presAssocID="{16C7FE72-C552-449A-885C-92249E50F1BF}" presName="hierRoot2" presStyleCnt="0">
        <dgm:presLayoutVars>
          <dgm:hierBranch val="init"/>
        </dgm:presLayoutVars>
      </dgm:prSet>
      <dgm:spPr/>
    </dgm:pt>
    <dgm:pt modelId="{DC26B45C-BFA9-413C-BCD3-67E945ED66B8}" type="pres">
      <dgm:prSet presAssocID="{16C7FE72-C552-449A-885C-92249E50F1BF}" presName="rootComposite" presStyleCnt="0"/>
      <dgm:spPr/>
    </dgm:pt>
    <dgm:pt modelId="{B5B2C31C-8D18-4ED7-A542-2EAACBE97250}" type="pres">
      <dgm:prSet presAssocID="{16C7FE72-C552-449A-885C-92249E50F1BF}" presName="rootText" presStyleLbl="node2" presStyleIdx="3" presStyleCnt="6" custScaleX="175102" custLinFactY="-23129" custLinFactNeighborX="-85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12321-DF5A-456B-93EA-C1BE4F553EE5}" type="pres">
      <dgm:prSet presAssocID="{16C7FE72-C552-449A-885C-92249E50F1BF}" presName="rootConnector" presStyleLbl="node2" presStyleIdx="3" presStyleCnt="6"/>
      <dgm:spPr/>
      <dgm:t>
        <a:bodyPr/>
        <a:lstStyle/>
        <a:p>
          <a:endParaRPr lang="en-US"/>
        </a:p>
      </dgm:t>
    </dgm:pt>
    <dgm:pt modelId="{7C645344-2866-40EC-85A3-9B065B6D9864}" type="pres">
      <dgm:prSet presAssocID="{16C7FE72-C552-449A-885C-92249E50F1BF}" presName="hierChild4" presStyleCnt="0"/>
      <dgm:spPr/>
    </dgm:pt>
    <dgm:pt modelId="{8BA63120-DD60-43F9-A464-70456BF3DAAD}" type="pres">
      <dgm:prSet presAssocID="{16C7FE72-C552-449A-885C-92249E50F1BF}" presName="hierChild5" presStyleCnt="0"/>
      <dgm:spPr/>
    </dgm:pt>
    <dgm:pt modelId="{BE712424-A8D5-42A6-8BFC-BF3B7907EFDD}" type="pres">
      <dgm:prSet presAssocID="{C1E3EBC9-9923-4D55-BD85-8828167D19C8}" presName="Name66" presStyleLbl="parChTrans1D2" presStyleIdx="4" presStyleCnt="7"/>
      <dgm:spPr/>
      <dgm:t>
        <a:bodyPr/>
        <a:lstStyle/>
        <a:p>
          <a:endParaRPr lang="en-US"/>
        </a:p>
      </dgm:t>
    </dgm:pt>
    <dgm:pt modelId="{B777CF20-9D64-43DB-A02B-559844142F78}" type="pres">
      <dgm:prSet presAssocID="{A257A903-6D7F-4515-BAA4-57EBAE340756}" presName="hierRoot2" presStyleCnt="0">
        <dgm:presLayoutVars>
          <dgm:hierBranch val="init"/>
        </dgm:presLayoutVars>
      </dgm:prSet>
      <dgm:spPr/>
    </dgm:pt>
    <dgm:pt modelId="{E1C8B333-DA05-4BDA-8F41-E191D8F3FB9B}" type="pres">
      <dgm:prSet presAssocID="{A257A903-6D7F-4515-BAA4-57EBAE340756}" presName="rootComposite" presStyleCnt="0"/>
      <dgm:spPr/>
    </dgm:pt>
    <dgm:pt modelId="{E570C468-1139-43C0-83C5-DD54E12A649B}" type="pres">
      <dgm:prSet presAssocID="{A257A903-6D7F-4515-BAA4-57EBAE340756}" presName="rootText" presStyleLbl="node2" presStyleIdx="4" presStyleCnt="6" custScaleX="155562" custLinFactNeighborY="-64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54A4CA-DA5F-42BA-B4E6-B499EC1C44F0}" type="pres">
      <dgm:prSet presAssocID="{A257A903-6D7F-4515-BAA4-57EBAE340756}" presName="rootConnector" presStyleLbl="node2" presStyleIdx="4" presStyleCnt="6"/>
      <dgm:spPr/>
      <dgm:t>
        <a:bodyPr/>
        <a:lstStyle/>
        <a:p>
          <a:endParaRPr lang="en-US"/>
        </a:p>
      </dgm:t>
    </dgm:pt>
    <dgm:pt modelId="{B91159DC-32E7-4707-852A-5C458AB062C6}" type="pres">
      <dgm:prSet presAssocID="{A257A903-6D7F-4515-BAA4-57EBAE340756}" presName="hierChild4" presStyleCnt="0"/>
      <dgm:spPr/>
    </dgm:pt>
    <dgm:pt modelId="{542774FA-B47E-4408-9E02-F2662EF6C5C9}" type="pres">
      <dgm:prSet presAssocID="{A257A903-6D7F-4515-BAA4-57EBAE340756}" presName="hierChild5" presStyleCnt="0"/>
      <dgm:spPr/>
    </dgm:pt>
    <dgm:pt modelId="{0E02B692-14DC-460B-9379-C6E1794F40CC}" type="pres">
      <dgm:prSet presAssocID="{1D05B976-0EEC-403F-9272-3EE52901A5C7}" presName="Name66" presStyleLbl="parChTrans1D2" presStyleIdx="5" presStyleCnt="7"/>
      <dgm:spPr/>
      <dgm:t>
        <a:bodyPr/>
        <a:lstStyle/>
        <a:p>
          <a:endParaRPr lang="en-US"/>
        </a:p>
      </dgm:t>
    </dgm:pt>
    <dgm:pt modelId="{0E290D58-C83E-4040-9202-7D59F9CE6E07}" type="pres">
      <dgm:prSet presAssocID="{AB71088F-A44A-4EF1-9875-9E64E17F9429}" presName="hierRoot2" presStyleCnt="0">
        <dgm:presLayoutVars>
          <dgm:hierBranch val="init"/>
        </dgm:presLayoutVars>
      </dgm:prSet>
      <dgm:spPr/>
    </dgm:pt>
    <dgm:pt modelId="{15205D66-3E6F-427A-9BEB-4A7A1EAE989C}" type="pres">
      <dgm:prSet presAssocID="{AB71088F-A44A-4EF1-9875-9E64E17F9429}" presName="rootComposite" presStyleCnt="0"/>
      <dgm:spPr/>
    </dgm:pt>
    <dgm:pt modelId="{F6D2E13D-4F49-437A-AF73-2EA05DC5586D}" type="pres">
      <dgm:prSet presAssocID="{AB71088F-A44A-4EF1-9875-9E64E17F9429}" presName="rootText" presStyleLbl="node2" presStyleIdx="5" presStyleCnt="6" custScaleX="165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2776E1-4340-4F8D-BF03-70EE7679A660}" type="pres">
      <dgm:prSet presAssocID="{AB71088F-A44A-4EF1-9875-9E64E17F9429}" presName="rootConnector" presStyleLbl="node2" presStyleIdx="5" presStyleCnt="6"/>
      <dgm:spPr/>
      <dgm:t>
        <a:bodyPr/>
        <a:lstStyle/>
        <a:p>
          <a:endParaRPr lang="en-US"/>
        </a:p>
      </dgm:t>
    </dgm:pt>
    <dgm:pt modelId="{0C510402-B7CB-4EBD-9ED6-133B7A4583D6}" type="pres">
      <dgm:prSet presAssocID="{AB71088F-A44A-4EF1-9875-9E64E17F9429}" presName="hierChild4" presStyleCnt="0"/>
      <dgm:spPr/>
    </dgm:pt>
    <dgm:pt modelId="{761F5636-1BF7-4869-B0DF-23A422509522}" type="pres">
      <dgm:prSet presAssocID="{AB71088F-A44A-4EF1-9875-9E64E17F9429}" presName="hierChild5" presStyleCnt="0"/>
      <dgm:spPr/>
    </dgm:pt>
    <dgm:pt modelId="{FDC7614A-A458-4436-B3FC-B1B69952F536}" type="pres">
      <dgm:prSet presAssocID="{14A0EA71-D765-4185-B765-25C38DE5B329}" presName="hierChild3" presStyleCnt="0"/>
      <dgm:spPr/>
    </dgm:pt>
    <dgm:pt modelId="{B84EB4D2-9530-495A-9E44-B1E822259797}" type="pres">
      <dgm:prSet presAssocID="{9BE05FFE-0122-4B50-A0BA-DFDC0CF50BFD}" presName="Name115" presStyleLbl="parChTrans1D2" presStyleIdx="6" presStyleCnt="7"/>
      <dgm:spPr/>
      <dgm:t>
        <a:bodyPr/>
        <a:lstStyle/>
        <a:p>
          <a:endParaRPr lang="en-US"/>
        </a:p>
      </dgm:t>
    </dgm:pt>
    <dgm:pt modelId="{36E0DB7F-6E81-4C49-827C-9EA3FED56AEF}" type="pres">
      <dgm:prSet presAssocID="{9CA843B2-AC7A-45B5-BFF9-3EC6DF53F96C}" presName="hierRoot3" presStyleCnt="0">
        <dgm:presLayoutVars>
          <dgm:hierBranch val="init"/>
        </dgm:presLayoutVars>
      </dgm:prSet>
      <dgm:spPr/>
    </dgm:pt>
    <dgm:pt modelId="{E6900DF0-4D83-4D0F-87FB-B6608A50C645}" type="pres">
      <dgm:prSet presAssocID="{9CA843B2-AC7A-45B5-BFF9-3EC6DF53F96C}" presName="rootComposite3" presStyleCnt="0"/>
      <dgm:spPr/>
    </dgm:pt>
    <dgm:pt modelId="{8F201D82-40BE-4AED-AA33-895E68CB3CA6}" type="pres">
      <dgm:prSet presAssocID="{9CA843B2-AC7A-45B5-BFF9-3EC6DF53F96C}" presName="rootText3" presStyleLbl="asst1" presStyleIdx="0" presStyleCnt="1" custScaleX="164298" custScaleY="222770" custLinFactY="-4609" custLinFactNeighborX="1506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A4E30-E8D4-4F73-A898-88200600869F}" type="pres">
      <dgm:prSet presAssocID="{9CA843B2-AC7A-45B5-BFF9-3EC6DF53F96C}" presName="rootConnector3" presStyleLbl="asst1" presStyleIdx="0" presStyleCnt="1"/>
      <dgm:spPr/>
      <dgm:t>
        <a:bodyPr/>
        <a:lstStyle/>
        <a:p>
          <a:endParaRPr lang="en-US"/>
        </a:p>
      </dgm:t>
    </dgm:pt>
    <dgm:pt modelId="{EF4D6176-DB69-48AF-BBCE-444918B4F98E}" type="pres">
      <dgm:prSet presAssocID="{9CA843B2-AC7A-45B5-BFF9-3EC6DF53F96C}" presName="hierChild6" presStyleCnt="0"/>
      <dgm:spPr/>
    </dgm:pt>
    <dgm:pt modelId="{1E95213B-641D-471A-98A7-36FCF7658B54}" type="pres">
      <dgm:prSet presAssocID="{9CA843B2-AC7A-45B5-BFF9-3EC6DF53F96C}" presName="hierChild7" presStyleCnt="0"/>
      <dgm:spPr/>
    </dgm:pt>
  </dgm:ptLst>
  <dgm:cxnLst>
    <dgm:cxn modelId="{CABEFCB4-6437-4D82-AFC5-4FAE1E7800CB}" srcId="{14A0EA71-D765-4185-B765-25C38DE5B329}" destId="{AB71088F-A44A-4EF1-9875-9E64E17F9429}" srcOrd="6" destOrd="0" parTransId="{1D05B976-0EEC-403F-9272-3EE52901A5C7}" sibTransId="{CF4C2163-1E26-4E93-827E-DB2BE5E60612}"/>
    <dgm:cxn modelId="{994B9E44-6F73-41D0-B888-8D8D8ED458EA}" type="presOf" srcId="{14A0EA71-D765-4185-B765-25C38DE5B329}" destId="{2F0943A8-B45B-4374-91ED-6086DC1CA108}" srcOrd="1" destOrd="0" presId="urn:microsoft.com/office/officeart/2009/3/layout/HorizontalOrganizationChart"/>
    <dgm:cxn modelId="{D22FC537-D5BB-4971-AED3-3D6CA45E31C8}" srcId="{14A0EA71-D765-4185-B765-25C38DE5B329}" destId="{D19CDA2F-B07D-440E-9B7A-D9D312949BD4}" srcOrd="2" destOrd="0" parTransId="{643ED4FC-290A-45D9-AF67-4E219903E07F}" sibTransId="{78B28BDB-F914-4B33-BE9D-F4A9D5FF8AB4}"/>
    <dgm:cxn modelId="{A797FC7B-03F4-492B-B49D-BDDBBF028F24}" srcId="{14A0EA71-D765-4185-B765-25C38DE5B329}" destId="{9CA843B2-AC7A-45B5-BFF9-3EC6DF53F96C}" srcOrd="0" destOrd="0" parTransId="{9BE05FFE-0122-4B50-A0BA-DFDC0CF50BFD}" sibTransId="{7F042F3C-BC68-4DDD-8A1C-8CA2748F4259}"/>
    <dgm:cxn modelId="{6975743B-5467-47FC-BC0D-83CB1B3283CE}" srcId="{14A0EA71-D765-4185-B765-25C38DE5B329}" destId="{A257A903-6D7F-4515-BAA4-57EBAE340756}" srcOrd="5" destOrd="0" parTransId="{C1E3EBC9-9923-4D55-BD85-8828167D19C8}" sibTransId="{FE3BF4D6-8A59-41FE-942C-8377F7BB7B63}"/>
    <dgm:cxn modelId="{0B57E7B5-B406-4536-98DB-B0B0FB7F2D38}" type="presOf" srcId="{9CA843B2-AC7A-45B5-BFF9-3EC6DF53F96C}" destId="{8F201D82-40BE-4AED-AA33-895E68CB3CA6}" srcOrd="0" destOrd="0" presId="urn:microsoft.com/office/officeart/2009/3/layout/HorizontalOrganizationChart"/>
    <dgm:cxn modelId="{D5068C54-9643-4D3F-B3F7-A040B6FD5855}" type="presOf" srcId="{74A92611-96C1-4DF3-AA09-07C8A0381637}" destId="{683DBD6E-0A14-4772-BECF-D604E62D1A4F}" srcOrd="1" destOrd="0" presId="urn:microsoft.com/office/officeart/2009/3/layout/HorizontalOrganizationChart"/>
    <dgm:cxn modelId="{FCC61F83-F8DF-428F-9FE3-C3C68D54AE31}" type="presOf" srcId="{D19CDA2F-B07D-440E-9B7A-D9D312949BD4}" destId="{CC6EDF42-3DFE-48A2-9E9A-BF97A447A172}" srcOrd="1" destOrd="0" presId="urn:microsoft.com/office/officeart/2009/3/layout/HorizontalOrganizationChart"/>
    <dgm:cxn modelId="{E2074066-CA4D-4E97-8F1A-86181ED255DD}" type="presOf" srcId="{C1E3EBC9-9923-4D55-BD85-8828167D19C8}" destId="{BE712424-A8D5-42A6-8BFC-BF3B7907EFDD}" srcOrd="0" destOrd="0" presId="urn:microsoft.com/office/officeart/2009/3/layout/HorizontalOrganizationChart"/>
    <dgm:cxn modelId="{E614E4AD-086B-41C5-A1D2-6AD60202D2B5}" type="presOf" srcId="{9BE05FFE-0122-4B50-A0BA-DFDC0CF50BFD}" destId="{B84EB4D2-9530-495A-9E44-B1E822259797}" srcOrd="0" destOrd="0" presId="urn:microsoft.com/office/officeart/2009/3/layout/HorizontalOrganizationChart"/>
    <dgm:cxn modelId="{BC8E6D24-9C33-47EE-9CFF-8757C140B8F6}" type="presOf" srcId="{19934E9D-703A-407C-B98C-87DDC08EFC35}" destId="{6BCAE96E-655B-4102-8B48-98A193CBF08F}" srcOrd="0" destOrd="0" presId="urn:microsoft.com/office/officeart/2009/3/layout/HorizontalOrganizationChart"/>
    <dgm:cxn modelId="{4D064D45-A418-4340-A0C7-21851A8C3427}" srcId="{14A0EA71-D765-4185-B765-25C38DE5B329}" destId="{74A92611-96C1-4DF3-AA09-07C8A0381637}" srcOrd="1" destOrd="0" parTransId="{F34DCDA3-E562-4942-A582-9328D5D3FF4E}" sibTransId="{E1784020-7A0E-4DCD-8329-57B6131AA02D}"/>
    <dgm:cxn modelId="{8A1A31C6-FD63-4271-B406-20C69AB61672}" type="presOf" srcId="{643ED4FC-290A-45D9-AF67-4E219903E07F}" destId="{4307B181-615C-4399-BE5B-938426CCFA67}" srcOrd="0" destOrd="0" presId="urn:microsoft.com/office/officeart/2009/3/layout/HorizontalOrganizationChart"/>
    <dgm:cxn modelId="{62A26B9C-FCC1-4187-9690-4037295C8961}" type="presOf" srcId="{F34DCDA3-E562-4942-A582-9328D5D3FF4E}" destId="{D8872AA9-8A61-437C-B383-1CA950F4ACB6}" srcOrd="0" destOrd="0" presId="urn:microsoft.com/office/officeart/2009/3/layout/HorizontalOrganizationChart"/>
    <dgm:cxn modelId="{98D6735C-159A-4000-8C46-23983AEE383E}" type="presOf" srcId="{73345A10-F64C-4EC2-834A-6B165D03EE34}" destId="{3DC37E12-932E-4AB8-97DA-086EB2261A36}" srcOrd="0" destOrd="0" presId="urn:microsoft.com/office/officeart/2009/3/layout/HorizontalOrganizationChart"/>
    <dgm:cxn modelId="{8F0C4055-0582-4AB0-9201-F836725793AC}" type="presOf" srcId="{74A92611-96C1-4DF3-AA09-07C8A0381637}" destId="{048C577A-F115-4500-A3ED-7D2C2AB99E48}" srcOrd="0" destOrd="0" presId="urn:microsoft.com/office/officeart/2009/3/layout/HorizontalOrganizationChart"/>
    <dgm:cxn modelId="{31718C3A-AC82-4FFD-AA08-514803C77B39}" srcId="{14A0EA71-D765-4185-B765-25C38DE5B329}" destId="{A56BC6FD-3F0A-4CAA-BBDC-79CE37215A82}" srcOrd="3" destOrd="0" parTransId="{F26B8069-25E8-44F1-A6B3-BBD9672BA850}" sibTransId="{DFC43A4C-ED52-4D03-9F6B-713A3E5B65B4}"/>
    <dgm:cxn modelId="{60A84BDE-2A60-491B-A47C-C02D7E1E9098}" srcId="{73345A10-F64C-4EC2-834A-6B165D03EE34}" destId="{14A0EA71-D765-4185-B765-25C38DE5B329}" srcOrd="0" destOrd="0" parTransId="{B6AC75D3-9022-4969-812D-AE356A7160A2}" sibTransId="{F335CB8A-5F00-44E6-A30D-A31F6D4B462A}"/>
    <dgm:cxn modelId="{A7516429-1D63-4B81-A565-8EDB12609B19}" srcId="{14A0EA71-D765-4185-B765-25C38DE5B329}" destId="{16C7FE72-C552-449A-885C-92249E50F1BF}" srcOrd="4" destOrd="0" parTransId="{19934E9D-703A-407C-B98C-87DDC08EFC35}" sibTransId="{E1D53ECA-DA32-4D19-AD9F-AEB52980B251}"/>
    <dgm:cxn modelId="{14A10C37-A406-416E-B9E8-746F02A3ADDC}" type="presOf" srcId="{AB71088F-A44A-4EF1-9875-9E64E17F9429}" destId="{C92776E1-4340-4F8D-BF03-70EE7679A660}" srcOrd="1" destOrd="0" presId="urn:microsoft.com/office/officeart/2009/3/layout/HorizontalOrganizationChart"/>
    <dgm:cxn modelId="{AF56AF88-2F7B-4CF3-BF47-E498D13DFF9C}" type="presOf" srcId="{AB71088F-A44A-4EF1-9875-9E64E17F9429}" destId="{F6D2E13D-4F49-437A-AF73-2EA05DC5586D}" srcOrd="0" destOrd="0" presId="urn:microsoft.com/office/officeart/2009/3/layout/HorizontalOrganizationChart"/>
    <dgm:cxn modelId="{8CFEBA4D-42DD-48FB-8FEC-68C582878626}" type="presOf" srcId="{A56BC6FD-3F0A-4CAA-BBDC-79CE37215A82}" destId="{31D43211-D233-4EE1-B644-4F5416F53F67}" srcOrd="0" destOrd="0" presId="urn:microsoft.com/office/officeart/2009/3/layout/HorizontalOrganizationChart"/>
    <dgm:cxn modelId="{224833BC-D9B5-4FA4-BE51-B408EA790115}" type="presOf" srcId="{14A0EA71-D765-4185-B765-25C38DE5B329}" destId="{7867E1B8-0C0D-4BF5-A4D9-B6576240705D}" srcOrd="0" destOrd="0" presId="urn:microsoft.com/office/officeart/2009/3/layout/HorizontalOrganizationChart"/>
    <dgm:cxn modelId="{7F1CD9BB-A044-406A-9C47-760471B3F03A}" type="presOf" srcId="{16C7FE72-C552-449A-885C-92249E50F1BF}" destId="{18412321-DF5A-456B-93EA-C1BE4F553EE5}" srcOrd="1" destOrd="0" presId="urn:microsoft.com/office/officeart/2009/3/layout/HorizontalOrganizationChart"/>
    <dgm:cxn modelId="{1B82669C-6F16-48D8-B0C7-0C115BA058E9}" type="presOf" srcId="{16C7FE72-C552-449A-885C-92249E50F1BF}" destId="{B5B2C31C-8D18-4ED7-A542-2EAACBE97250}" srcOrd="0" destOrd="0" presId="urn:microsoft.com/office/officeart/2009/3/layout/HorizontalOrganizationChart"/>
    <dgm:cxn modelId="{AC00F98D-3077-4761-A1CF-85CBBDB350ED}" type="presOf" srcId="{1D05B976-0EEC-403F-9272-3EE52901A5C7}" destId="{0E02B692-14DC-460B-9379-C6E1794F40CC}" srcOrd="0" destOrd="0" presId="urn:microsoft.com/office/officeart/2009/3/layout/HorizontalOrganizationChart"/>
    <dgm:cxn modelId="{AAB003F1-5CC3-4658-A995-254B92CCB4CE}" type="presOf" srcId="{D19CDA2F-B07D-440E-9B7A-D9D312949BD4}" destId="{6331375C-3824-42B4-8A7D-96B4F0B3A5FB}" srcOrd="0" destOrd="0" presId="urn:microsoft.com/office/officeart/2009/3/layout/HorizontalOrganizationChart"/>
    <dgm:cxn modelId="{0C615746-9C9B-456B-AAB1-916DB8926AB4}" type="presOf" srcId="{A56BC6FD-3F0A-4CAA-BBDC-79CE37215A82}" destId="{26FB93FA-F4A9-4670-9441-9A821A17CD6D}" srcOrd="1" destOrd="0" presId="urn:microsoft.com/office/officeart/2009/3/layout/HorizontalOrganizationChart"/>
    <dgm:cxn modelId="{4B55C317-4FEA-4320-BEFF-1164D247FC75}" type="presOf" srcId="{9CA843B2-AC7A-45B5-BFF9-3EC6DF53F96C}" destId="{97DA4E30-E8D4-4F73-A898-88200600869F}" srcOrd="1" destOrd="0" presId="urn:microsoft.com/office/officeart/2009/3/layout/HorizontalOrganizationChart"/>
    <dgm:cxn modelId="{8D0857CB-EEFA-4D54-90E8-67AB2E61945F}" type="presOf" srcId="{F26B8069-25E8-44F1-A6B3-BBD9672BA850}" destId="{A5869B1A-9D65-4B80-BA5C-0F22E1F65CDA}" srcOrd="0" destOrd="0" presId="urn:microsoft.com/office/officeart/2009/3/layout/HorizontalOrganizationChart"/>
    <dgm:cxn modelId="{D2B80731-62EF-4699-BA79-7C03806DD851}" type="presOf" srcId="{A257A903-6D7F-4515-BAA4-57EBAE340756}" destId="{E570C468-1139-43C0-83C5-DD54E12A649B}" srcOrd="0" destOrd="0" presId="urn:microsoft.com/office/officeart/2009/3/layout/HorizontalOrganizationChart"/>
    <dgm:cxn modelId="{04712636-D81F-4E7D-A098-688EC83E0355}" type="presOf" srcId="{A257A903-6D7F-4515-BAA4-57EBAE340756}" destId="{7254A4CA-DA5F-42BA-B4E6-B499EC1C44F0}" srcOrd="1" destOrd="0" presId="urn:microsoft.com/office/officeart/2009/3/layout/HorizontalOrganizationChart"/>
    <dgm:cxn modelId="{47CA514E-BEB9-4AEE-9474-757696C37041}" type="presParOf" srcId="{3DC37E12-932E-4AB8-97DA-086EB2261A36}" destId="{821C00B0-DAF0-4E84-842A-DA5EB74428C1}" srcOrd="0" destOrd="0" presId="urn:microsoft.com/office/officeart/2009/3/layout/HorizontalOrganizationChart"/>
    <dgm:cxn modelId="{44A83CD3-9649-4393-B9C6-2AA23731D7AE}" type="presParOf" srcId="{821C00B0-DAF0-4E84-842A-DA5EB74428C1}" destId="{9EEF487C-BF8C-479E-9C75-FCA2A9B7D341}" srcOrd="0" destOrd="0" presId="urn:microsoft.com/office/officeart/2009/3/layout/HorizontalOrganizationChart"/>
    <dgm:cxn modelId="{DEC70019-80F2-446C-9BB0-0EB22C7B9F0F}" type="presParOf" srcId="{9EEF487C-BF8C-479E-9C75-FCA2A9B7D341}" destId="{7867E1B8-0C0D-4BF5-A4D9-B6576240705D}" srcOrd="0" destOrd="0" presId="urn:microsoft.com/office/officeart/2009/3/layout/HorizontalOrganizationChart"/>
    <dgm:cxn modelId="{131F141D-2B38-45EC-8FF2-F01BAD654D89}" type="presParOf" srcId="{9EEF487C-BF8C-479E-9C75-FCA2A9B7D341}" destId="{2F0943A8-B45B-4374-91ED-6086DC1CA108}" srcOrd="1" destOrd="0" presId="urn:microsoft.com/office/officeart/2009/3/layout/HorizontalOrganizationChart"/>
    <dgm:cxn modelId="{ECCD14BC-EB73-4C0F-9D3B-A6098ED0A46F}" type="presParOf" srcId="{821C00B0-DAF0-4E84-842A-DA5EB74428C1}" destId="{ED3274CE-90B8-49FC-9923-143EF668A54B}" srcOrd="1" destOrd="0" presId="urn:microsoft.com/office/officeart/2009/3/layout/HorizontalOrganizationChart"/>
    <dgm:cxn modelId="{BABDFA31-66A5-43C5-A5E1-86880C093B67}" type="presParOf" srcId="{ED3274CE-90B8-49FC-9923-143EF668A54B}" destId="{D8872AA9-8A61-437C-B383-1CA950F4ACB6}" srcOrd="0" destOrd="0" presId="urn:microsoft.com/office/officeart/2009/3/layout/HorizontalOrganizationChart"/>
    <dgm:cxn modelId="{EB6BC7A5-4058-4EE0-84BA-224884C0F6C7}" type="presParOf" srcId="{ED3274CE-90B8-49FC-9923-143EF668A54B}" destId="{E129EC2E-EF09-4968-9149-025DFE2FDBCA}" srcOrd="1" destOrd="0" presId="urn:microsoft.com/office/officeart/2009/3/layout/HorizontalOrganizationChart"/>
    <dgm:cxn modelId="{68EB2AA4-D2BC-4E39-8DC5-244E36FA4220}" type="presParOf" srcId="{E129EC2E-EF09-4968-9149-025DFE2FDBCA}" destId="{E7B5399D-4DF5-463F-BA26-229DD0D9C3EF}" srcOrd="0" destOrd="0" presId="urn:microsoft.com/office/officeart/2009/3/layout/HorizontalOrganizationChart"/>
    <dgm:cxn modelId="{8B35742C-FCB8-492B-BA0D-990B3B47D166}" type="presParOf" srcId="{E7B5399D-4DF5-463F-BA26-229DD0D9C3EF}" destId="{048C577A-F115-4500-A3ED-7D2C2AB99E48}" srcOrd="0" destOrd="0" presId="urn:microsoft.com/office/officeart/2009/3/layout/HorizontalOrganizationChart"/>
    <dgm:cxn modelId="{F8515E8C-0BDB-44AC-AD18-035B7E0F6A06}" type="presParOf" srcId="{E7B5399D-4DF5-463F-BA26-229DD0D9C3EF}" destId="{683DBD6E-0A14-4772-BECF-D604E62D1A4F}" srcOrd="1" destOrd="0" presId="urn:microsoft.com/office/officeart/2009/3/layout/HorizontalOrganizationChart"/>
    <dgm:cxn modelId="{1E960CF6-5F64-44AC-B88C-93F4E95E8FEE}" type="presParOf" srcId="{E129EC2E-EF09-4968-9149-025DFE2FDBCA}" destId="{EDB1672F-9222-4756-AB08-6CD65BDA2D27}" srcOrd="1" destOrd="0" presId="urn:microsoft.com/office/officeart/2009/3/layout/HorizontalOrganizationChart"/>
    <dgm:cxn modelId="{C2A909F1-BB61-4306-8079-D0E08D0F3A80}" type="presParOf" srcId="{E129EC2E-EF09-4968-9149-025DFE2FDBCA}" destId="{09D0B5DF-EF8A-4710-A7BB-744A3616245E}" srcOrd="2" destOrd="0" presId="urn:microsoft.com/office/officeart/2009/3/layout/HorizontalOrganizationChart"/>
    <dgm:cxn modelId="{B9A12367-B7A4-4592-91F5-7EA2BC28CE9C}" type="presParOf" srcId="{ED3274CE-90B8-49FC-9923-143EF668A54B}" destId="{4307B181-615C-4399-BE5B-938426CCFA67}" srcOrd="2" destOrd="0" presId="urn:microsoft.com/office/officeart/2009/3/layout/HorizontalOrganizationChart"/>
    <dgm:cxn modelId="{20D5542C-04C3-4E8C-B1D6-1E5CC9BB61BD}" type="presParOf" srcId="{ED3274CE-90B8-49FC-9923-143EF668A54B}" destId="{D454FA38-8A85-4E55-8C5F-4641087045F0}" srcOrd="3" destOrd="0" presId="urn:microsoft.com/office/officeart/2009/3/layout/HorizontalOrganizationChart"/>
    <dgm:cxn modelId="{4F1C12BB-26D1-42E7-8E16-4AFF8B728237}" type="presParOf" srcId="{D454FA38-8A85-4E55-8C5F-4641087045F0}" destId="{288C0BB1-ECBD-4454-9189-F3B9D731B3CA}" srcOrd="0" destOrd="0" presId="urn:microsoft.com/office/officeart/2009/3/layout/HorizontalOrganizationChart"/>
    <dgm:cxn modelId="{3ED8FE61-9AA7-4E63-95F4-265EA93F1972}" type="presParOf" srcId="{288C0BB1-ECBD-4454-9189-F3B9D731B3CA}" destId="{6331375C-3824-42B4-8A7D-96B4F0B3A5FB}" srcOrd="0" destOrd="0" presId="urn:microsoft.com/office/officeart/2009/3/layout/HorizontalOrganizationChart"/>
    <dgm:cxn modelId="{2E38747C-5FBC-408E-AF94-09ADD7F3D464}" type="presParOf" srcId="{288C0BB1-ECBD-4454-9189-F3B9D731B3CA}" destId="{CC6EDF42-3DFE-48A2-9E9A-BF97A447A172}" srcOrd="1" destOrd="0" presId="urn:microsoft.com/office/officeart/2009/3/layout/HorizontalOrganizationChart"/>
    <dgm:cxn modelId="{B7220F40-48BA-4C08-A2CD-539B6F662179}" type="presParOf" srcId="{D454FA38-8A85-4E55-8C5F-4641087045F0}" destId="{F4BE6D14-C837-4A34-9BE6-79B106DD78EA}" srcOrd="1" destOrd="0" presId="urn:microsoft.com/office/officeart/2009/3/layout/HorizontalOrganizationChart"/>
    <dgm:cxn modelId="{9004406F-3A34-418E-B87A-AD4C85BA38CC}" type="presParOf" srcId="{D454FA38-8A85-4E55-8C5F-4641087045F0}" destId="{3A285B57-C0FD-4451-944B-0C9FEAB1AEED}" srcOrd="2" destOrd="0" presId="urn:microsoft.com/office/officeart/2009/3/layout/HorizontalOrganizationChart"/>
    <dgm:cxn modelId="{B9518390-4952-4E7F-B2F0-43C0B6904545}" type="presParOf" srcId="{ED3274CE-90B8-49FC-9923-143EF668A54B}" destId="{A5869B1A-9D65-4B80-BA5C-0F22E1F65CDA}" srcOrd="4" destOrd="0" presId="urn:microsoft.com/office/officeart/2009/3/layout/HorizontalOrganizationChart"/>
    <dgm:cxn modelId="{D71BEDC4-06C4-42C0-AA41-787F8EAB816E}" type="presParOf" srcId="{ED3274CE-90B8-49FC-9923-143EF668A54B}" destId="{5500B7BE-506A-4DCB-99ED-992CEB4B6DF4}" srcOrd="5" destOrd="0" presId="urn:microsoft.com/office/officeart/2009/3/layout/HorizontalOrganizationChart"/>
    <dgm:cxn modelId="{D37A3F35-8904-47E0-9AC5-06F27C7829DC}" type="presParOf" srcId="{5500B7BE-506A-4DCB-99ED-992CEB4B6DF4}" destId="{D94C6976-794A-4538-B66E-0E84A3CA4624}" srcOrd="0" destOrd="0" presId="urn:microsoft.com/office/officeart/2009/3/layout/HorizontalOrganizationChart"/>
    <dgm:cxn modelId="{9BC874DA-009E-480D-A36F-3813B2EBBBE6}" type="presParOf" srcId="{D94C6976-794A-4538-B66E-0E84A3CA4624}" destId="{31D43211-D233-4EE1-B644-4F5416F53F67}" srcOrd="0" destOrd="0" presId="urn:microsoft.com/office/officeart/2009/3/layout/HorizontalOrganizationChart"/>
    <dgm:cxn modelId="{154AE373-7F38-4A05-8926-2B6B49893D99}" type="presParOf" srcId="{D94C6976-794A-4538-B66E-0E84A3CA4624}" destId="{26FB93FA-F4A9-4670-9441-9A821A17CD6D}" srcOrd="1" destOrd="0" presId="urn:microsoft.com/office/officeart/2009/3/layout/HorizontalOrganizationChart"/>
    <dgm:cxn modelId="{B57CCF04-B758-4756-A3A4-26A753C67680}" type="presParOf" srcId="{5500B7BE-506A-4DCB-99ED-992CEB4B6DF4}" destId="{E5A67E24-EB59-45B4-B06B-075FFEAFD1A9}" srcOrd="1" destOrd="0" presId="urn:microsoft.com/office/officeart/2009/3/layout/HorizontalOrganizationChart"/>
    <dgm:cxn modelId="{B060155D-AA85-4946-A849-30ECF317971D}" type="presParOf" srcId="{5500B7BE-506A-4DCB-99ED-992CEB4B6DF4}" destId="{B1470BA1-8A4A-4F16-A63F-7869D7548D60}" srcOrd="2" destOrd="0" presId="urn:microsoft.com/office/officeart/2009/3/layout/HorizontalOrganizationChart"/>
    <dgm:cxn modelId="{2FC57E81-72CE-40F9-B814-FC80C0B14871}" type="presParOf" srcId="{ED3274CE-90B8-49FC-9923-143EF668A54B}" destId="{6BCAE96E-655B-4102-8B48-98A193CBF08F}" srcOrd="6" destOrd="0" presId="urn:microsoft.com/office/officeart/2009/3/layout/HorizontalOrganizationChart"/>
    <dgm:cxn modelId="{126547C2-4E03-4552-882B-68BA0E87B2C9}" type="presParOf" srcId="{ED3274CE-90B8-49FC-9923-143EF668A54B}" destId="{9EE445D2-A4B9-4FED-BCF7-07703DD0FE00}" srcOrd="7" destOrd="0" presId="urn:microsoft.com/office/officeart/2009/3/layout/HorizontalOrganizationChart"/>
    <dgm:cxn modelId="{6F290E49-5440-4F84-81ED-F85A28F89005}" type="presParOf" srcId="{9EE445D2-A4B9-4FED-BCF7-07703DD0FE00}" destId="{DC26B45C-BFA9-413C-BCD3-67E945ED66B8}" srcOrd="0" destOrd="0" presId="urn:microsoft.com/office/officeart/2009/3/layout/HorizontalOrganizationChart"/>
    <dgm:cxn modelId="{347215B6-3D1A-4B47-B2E5-E3806AE9B010}" type="presParOf" srcId="{DC26B45C-BFA9-413C-BCD3-67E945ED66B8}" destId="{B5B2C31C-8D18-4ED7-A542-2EAACBE97250}" srcOrd="0" destOrd="0" presId="urn:microsoft.com/office/officeart/2009/3/layout/HorizontalOrganizationChart"/>
    <dgm:cxn modelId="{9528EC8F-76D3-4E66-B048-83C5E7A46EA7}" type="presParOf" srcId="{DC26B45C-BFA9-413C-BCD3-67E945ED66B8}" destId="{18412321-DF5A-456B-93EA-C1BE4F553EE5}" srcOrd="1" destOrd="0" presId="urn:microsoft.com/office/officeart/2009/3/layout/HorizontalOrganizationChart"/>
    <dgm:cxn modelId="{315423AC-707A-42E4-91D2-70FC677E9E98}" type="presParOf" srcId="{9EE445D2-A4B9-4FED-BCF7-07703DD0FE00}" destId="{7C645344-2866-40EC-85A3-9B065B6D9864}" srcOrd="1" destOrd="0" presId="urn:microsoft.com/office/officeart/2009/3/layout/HorizontalOrganizationChart"/>
    <dgm:cxn modelId="{B0DA0A1B-FA88-4240-81E3-8A4E63F15BEF}" type="presParOf" srcId="{9EE445D2-A4B9-4FED-BCF7-07703DD0FE00}" destId="{8BA63120-DD60-43F9-A464-70456BF3DAAD}" srcOrd="2" destOrd="0" presId="urn:microsoft.com/office/officeart/2009/3/layout/HorizontalOrganizationChart"/>
    <dgm:cxn modelId="{E942586B-E46A-4780-9C24-42F1B8D6AB58}" type="presParOf" srcId="{ED3274CE-90B8-49FC-9923-143EF668A54B}" destId="{BE712424-A8D5-42A6-8BFC-BF3B7907EFDD}" srcOrd="8" destOrd="0" presId="urn:microsoft.com/office/officeart/2009/3/layout/HorizontalOrganizationChart"/>
    <dgm:cxn modelId="{3A4C4F48-B7EA-4687-B04B-029C0EC307FF}" type="presParOf" srcId="{ED3274CE-90B8-49FC-9923-143EF668A54B}" destId="{B777CF20-9D64-43DB-A02B-559844142F78}" srcOrd="9" destOrd="0" presId="urn:microsoft.com/office/officeart/2009/3/layout/HorizontalOrganizationChart"/>
    <dgm:cxn modelId="{342B0DA1-7AC3-43E4-B670-E75CC2204137}" type="presParOf" srcId="{B777CF20-9D64-43DB-A02B-559844142F78}" destId="{E1C8B333-DA05-4BDA-8F41-E191D8F3FB9B}" srcOrd="0" destOrd="0" presId="urn:microsoft.com/office/officeart/2009/3/layout/HorizontalOrganizationChart"/>
    <dgm:cxn modelId="{A38A6BB0-8CC1-4868-97C1-77A48CDA0EA6}" type="presParOf" srcId="{E1C8B333-DA05-4BDA-8F41-E191D8F3FB9B}" destId="{E570C468-1139-43C0-83C5-DD54E12A649B}" srcOrd="0" destOrd="0" presId="urn:microsoft.com/office/officeart/2009/3/layout/HorizontalOrganizationChart"/>
    <dgm:cxn modelId="{F51D819D-60E0-418F-970D-8F5185785960}" type="presParOf" srcId="{E1C8B333-DA05-4BDA-8F41-E191D8F3FB9B}" destId="{7254A4CA-DA5F-42BA-B4E6-B499EC1C44F0}" srcOrd="1" destOrd="0" presId="urn:microsoft.com/office/officeart/2009/3/layout/HorizontalOrganizationChart"/>
    <dgm:cxn modelId="{4165F7C5-2BC6-4DF7-8134-63B879AF1970}" type="presParOf" srcId="{B777CF20-9D64-43DB-A02B-559844142F78}" destId="{B91159DC-32E7-4707-852A-5C458AB062C6}" srcOrd="1" destOrd="0" presId="urn:microsoft.com/office/officeart/2009/3/layout/HorizontalOrganizationChart"/>
    <dgm:cxn modelId="{DAC72469-F2F6-4C4F-B8F3-3D3C76AF7002}" type="presParOf" srcId="{B777CF20-9D64-43DB-A02B-559844142F78}" destId="{542774FA-B47E-4408-9E02-F2662EF6C5C9}" srcOrd="2" destOrd="0" presId="urn:microsoft.com/office/officeart/2009/3/layout/HorizontalOrganizationChart"/>
    <dgm:cxn modelId="{79C8E08E-1168-4A72-A5FA-A86F674E16FB}" type="presParOf" srcId="{ED3274CE-90B8-49FC-9923-143EF668A54B}" destId="{0E02B692-14DC-460B-9379-C6E1794F40CC}" srcOrd="10" destOrd="0" presId="urn:microsoft.com/office/officeart/2009/3/layout/HorizontalOrganizationChart"/>
    <dgm:cxn modelId="{EE5BDA15-5E54-46E2-B957-C50B98F83D3B}" type="presParOf" srcId="{ED3274CE-90B8-49FC-9923-143EF668A54B}" destId="{0E290D58-C83E-4040-9202-7D59F9CE6E07}" srcOrd="11" destOrd="0" presId="urn:microsoft.com/office/officeart/2009/3/layout/HorizontalOrganizationChart"/>
    <dgm:cxn modelId="{EE368DF1-3C7E-44EA-A86D-BF0DA21935B8}" type="presParOf" srcId="{0E290D58-C83E-4040-9202-7D59F9CE6E07}" destId="{15205D66-3E6F-427A-9BEB-4A7A1EAE989C}" srcOrd="0" destOrd="0" presId="urn:microsoft.com/office/officeart/2009/3/layout/HorizontalOrganizationChart"/>
    <dgm:cxn modelId="{E0B5F74D-AD58-45C7-BAC2-7FF06B154FC9}" type="presParOf" srcId="{15205D66-3E6F-427A-9BEB-4A7A1EAE989C}" destId="{F6D2E13D-4F49-437A-AF73-2EA05DC5586D}" srcOrd="0" destOrd="0" presId="urn:microsoft.com/office/officeart/2009/3/layout/HorizontalOrganizationChart"/>
    <dgm:cxn modelId="{C4739545-3047-41A4-8D04-8FF98804681F}" type="presParOf" srcId="{15205D66-3E6F-427A-9BEB-4A7A1EAE989C}" destId="{C92776E1-4340-4F8D-BF03-70EE7679A660}" srcOrd="1" destOrd="0" presId="urn:microsoft.com/office/officeart/2009/3/layout/HorizontalOrganizationChart"/>
    <dgm:cxn modelId="{70B6F993-0664-444E-B124-F383FADABFC6}" type="presParOf" srcId="{0E290D58-C83E-4040-9202-7D59F9CE6E07}" destId="{0C510402-B7CB-4EBD-9ED6-133B7A4583D6}" srcOrd="1" destOrd="0" presId="urn:microsoft.com/office/officeart/2009/3/layout/HorizontalOrganizationChart"/>
    <dgm:cxn modelId="{4DDA9DFA-C62D-4E62-BF6C-B14049F4CE79}" type="presParOf" srcId="{0E290D58-C83E-4040-9202-7D59F9CE6E07}" destId="{761F5636-1BF7-4869-B0DF-23A422509522}" srcOrd="2" destOrd="0" presId="urn:microsoft.com/office/officeart/2009/3/layout/HorizontalOrganizationChart"/>
    <dgm:cxn modelId="{B3D7C755-8A2E-4CF3-BAE0-0CEF635DA160}" type="presParOf" srcId="{821C00B0-DAF0-4E84-842A-DA5EB74428C1}" destId="{FDC7614A-A458-4436-B3FC-B1B69952F536}" srcOrd="2" destOrd="0" presId="urn:microsoft.com/office/officeart/2009/3/layout/HorizontalOrganizationChart"/>
    <dgm:cxn modelId="{8935A0ED-438D-46D4-A636-CA0BD4CC7E5A}" type="presParOf" srcId="{FDC7614A-A458-4436-B3FC-B1B69952F536}" destId="{B84EB4D2-9530-495A-9E44-B1E822259797}" srcOrd="0" destOrd="0" presId="urn:microsoft.com/office/officeart/2009/3/layout/HorizontalOrganizationChart"/>
    <dgm:cxn modelId="{F21C1777-5F5F-4704-A701-50BB3800BED2}" type="presParOf" srcId="{FDC7614A-A458-4436-B3FC-B1B69952F536}" destId="{36E0DB7F-6E81-4C49-827C-9EA3FED56AEF}" srcOrd="1" destOrd="0" presId="urn:microsoft.com/office/officeart/2009/3/layout/HorizontalOrganizationChart"/>
    <dgm:cxn modelId="{1A9AFA85-CD93-45A2-BF89-B04D165A2E25}" type="presParOf" srcId="{36E0DB7F-6E81-4C49-827C-9EA3FED56AEF}" destId="{E6900DF0-4D83-4D0F-87FB-B6608A50C645}" srcOrd="0" destOrd="0" presId="urn:microsoft.com/office/officeart/2009/3/layout/HorizontalOrganizationChart"/>
    <dgm:cxn modelId="{C6343CAB-3604-4CAC-92EE-F21199B9A8EB}" type="presParOf" srcId="{E6900DF0-4D83-4D0F-87FB-B6608A50C645}" destId="{8F201D82-40BE-4AED-AA33-895E68CB3CA6}" srcOrd="0" destOrd="0" presId="urn:microsoft.com/office/officeart/2009/3/layout/HorizontalOrganizationChart"/>
    <dgm:cxn modelId="{F0886BEF-71C6-4F0B-9FA9-9EB8E67FDE07}" type="presParOf" srcId="{E6900DF0-4D83-4D0F-87FB-B6608A50C645}" destId="{97DA4E30-E8D4-4F73-A898-88200600869F}" srcOrd="1" destOrd="0" presId="urn:microsoft.com/office/officeart/2009/3/layout/HorizontalOrganizationChart"/>
    <dgm:cxn modelId="{C641EFFF-6233-463F-B906-7D15C91386DB}" type="presParOf" srcId="{36E0DB7F-6E81-4C49-827C-9EA3FED56AEF}" destId="{EF4D6176-DB69-48AF-BBCE-444918B4F98E}" srcOrd="1" destOrd="0" presId="urn:microsoft.com/office/officeart/2009/3/layout/HorizontalOrganizationChart"/>
    <dgm:cxn modelId="{5BEDA9B9-7F6D-4A10-ADF5-FEAA2C861D78}" type="presParOf" srcId="{36E0DB7F-6E81-4C49-827C-9EA3FED56AEF}" destId="{1E95213B-641D-471A-98A7-36FCF7658B5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4CCFC-76BB-49F3-943C-E6B9CA85AB08}">
      <dsp:nvSpPr>
        <dsp:cNvPr id="0" name=""/>
        <dsp:cNvSpPr/>
      </dsp:nvSpPr>
      <dsp:spPr>
        <a:xfrm>
          <a:off x="1206674" y="1924282"/>
          <a:ext cx="748844" cy="291378"/>
        </a:xfrm>
        <a:custGeom>
          <a:avLst/>
          <a:gdLst/>
          <a:ahLst/>
          <a:cxnLst/>
          <a:rect l="0" t="0" r="0" b="0"/>
          <a:pathLst>
            <a:path>
              <a:moveTo>
                <a:pt x="0" y="291378"/>
              </a:moveTo>
              <a:lnTo>
                <a:pt x="748844" y="291378"/>
              </a:lnTo>
              <a:lnTo>
                <a:pt x="748844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79561-A028-4303-AB17-ACEAB441C3D8}">
      <dsp:nvSpPr>
        <dsp:cNvPr id="0" name=""/>
        <dsp:cNvSpPr/>
      </dsp:nvSpPr>
      <dsp:spPr>
        <a:xfrm>
          <a:off x="1206674" y="2215661"/>
          <a:ext cx="1483846" cy="2050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857" y="0"/>
              </a:lnTo>
              <a:lnTo>
                <a:pt x="1377857" y="2050887"/>
              </a:lnTo>
              <a:lnTo>
                <a:pt x="1483846" y="205088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6C294-D6FC-4E41-8F71-E0A40F285C00}">
      <dsp:nvSpPr>
        <dsp:cNvPr id="0" name=""/>
        <dsp:cNvSpPr/>
      </dsp:nvSpPr>
      <dsp:spPr>
        <a:xfrm>
          <a:off x="1206674" y="2215661"/>
          <a:ext cx="1483846" cy="159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857" y="0"/>
              </a:lnTo>
              <a:lnTo>
                <a:pt x="1377857" y="1595134"/>
              </a:lnTo>
              <a:lnTo>
                <a:pt x="1483846" y="159513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A1D28-2CF2-45B0-96C5-F0FB1AB03F91}">
      <dsp:nvSpPr>
        <dsp:cNvPr id="0" name=""/>
        <dsp:cNvSpPr/>
      </dsp:nvSpPr>
      <dsp:spPr>
        <a:xfrm>
          <a:off x="1206674" y="2215661"/>
          <a:ext cx="1483846" cy="113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857" y="0"/>
              </a:lnTo>
              <a:lnTo>
                <a:pt x="1377857" y="1139381"/>
              </a:lnTo>
              <a:lnTo>
                <a:pt x="1483846" y="113938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72D3F-527D-41FA-93F5-D14EFFBE8621}">
      <dsp:nvSpPr>
        <dsp:cNvPr id="0" name=""/>
        <dsp:cNvSpPr/>
      </dsp:nvSpPr>
      <dsp:spPr>
        <a:xfrm>
          <a:off x="1206674" y="2215661"/>
          <a:ext cx="1483846" cy="68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857" y="0"/>
              </a:lnTo>
              <a:lnTo>
                <a:pt x="1377857" y="683629"/>
              </a:lnTo>
              <a:lnTo>
                <a:pt x="1483846" y="68362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8D1AC-E5EE-4526-9832-6CD4B6E6733B}">
      <dsp:nvSpPr>
        <dsp:cNvPr id="0" name=""/>
        <dsp:cNvSpPr/>
      </dsp:nvSpPr>
      <dsp:spPr>
        <a:xfrm>
          <a:off x="1206674" y="2215661"/>
          <a:ext cx="1483846" cy="227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857" y="0"/>
              </a:lnTo>
              <a:lnTo>
                <a:pt x="1377857" y="227876"/>
              </a:lnTo>
              <a:lnTo>
                <a:pt x="1483846" y="22787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FAB65-F024-410A-B18E-E34DF6FDB608}">
      <dsp:nvSpPr>
        <dsp:cNvPr id="0" name=""/>
        <dsp:cNvSpPr/>
      </dsp:nvSpPr>
      <dsp:spPr>
        <a:xfrm>
          <a:off x="1206674" y="1987784"/>
          <a:ext cx="1483846" cy="227876"/>
        </a:xfrm>
        <a:custGeom>
          <a:avLst/>
          <a:gdLst/>
          <a:ahLst/>
          <a:cxnLst/>
          <a:rect l="0" t="0" r="0" b="0"/>
          <a:pathLst>
            <a:path>
              <a:moveTo>
                <a:pt x="0" y="227876"/>
              </a:moveTo>
              <a:lnTo>
                <a:pt x="1377857" y="227876"/>
              </a:lnTo>
              <a:lnTo>
                <a:pt x="1377857" y="0"/>
              </a:lnTo>
              <a:lnTo>
                <a:pt x="1483846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103BD-D987-48C5-B7CC-894997B2A03F}">
      <dsp:nvSpPr>
        <dsp:cNvPr id="0" name=""/>
        <dsp:cNvSpPr/>
      </dsp:nvSpPr>
      <dsp:spPr>
        <a:xfrm>
          <a:off x="1206674" y="1532031"/>
          <a:ext cx="1483846" cy="683629"/>
        </a:xfrm>
        <a:custGeom>
          <a:avLst/>
          <a:gdLst/>
          <a:ahLst/>
          <a:cxnLst/>
          <a:rect l="0" t="0" r="0" b="0"/>
          <a:pathLst>
            <a:path>
              <a:moveTo>
                <a:pt x="0" y="683629"/>
              </a:moveTo>
              <a:lnTo>
                <a:pt x="1377857" y="683629"/>
              </a:lnTo>
              <a:lnTo>
                <a:pt x="1377857" y="0"/>
              </a:lnTo>
              <a:lnTo>
                <a:pt x="1483846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A7085-20B7-485F-A537-BA04DB609663}">
      <dsp:nvSpPr>
        <dsp:cNvPr id="0" name=""/>
        <dsp:cNvSpPr/>
      </dsp:nvSpPr>
      <dsp:spPr>
        <a:xfrm>
          <a:off x="1206674" y="1076279"/>
          <a:ext cx="1483846" cy="1139381"/>
        </a:xfrm>
        <a:custGeom>
          <a:avLst/>
          <a:gdLst/>
          <a:ahLst/>
          <a:cxnLst/>
          <a:rect l="0" t="0" r="0" b="0"/>
          <a:pathLst>
            <a:path>
              <a:moveTo>
                <a:pt x="0" y="1139381"/>
              </a:moveTo>
              <a:lnTo>
                <a:pt x="1377857" y="1139381"/>
              </a:lnTo>
              <a:lnTo>
                <a:pt x="1377857" y="0"/>
              </a:lnTo>
              <a:lnTo>
                <a:pt x="1483846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89283-359C-4DC0-B611-FBF3B24B338D}">
      <dsp:nvSpPr>
        <dsp:cNvPr id="0" name=""/>
        <dsp:cNvSpPr/>
      </dsp:nvSpPr>
      <dsp:spPr>
        <a:xfrm>
          <a:off x="1206674" y="620526"/>
          <a:ext cx="1483846" cy="1595134"/>
        </a:xfrm>
        <a:custGeom>
          <a:avLst/>
          <a:gdLst/>
          <a:ahLst/>
          <a:cxnLst/>
          <a:rect l="0" t="0" r="0" b="0"/>
          <a:pathLst>
            <a:path>
              <a:moveTo>
                <a:pt x="0" y="1595134"/>
              </a:moveTo>
              <a:lnTo>
                <a:pt x="1377857" y="1595134"/>
              </a:lnTo>
              <a:lnTo>
                <a:pt x="1377857" y="0"/>
              </a:lnTo>
              <a:lnTo>
                <a:pt x="1483846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84D0-1B50-4A81-A839-B9EF8297C1FB}">
      <dsp:nvSpPr>
        <dsp:cNvPr id="0" name=""/>
        <dsp:cNvSpPr/>
      </dsp:nvSpPr>
      <dsp:spPr>
        <a:xfrm>
          <a:off x="1206674" y="165433"/>
          <a:ext cx="1487142" cy="2050227"/>
        </a:xfrm>
        <a:custGeom>
          <a:avLst/>
          <a:gdLst/>
          <a:ahLst/>
          <a:cxnLst/>
          <a:rect l="0" t="0" r="0" b="0"/>
          <a:pathLst>
            <a:path>
              <a:moveTo>
                <a:pt x="0" y="2050227"/>
              </a:moveTo>
              <a:lnTo>
                <a:pt x="1381153" y="2050227"/>
              </a:lnTo>
              <a:lnTo>
                <a:pt x="1381153" y="0"/>
              </a:lnTo>
              <a:lnTo>
                <a:pt x="1487142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81418-C2BA-47DD-987D-1FD2EFB92CBB}">
      <dsp:nvSpPr>
        <dsp:cNvPr id="0" name=""/>
        <dsp:cNvSpPr/>
      </dsp:nvSpPr>
      <dsp:spPr>
        <a:xfrm>
          <a:off x="146783" y="2054027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Airbnb</a:t>
          </a:r>
          <a:r>
            <a:rPr lang="en-US" sz="1100" kern="1200" dirty="0" smtClean="0"/>
            <a:t> Bookings Analysis</a:t>
          </a:r>
          <a:endParaRPr lang="en-US" sz="1100" kern="1200" dirty="0"/>
        </a:p>
      </dsp:txBody>
      <dsp:txXfrm>
        <a:off x="146783" y="2054027"/>
        <a:ext cx="1059890" cy="323266"/>
      </dsp:txXfrm>
    </dsp:sp>
    <dsp:sp modelId="{9DABA67F-C6B9-4064-8FBD-8F7AD2F8FF14}">
      <dsp:nvSpPr>
        <dsp:cNvPr id="0" name=""/>
        <dsp:cNvSpPr/>
      </dsp:nvSpPr>
      <dsp:spPr>
        <a:xfrm>
          <a:off x="2693816" y="3799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693816" y="3799"/>
        <a:ext cx="1059890" cy="323266"/>
      </dsp:txXfrm>
    </dsp:sp>
    <dsp:sp modelId="{ADC7EB37-D043-421F-9F2C-EB943A152CA3}">
      <dsp:nvSpPr>
        <dsp:cNvPr id="0" name=""/>
        <dsp:cNvSpPr/>
      </dsp:nvSpPr>
      <dsp:spPr>
        <a:xfrm>
          <a:off x="2690520" y="458893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Host id</a:t>
          </a:r>
          <a:endParaRPr lang="en-US" sz="1200" kern="1200" dirty="0"/>
        </a:p>
      </dsp:txBody>
      <dsp:txXfrm>
        <a:off x="2690520" y="458893"/>
        <a:ext cx="1059890" cy="323266"/>
      </dsp:txXfrm>
    </dsp:sp>
    <dsp:sp modelId="{27DEC40E-544F-47F0-9397-1EF5C86E1666}">
      <dsp:nvSpPr>
        <dsp:cNvPr id="0" name=""/>
        <dsp:cNvSpPr/>
      </dsp:nvSpPr>
      <dsp:spPr>
        <a:xfrm>
          <a:off x="2690520" y="914645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Latitude</a:t>
          </a:r>
          <a:endParaRPr lang="en-US" sz="1200" kern="1200" dirty="0"/>
        </a:p>
      </dsp:txBody>
      <dsp:txXfrm>
        <a:off x="2690520" y="914645"/>
        <a:ext cx="1059890" cy="323266"/>
      </dsp:txXfrm>
    </dsp:sp>
    <dsp:sp modelId="{E372DE61-044E-46A0-A6BC-79B04832342F}">
      <dsp:nvSpPr>
        <dsp:cNvPr id="0" name=""/>
        <dsp:cNvSpPr/>
      </dsp:nvSpPr>
      <dsp:spPr>
        <a:xfrm>
          <a:off x="2690520" y="1370398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Longitude</a:t>
          </a:r>
          <a:endParaRPr lang="en-US" sz="1200" kern="1200" dirty="0" smtClean="0"/>
        </a:p>
      </dsp:txBody>
      <dsp:txXfrm>
        <a:off x="2690520" y="1370398"/>
        <a:ext cx="1059890" cy="323266"/>
      </dsp:txXfrm>
    </dsp:sp>
    <dsp:sp modelId="{6EC6F02D-FB43-405C-A022-CD83537259AD}">
      <dsp:nvSpPr>
        <dsp:cNvPr id="0" name=""/>
        <dsp:cNvSpPr/>
      </dsp:nvSpPr>
      <dsp:spPr>
        <a:xfrm>
          <a:off x="2690520" y="1826151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Price</a:t>
          </a:r>
          <a:endParaRPr lang="en-US" sz="1200" kern="1200" dirty="0" smtClean="0"/>
        </a:p>
      </dsp:txBody>
      <dsp:txXfrm>
        <a:off x="2690520" y="1826151"/>
        <a:ext cx="1059890" cy="323266"/>
      </dsp:txXfrm>
    </dsp:sp>
    <dsp:sp modelId="{AB642B1F-2BC9-4526-B73D-F6F5F9026C50}">
      <dsp:nvSpPr>
        <dsp:cNvPr id="0" name=""/>
        <dsp:cNvSpPr/>
      </dsp:nvSpPr>
      <dsp:spPr>
        <a:xfrm>
          <a:off x="2690520" y="2281904"/>
          <a:ext cx="1411763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Minimum Nights</a:t>
          </a:r>
          <a:endParaRPr lang="en-US" sz="1200" kern="1200" dirty="0" smtClean="0"/>
        </a:p>
      </dsp:txBody>
      <dsp:txXfrm>
        <a:off x="2690520" y="2281904"/>
        <a:ext cx="1411763" cy="323266"/>
      </dsp:txXfrm>
    </dsp:sp>
    <dsp:sp modelId="{ED8200C6-4C91-4713-A4A8-DD5F6FB8B332}">
      <dsp:nvSpPr>
        <dsp:cNvPr id="0" name=""/>
        <dsp:cNvSpPr/>
      </dsp:nvSpPr>
      <dsp:spPr>
        <a:xfrm>
          <a:off x="2690520" y="2737656"/>
          <a:ext cx="1657371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 of Reviews</a:t>
          </a:r>
          <a:endParaRPr lang="en-US" sz="1200" kern="1200" dirty="0" smtClean="0"/>
        </a:p>
      </dsp:txBody>
      <dsp:txXfrm>
        <a:off x="2690520" y="2737656"/>
        <a:ext cx="1657371" cy="323266"/>
      </dsp:txXfrm>
    </dsp:sp>
    <dsp:sp modelId="{B883DE18-02E0-4F3C-ABDF-F0D9CF47FC42}">
      <dsp:nvSpPr>
        <dsp:cNvPr id="0" name=""/>
        <dsp:cNvSpPr/>
      </dsp:nvSpPr>
      <dsp:spPr>
        <a:xfrm>
          <a:off x="2690520" y="3193409"/>
          <a:ext cx="1867314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Peviews</a:t>
          </a:r>
          <a:r>
            <a:rPr lang="en-US" sz="1200" kern="1200" dirty="0" smtClean="0"/>
            <a:t> per Months</a:t>
          </a:r>
          <a:endParaRPr lang="en-US" sz="1200" kern="1200" dirty="0" smtClean="0"/>
        </a:p>
      </dsp:txBody>
      <dsp:txXfrm>
        <a:off x="2690520" y="3193409"/>
        <a:ext cx="1867314" cy="323266"/>
      </dsp:txXfrm>
    </dsp:sp>
    <dsp:sp modelId="{FCD54B2A-B5B5-4205-8484-FC7141ACCE72}">
      <dsp:nvSpPr>
        <dsp:cNvPr id="0" name=""/>
        <dsp:cNvSpPr/>
      </dsp:nvSpPr>
      <dsp:spPr>
        <a:xfrm>
          <a:off x="2690520" y="3649162"/>
          <a:ext cx="2232838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Calculated host listings count</a:t>
          </a:r>
          <a:endParaRPr lang="en-US" sz="1200" kern="1200" dirty="0" smtClean="0"/>
        </a:p>
      </dsp:txBody>
      <dsp:txXfrm>
        <a:off x="2690520" y="3649162"/>
        <a:ext cx="2232838" cy="323266"/>
      </dsp:txXfrm>
    </dsp:sp>
    <dsp:sp modelId="{5BA92C73-41D4-4BA9-8764-559F160B4716}">
      <dsp:nvSpPr>
        <dsp:cNvPr id="0" name=""/>
        <dsp:cNvSpPr/>
      </dsp:nvSpPr>
      <dsp:spPr>
        <a:xfrm>
          <a:off x="2690520" y="4104915"/>
          <a:ext cx="1059890" cy="32326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Availability 365</a:t>
          </a:r>
          <a:endParaRPr lang="en-US" sz="1200" kern="1200" dirty="0" smtClean="0"/>
        </a:p>
      </dsp:txBody>
      <dsp:txXfrm>
        <a:off x="2690520" y="4104915"/>
        <a:ext cx="1059890" cy="323266"/>
      </dsp:txXfrm>
    </dsp:sp>
    <dsp:sp modelId="{62146252-78A1-4924-B846-18A9CB6410B1}">
      <dsp:nvSpPr>
        <dsp:cNvPr id="0" name=""/>
        <dsp:cNvSpPr/>
      </dsp:nvSpPr>
      <dsp:spPr>
        <a:xfrm>
          <a:off x="1425573" y="1428013"/>
          <a:ext cx="1059890" cy="49626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Numerical</a:t>
          </a:r>
          <a:endParaRPr lang="en-US" sz="1100" kern="1200" dirty="0"/>
        </a:p>
      </dsp:txBody>
      <dsp:txXfrm>
        <a:off x="1425573" y="1428013"/>
        <a:ext cx="1059890" cy="496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EB4D2-9530-495A-9E44-B1E822259797}">
      <dsp:nvSpPr>
        <dsp:cNvPr id="0" name=""/>
        <dsp:cNvSpPr/>
      </dsp:nvSpPr>
      <dsp:spPr>
        <a:xfrm>
          <a:off x="2671702" y="1676774"/>
          <a:ext cx="698253" cy="373813"/>
        </a:xfrm>
        <a:custGeom>
          <a:avLst/>
          <a:gdLst/>
          <a:ahLst/>
          <a:cxnLst/>
          <a:rect l="0" t="0" r="0" b="0"/>
          <a:pathLst>
            <a:path>
              <a:moveTo>
                <a:pt x="698253" y="373813"/>
              </a:moveTo>
              <a:lnTo>
                <a:pt x="0" y="373813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2B692-14DC-460B-9379-C6E1794F40CC}">
      <dsp:nvSpPr>
        <dsp:cNvPr id="0" name=""/>
        <dsp:cNvSpPr/>
      </dsp:nvSpPr>
      <dsp:spPr>
        <a:xfrm>
          <a:off x="1734587" y="2050587"/>
          <a:ext cx="1635368" cy="790720"/>
        </a:xfrm>
        <a:custGeom>
          <a:avLst/>
          <a:gdLst/>
          <a:ahLst/>
          <a:cxnLst/>
          <a:rect l="0" t="0" r="0" b="0"/>
          <a:pathLst>
            <a:path>
              <a:moveTo>
                <a:pt x="1635368" y="0"/>
              </a:moveTo>
              <a:lnTo>
                <a:pt x="79951" y="0"/>
              </a:lnTo>
              <a:lnTo>
                <a:pt x="79951" y="790720"/>
              </a:lnTo>
              <a:lnTo>
                <a:pt x="0" y="790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12424-A8D5-42A6-8BFC-BF3B7907EFDD}">
      <dsp:nvSpPr>
        <dsp:cNvPr id="0" name=""/>
        <dsp:cNvSpPr/>
      </dsp:nvSpPr>
      <dsp:spPr>
        <a:xfrm>
          <a:off x="1734587" y="2050587"/>
          <a:ext cx="1635368" cy="289981"/>
        </a:xfrm>
        <a:custGeom>
          <a:avLst/>
          <a:gdLst/>
          <a:ahLst/>
          <a:cxnLst/>
          <a:rect l="0" t="0" r="0" b="0"/>
          <a:pathLst>
            <a:path>
              <a:moveTo>
                <a:pt x="1635368" y="0"/>
              </a:moveTo>
              <a:lnTo>
                <a:pt x="79951" y="0"/>
              </a:lnTo>
              <a:lnTo>
                <a:pt x="79951" y="289981"/>
              </a:lnTo>
              <a:lnTo>
                <a:pt x="0" y="2899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AE96E-655B-4102-8B48-98A193CBF08F}">
      <dsp:nvSpPr>
        <dsp:cNvPr id="0" name=""/>
        <dsp:cNvSpPr/>
      </dsp:nvSpPr>
      <dsp:spPr>
        <a:xfrm>
          <a:off x="1727759" y="1853477"/>
          <a:ext cx="1642196" cy="197110"/>
        </a:xfrm>
        <a:custGeom>
          <a:avLst/>
          <a:gdLst/>
          <a:ahLst/>
          <a:cxnLst/>
          <a:rect l="0" t="0" r="0" b="0"/>
          <a:pathLst>
            <a:path>
              <a:moveTo>
                <a:pt x="1642196" y="197110"/>
              </a:moveTo>
              <a:lnTo>
                <a:pt x="79951" y="197110"/>
              </a:lnTo>
              <a:lnTo>
                <a:pt x="799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69B1A-9D65-4B80-BA5C-0F22E1F65CDA}">
      <dsp:nvSpPr>
        <dsp:cNvPr id="0" name=""/>
        <dsp:cNvSpPr/>
      </dsp:nvSpPr>
      <dsp:spPr>
        <a:xfrm>
          <a:off x="1732604" y="1341689"/>
          <a:ext cx="1637351" cy="708898"/>
        </a:xfrm>
        <a:custGeom>
          <a:avLst/>
          <a:gdLst/>
          <a:ahLst/>
          <a:cxnLst/>
          <a:rect l="0" t="0" r="0" b="0"/>
          <a:pathLst>
            <a:path>
              <a:moveTo>
                <a:pt x="1637351" y="708898"/>
              </a:moveTo>
              <a:lnTo>
                <a:pt x="79951" y="708898"/>
              </a:lnTo>
              <a:lnTo>
                <a:pt x="799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7B181-615C-4399-BE5B-938426CCFA67}">
      <dsp:nvSpPr>
        <dsp:cNvPr id="0" name=""/>
        <dsp:cNvSpPr/>
      </dsp:nvSpPr>
      <dsp:spPr>
        <a:xfrm>
          <a:off x="1728775" y="814160"/>
          <a:ext cx="1641180" cy="1236427"/>
        </a:xfrm>
        <a:custGeom>
          <a:avLst/>
          <a:gdLst/>
          <a:ahLst/>
          <a:cxnLst/>
          <a:rect l="0" t="0" r="0" b="0"/>
          <a:pathLst>
            <a:path>
              <a:moveTo>
                <a:pt x="1641180" y="1236427"/>
              </a:moveTo>
              <a:lnTo>
                <a:pt x="79951" y="1236427"/>
              </a:lnTo>
              <a:lnTo>
                <a:pt x="799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72AA9-8A61-437C-B383-1CA950F4ACB6}">
      <dsp:nvSpPr>
        <dsp:cNvPr id="0" name=""/>
        <dsp:cNvSpPr/>
      </dsp:nvSpPr>
      <dsp:spPr>
        <a:xfrm>
          <a:off x="1730254" y="288114"/>
          <a:ext cx="1639701" cy="1762473"/>
        </a:xfrm>
        <a:custGeom>
          <a:avLst/>
          <a:gdLst/>
          <a:ahLst/>
          <a:cxnLst/>
          <a:rect l="0" t="0" r="0" b="0"/>
          <a:pathLst>
            <a:path>
              <a:moveTo>
                <a:pt x="1639701" y="1762473"/>
              </a:moveTo>
              <a:lnTo>
                <a:pt x="79951" y="1762473"/>
              </a:lnTo>
              <a:lnTo>
                <a:pt x="799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7E1B8-0C0D-4BF5-A4D9-B6576240705D}">
      <dsp:nvSpPr>
        <dsp:cNvPr id="0" name=""/>
        <dsp:cNvSpPr/>
      </dsp:nvSpPr>
      <dsp:spPr>
        <a:xfrm>
          <a:off x="3369956" y="1554207"/>
          <a:ext cx="1358992" cy="9927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Airbnb</a:t>
          </a:r>
          <a:r>
            <a:rPr lang="en-US" sz="1200" kern="1200" dirty="0" smtClean="0"/>
            <a:t> </a:t>
          </a:r>
          <a:r>
            <a:rPr lang="en-US" sz="1200" b="1" kern="1200" dirty="0" smtClean="0"/>
            <a:t>Bookings</a:t>
          </a:r>
          <a:r>
            <a:rPr lang="en-US" sz="1100" kern="1200" dirty="0" smtClean="0"/>
            <a:t> </a:t>
          </a:r>
          <a:r>
            <a:rPr lang="en-US" sz="1200" b="1" kern="1200" dirty="0" smtClean="0"/>
            <a:t>Analysis</a:t>
          </a:r>
          <a:endParaRPr lang="en-US" sz="1200" b="1" kern="1200" dirty="0"/>
        </a:p>
      </dsp:txBody>
      <dsp:txXfrm>
        <a:off x="3369956" y="1554207"/>
        <a:ext cx="1358992" cy="992760"/>
      </dsp:txXfrm>
    </dsp:sp>
    <dsp:sp modelId="{048C577A-F115-4500-A3ED-7D2C2AB99E48}">
      <dsp:nvSpPr>
        <dsp:cNvPr id="0" name=""/>
        <dsp:cNvSpPr/>
      </dsp:nvSpPr>
      <dsp:spPr>
        <a:xfrm>
          <a:off x="930743" y="166188"/>
          <a:ext cx="799511" cy="2438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</a:t>
          </a:r>
          <a:endParaRPr lang="en-US" sz="1200" kern="1200" dirty="0"/>
        </a:p>
      </dsp:txBody>
      <dsp:txXfrm>
        <a:off x="930743" y="166188"/>
        <a:ext cx="799511" cy="243850"/>
      </dsp:txXfrm>
    </dsp:sp>
    <dsp:sp modelId="{6331375C-3824-42B4-8A7D-96B4F0B3A5FB}">
      <dsp:nvSpPr>
        <dsp:cNvPr id="0" name=""/>
        <dsp:cNvSpPr/>
      </dsp:nvSpPr>
      <dsp:spPr>
        <a:xfrm>
          <a:off x="666313" y="692235"/>
          <a:ext cx="1062462" cy="2438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Host Name</a:t>
          </a:r>
          <a:endParaRPr lang="en-US" sz="1200" kern="1200" dirty="0"/>
        </a:p>
      </dsp:txBody>
      <dsp:txXfrm>
        <a:off x="666313" y="692235"/>
        <a:ext cx="1062462" cy="243850"/>
      </dsp:txXfrm>
    </dsp:sp>
    <dsp:sp modelId="{31D43211-D233-4EE1-B644-4F5416F53F67}">
      <dsp:nvSpPr>
        <dsp:cNvPr id="0" name=""/>
        <dsp:cNvSpPr/>
      </dsp:nvSpPr>
      <dsp:spPr>
        <a:xfrm>
          <a:off x="0" y="1219763"/>
          <a:ext cx="1732604" cy="2438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Neighbourhood</a:t>
          </a:r>
          <a:r>
            <a:rPr lang="en-US" sz="1200" kern="1200" dirty="0" smtClean="0"/>
            <a:t> Group</a:t>
          </a:r>
          <a:endParaRPr lang="en-US" sz="1200" kern="1200" dirty="0"/>
        </a:p>
      </dsp:txBody>
      <dsp:txXfrm>
        <a:off x="0" y="1219763"/>
        <a:ext cx="1732604" cy="243850"/>
      </dsp:txXfrm>
    </dsp:sp>
    <dsp:sp modelId="{B5B2C31C-8D18-4ED7-A542-2EAACBE97250}">
      <dsp:nvSpPr>
        <dsp:cNvPr id="0" name=""/>
        <dsp:cNvSpPr/>
      </dsp:nvSpPr>
      <dsp:spPr>
        <a:xfrm>
          <a:off x="327800" y="1731552"/>
          <a:ext cx="1399959" cy="2438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Neighbourhood</a:t>
          </a:r>
          <a:endParaRPr lang="en-US" sz="1200" kern="1200" dirty="0"/>
        </a:p>
      </dsp:txBody>
      <dsp:txXfrm>
        <a:off x="327800" y="1731552"/>
        <a:ext cx="1399959" cy="243850"/>
      </dsp:txXfrm>
    </dsp:sp>
    <dsp:sp modelId="{E570C468-1139-43C0-83C5-DD54E12A649B}">
      <dsp:nvSpPr>
        <dsp:cNvPr id="0" name=""/>
        <dsp:cNvSpPr/>
      </dsp:nvSpPr>
      <dsp:spPr>
        <a:xfrm>
          <a:off x="490852" y="2218643"/>
          <a:ext cx="1243735" cy="2438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Room Type</a:t>
          </a:r>
          <a:endParaRPr lang="en-US" sz="1200" kern="1200" dirty="0"/>
        </a:p>
      </dsp:txBody>
      <dsp:txXfrm>
        <a:off x="490852" y="2218643"/>
        <a:ext cx="1243735" cy="243850"/>
      </dsp:txXfrm>
    </dsp:sp>
    <dsp:sp modelId="{F6D2E13D-4F49-437A-AF73-2EA05DC5586D}">
      <dsp:nvSpPr>
        <dsp:cNvPr id="0" name=""/>
        <dsp:cNvSpPr/>
      </dsp:nvSpPr>
      <dsp:spPr>
        <a:xfrm>
          <a:off x="415322" y="2719382"/>
          <a:ext cx="1319265" cy="2438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Last Review</a:t>
          </a:r>
          <a:endParaRPr lang="en-US" sz="1200" kern="1200" dirty="0"/>
        </a:p>
      </dsp:txBody>
      <dsp:txXfrm>
        <a:off x="415322" y="2719382"/>
        <a:ext cx="1319265" cy="243850"/>
      </dsp:txXfrm>
    </dsp:sp>
    <dsp:sp modelId="{8F201D82-40BE-4AED-AA33-895E68CB3CA6}">
      <dsp:nvSpPr>
        <dsp:cNvPr id="0" name=""/>
        <dsp:cNvSpPr/>
      </dsp:nvSpPr>
      <dsp:spPr>
        <a:xfrm>
          <a:off x="2014912" y="1133548"/>
          <a:ext cx="1313580" cy="54322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Categorical</a:t>
          </a:r>
          <a:endParaRPr lang="en-US" sz="1200" kern="1200" dirty="0"/>
        </a:p>
      </dsp:txBody>
      <dsp:txXfrm>
        <a:off x="2014912" y="1133548"/>
        <a:ext cx="1313580" cy="543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330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8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4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5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microsoft.com/office/2007/relationships/hdphoto" Target="../media/hdphoto4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797357"/>
            <a:ext cx="8512500" cy="413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Project-1</a:t>
            </a:r>
            <a: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Exploratory Data </a:t>
            </a:r>
            <a:r>
              <a:rPr lang="en-US" sz="3200" b="1" dirty="0" smtClean="0">
                <a:solidFill>
                  <a:srgbClr val="FF0000"/>
                </a:solidFill>
              </a:rPr>
              <a:t>Analysis</a:t>
            </a:r>
            <a:r>
              <a:rPr lang="en-US" sz="32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Airbnb</a:t>
            </a:r>
            <a:r>
              <a:rPr 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Bookings Analysis</a:t>
            </a:r>
            <a:endParaRPr sz="3200" b="1" dirty="0">
              <a:solidFill>
                <a:schemeClr val="tx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</a:t>
            </a:r>
            <a:r>
              <a:rPr lang="en-US" sz="24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Members</a:t>
            </a:r>
            <a:r>
              <a:rPr lang="en-US" sz="16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Swapnil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Zambare</a:t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Bhushan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Patil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Shubham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Patil</a:t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0" y="2666009"/>
            <a:ext cx="721478" cy="67769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171" y="52140"/>
            <a:ext cx="841768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Group and Room Type</a:t>
            </a:r>
          </a:p>
          <a:p>
            <a:endParaRPr lang="en-US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Average price per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group and room type shows that Manhattan is the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group with the highest room type when compare to other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group.</a:t>
            </a: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487714"/>
            <a:ext cx="5500914" cy="3403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77348"/>
              </p:ext>
            </p:extLst>
          </p:nvPr>
        </p:nvGraphicFramePr>
        <p:xfrm>
          <a:off x="5895833" y="1487714"/>
          <a:ext cx="3110280" cy="337532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91821"/>
                <a:gridCol w="981699"/>
                <a:gridCol w="1036760"/>
              </a:tblGrid>
              <a:tr h="33182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Neighbourhood</a:t>
                      </a:r>
                      <a:r>
                        <a:rPr lang="en-IN" sz="1000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</a:t>
                      </a:r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roup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</a:t>
                      </a:r>
                      <a:r>
                        <a:rPr lang="en-IN" sz="1000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ype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0431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Bronx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652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Brooklyn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10132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9559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413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Manhattan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13199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7982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Queens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3372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2096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Staten Island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</a:p>
                  </a:txBody>
                  <a:tcPr marL="64056" marR="64056" marT="32028" marB="32028" anchor="ctr"/>
                </a:tc>
              </a:tr>
              <a:tr h="2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4056" marR="64056" marT="32028" marB="3202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11" y="0"/>
            <a:ext cx="7978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Average price per night</a:t>
            </a:r>
          </a:p>
          <a:p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Average price per night of top 100 reviewed listings is </a:t>
            </a:r>
            <a:r>
              <a:rPr lang="en-US" sz="1600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95.53</a:t>
            </a: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Whole average price per night in New York is </a:t>
            </a:r>
            <a:r>
              <a:rPr lang="en-US" sz="1600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152.72</a:t>
            </a:r>
          </a:p>
          <a:p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" y="2102668"/>
            <a:ext cx="4911259" cy="29642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43294"/>
              </p:ext>
            </p:extLst>
          </p:nvPr>
        </p:nvGraphicFramePr>
        <p:xfrm>
          <a:off x="5704114" y="2237621"/>
          <a:ext cx="3092450" cy="26943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46225"/>
                <a:gridCol w="1546225"/>
              </a:tblGrid>
              <a:tr h="68363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Neighbourhood</a:t>
                      </a:r>
                    </a:p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2135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Bronx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87.496792</a:t>
                      </a:r>
                    </a:p>
                  </a:txBody>
                  <a:tcPr anchor="ctr"/>
                </a:tc>
              </a:tr>
              <a:tr h="402135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Brooklyn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124.383207</a:t>
                      </a:r>
                    </a:p>
                  </a:txBody>
                  <a:tcPr anchor="ctr"/>
                </a:tc>
              </a:tr>
              <a:tr h="402135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Manhattan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196.875814</a:t>
                      </a:r>
                    </a:p>
                  </a:txBody>
                  <a:tcPr anchor="ctr"/>
                </a:tc>
              </a:tr>
              <a:tr h="402135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Queens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99.517649</a:t>
                      </a:r>
                    </a:p>
                  </a:txBody>
                  <a:tcPr anchor="ctr"/>
                </a:tc>
              </a:tr>
              <a:tr h="402135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Staten Island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114.812332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829" y="1508105"/>
            <a:ext cx="485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Average price per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night in each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group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463" y="73806"/>
            <a:ext cx="8155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Average Price of Each Room Type in Each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7" y="1219198"/>
            <a:ext cx="5940859" cy="38159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39351"/>
              </p:ext>
            </p:extLst>
          </p:nvPr>
        </p:nvGraphicFramePr>
        <p:xfrm>
          <a:off x="6081486" y="895328"/>
          <a:ext cx="2924628" cy="395269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74876"/>
                <a:gridCol w="974876"/>
                <a:gridCol w="974876"/>
              </a:tblGrid>
              <a:tr h="70585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Neighbourhood</a:t>
                      </a:r>
                      <a:r>
                        <a:rPr lang="en-IN" sz="1000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</a:t>
                      </a:r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roup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</a:t>
                      </a:r>
                      <a:r>
                        <a:rPr lang="en-IN" sz="1000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ype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Bronx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Brooklyn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Manhattan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Queens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0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Staten Island</a:t>
                      </a: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  <a:endParaRPr lang="en-IN" sz="10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  <a:tr h="206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  <a:endParaRPr lang="en-IN" sz="10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IN" sz="10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56" marR="64056" marT="32028" marB="3202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9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46" y="321869"/>
            <a:ext cx="85953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eighbourhood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with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Lishtings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below pie chart shows that Manhattan and Brooklyn has highest share of listing as compare to other three.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Manhattan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Brooklyn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are most traveled destinations.</a:t>
            </a: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829974"/>
            <a:ext cx="5711371" cy="320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18425"/>
              </p:ext>
            </p:extLst>
          </p:nvPr>
        </p:nvGraphicFramePr>
        <p:xfrm>
          <a:off x="6161314" y="1960473"/>
          <a:ext cx="2671536" cy="26405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63060"/>
                <a:gridCol w="1108476"/>
              </a:tblGrid>
              <a:tr h="60661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Neighbourhood</a:t>
                      </a:r>
                      <a:r>
                        <a:rPr lang="en-IN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</a:t>
                      </a:r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roup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Listings</a:t>
                      </a:r>
                      <a:endParaRPr lang="en-IN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6832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Manhattan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21661</a:t>
                      </a:r>
                    </a:p>
                  </a:txBody>
                  <a:tcPr anchor="ctr"/>
                </a:tc>
              </a:tr>
              <a:tr h="356832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Brooklyn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20104</a:t>
                      </a:r>
                    </a:p>
                  </a:txBody>
                  <a:tcPr anchor="ctr"/>
                </a:tc>
              </a:tr>
              <a:tr h="356832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Queens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5666</a:t>
                      </a:r>
                    </a:p>
                  </a:txBody>
                  <a:tcPr anchor="ctr"/>
                </a:tc>
              </a:tr>
              <a:tr h="356832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Bronx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1091</a:t>
                      </a:r>
                    </a:p>
                  </a:txBody>
                  <a:tcPr anchor="ctr"/>
                </a:tc>
              </a:tr>
              <a:tr h="606614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Staten Island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7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51" y="314554"/>
            <a:ext cx="63786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Distribution of Room Type in NYC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More area covered by Entire home/apt and number of rooms are 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25409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Least area covered by Shared room and number of rooms are 1160.</a:t>
            </a: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" y="1792514"/>
            <a:ext cx="6020178" cy="31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49351"/>
              </p:ext>
            </p:extLst>
          </p:nvPr>
        </p:nvGraphicFramePr>
        <p:xfrm>
          <a:off x="6685728" y="2144395"/>
          <a:ext cx="2147122" cy="16459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24558"/>
                <a:gridCol w="9225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</a:t>
                      </a:r>
                      <a:r>
                        <a:rPr lang="en-IN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ype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 smtClean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home/apt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25409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room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22326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room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63" y="76170"/>
            <a:ext cx="877515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More number of rooms are available 0 days of year but less number of rooms are available 202 days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of year which are 20. Whole year available rooms are 1295.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Manhatten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less room availability during 365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mostly prefer these areas for bookings.</a:t>
            </a:r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6" y="2130219"/>
            <a:ext cx="5555894" cy="286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533" y="2256957"/>
            <a:ext cx="1887512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4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40" y="170687"/>
            <a:ext cx="778610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of 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Room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Entire Year</a:t>
            </a:r>
          </a:p>
          <a:p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Brooklyn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Manhatten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is most busy region as there is very les availability of room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Staten Island there is more than average 200 days rooms 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people are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than other region.</a:t>
            </a:r>
            <a:endPara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" y="1901371"/>
            <a:ext cx="6085688" cy="31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" y="1194422"/>
            <a:ext cx="5605301" cy="384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231" y="178758"/>
            <a:ext cx="6003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 busiest 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Host</a:t>
            </a:r>
          </a:p>
          <a:p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top 10 hosts is almost 2%( 1270 listings) of the whole dataset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61661"/>
              </p:ext>
            </p:extLst>
          </p:nvPr>
        </p:nvGraphicFramePr>
        <p:xfrm>
          <a:off x="6342743" y="1467304"/>
          <a:ext cx="2569936" cy="3352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84968"/>
                <a:gridCol w="1284968"/>
              </a:tblGrid>
              <a:tr h="27985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en-IN" b="1" baseline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Listings</a:t>
                      </a:r>
                      <a:endParaRPr lang="en-IN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219517861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107434423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30283594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137358866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12243051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16098958</a:t>
                      </a:r>
                      <a:endParaRPr lang="en-IN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61391963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22541573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200380610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/>
                </a:tc>
              </a:tr>
              <a:tr h="279854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7503643</a:t>
                      </a:r>
                      <a:endParaRPr lang="en-IN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653" y="286454"/>
            <a:ext cx="3105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Correlation matrix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9" y="1103086"/>
            <a:ext cx="7235371" cy="40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396" y="381516"/>
            <a:ext cx="83100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First we have found that host that take good use of </a:t>
            </a:r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irbnb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platform and provide the most listings; we found that our top host has 327 listings.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Simply by performing EDA on the dataset, we’ve identified various new insight on how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Airbnb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listings distributed on New York, we know where are the listings located, found out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Manhattan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dominating the listing number and have the highest price range</a:t>
            </a:r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After we found that which </a:t>
            </a:r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group has more number of boroughs and higher listing densities and which area is more popular than other. Also we found which </a:t>
            </a:r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has higher number of listings.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Next, we do the good use of longitude and latitude to create color coded geographical map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group, room type and room availability.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also found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group price distribution and room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availability.In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which we boxplot the data.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Overall, we found good relationships between features and explained each step of the process.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30">
              <a:schemeClr val="tx2">
                <a:lumMod val="90000"/>
              </a:schemeClr>
            </a:gs>
            <a:gs pos="61029">
              <a:srgbClr val="FFDFB6"/>
            </a:gs>
            <a:gs pos="53280">
              <a:srgbClr val="FFE3B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2" y="3280229"/>
            <a:ext cx="7857639" cy="186327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3041" cy="333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94" y="534572"/>
            <a:ext cx="6722012" cy="41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93722"/>
              </p:ext>
            </p:extLst>
          </p:nvPr>
        </p:nvGraphicFramePr>
        <p:xfrm>
          <a:off x="3616657" y="534573"/>
          <a:ext cx="5070143" cy="443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26793008"/>
              </p:ext>
            </p:extLst>
          </p:nvPr>
        </p:nvGraphicFramePr>
        <p:xfrm>
          <a:off x="197893" y="773094"/>
          <a:ext cx="4728949" cy="396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1683" y="89550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Summary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alpha val="51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6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" y="1548678"/>
            <a:ext cx="531470" cy="42817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TextBox 1"/>
          <p:cNvSpPr txBox="1"/>
          <p:nvPr/>
        </p:nvSpPr>
        <p:spPr>
          <a:xfrm>
            <a:off x="365129" y="1151136"/>
            <a:ext cx="788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Based on the information on the </a:t>
            </a:r>
            <a:r>
              <a:rPr lang="en-US" sz="1600" dirty="0" err="1">
                <a:solidFill>
                  <a:srgbClr val="0070C0"/>
                </a:solidFill>
              </a:rPr>
              <a:t>Airbnb</a:t>
            </a:r>
            <a:r>
              <a:rPr lang="en-US" sz="1600" dirty="0">
                <a:solidFill>
                  <a:srgbClr val="0070C0"/>
                </a:solidFill>
              </a:rPr>
              <a:t> website, the definition of each room type are: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641" y="1604070"/>
            <a:ext cx="8649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Private room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Guests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have exclusive access to the bedroom/sleeping area of the listing.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parts area such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living room, kitchen, and bathroom are likely open either to the host even to other guests.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Entire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home/apt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Guests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have the whole place for themselves. It usually includes a bedroom, bathroom, and kitchen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Shared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Room 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Guest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sleep in a bedroom or a common area that could be shared with others. bold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52" y="354842"/>
            <a:ext cx="371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Definations</a:t>
            </a:r>
            <a:endParaRPr lang="en-IN" sz="28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9" y="2728533"/>
            <a:ext cx="531470" cy="42817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9" y="3747592"/>
            <a:ext cx="531470" cy="42817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695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  <a:alpha val="39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314554"/>
            <a:ext cx="8263273" cy="3385542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There are 48895 entries and 16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10 out of 16 are numeric: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(Id,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host_id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latitude, longitude, price,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minimum_nights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number_of_reviews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reviews_per_month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calculated_host_listings_count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availability_365)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 out of 16 are categorical: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host_name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neighbourhood_group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room_type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last_review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9" y="2333219"/>
            <a:ext cx="3438144" cy="2603126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39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416674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978" y="402336"/>
            <a:ext cx="9068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Descriptive Analysis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All columns except latitude and longitude have a big gap between the third quartile and the max value.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min value of price,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number_of_reviews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reviews_per_month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and availability_365 is 0.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calculated_host_listings_count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max value is 327 is very far as compare to quartile value.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Also max value of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minimum_nights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is very far as compare to quartile value.</a:t>
            </a:r>
          </a:p>
          <a:p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31" y="2647542"/>
            <a:ext cx="6283096" cy="21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3" y="2590668"/>
            <a:ext cx="1217743" cy="222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0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06" y="446227"/>
            <a:ext cx="80388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Outliers Data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 price and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minimum_nights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outliers are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Also outliers are present in longitude and latitude but we don’t take action on them.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1" y="3276928"/>
            <a:ext cx="3255264" cy="177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1" y="1506646"/>
            <a:ext cx="3255264" cy="177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24" y="1506647"/>
            <a:ext cx="3312941" cy="177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27" y="3276928"/>
            <a:ext cx="3312940" cy="177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07" y="1309984"/>
            <a:ext cx="3033369" cy="179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9" y="3184805"/>
            <a:ext cx="3116046" cy="195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30" y="1309983"/>
            <a:ext cx="3487141" cy="179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30" y="3184805"/>
            <a:ext cx="3487141" cy="195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57" y="534572"/>
            <a:ext cx="841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Outliers are present 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number_of_reviews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reviews_per_month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calculated_host_listings_count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But for availability_365 there is no single outlier.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06" y="460857"/>
            <a:ext cx="443262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Group</a:t>
            </a:r>
          </a:p>
          <a:p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We have to try to check out the percentage of each </a:t>
            </a:r>
          </a:p>
          <a:p>
            <a:pPr algn="just"/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eighbourhood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group. It turns out that many rooms</a:t>
            </a:r>
          </a:p>
          <a:p>
            <a:pPr algn="just"/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are rented out in two areas: Manhattan 44.3% and</a:t>
            </a:r>
          </a:p>
          <a:p>
            <a:pPr algn="just"/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Brooklyn 41.1%. Staten island cover very low area </a:t>
            </a:r>
          </a:p>
          <a:p>
            <a:pPr algn="just"/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 compare to other four </a:t>
            </a:r>
            <a:r>
              <a:rPr lang="en-US" sz="1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group.</a:t>
            </a:r>
          </a:p>
          <a:p>
            <a:endParaRPr lang="en-US" sz="1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99886"/>
            <a:ext cx="4302557" cy="389215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tx1">
                  <a:alpha val="0"/>
                  <a:lumMod val="18000"/>
                  <a:lumOff val="82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279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753</Words>
  <Application>Microsoft Office PowerPoint</Application>
  <PresentationFormat>On-screen Show (16:9)</PresentationFormat>
  <Paragraphs>249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Montserrat</vt:lpstr>
      <vt:lpstr>Times New Roman</vt:lpstr>
      <vt:lpstr>Wingdings</vt:lpstr>
      <vt:lpstr>Simple Light</vt:lpstr>
      <vt:lpstr>    Capstone Project-1  Project Title Exploratory Data Analysis Airbnb Bookings Analysis  Team Members Swapnil Zambare Bhushan Patil Shubham Patil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 Project Title Airbnb Bookings Analysis  Team Members Bhushan Patil Swapnil Zambare Shubham Patil</dc:title>
  <dc:creator>Amar Patil</dc:creator>
  <cp:lastModifiedBy>swapnil zambare</cp:lastModifiedBy>
  <cp:revision>68</cp:revision>
  <dcterms:modified xsi:type="dcterms:W3CDTF">2022-01-31T13:21:10Z</dcterms:modified>
</cp:coreProperties>
</file>