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4"/>
  </p:sldMasterIdLst>
  <p:sldIdLst>
    <p:sldId id="266" r:id="rId5"/>
    <p:sldId id="309" r:id="rId6"/>
    <p:sldId id="310" r:id="rId7"/>
    <p:sldId id="311" r:id="rId8"/>
    <p:sldId id="313" r:id="rId9"/>
    <p:sldId id="314" r:id="rId10"/>
    <p:sldId id="315" r:id="rId11"/>
    <p:sldId id="316" r:id="rId12"/>
    <p:sldId id="317" r:id="rId13"/>
    <p:sldId id="319" r:id="rId14"/>
    <p:sldId id="320" r:id="rId15"/>
    <p:sldId id="321" r:id="rId16"/>
    <p:sldId id="30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-125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A3035-F39F-4BEA-BC6E-54D6A3B2791F}" type="doc">
      <dgm:prSet loTypeId="urn:microsoft.com/office/officeart/2005/8/layout/bProcess3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A8C14367-DB43-49E6-BE86-EEAECC8A11B8}">
      <dgm:prSet phldrT="[Text]"/>
      <dgm:spPr>
        <a:ln w="28575">
          <a:solidFill>
            <a:schemeClr val="accent2"/>
          </a:solidFill>
        </a:ln>
      </dgm:spPr>
      <dgm:t>
        <a:bodyPr/>
        <a:lstStyle/>
        <a:p>
          <a:r>
            <a:rPr lang="en-US" dirty="0"/>
            <a:t>Importing required libraries</a:t>
          </a:r>
          <a:endParaRPr lang="en-IN" dirty="0"/>
        </a:p>
      </dgm:t>
    </dgm:pt>
    <dgm:pt modelId="{48F3BC61-CA4B-4A18-91B8-DD2BFB0880A4}" type="parTrans" cxnId="{6C2A348E-9E52-42B8-A8BC-F3F63E0C1342}">
      <dgm:prSet/>
      <dgm:spPr/>
      <dgm:t>
        <a:bodyPr/>
        <a:lstStyle/>
        <a:p>
          <a:endParaRPr lang="en-IN"/>
        </a:p>
      </dgm:t>
    </dgm:pt>
    <dgm:pt modelId="{810BD959-8A02-420C-B615-A1AD52925642}" type="sibTrans" cxnId="{6C2A348E-9E52-42B8-A8BC-F3F63E0C1342}">
      <dgm:prSet/>
      <dgm:spPr>
        <a:ln w="28575">
          <a:solidFill>
            <a:schemeClr val="accent2"/>
          </a:solidFill>
        </a:ln>
      </dgm:spPr>
      <dgm:t>
        <a:bodyPr/>
        <a:lstStyle/>
        <a:p>
          <a:endParaRPr lang="en-IN"/>
        </a:p>
      </dgm:t>
    </dgm:pt>
    <dgm:pt modelId="{28C1E9E4-DA4E-4D9B-8253-4E34897831ED}">
      <dgm:prSet phldrT="[Text]"/>
      <dgm:spPr>
        <a:ln w="28575">
          <a:solidFill>
            <a:schemeClr val="accent2"/>
          </a:solidFill>
        </a:ln>
      </dgm:spPr>
      <dgm:t>
        <a:bodyPr/>
        <a:lstStyle/>
        <a:p>
          <a:r>
            <a:rPr lang="en-US" dirty="0"/>
            <a:t>Setting up the webcam</a:t>
          </a:r>
          <a:endParaRPr lang="en-IN" dirty="0"/>
        </a:p>
      </dgm:t>
    </dgm:pt>
    <dgm:pt modelId="{3551A919-C05E-41AE-84EE-ACA3FA89116B}" type="parTrans" cxnId="{0D9E56CA-82CA-4024-B24B-6035CE119787}">
      <dgm:prSet/>
      <dgm:spPr/>
      <dgm:t>
        <a:bodyPr/>
        <a:lstStyle/>
        <a:p>
          <a:endParaRPr lang="en-IN"/>
        </a:p>
      </dgm:t>
    </dgm:pt>
    <dgm:pt modelId="{B2B37358-7773-442F-A1C6-BFE8CE099185}" type="sibTrans" cxnId="{0D9E56CA-82CA-4024-B24B-6035CE119787}">
      <dgm:prSet/>
      <dgm:spPr>
        <a:ln w="28575">
          <a:solidFill>
            <a:schemeClr val="accent2"/>
          </a:solidFill>
        </a:ln>
      </dgm:spPr>
      <dgm:t>
        <a:bodyPr/>
        <a:lstStyle/>
        <a:p>
          <a:endParaRPr lang="en-IN"/>
        </a:p>
      </dgm:t>
    </dgm:pt>
    <dgm:pt modelId="{F4C88AFE-D42A-4310-B1BD-C2810860A023}">
      <dgm:prSet phldrT="[Text]"/>
      <dgm:spPr>
        <a:ln w="28575">
          <a:solidFill>
            <a:schemeClr val="accent2"/>
          </a:solidFill>
        </a:ln>
      </dgm:spPr>
      <dgm:t>
        <a:bodyPr/>
        <a:lstStyle/>
        <a:p>
          <a:r>
            <a:rPr lang="en-US" dirty="0"/>
            <a:t>Setting up the graphics</a:t>
          </a:r>
          <a:endParaRPr lang="en-IN" dirty="0"/>
        </a:p>
      </dgm:t>
    </dgm:pt>
    <dgm:pt modelId="{AEE212D3-F893-402F-8402-6C77EF5257C9}" type="parTrans" cxnId="{74C562B8-BA1E-47B1-A2C9-F684380A88C6}">
      <dgm:prSet/>
      <dgm:spPr/>
      <dgm:t>
        <a:bodyPr/>
        <a:lstStyle/>
        <a:p>
          <a:endParaRPr lang="en-IN"/>
        </a:p>
      </dgm:t>
    </dgm:pt>
    <dgm:pt modelId="{958C9089-B819-4569-B2E5-A27C1FCE546A}" type="sibTrans" cxnId="{74C562B8-BA1E-47B1-A2C9-F684380A88C6}">
      <dgm:prSet/>
      <dgm:spPr>
        <a:ln w="28575">
          <a:solidFill>
            <a:schemeClr val="accent2"/>
          </a:solidFill>
        </a:ln>
      </dgm:spPr>
      <dgm:t>
        <a:bodyPr/>
        <a:lstStyle/>
        <a:p>
          <a:endParaRPr lang="en-IN"/>
        </a:p>
      </dgm:t>
    </dgm:pt>
    <dgm:pt modelId="{328DE3C6-D530-499B-9F01-D9F59D29D333}">
      <dgm:prSet phldrT="[Text]"/>
      <dgm:spPr>
        <a:ln w="28575">
          <a:solidFill>
            <a:schemeClr val="accent2"/>
          </a:solidFill>
        </a:ln>
      </dgm:spPr>
      <dgm:t>
        <a:bodyPr/>
        <a:lstStyle/>
        <a:p>
          <a:r>
            <a:rPr lang="en-US" dirty="0"/>
            <a:t>Generation of Encodings</a:t>
          </a:r>
          <a:endParaRPr lang="en-IN" dirty="0"/>
        </a:p>
      </dgm:t>
    </dgm:pt>
    <dgm:pt modelId="{F9524C89-0583-4668-984F-5C7770BBABB8}" type="parTrans" cxnId="{10C8A3D7-E318-4A5D-97E7-A88915457B72}">
      <dgm:prSet/>
      <dgm:spPr/>
      <dgm:t>
        <a:bodyPr/>
        <a:lstStyle/>
        <a:p>
          <a:endParaRPr lang="en-IN"/>
        </a:p>
      </dgm:t>
    </dgm:pt>
    <dgm:pt modelId="{06129F6E-493E-40A1-A3BA-4ECBC4670EBE}" type="sibTrans" cxnId="{10C8A3D7-E318-4A5D-97E7-A88915457B72}">
      <dgm:prSet/>
      <dgm:spPr>
        <a:ln w="28575">
          <a:solidFill>
            <a:schemeClr val="accent2"/>
          </a:solidFill>
        </a:ln>
      </dgm:spPr>
      <dgm:t>
        <a:bodyPr/>
        <a:lstStyle/>
        <a:p>
          <a:endParaRPr lang="en-IN"/>
        </a:p>
      </dgm:t>
    </dgm:pt>
    <dgm:pt modelId="{C787D2EF-28CE-491D-AE49-CEFB188FC3C0}">
      <dgm:prSet phldrT="[Text]"/>
      <dgm:spPr>
        <a:ln w="28575">
          <a:solidFill>
            <a:schemeClr val="accent2"/>
          </a:solidFill>
        </a:ln>
      </dgm:spPr>
      <dgm:t>
        <a:bodyPr/>
        <a:lstStyle/>
        <a:p>
          <a:r>
            <a:rPr lang="en-US" dirty="0"/>
            <a:t>Face Recognition</a:t>
          </a:r>
          <a:endParaRPr lang="en-IN" dirty="0"/>
        </a:p>
      </dgm:t>
    </dgm:pt>
    <dgm:pt modelId="{74AD388A-4ECE-4334-93E3-00A73314B812}" type="parTrans" cxnId="{80DBB0C0-C44E-4969-B4D6-6E7CCE9AB127}">
      <dgm:prSet/>
      <dgm:spPr/>
      <dgm:t>
        <a:bodyPr/>
        <a:lstStyle/>
        <a:p>
          <a:endParaRPr lang="en-IN"/>
        </a:p>
      </dgm:t>
    </dgm:pt>
    <dgm:pt modelId="{D9A18D78-CC00-4B5D-9412-56626D971B15}" type="sibTrans" cxnId="{80DBB0C0-C44E-4969-B4D6-6E7CCE9AB127}">
      <dgm:prSet/>
      <dgm:spPr>
        <a:ln w="28575">
          <a:solidFill>
            <a:schemeClr val="accent2"/>
          </a:solidFill>
        </a:ln>
      </dgm:spPr>
      <dgm:t>
        <a:bodyPr/>
        <a:lstStyle/>
        <a:p>
          <a:endParaRPr lang="en-IN"/>
        </a:p>
      </dgm:t>
    </dgm:pt>
    <dgm:pt modelId="{A388F4BF-369C-4D23-9A0E-CD17B44D2214}">
      <dgm:prSet phldrT="[Text]"/>
      <dgm:spPr>
        <a:ln w="28575">
          <a:solidFill>
            <a:schemeClr val="accent2"/>
          </a:solidFill>
        </a:ln>
      </dgm:spPr>
      <dgm:t>
        <a:bodyPr/>
        <a:lstStyle/>
        <a:p>
          <a:r>
            <a:rPr lang="en-US" dirty="0"/>
            <a:t>Database Setup</a:t>
          </a:r>
          <a:endParaRPr lang="en-IN" dirty="0"/>
        </a:p>
      </dgm:t>
    </dgm:pt>
    <dgm:pt modelId="{4FA138DC-462B-48D7-BAB8-8C2A5A862E84}" type="parTrans" cxnId="{437BA861-79D3-4149-AD5E-34BD60B07E06}">
      <dgm:prSet/>
      <dgm:spPr/>
      <dgm:t>
        <a:bodyPr/>
        <a:lstStyle/>
        <a:p>
          <a:endParaRPr lang="en-IN"/>
        </a:p>
      </dgm:t>
    </dgm:pt>
    <dgm:pt modelId="{8E2F2B37-EFDD-482B-BF35-21F6E97801B9}" type="sibTrans" cxnId="{437BA861-79D3-4149-AD5E-34BD60B07E06}">
      <dgm:prSet/>
      <dgm:spPr>
        <a:ln w="28575">
          <a:solidFill>
            <a:schemeClr val="accent2"/>
          </a:solidFill>
        </a:ln>
      </dgm:spPr>
      <dgm:t>
        <a:bodyPr/>
        <a:lstStyle/>
        <a:p>
          <a:endParaRPr lang="en-IN"/>
        </a:p>
      </dgm:t>
    </dgm:pt>
    <dgm:pt modelId="{11DFF57E-112A-44F0-9D6F-461D04548F3F}">
      <dgm:prSet phldrT="[Text]"/>
      <dgm:spPr>
        <a:ln w="28575">
          <a:solidFill>
            <a:schemeClr val="accent2"/>
          </a:solidFill>
        </a:ln>
      </dgm:spPr>
      <dgm:t>
        <a:bodyPr/>
        <a:lstStyle/>
        <a:p>
          <a:r>
            <a:rPr lang="en-US" dirty="0"/>
            <a:t>Adding data to the database</a:t>
          </a:r>
          <a:endParaRPr lang="en-IN" dirty="0"/>
        </a:p>
      </dgm:t>
    </dgm:pt>
    <dgm:pt modelId="{937F2B5F-7163-46A0-9438-74BCB143CDC9}" type="parTrans" cxnId="{51EE8D0F-0B15-4AC7-94DA-E730832E2B4A}">
      <dgm:prSet/>
      <dgm:spPr/>
      <dgm:t>
        <a:bodyPr/>
        <a:lstStyle/>
        <a:p>
          <a:endParaRPr lang="en-IN"/>
        </a:p>
      </dgm:t>
    </dgm:pt>
    <dgm:pt modelId="{4769555B-F226-4423-8257-F9E28115B2DF}" type="sibTrans" cxnId="{51EE8D0F-0B15-4AC7-94DA-E730832E2B4A}">
      <dgm:prSet/>
      <dgm:spPr>
        <a:ln w="28575">
          <a:solidFill>
            <a:schemeClr val="accent2"/>
          </a:solidFill>
        </a:ln>
      </dgm:spPr>
      <dgm:t>
        <a:bodyPr/>
        <a:lstStyle/>
        <a:p>
          <a:endParaRPr lang="en-IN"/>
        </a:p>
      </dgm:t>
    </dgm:pt>
    <dgm:pt modelId="{1585C759-23D0-460C-A54D-6D7EC6357DCC}">
      <dgm:prSet phldrT="[Text]"/>
      <dgm:spPr>
        <a:ln w="28575">
          <a:solidFill>
            <a:schemeClr val="accent2"/>
          </a:solidFill>
        </a:ln>
      </dgm:spPr>
      <dgm:t>
        <a:bodyPr/>
        <a:lstStyle/>
        <a:p>
          <a:r>
            <a:rPr lang="en-US" dirty="0"/>
            <a:t>Adding images to storage</a:t>
          </a:r>
          <a:endParaRPr lang="en-IN" dirty="0"/>
        </a:p>
      </dgm:t>
    </dgm:pt>
    <dgm:pt modelId="{74A7564D-5E1B-4C00-97FA-22B20CE3D589}" type="parTrans" cxnId="{C45F4C20-DB4E-410D-8AC1-4AC86B5C1B08}">
      <dgm:prSet/>
      <dgm:spPr/>
      <dgm:t>
        <a:bodyPr/>
        <a:lstStyle/>
        <a:p>
          <a:endParaRPr lang="en-IN"/>
        </a:p>
      </dgm:t>
    </dgm:pt>
    <dgm:pt modelId="{4D5C1C83-3CC4-4D10-AF15-642FCD5AF01B}" type="sibTrans" cxnId="{C45F4C20-DB4E-410D-8AC1-4AC86B5C1B08}">
      <dgm:prSet/>
      <dgm:spPr>
        <a:ln w="28575">
          <a:solidFill>
            <a:schemeClr val="accent2"/>
          </a:solidFill>
        </a:ln>
      </dgm:spPr>
      <dgm:t>
        <a:bodyPr/>
        <a:lstStyle/>
        <a:p>
          <a:endParaRPr lang="en-IN"/>
        </a:p>
      </dgm:t>
    </dgm:pt>
    <dgm:pt modelId="{5011259D-335F-4E0B-919B-A867BA52A7ED}">
      <dgm:prSet phldrT="[Text]"/>
      <dgm:spPr>
        <a:ln w="28575">
          <a:solidFill>
            <a:schemeClr val="accent2"/>
          </a:solidFill>
        </a:ln>
      </dgm:spPr>
      <dgm:t>
        <a:bodyPr/>
        <a:lstStyle/>
        <a:p>
          <a:br>
            <a:rPr lang="en-IN" dirty="0"/>
          </a:br>
          <a:r>
            <a:rPr lang="en-IN" dirty="0"/>
            <a:t>Real time database </a:t>
          </a:r>
          <a:r>
            <a:rPr lang="en-IN" dirty="0" err="1"/>
            <a:t>updation</a:t>
          </a:r>
          <a:endParaRPr lang="en-IN" dirty="0"/>
        </a:p>
      </dgm:t>
    </dgm:pt>
    <dgm:pt modelId="{C71A853C-20B7-40B5-A3E6-76A84A3DA63B}" type="parTrans" cxnId="{EFC7712D-121F-4974-9CA7-4A7308E0ABA8}">
      <dgm:prSet/>
      <dgm:spPr/>
      <dgm:t>
        <a:bodyPr/>
        <a:lstStyle/>
        <a:p>
          <a:endParaRPr lang="en-IN"/>
        </a:p>
      </dgm:t>
    </dgm:pt>
    <dgm:pt modelId="{28D47EDB-1F61-4800-BBFA-4E60AA8E8EC1}" type="sibTrans" cxnId="{EFC7712D-121F-4974-9CA7-4A7308E0ABA8}">
      <dgm:prSet/>
      <dgm:spPr>
        <a:ln w="28575">
          <a:solidFill>
            <a:schemeClr val="accent2"/>
          </a:solidFill>
        </a:ln>
      </dgm:spPr>
      <dgm:t>
        <a:bodyPr/>
        <a:lstStyle/>
        <a:p>
          <a:endParaRPr lang="en-IN"/>
        </a:p>
      </dgm:t>
    </dgm:pt>
    <dgm:pt modelId="{F71B5EA5-E04D-4D68-BFDF-48E6D3CA7A72}">
      <dgm:prSet phldrT="[Text]"/>
      <dgm:spPr>
        <a:ln w="28575">
          <a:solidFill>
            <a:schemeClr val="accent2"/>
          </a:solidFill>
        </a:ln>
      </dgm:spPr>
      <dgm:t>
        <a:bodyPr/>
        <a:lstStyle/>
        <a:p>
          <a:br>
            <a:rPr lang="en-IN" dirty="0"/>
          </a:br>
          <a:r>
            <a:rPr lang="en-IN" dirty="0"/>
            <a:t>Limiting number of attendances</a:t>
          </a:r>
        </a:p>
      </dgm:t>
    </dgm:pt>
    <dgm:pt modelId="{A9A597BC-EA7D-4C26-BB7B-6E7E8176340E}" type="parTrans" cxnId="{A9376BBF-E061-4F19-A04F-AB859BFBC395}">
      <dgm:prSet/>
      <dgm:spPr/>
      <dgm:t>
        <a:bodyPr/>
        <a:lstStyle/>
        <a:p>
          <a:endParaRPr lang="en-IN"/>
        </a:p>
      </dgm:t>
    </dgm:pt>
    <dgm:pt modelId="{F7B1530A-4FF5-4B99-A08F-C280FAA12A14}" type="sibTrans" cxnId="{A9376BBF-E061-4F19-A04F-AB859BFBC395}">
      <dgm:prSet/>
      <dgm:spPr/>
      <dgm:t>
        <a:bodyPr/>
        <a:lstStyle/>
        <a:p>
          <a:endParaRPr lang="en-IN"/>
        </a:p>
      </dgm:t>
    </dgm:pt>
    <dgm:pt modelId="{91298A28-D3F1-4760-92E6-7E23620B481A}" type="pres">
      <dgm:prSet presAssocID="{E5BA3035-F39F-4BEA-BC6E-54D6A3B2791F}" presName="Name0" presStyleCnt="0">
        <dgm:presLayoutVars>
          <dgm:dir/>
          <dgm:resizeHandles val="exact"/>
        </dgm:presLayoutVars>
      </dgm:prSet>
      <dgm:spPr/>
    </dgm:pt>
    <dgm:pt modelId="{F943EEE3-9E93-4DB0-BA2C-3CFAB2747983}" type="pres">
      <dgm:prSet presAssocID="{A8C14367-DB43-49E6-BE86-EEAECC8A11B8}" presName="node" presStyleLbl="node1" presStyleIdx="0" presStyleCnt="10">
        <dgm:presLayoutVars>
          <dgm:bulletEnabled val="1"/>
        </dgm:presLayoutVars>
      </dgm:prSet>
      <dgm:spPr/>
    </dgm:pt>
    <dgm:pt modelId="{EECFA5D6-7EA9-4410-B525-D3CA3BA6C5A9}" type="pres">
      <dgm:prSet presAssocID="{810BD959-8A02-420C-B615-A1AD52925642}" presName="sibTrans" presStyleLbl="sibTrans1D1" presStyleIdx="0" presStyleCnt="9"/>
      <dgm:spPr/>
    </dgm:pt>
    <dgm:pt modelId="{6261EBCC-9395-44DC-B34B-A71F80ECC578}" type="pres">
      <dgm:prSet presAssocID="{810BD959-8A02-420C-B615-A1AD52925642}" presName="connectorText" presStyleLbl="sibTrans1D1" presStyleIdx="0" presStyleCnt="9"/>
      <dgm:spPr/>
    </dgm:pt>
    <dgm:pt modelId="{F68A38E6-E595-4638-AFAE-FA49310E0D84}" type="pres">
      <dgm:prSet presAssocID="{28C1E9E4-DA4E-4D9B-8253-4E34897831ED}" presName="node" presStyleLbl="node1" presStyleIdx="1" presStyleCnt="10">
        <dgm:presLayoutVars>
          <dgm:bulletEnabled val="1"/>
        </dgm:presLayoutVars>
      </dgm:prSet>
      <dgm:spPr/>
    </dgm:pt>
    <dgm:pt modelId="{1B3988C8-C712-4D32-9C02-603ADB0C6BA5}" type="pres">
      <dgm:prSet presAssocID="{B2B37358-7773-442F-A1C6-BFE8CE099185}" presName="sibTrans" presStyleLbl="sibTrans1D1" presStyleIdx="1" presStyleCnt="9"/>
      <dgm:spPr/>
    </dgm:pt>
    <dgm:pt modelId="{F4FC7F31-08AE-4352-90AC-F025DF4A452F}" type="pres">
      <dgm:prSet presAssocID="{B2B37358-7773-442F-A1C6-BFE8CE099185}" presName="connectorText" presStyleLbl="sibTrans1D1" presStyleIdx="1" presStyleCnt="9"/>
      <dgm:spPr/>
    </dgm:pt>
    <dgm:pt modelId="{F909C81E-83F1-4892-AA06-66EF623ADDC1}" type="pres">
      <dgm:prSet presAssocID="{F4C88AFE-D42A-4310-B1BD-C2810860A023}" presName="node" presStyleLbl="node1" presStyleIdx="2" presStyleCnt="10">
        <dgm:presLayoutVars>
          <dgm:bulletEnabled val="1"/>
        </dgm:presLayoutVars>
      </dgm:prSet>
      <dgm:spPr/>
    </dgm:pt>
    <dgm:pt modelId="{AB375609-98DE-4AE1-9B73-65394A6A9A6C}" type="pres">
      <dgm:prSet presAssocID="{958C9089-B819-4569-B2E5-A27C1FCE546A}" presName="sibTrans" presStyleLbl="sibTrans1D1" presStyleIdx="2" presStyleCnt="9"/>
      <dgm:spPr/>
    </dgm:pt>
    <dgm:pt modelId="{E038CBA2-57CA-41E7-8AE3-83CD52027B72}" type="pres">
      <dgm:prSet presAssocID="{958C9089-B819-4569-B2E5-A27C1FCE546A}" presName="connectorText" presStyleLbl="sibTrans1D1" presStyleIdx="2" presStyleCnt="9"/>
      <dgm:spPr/>
    </dgm:pt>
    <dgm:pt modelId="{6A54504A-3660-4A81-9443-540EC4A4B3C3}" type="pres">
      <dgm:prSet presAssocID="{328DE3C6-D530-499B-9F01-D9F59D29D333}" presName="node" presStyleLbl="node1" presStyleIdx="3" presStyleCnt="10">
        <dgm:presLayoutVars>
          <dgm:bulletEnabled val="1"/>
        </dgm:presLayoutVars>
      </dgm:prSet>
      <dgm:spPr/>
    </dgm:pt>
    <dgm:pt modelId="{9BEE467F-39EE-4633-A35C-229E09397E59}" type="pres">
      <dgm:prSet presAssocID="{06129F6E-493E-40A1-A3BA-4ECBC4670EBE}" presName="sibTrans" presStyleLbl="sibTrans1D1" presStyleIdx="3" presStyleCnt="9"/>
      <dgm:spPr/>
    </dgm:pt>
    <dgm:pt modelId="{1E15DC74-864C-4F4F-9CC1-A1A5976E6BAD}" type="pres">
      <dgm:prSet presAssocID="{06129F6E-493E-40A1-A3BA-4ECBC4670EBE}" presName="connectorText" presStyleLbl="sibTrans1D1" presStyleIdx="3" presStyleCnt="9"/>
      <dgm:spPr/>
    </dgm:pt>
    <dgm:pt modelId="{7455A26B-8EA0-48E1-A9B6-2D1FBBE5B34D}" type="pres">
      <dgm:prSet presAssocID="{C787D2EF-28CE-491D-AE49-CEFB188FC3C0}" presName="node" presStyleLbl="node1" presStyleIdx="4" presStyleCnt="10">
        <dgm:presLayoutVars>
          <dgm:bulletEnabled val="1"/>
        </dgm:presLayoutVars>
      </dgm:prSet>
      <dgm:spPr/>
    </dgm:pt>
    <dgm:pt modelId="{18C17DB6-D84F-494C-8341-874EF769F87B}" type="pres">
      <dgm:prSet presAssocID="{D9A18D78-CC00-4B5D-9412-56626D971B15}" presName="sibTrans" presStyleLbl="sibTrans1D1" presStyleIdx="4" presStyleCnt="9"/>
      <dgm:spPr/>
    </dgm:pt>
    <dgm:pt modelId="{152F21D7-6C29-4707-89B7-6E09FD858526}" type="pres">
      <dgm:prSet presAssocID="{D9A18D78-CC00-4B5D-9412-56626D971B15}" presName="connectorText" presStyleLbl="sibTrans1D1" presStyleIdx="4" presStyleCnt="9"/>
      <dgm:spPr/>
    </dgm:pt>
    <dgm:pt modelId="{5ECABE9E-BE7C-43B9-AF46-9332D0A86EEE}" type="pres">
      <dgm:prSet presAssocID="{A388F4BF-369C-4D23-9A0E-CD17B44D2214}" presName="node" presStyleLbl="node1" presStyleIdx="5" presStyleCnt="10">
        <dgm:presLayoutVars>
          <dgm:bulletEnabled val="1"/>
        </dgm:presLayoutVars>
      </dgm:prSet>
      <dgm:spPr/>
    </dgm:pt>
    <dgm:pt modelId="{E1B1C612-538F-4AA6-8DDD-707DD61BBCB0}" type="pres">
      <dgm:prSet presAssocID="{8E2F2B37-EFDD-482B-BF35-21F6E97801B9}" presName="sibTrans" presStyleLbl="sibTrans1D1" presStyleIdx="5" presStyleCnt="9"/>
      <dgm:spPr/>
    </dgm:pt>
    <dgm:pt modelId="{EC5ED651-0989-4982-9703-F3C2389CF2EC}" type="pres">
      <dgm:prSet presAssocID="{8E2F2B37-EFDD-482B-BF35-21F6E97801B9}" presName="connectorText" presStyleLbl="sibTrans1D1" presStyleIdx="5" presStyleCnt="9"/>
      <dgm:spPr/>
    </dgm:pt>
    <dgm:pt modelId="{9CBC11AC-0333-4705-8CEC-975B02092F53}" type="pres">
      <dgm:prSet presAssocID="{11DFF57E-112A-44F0-9D6F-461D04548F3F}" presName="node" presStyleLbl="node1" presStyleIdx="6" presStyleCnt="10">
        <dgm:presLayoutVars>
          <dgm:bulletEnabled val="1"/>
        </dgm:presLayoutVars>
      </dgm:prSet>
      <dgm:spPr/>
    </dgm:pt>
    <dgm:pt modelId="{104D27E2-56D6-40B6-BC9B-6AA4F7EA6480}" type="pres">
      <dgm:prSet presAssocID="{4769555B-F226-4423-8257-F9E28115B2DF}" presName="sibTrans" presStyleLbl="sibTrans1D1" presStyleIdx="6" presStyleCnt="9"/>
      <dgm:spPr/>
    </dgm:pt>
    <dgm:pt modelId="{90D8CD3C-8DE8-42AD-8BC0-4B13CF8AA4B6}" type="pres">
      <dgm:prSet presAssocID="{4769555B-F226-4423-8257-F9E28115B2DF}" presName="connectorText" presStyleLbl="sibTrans1D1" presStyleIdx="6" presStyleCnt="9"/>
      <dgm:spPr/>
    </dgm:pt>
    <dgm:pt modelId="{221D8C44-2537-49BA-B144-950F2222E98F}" type="pres">
      <dgm:prSet presAssocID="{1585C759-23D0-460C-A54D-6D7EC6357DCC}" presName="node" presStyleLbl="node1" presStyleIdx="7" presStyleCnt="10">
        <dgm:presLayoutVars>
          <dgm:bulletEnabled val="1"/>
        </dgm:presLayoutVars>
      </dgm:prSet>
      <dgm:spPr/>
    </dgm:pt>
    <dgm:pt modelId="{96A8EC1B-9DA6-4D9F-A77A-A7254932AAE5}" type="pres">
      <dgm:prSet presAssocID="{4D5C1C83-3CC4-4D10-AF15-642FCD5AF01B}" presName="sibTrans" presStyleLbl="sibTrans1D1" presStyleIdx="7" presStyleCnt="9"/>
      <dgm:spPr/>
    </dgm:pt>
    <dgm:pt modelId="{387CA7B2-AA4A-4CC3-858F-FAB74B047993}" type="pres">
      <dgm:prSet presAssocID="{4D5C1C83-3CC4-4D10-AF15-642FCD5AF01B}" presName="connectorText" presStyleLbl="sibTrans1D1" presStyleIdx="7" presStyleCnt="9"/>
      <dgm:spPr/>
    </dgm:pt>
    <dgm:pt modelId="{78DBF50C-7908-4797-9E79-872BC27BDC1D}" type="pres">
      <dgm:prSet presAssocID="{5011259D-335F-4E0B-919B-A867BA52A7ED}" presName="node" presStyleLbl="node1" presStyleIdx="8" presStyleCnt="10">
        <dgm:presLayoutVars>
          <dgm:bulletEnabled val="1"/>
        </dgm:presLayoutVars>
      </dgm:prSet>
      <dgm:spPr/>
    </dgm:pt>
    <dgm:pt modelId="{BF562CEF-99A2-425E-92B1-83D2B2B7243E}" type="pres">
      <dgm:prSet presAssocID="{28D47EDB-1F61-4800-BBFA-4E60AA8E8EC1}" presName="sibTrans" presStyleLbl="sibTrans1D1" presStyleIdx="8" presStyleCnt="9"/>
      <dgm:spPr/>
    </dgm:pt>
    <dgm:pt modelId="{5F10DB28-C498-444A-86DA-1C5A4BDFB67B}" type="pres">
      <dgm:prSet presAssocID="{28D47EDB-1F61-4800-BBFA-4E60AA8E8EC1}" presName="connectorText" presStyleLbl="sibTrans1D1" presStyleIdx="8" presStyleCnt="9"/>
      <dgm:spPr/>
    </dgm:pt>
    <dgm:pt modelId="{2F65BA58-C70C-4DBB-8645-11A28942162C}" type="pres">
      <dgm:prSet presAssocID="{F71B5EA5-E04D-4D68-BFDF-48E6D3CA7A72}" presName="node" presStyleLbl="node1" presStyleIdx="9" presStyleCnt="10">
        <dgm:presLayoutVars>
          <dgm:bulletEnabled val="1"/>
        </dgm:presLayoutVars>
      </dgm:prSet>
      <dgm:spPr/>
    </dgm:pt>
  </dgm:ptLst>
  <dgm:cxnLst>
    <dgm:cxn modelId="{51EE8D0F-0B15-4AC7-94DA-E730832E2B4A}" srcId="{E5BA3035-F39F-4BEA-BC6E-54D6A3B2791F}" destId="{11DFF57E-112A-44F0-9D6F-461D04548F3F}" srcOrd="6" destOrd="0" parTransId="{937F2B5F-7163-46A0-9438-74BCB143CDC9}" sibTransId="{4769555B-F226-4423-8257-F9E28115B2DF}"/>
    <dgm:cxn modelId="{B449261A-ED78-4FCB-8C3B-BB3609A6CFBA}" type="presOf" srcId="{E5BA3035-F39F-4BEA-BC6E-54D6A3B2791F}" destId="{91298A28-D3F1-4760-92E6-7E23620B481A}" srcOrd="0" destOrd="0" presId="urn:microsoft.com/office/officeart/2005/8/layout/bProcess3"/>
    <dgm:cxn modelId="{BE02841A-0AC5-4A76-BE7A-2E2548DF3978}" type="presOf" srcId="{B2B37358-7773-442F-A1C6-BFE8CE099185}" destId="{1B3988C8-C712-4D32-9C02-603ADB0C6BA5}" srcOrd="0" destOrd="0" presId="urn:microsoft.com/office/officeart/2005/8/layout/bProcess3"/>
    <dgm:cxn modelId="{C45F4C20-DB4E-410D-8AC1-4AC86B5C1B08}" srcId="{E5BA3035-F39F-4BEA-BC6E-54D6A3B2791F}" destId="{1585C759-23D0-460C-A54D-6D7EC6357DCC}" srcOrd="7" destOrd="0" parTransId="{74A7564D-5E1B-4C00-97FA-22B20CE3D589}" sibTransId="{4D5C1C83-3CC4-4D10-AF15-642FCD5AF01B}"/>
    <dgm:cxn modelId="{A5E2DA25-9AF9-419A-882F-D234B1BE6432}" type="presOf" srcId="{28D47EDB-1F61-4800-BBFA-4E60AA8E8EC1}" destId="{5F10DB28-C498-444A-86DA-1C5A4BDFB67B}" srcOrd="1" destOrd="0" presId="urn:microsoft.com/office/officeart/2005/8/layout/bProcess3"/>
    <dgm:cxn modelId="{00F07D2B-228D-460F-B768-73C6DE14702C}" type="presOf" srcId="{06129F6E-493E-40A1-A3BA-4ECBC4670EBE}" destId="{9BEE467F-39EE-4633-A35C-229E09397E59}" srcOrd="0" destOrd="0" presId="urn:microsoft.com/office/officeart/2005/8/layout/bProcess3"/>
    <dgm:cxn modelId="{EFC7712D-121F-4974-9CA7-4A7308E0ABA8}" srcId="{E5BA3035-F39F-4BEA-BC6E-54D6A3B2791F}" destId="{5011259D-335F-4E0B-919B-A867BA52A7ED}" srcOrd="8" destOrd="0" parTransId="{C71A853C-20B7-40B5-A3E6-76A84A3DA63B}" sibTransId="{28D47EDB-1F61-4800-BBFA-4E60AA8E8EC1}"/>
    <dgm:cxn modelId="{99A54032-CE5B-44C8-ABC6-A46F07DCF776}" type="presOf" srcId="{06129F6E-493E-40A1-A3BA-4ECBC4670EBE}" destId="{1E15DC74-864C-4F4F-9CC1-A1A5976E6BAD}" srcOrd="1" destOrd="0" presId="urn:microsoft.com/office/officeart/2005/8/layout/bProcess3"/>
    <dgm:cxn modelId="{0D064533-5D68-40F3-B34E-E6B0A5165A54}" type="presOf" srcId="{D9A18D78-CC00-4B5D-9412-56626D971B15}" destId="{152F21D7-6C29-4707-89B7-6E09FD858526}" srcOrd="1" destOrd="0" presId="urn:microsoft.com/office/officeart/2005/8/layout/bProcess3"/>
    <dgm:cxn modelId="{10CAEF33-C61E-4345-8496-141AD9664AC9}" type="presOf" srcId="{958C9089-B819-4569-B2E5-A27C1FCE546A}" destId="{E038CBA2-57CA-41E7-8AE3-83CD52027B72}" srcOrd="1" destOrd="0" presId="urn:microsoft.com/office/officeart/2005/8/layout/bProcess3"/>
    <dgm:cxn modelId="{C282815D-E637-46C6-9A5C-54916D5E31D9}" type="presOf" srcId="{4769555B-F226-4423-8257-F9E28115B2DF}" destId="{90D8CD3C-8DE8-42AD-8BC0-4B13CF8AA4B6}" srcOrd="1" destOrd="0" presId="urn:microsoft.com/office/officeart/2005/8/layout/bProcess3"/>
    <dgm:cxn modelId="{437BA861-79D3-4149-AD5E-34BD60B07E06}" srcId="{E5BA3035-F39F-4BEA-BC6E-54D6A3B2791F}" destId="{A388F4BF-369C-4D23-9A0E-CD17B44D2214}" srcOrd="5" destOrd="0" parTransId="{4FA138DC-462B-48D7-BAB8-8C2A5A862E84}" sibTransId="{8E2F2B37-EFDD-482B-BF35-21F6E97801B9}"/>
    <dgm:cxn modelId="{1A233767-7FCE-4072-9284-194E9E5E45D4}" type="presOf" srcId="{D9A18D78-CC00-4B5D-9412-56626D971B15}" destId="{18C17DB6-D84F-494C-8341-874EF769F87B}" srcOrd="0" destOrd="0" presId="urn:microsoft.com/office/officeart/2005/8/layout/bProcess3"/>
    <dgm:cxn modelId="{36857E47-9683-4035-9793-BD8F19CA48B0}" type="presOf" srcId="{F71B5EA5-E04D-4D68-BFDF-48E6D3CA7A72}" destId="{2F65BA58-C70C-4DBB-8645-11A28942162C}" srcOrd="0" destOrd="0" presId="urn:microsoft.com/office/officeart/2005/8/layout/bProcess3"/>
    <dgm:cxn modelId="{64F84957-CDAE-4B56-BAF8-3B5281A60EA2}" type="presOf" srcId="{8E2F2B37-EFDD-482B-BF35-21F6E97801B9}" destId="{EC5ED651-0989-4982-9703-F3C2389CF2EC}" srcOrd="1" destOrd="0" presId="urn:microsoft.com/office/officeart/2005/8/layout/bProcess3"/>
    <dgm:cxn modelId="{2086A181-8DB5-4DA2-AE8F-0B90C22D862A}" type="presOf" srcId="{28D47EDB-1F61-4800-BBFA-4E60AA8E8EC1}" destId="{BF562CEF-99A2-425E-92B1-83D2B2B7243E}" srcOrd="0" destOrd="0" presId="urn:microsoft.com/office/officeart/2005/8/layout/bProcess3"/>
    <dgm:cxn modelId="{3769E281-56A8-4C14-86C4-79F5B2CA1FE8}" type="presOf" srcId="{810BD959-8A02-420C-B615-A1AD52925642}" destId="{EECFA5D6-7EA9-4410-B525-D3CA3BA6C5A9}" srcOrd="0" destOrd="0" presId="urn:microsoft.com/office/officeart/2005/8/layout/bProcess3"/>
    <dgm:cxn modelId="{983B3886-66B8-4B8F-8398-F523779BF96C}" type="presOf" srcId="{A388F4BF-369C-4D23-9A0E-CD17B44D2214}" destId="{5ECABE9E-BE7C-43B9-AF46-9332D0A86EEE}" srcOrd="0" destOrd="0" presId="urn:microsoft.com/office/officeart/2005/8/layout/bProcess3"/>
    <dgm:cxn modelId="{6C2A348E-9E52-42B8-A8BC-F3F63E0C1342}" srcId="{E5BA3035-F39F-4BEA-BC6E-54D6A3B2791F}" destId="{A8C14367-DB43-49E6-BE86-EEAECC8A11B8}" srcOrd="0" destOrd="0" parTransId="{48F3BC61-CA4B-4A18-91B8-DD2BFB0880A4}" sibTransId="{810BD959-8A02-420C-B615-A1AD52925642}"/>
    <dgm:cxn modelId="{5F1BF7AA-8494-4706-BF26-B4166181C898}" type="presOf" srcId="{328DE3C6-D530-499B-9F01-D9F59D29D333}" destId="{6A54504A-3660-4A81-9443-540EC4A4B3C3}" srcOrd="0" destOrd="0" presId="urn:microsoft.com/office/officeart/2005/8/layout/bProcess3"/>
    <dgm:cxn modelId="{CE3E3DAB-BC36-406D-8EDA-B22087BECB33}" type="presOf" srcId="{4769555B-F226-4423-8257-F9E28115B2DF}" destId="{104D27E2-56D6-40B6-BC9B-6AA4F7EA6480}" srcOrd="0" destOrd="0" presId="urn:microsoft.com/office/officeart/2005/8/layout/bProcess3"/>
    <dgm:cxn modelId="{594249AC-4AE5-4F7C-9264-D59CDE51A72D}" type="presOf" srcId="{4D5C1C83-3CC4-4D10-AF15-642FCD5AF01B}" destId="{387CA7B2-AA4A-4CC3-858F-FAB74B047993}" srcOrd="1" destOrd="0" presId="urn:microsoft.com/office/officeart/2005/8/layout/bProcess3"/>
    <dgm:cxn modelId="{74C562B8-BA1E-47B1-A2C9-F684380A88C6}" srcId="{E5BA3035-F39F-4BEA-BC6E-54D6A3B2791F}" destId="{F4C88AFE-D42A-4310-B1BD-C2810860A023}" srcOrd="2" destOrd="0" parTransId="{AEE212D3-F893-402F-8402-6C77EF5257C9}" sibTransId="{958C9089-B819-4569-B2E5-A27C1FCE546A}"/>
    <dgm:cxn modelId="{A9BC77BB-4025-4FEB-9667-570998F9EA5D}" type="presOf" srcId="{8E2F2B37-EFDD-482B-BF35-21F6E97801B9}" destId="{E1B1C612-538F-4AA6-8DDD-707DD61BBCB0}" srcOrd="0" destOrd="0" presId="urn:microsoft.com/office/officeart/2005/8/layout/bProcess3"/>
    <dgm:cxn modelId="{CECFB1BE-28C9-4F9D-AEC0-E73A72A8360D}" type="presOf" srcId="{4D5C1C83-3CC4-4D10-AF15-642FCD5AF01B}" destId="{96A8EC1B-9DA6-4D9F-A77A-A7254932AAE5}" srcOrd="0" destOrd="0" presId="urn:microsoft.com/office/officeart/2005/8/layout/bProcess3"/>
    <dgm:cxn modelId="{A9376BBF-E061-4F19-A04F-AB859BFBC395}" srcId="{E5BA3035-F39F-4BEA-BC6E-54D6A3B2791F}" destId="{F71B5EA5-E04D-4D68-BFDF-48E6D3CA7A72}" srcOrd="9" destOrd="0" parTransId="{A9A597BC-EA7D-4C26-BB7B-6E7E8176340E}" sibTransId="{F7B1530A-4FF5-4B99-A08F-C280FAA12A14}"/>
    <dgm:cxn modelId="{80DBB0C0-C44E-4969-B4D6-6E7CCE9AB127}" srcId="{E5BA3035-F39F-4BEA-BC6E-54D6A3B2791F}" destId="{C787D2EF-28CE-491D-AE49-CEFB188FC3C0}" srcOrd="4" destOrd="0" parTransId="{74AD388A-4ECE-4334-93E3-00A73314B812}" sibTransId="{D9A18D78-CC00-4B5D-9412-56626D971B15}"/>
    <dgm:cxn modelId="{E016F7C4-1D7D-4A01-841B-1455DE5BD2DA}" type="presOf" srcId="{810BD959-8A02-420C-B615-A1AD52925642}" destId="{6261EBCC-9395-44DC-B34B-A71F80ECC578}" srcOrd="1" destOrd="0" presId="urn:microsoft.com/office/officeart/2005/8/layout/bProcess3"/>
    <dgm:cxn modelId="{D0F1EFC7-5E79-42E9-930A-4ADFA6D57F33}" type="presOf" srcId="{C787D2EF-28CE-491D-AE49-CEFB188FC3C0}" destId="{7455A26B-8EA0-48E1-A9B6-2D1FBBE5B34D}" srcOrd="0" destOrd="0" presId="urn:microsoft.com/office/officeart/2005/8/layout/bProcess3"/>
    <dgm:cxn modelId="{32EE04CA-699B-44C8-AE43-3CC2A01EBB66}" type="presOf" srcId="{A8C14367-DB43-49E6-BE86-EEAECC8A11B8}" destId="{F943EEE3-9E93-4DB0-BA2C-3CFAB2747983}" srcOrd="0" destOrd="0" presId="urn:microsoft.com/office/officeart/2005/8/layout/bProcess3"/>
    <dgm:cxn modelId="{0D9E56CA-82CA-4024-B24B-6035CE119787}" srcId="{E5BA3035-F39F-4BEA-BC6E-54D6A3B2791F}" destId="{28C1E9E4-DA4E-4D9B-8253-4E34897831ED}" srcOrd="1" destOrd="0" parTransId="{3551A919-C05E-41AE-84EE-ACA3FA89116B}" sibTransId="{B2B37358-7773-442F-A1C6-BFE8CE099185}"/>
    <dgm:cxn modelId="{79264BD6-7605-4D98-AD31-F5956A2551F7}" type="presOf" srcId="{B2B37358-7773-442F-A1C6-BFE8CE099185}" destId="{F4FC7F31-08AE-4352-90AC-F025DF4A452F}" srcOrd="1" destOrd="0" presId="urn:microsoft.com/office/officeart/2005/8/layout/bProcess3"/>
    <dgm:cxn modelId="{10C8A3D7-E318-4A5D-97E7-A88915457B72}" srcId="{E5BA3035-F39F-4BEA-BC6E-54D6A3B2791F}" destId="{328DE3C6-D530-499B-9F01-D9F59D29D333}" srcOrd="3" destOrd="0" parTransId="{F9524C89-0583-4668-984F-5C7770BBABB8}" sibTransId="{06129F6E-493E-40A1-A3BA-4ECBC4670EBE}"/>
    <dgm:cxn modelId="{140B09DC-64C3-46E7-894D-AB9DC842ED87}" type="presOf" srcId="{F4C88AFE-D42A-4310-B1BD-C2810860A023}" destId="{F909C81E-83F1-4892-AA06-66EF623ADDC1}" srcOrd="0" destOrd="0" presId="urn:microsoft.com/office/officeart/2005/8/layout/bProcess3"/>
    <dgm:cxn modelId="{734BE3DC-D874-4E55-9D8F-5A7670FEE014}" type="presOf" srcId="{958C9089-B819-4569-B2E5-A27C1FCE546A}" destId="{AB375609-98DE-4AE1-9B73-65394A6A9A6C}" srcOrd="0" destOrd="0" presId="urn:microsoft.com/office/officeart/2005/8/layout/bProcess3"/>
    <dgm:cxn modelId="{745F6AED-0B3C-4987-86D0-C03798122A79}" type="presOf" srcId="{1585C759-23D0-460C-A54D-6D7EC6357DCC}" destId="{221D8C44-2537-49BA-B144-950F2222E98F}" srcOrd="0" destOrd="0" presId="urn:microsoft.com/office/officeart/2005/8/layout/bProcess3"/>
    <dgm:cxn modelId="{CE6189F0-6B4F-4669-A10D-DB9E7DC56938}" type="presOf" srcId="{11DFF57E-112A-44F0-9D6F-461D04548F3F}" destId="{9CBC11AC-0333-4705-8CEC-975B02092F53}" srcOrd="0" destOrd="0" presId="urn:microsoft.com/office/officeart/2005/8/layout/bProcess3"/>
    <dgm:cxn modelId="{2A5EB7F0-7495-48A8-9473-870D3BFB93DB}" type="presOf" srcId="{28C1E9E4-DA4E-4D9B-8253-4E34897831ED}" destId="{F68A38E6-E595-4638-AFAE-FA49310E0D84}" srcOrd="0" destOrd="0" presId="urn:microsoft.com/office/officeart/2005/8/layout/bProcess3"/>
    <dgm:cxn modelId="{0241B6F2-0D6D-4F81-8BF2-592978CF9E7B}" type="presOf" srcId="{5011259D-335F-4E0B-919B-A867BA52A7ED}" destId="{78DBF50C-7908-4797-9E79-872BC27BDC1D}" srcOrd="0" destOrd="0" presId="urn:microsoft.com/office/officeart/2005/8/layout/bProcess3"/>
    <dgm:cxn modelId="{CAB184AC-ED83-4330-94CA-0E10F728CE85}" type="presParOf" srcId="{91298A28-D3F1-4760-92E6-7E23620B481A}" destId="{F943EEE3-9E93-4DB0-BA2C-3CFAB2747983}" srcOrd="0" destOrd="0" presId="urn:microsoft.com/office/officeart/2005/8/layout/bProcess3"/>
    <dgm:cxn modelId="{E91AB421-0356-4F79-9884-475C37343C68}" type="presParOf" srcId="{91298A28-D3F1-4760-92E6-7E23620B481A}" destId="{EECFA5D6-7EA9-4410-B525-D3CA3BA6C5A9}" srcOrd="1" destOrd="0" presId="urn:microsoft.com/office/officeart/2005/8/layout/bProcess3"/>
    <dgm:cxn modelId="{0940E571-AC1C-414B-97F2-CB7CA1A23EE9}" type="presParOf" srcId="{EECFA5D6-7EA9-4410-B525-D3CA3BA6C5A9}" destId="{6261EBCC-9395-44DC-B34B-A71F80ECC578}" srcOrd="0" destOrd="0" presId="urn:microsoft.com/office/officeart/2005/8/layout/bProcess3"/>
    <dgm:cxn modelId="{E8CE5D37-3CD8-42A0-A799-FA87FF5714ED}" type="presParOf" srcId="{91298A28-D3F1-4760-92E6-7E23620B481A}" destId="{F68A38E6-E595-4638-AFAE-FA49310E0D84}" srcOrd="2" destOrd="0" presId="urn:microsoft.com/office/officeart/2005/8/layout/bProcess3"/>
    <dgm:cxn modelId="{7189EF04-4FE8-443D-B77C-D0B0150CD80F}" type="presParOf" srcId="{91298A28-D3F1-4760-92E6-7E23620B481A}" destId="{1B3988C8-C712-4D32-9C02-603ADB0C6BA5}" srcOrd="3" destOrd="0" presId="urn:microsoft.com/office/officeart/2005/8/layout/bProcess3"/>
    <dgm:cxn modelId="{FCB0834B-5162-474A-97BF-A8797C590A1B}" type="presParOf" srcId="{1B3988C8-C712-4D32-9C02-603ADB0C6BA5}" destId="{F4FC7F31-08AE-4352-90AC-F025DF4A452F}" srcOrd="0" destOrd="0" presId="urn:microsoft.com/office/officeart/2005/8/layout/bProcess3"/>
    <dgm:cxn modelId="{83435140-5B48-404B-A20B-DC013721600F}" type="presParOf" srcId="{91298A28-D3F1-4760-92E6-7E23620B481A}" destId="{F909C81E-83F1-4892-AA06-66EF623ADDC1}" srcOrd="4" destOrd="0" presId="urn:microsoft.com/office/officeart/2005/8/layout/bProcess3"/>
    <dgm:cxn modelId="{AAA5A07E-3DAA-476D-A54A-3E2A38F569F8}" type="presParOf" srcId="{91298A28-D3F1-4760-92E6-7E23620B481A}" destId="{AB375609-98DE-4AE1-9B73-65394A6A9A6C}" srcOrd="5" destOrd="0" presId="urn:microsoft.com/office/officeart/2005/8/layout/bProcess3"/>
    <dgm:cxn modelId="{17CA9EC0-30EC-461C-90F6-323DFA43B9A4}" type="presParOf" srcId="{AB375609-98DE-4AE1-9B73-65394A6A9A6C}" destId="{E038CBA2-57CA-41E7-8AE3-83CD52027B72}" srcOrd="0" destOrd="0" presId="urn:microsoft.com/office/officeart/2005/8/layout/bProcess3"/>
    <dgm:cxn modelId="{07787761-3FD9-47BC-AC30-7D7CE5FDB8BF}" type="presParOf" srcId="{91298A28-D3F1-4760-92E6-7E23620B481A}" destId="{6A54504A-3660-4A81-9443-540EC4A4B3C3}" srcOrd="6" destOrd="0" presId="urn:microsoft.com/office/officeart/2005/8/layout/bProcess3"/>
    <dgm:cxn modelId="{D411BA14-BB60-43C3-8F64-CEE94A139841}" type="presParOf" srcId="{91298A28-D3F1-4760-92E6-7E23620B481A}" destId="{9BEE467F-39EE-4633-A35C-229E09397E59}" srcOrd="7" destOrd="0" presId="urn:microsoft.com/office/officeart/2005/8/layout/bProcess3"/>
    <dgm:cxn modelId="{1645285A-4A24-4811-974E-FCA9D80AEEC0}" type="presParOf" srcId="{9BEE467F-39EE-4633-A35C-229E09397E59}" destId="{1E15DC74-864C-4F4F-9CC1-A1A5976E6BAD}" srcOrd="0" destOrd="0" presId="urn:microsoft.com/office/officeart/2005/8/layout/bProcess3"/>
    <dgm:cxn modelId="{32E5090F-E270-4401-8142-209F595B6853}" type="presParOf" srcId="{91298A28-D3F1-4760-92E6-7E23620B481A}" destId="{7455A26B-8EA0-48E1-A9B6-2D1FBBE5B34D}" srcOrd="8" destOrd="0" presId="urn:microsoft.com/office/officeart/2005/8/layout/bProcess3"/>
    <dgm:cxn modelId="{D9203F86-1A7B-4B79-B240-8032C041CBCD}" type="presParOf" srcId="{91298A28-D3F1-4760-92E6-7E23620B481A}" destId="{18C17DB6-D84F-494C-8341-874EF769F87B}" srcOrd="9" destOrd="0" presId="urn:microsoft.com/office/officeart/2005/8/layout/bProcess3"/>
    <dgm:cxn modelId="{5CEC6B04-E81F-4B16-AE80-FE6A801171E2}" type="presParOf" srcId="{18C17DB6-D84F-494C-8341-874EF769F87B}" destId="{152F21D7-6C29-4707-89B7-6E09FD858526}" srcOrd="0" destOrd="0" presId="urn:microsoft.com/office/officeart/2005/8/layout/bProcess3"/>
    <dgm:cxn modelId="{371E82DB-CD62-445D-B59B-94AF98A712EF}" type="presParOf" srcId="{91298A28-D3F1-4760-92E6-7E23620B481A}" destId="{5ECABE9E-BE7C-43B9-AF46-9332D0A86EEE}" srcOrd="10" destOrd="0" presId="urn:microsoft.com/office/officeart/2005/8/layout/bProcess3"/>
    <dgm:cxn modelId="{C181AFED-9476-4E63-89CE-78B06A5DC85A}" type="presParOf" srcId="{91298A28-D3F1-4760-92E6-7E23620B481A}" destId="{E1B1C612-538F-4AA6-8DDD-707DD61BBCB0}" srcOrd="11" destOrd="0" presId="urn:microsoft.com/office/officeart/2005/8/layout/bProcess3"/>
    <dgm:cxn modelId="{F623E504-DAD2-4F25-AF81-6B189A28A5ED}" type="presParOf" srcId="{E1B1C612-538F-4AA6-8DDD-707DD61BBCB0}" destId="{EC5ED651-0989-4982-9703-F3C2389CF2EC}" srcOrd="0" destOrd="0" presId="urn:microsoft.com/office/officeart/2005/8/layout/bProcess3"/>
    <dgm:cxn modelId="{FBFF7709-0A52-4A09-A880-DD6BC30F2D17}" type="presParOf" srcId="{91298A28-D3F1-4760-92E6-7E23620B481A}" destId="{9CBC11AC-0333-4705-8CEC-975B02092F53}" srcOrd="12" destOrd="0" presId="urn:microsoft.com/office/officeart/2005/8/layout/bProcess3"/>
    <dgm:cxn modelId="{5AB0B103-EB22-45F1-9D66-93CEA0798B77}" type="presParOf" srcId="{91298A28-D3F1-4760-92E6-7E23620B481A}" destId="{104D27E2-56D6-40B6-BC9B-6AA4F7EA6480}" srcOrd="13" destOrd="0" presId="urn:microsoft.com/office/officeart/2005/8/layout/bProcess3"/>
    <dgm:cxn modelId="{2CDD76A0-7F53-40C9-AFAA-BE734349A0C0}" type="presParOf" srcId="{104D27E2-56D6-40B6-BC9B-6AA4F7EA6480}" destId="{90D8CD3C-8DE8-42AD-8BC0-4B13CF8AA4B6}" srcOrd="0" destOrd="0" presId="urn:microsoft.com/office/officeart/2005/8/layout/bProcess3"/>
    <dgm:cxn modelId="{0E57838B-12BB-4860-B42C-1067E8A6D9DE}" type="presParOf" srcId="{91298A28-D3F1-4760-92E6-7E23620B481A}" destId="{221D8C44-2537-49BA-B144-950F2222E98F}" srcOrd="14" destOrd="0" presId="urn:microsoft.com/office/officeart/2005/8/layout/bProcess3"/>
    <dgm:cxn modelId="{A66B07D0-0FC9-4D7F-8D0A-DC2396381F0E}" type="presParOf" srcId="{91298A28-D3F1-4760-92E6-7E23620B481A}" destId="{96A8EC1B-9DA6-4D9F-A77A-A7254932AAE5}" srcOrd="15" destOrd="0" presId="urn:microsoft.com/office/officeart/2005/8/layout/bProcess3"/>
    <dgm:cxn modelId="{29DA82F1-0EF6-4950-865F-5C3C324430B6}" type="presParOf" srcId="{96A8EC1B-9DA6-4D9F-A77A-A7254932AAE5}" destId="{387CA7B2-AA4A-4CC3-858F-FAB74B047993}" srcOrd="0" destOrd="0" presId="urn:microsoft.com/office/officeart/2005/8/layout/bProcess3"/>
    <dgm:cxn modelId="{5C49C35A-DA2D-45AD-9EA3-FA27BEF5D3DF}" type="presParOf" srcId="{91298A28-D3F1-4760-92E6-7E23620B481A}" destId="{78DBF50C-7908-4797-9E79-872BC27BDC1D}" srcOrd="16" destOrd="0" presId="urn:microsoft.com/office/officeart/2005/8/layout/bProcess3"/>
    <dgm:cxn modelId="{714438D6-6AB4-46F0-953A-32DAE1EE512D}" type="presParOf" srcId="{91298A28-D3F1-4760-92E6-7E23620B481A}" destId="{BF562CEF-99A2-425E-92B1-83D2B2B7243E}" srcOrd="17" destOrd="0" presId="urn:microsoft.com/office/officeart/2005/8/layout/bProcess3"/>
    <dgm:cxn modelId="{E35BB125-9FB4-4CDD-BE90-E2C00B6DB2A2}" type="presParOf" srcId="{BF562CEF-99A2-425E-92B1-83D2B2B7243E}" destId="{5F10DB28-C498-444A-86DA-1C5A4BDFB67B}" srcOrd="0" destOrd="0" presId="urn:microsoft.com/office/officeart/2005/8/layout/bProcess3"/>
    <dgm:cxn modelId="{4AAF8568-426E-4B93-9ECF-724E31A17812}" type="presParOf" srcId="{91298A28-D3F1-4760-92E6-7E23620B481A}" destId="{2F65BA58-C70C-4DBB-8645-11A28942162C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FA5D6-7EA9-4410-B525-D3CA3BA6C5A9}">
      <dsp:nvSpPr>
        <dsp:cNvPr id="0" name=""/>
        <dsp:cNvSpPr/>
      </dsp:nvSpPr>
      <dsp:spPr>
        <a:xfrm>
          <a:off x="1624659" y="1006687"/>
          <a:ext cx="3420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061" y="45720"/>
              </a:lnTo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786374" y="1050543"/>
        <a:ext cx="18633" cy="3726"/>
      </dsp:txXfrm>
    </dsp:sp>
    <dsp:sp modelId="{F943EEE3-9E93-4DB0-BA2C-3CFAB2747983}">
      <dsp:nvSpPr>
        <dsp:cNvPr id="0" name=""/>
        <dsp:cNvSpPr/>
      </dsp:nvSpPr>
      <dsp:spPr>
        <a:xfrm>
          <a:off x="6190" y="566326"/>
          <a:ext cx="1620269" cy="972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Importing required libraries</a:t>
          </a:r>
          <a:endParaRPr lang="en-IN" sz="1500" kern="1200" dirty="0"/>
        </a:p>
      </dsp:txBody>
      <dsp:txXfrm>
        <a:off x="6190" y="566326"/>
        <a:ext cx="1620269" cy="972161"/>
      </dsp:txXfrm>
    </dsp:sp>
    <dsp:sp modelId="{1B3988C8-C712-4D32-9C02-603ADB0C6BA5}">
      <dsp:nvSpPr>
        <dsp:cNvPr id="0" name=""/>
        <dsp:cNvSpPr/>
      </dsp:nvSpPr>
      <dsp:spPr>
        <a:xfrm>
          <a:off x="3617590" y="1006687"/>
          <a:ext cx="3420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061" y="45720"/>
              </a:lnTo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779305" y="1050543"/>
        <a:ext cx="18633" cy="3726"/>
      </dsp:txXfrm>
    </dsp:sp>
    <dsp:sp modelId="{F68A38E6-E595-4638-AFAE-FA49310E0D84}">
      <dsp:nvSpPr>
        <dsp:cNvPr id="0" name=""/>
        <dsp:cNvSpPr/>
      </dsp:nvSpPr>
      <dsp:spPr>
        <a:xfrm>
          <a:off x="1999121" y="566326"/>
          <a:ext cx="1620269" cy="972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Setting up the webcam</a:t>
          </a:r>
          <a:endParaRPr lang="en-IN" sz="1500" kern="1200" dirty="0"/>
        </a:p>
      </dsp:txBody>
      <dsp:txXfrm>
        <a:off x="1999121" y="566326"/>
        <a:ext cx="1620269" cy="972161"/>
      </dsp:txXfrm>
    </dsp:sp>
    <dsp:sp modelId="{AB375609-98DE-4AE1-9B73-65394A6A9A6C}">
      <dsp:nvSpPr>
        <dsp:cNvPr id="0" name=""/>
        <dsp:cNvSpPr/>
      </dsp:nvSpPr>
      <dsp:spPr>
        <a:xfrm>
          <a:off x="5610522" y="1006687"/>
          <a:ext cx="3420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061" y="45720"/>
              </a:lnTo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72236" y="1050543"/>
        <a:ext cx="18633" cy="3726"/>
      </dsp:txXfrm>
    </dsp:sp>
    <dsp:sp modelId="{F909C81E-83F1-4892-AA06-66EF623ADDC1}">
      <dsp:nvSpPr>
        <dsp:cNvPr id="0" name=""/>
        <dsp:cNvSpPr/>
      </dsp:nvSpPr>
      <dsp:spPr>
        <a:xfrm>
          <a:off x="3992052" y="566326"/>
          <a:ext cx="1620269" cy="972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Setting up the graphics</a:t>
          </a:r>
          <a:endParaRPr lang="en-IN" sz="1500" kern="1200" dirty="0"/>
        </a:p>
      </dsp:txBody>
      <dsp:txXfrm>
        <a:off x="3992052" y="566326"/>
        <a:ext cx="1620269" cy="972161"/>
      </dsp:txXfrm>
    </dsp:sp>
    <dsp:sp modelId="{9BEE467F-39EE-4633-A35C-229E09397E59}">
      <dsp:nvSpPr>
        <dsp:cNvPr id="0" name=""/>
        <dsp:cNvSpPr/>
      </dsp:nvSpPr>
      <dsp:spPr>
        <a:xfrm>
          <a:off x="7603453" y="1006687"/>
          <a:ext cx="3420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061" y="45720"/>
              </a:lnTo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765167" y="1050543"/>
        <a:ext cx="18633" cy="3726"/>
      </dsp:txXfrm>
    </dsp:sp>
    <dsp:sp modelId="{6A54504A-3660-4A81-9443-540EC4A4B3C3}">
      <dsp:nvSpPr>
        <dsp:cNvPr id="0" name=""/>
        <dsp:cNvSpPr/>
      </dsp:nvSpPr>
      <dsp:spPr>
        <a:xfrm>
          <a:off x="5984984" y="566326"/>
          <a:ext cx="1620269" cy="972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Generation of Encodings</a:t>
          </a:r>
          <a:endParaRPr lang="en-IN" sz="1500" kern="1200" dirty="0"/>
        </a:p>
      </dsp:txBody>
      <dsp:txXfrm>
        <a:off x="5984984" y="566326"/>
        <a:ext cx="1620269" cy="972161"/>
      </dsp:txXfrm>
    </dsp:sp>
    <dsp:sp modelId="{18C17DB6-D84F-494C-8341-874EF769F87B}">
      <dsp:nvSpPr>
        <dsp:cNvPr id="0" name=""/>
        <dsp:cNvSpPr/>
      </dsp:nvSpPr>
      <dsp:spPr>
        <a:xfrm>
          <a:off x="816324" y="1536688"/>
          <a:ext cx="7971725" cy="342061"/>
        </a:xfrm>
        <a:custGeom>
          <a:avLst/>
          <a:gdLst/>
          <a:ahLst/>
          <a:cxnLst/>
          <a:rect l="0" t="0" r="0" b="0"/>
          <a:pathLst>
            <a:path>
              <a:moveTo>
                <a:pt x="7971725" y="0"/>
              </a:moveTo>
              <a:lnTo>
                <a:pt x="7971725" y="188130"/>
              </a:lnTo>
              <a:lnTo>
                <a:pt x="0" y="188130"/>
              </a:lnTo>
              <a:lnTo>
                <a:pt x="0" y="342061"/>
              </a:lnTo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602676" y="1705855"/>
        <a:ext cx="399021" cy="3726"/>
      </dsp:txXfrm>
    </dsp:sp>
    <dsp:sp modelId="{7455A26B-8EA0-48E1-A9B6-2D1FBBE5B34D}">
      <dsp:nvSpPr>
        <dsp:cNvPr id="0" name=""/>
        <dsp:cNvSpPr/>
      </dsp:nvSpPr>
      <dsp:spPr>
        <a:xfrm>
          <a:off x="7977915" y="566326"/>
          <a:ext cx="1620269" cy="972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Face Recognition</a:t>
          </a:r>
          <a:endParaRPr lang="en-IN" sz="1500" kern="1200" dirty="0"/>
        </a:p>
      </dsp:txBody>
      <dsp:txXfrm>
        <a:off x="7977915" y="566326"/>
        <a:ext cx="1620269" cy="972161"/>
      </dsp:txXfrm>
    </dsp:sp>
    <dsp:sp modelId="{E1B1C612-538F-4AA6-8DDD-707DD61BBCB0}">
      <dsp:nvSpPr>
        <dsp:cNvPr id="0" name=""/>
        <dsp:cNvSpPr/>
      </dsp:nvSpPr>
      <dsp:spPr>
        <a:xfrm>
          <a:off x="1624659" y="2351510"/>
          <a:ext cx="3420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061" y="45720"/>
              </a:lnTo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786374" y="2395367"/>
        <a:ext cx="18633" cy="3726"/>
      </dsp:txXfrm>
    </dsp:sp>
    <dsp:sp modelId="{5ECABE9E-BE7C-43B9-AF46-9332D0A86EEE}">
      <dsp:nvSpPr>
        <dsp:cNvPr id="0" name=""/>
        <dsp:cNvSpPr/>
      </dsp:nvSpPr>
      <dsp:spPr>
        <a:xfrm>
          <a:off x="6190" y="1911149"/>
          <a:ext cx="1620269" cy="972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Database Setup</a:t>
          </a:r>
          <a:endParaRPr lang="en-IN" sz="1500" kern="1200" dirty="0"/>
        </a:p>
      </dsp:txBody>
      <dsp:txXfrm>
        <a:off x="6190" y="1911149"/>
        <a:ext cx="1620269" cy="972161"/>
      </dsp:txXfrm>
    </dsp:sp>
    <dsp:sp modelId="{104D27E2-56D6-40B6-BC9B-6AA4F7EA6480}">
      <dsp:nvSpPr>
        <dsp:cNvPr id="0" name=""/>
        <dsp:cNvSpPr/>
      </dsp:nvSpPr>
      <dsp:spPr>
        <a:xfrm>
          <a:off x="3617590" y="2351510"/>
          <a:ext cx="3420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061" y="45720"/>
              </a:lnTo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779305" y="2395367"/>
        <a:ext cx="18633" cy="3726"/>
      </dsp:txXfrm>
    </dsp:sp>
    <dsp:sp modelId="{9CBC11AC-0333-4705-8CEC-975B02092F53}">
      <dsp:nvSpPr>
        <dsp:cNvPr id="0" name=""/>
        <dsp:cNvSpPr/>
      </dsp:nvSpPr>
      <dsp:spPr>
        <a:xfrm>
          <a:off x="1999121" y="1911149"/>
          <a:ext cx="1620269" cy="972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Adding data to the database</a:t>
          </a:r>
          <a:endParaRPr lang="en-IN" sz="1500" kern="1200" dirty="0"/>
        </a:p>
      </dsp:txBody>
      <dsp:txXfrm>
        <a:off x="1999121" y="1911149"/>
        <a:ext cx="1620269" cy="972161"/>
      </dsp:txXfrm>
    </dsp:sp>
    <dsp:sp modelId="{96A8EC1B-9DA6-4D9F-A77A-A7254932AAE5}">
      <dsp:nvSpPr>
        <dsp:cNvPr id="0" name=""/>
        <dsp:cNvSpPr/>
      </dsp:nvSpPr>
      <dsp:spPr>
        <a:xfrm>
          <a:off x="5610522" y="2351510"/>
          <a:ext cx="3420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061" y="45720"/>
              </a:lnTo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72236" y="2395367"/>
        <a:ext cx="18633" cy="3726"/>
      </dsp:txXfrm>
    </dsp:sp>
    <dsp:sp modelId="{221D8C44-2537-49BA-B144-950F2222E98F}">
      <dsp:nvSpPr>
        <dsp:cNvPr id="0" name=""/>
        <dsp:cNvSpPr/>
      </dsp:nvSpPr>
      <dsp:spPr>
        <a:xfrm>
          <a:off x="3992052" y="1911149"/>
          <a:ext cx="1620269" cy="972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Adding images to storage</a:t>
          </a:r>
          <a:endParaRPr lang="en-IN" sz="1500" kern="1200" dirty="0"/>
        </a:p>
      </dsp:txBody>
      <dsp:txXfrm>
        <a:off x="3992052" y="1911149"/>
        <a:ext cx="1620269" cy="972161"/>
      </dsp:txXfrm>
    </dsp:sp>
    <dsp:sp modelId="{BF562CEF-99A2-425E-92B1-83D2B2B7243E}">
      <dsp:nvSpPr>
        <dsp:cNvPr id="0" name=""/>
        <dsp:cNvSpPr/>
      </dsp:nvSpPr>
      <dsp:spPr>
        <a:xfrm>
          <a:off x="7603453" y="2351510"/>
          <a:ext cx="3420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061" y="45720"/>
              </a:lnTo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765167" y="2395367"/>
        <a:ext cx="18633" cy="3726"/>
      </dsp:txXfrm>
    </dsp:sp>
    <dsp:sp modelId="{78DBF50C-7908-4797-9E79-872BC27BDC1D}">
      <dsp:nvSpPr>
        <dsp:cNvPr id="0" name=""/>
        <dsp:cNvSpPr/>
      </dsp:nvSpPr>
      <dsp:spPr>
        <a:xfrm>
          <a:off x="5984984" y="1911149"/>
          <a:ext cx="1620269" cy="972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IN" sz="1500" kern="1200" dirty="0"/>
          </a:br>
          <a:r>
            <a:rPr lang="en-IN" sz="1500" kern="1200" dirty="0"/>
            <a:t>Real time database </a:t>
          </a:r>
          <a:r>
            <a:rPr lang="en-IN" sz="1500" kern="1200" dirty="0" err="1"/>
            <a:t>updation</a:t>
          </a:r>
          <a:endParaRPr lang="en-IN" sz="1500" kern="1200" dirty="0"/>
        </a:p>
      </dsp:txBody>
      <dsp:txXfrm>
        <a:off x="5984984" y="1911149"/>
        <a:ext cx="1620269" cy="972161"/>
      </dsp:txXfrm>
    </dsp:sp>
    <dsp:sp modelId="{2F65BA58-C70C-4DBB-8645-11A28942162C}">
      <dsp:nvSpPr>
        <dsp:cNvPr id="0" name=""/>
        <dsp:cNvSpPr/>
      </dsp:nvSpPr>
      <dsp:spPr>
        <a:xfrm>
          <a:off x="7977915" y="1911149"/>
          <a:ext cx="1620269" cy="972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IN" sz="1500" kern="1200" dirty="0"/>
          </a:br>
          <a:r>
            <a:rPr lang="en-IN" sz="1500" kern="1200" dirty="0"/>
            <a:t>Limiting number of attendances</a:t>
          </a:r>
        </a:p>
      </dsp:txBody>
      <dsp:txXfrm>
        <a:off x="7977915" y="1911149"/>
        <a:ext cx="1620269" cy="972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9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45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916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70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49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31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77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16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2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5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62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12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7980" y="128336"/>
            <a:ext cx="5133137" cy="3300663"/>
          </a:xfrm>
        </p:spPr>
        <p:txBody>
          <a:bodyPr>
            <a:normAutofit/>
          </a:bodyPr>
          <a:lstStyle/>
          <a:p>
            <a:r>
              <a:rPr lang="en-US" sz="5400" dirty="0"/>
              <a:t>Face Recognition Attendance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7980" y="3749769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-Swapnita Pandey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47A9-57D4-59B4-2631-8F9EFF32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main.py continued…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A4E486-7F28-BBA9-6EA4-67E5F18E4D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586876"/>
            <a:ext cx="8167685" cy="2308324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Inside the loop: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latin typeface="Söhne"/>
              </a:rPr>
              <a:t>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eads a frame from the video capture.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latin typeface="Söhne"/>
              </a:rPr>
              <a:t>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esizes the frame and converts it to RGB color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latin typeface="Söhne"/>
              </a:rPr>
              <a:t>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etects face locations and encodings in the current frame.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latin typeface="Söhne"/>
              </a:rPr>
              <a:t>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verlays the current frame onto the background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If a face is detected: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latin typeface="Söhne"/>
              </a:rPr>
              <a:t>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ompares the face encodings with the known encodings and calculates the face distances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latin typeface="Söhne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dentifies the index of the best matching 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2809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E845-4534-7FB5-EDD3-5379F47F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main.py continued…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B240-4FE4-6CBC-CFE3-1F502B1AE35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If a match is found: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It highlights the face on the background image.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It updates the mode and counter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If the counter is not zero: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If the counter is 1, it retrieves the student information and image.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pdates the attendance data in the database if the last attendance time is more than 30 seconds ago, otherwise selects mode already marked.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If 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attendance is not marked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, it displays the student information on the background image.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It increments the counter and handles the counter reaching a threshold.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If the counter reaches the threshold, it resets the counter, mode type, and clears the student information and image.</a:t>
            </a:r>
          </a:p>
        </p:txBody>
      </p:sp>
    </p:spTree>
    <p:extLst>
      <p:ext uri="{BB962C8B-B14F-4D97-AF65-F5344CB8AC3E}">
        <p14:creationId xmlns:p14="http://schemas.microsoft.com/office/powerpoint/2010/main" val="365516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FA20-4824-7015-421D-03C64B01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main.py continued…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16B24-9CA1-814A-B188-6247D2419C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63400"/>
            <a:ext cx="8696676" cy="33552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00000"/>
              </a:lnSpc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If no face is detected, it resets the mode type and counter.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It displays the background image with overlaid frames.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It waits for key events and handles the exit condition.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In summary, this code continuously captures video frames from the camera,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performs face recognition on the frames,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retrieves student information from Firebase Realtime Database and student images from Firebase Cloud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Storage,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updates the attendance data based on the recognized faces.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It also displays the student information on the screen during the recognition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613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B053CF9-5AAF-D73B-1DA1-8AFFC6570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010" y="1327785"/>
            <a:ext cx="5935980" cy="377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6CAC-F79C-F140-95CE-C043C289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Face Recognition Attendance System?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FBC3A-FAA6-D6FE-F01D-FE5B28FC140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  <a:effectLst/>
                <a:latin typeface="Söhne"/>
                <a:ea typeface="Times New Roman" panose="02020603050405020304" pitchFamily="18" charset="0"/>
              </a:rPr>
              <a:t>Incorporates facial recognition technology to recognize and </a:t>
            </a:r>
            <a:r>
              <a:rPr lang="en-IN" sz="1600">
                <a:solidFill>
                  <a:schemeClr val="tx1"/>
                </a:solidFill>
                <a:effectLst/>
                <a:latin typeface="Söhne"/>
                <a:ea typeface="Times New Roman" panose="02020603050405020304" pitchFamily="18" charset="0"/>
              </a:rPr>
              <a:t>verify </a:t>
            </a:r>
            <a:r>
              <a:rPr lang="en-IN" sz="1600">
                <a:solidFill>
                  <a:schemeClr val="tx1"/>
                </a:solidFill>
                <a:latin typeface="Söhne"/>
                <a:ea typeface="Times New Roman" panose="02020603050405020304" pitchFamily="18" charset="0"/>
              </a:rPr>
              <a:t>someone’s</a:t>
            </a:r>
            <a:r>
              <a:rPr lang="en-IN" sz="1600">
                <a:solidFill>
                  <a:schemeClr val="tx1"/>
                </a:solidFill>
                <a:effectLst/>
                <a:latin typeface="Söhne"/>
                <a:ea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chemeClr val="tx1"/>
                </a:solidFill>
                <a:effectLst/>
                <a:latin typeface="Söhne"/>
                <a:ea typeface="Times New Roman" panose="02020603050405020304" pitchFamily="18" charset="0"/>
              </a:rPr>
              <a:t>facial features and to record attendance automatically.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  <a:effectLst/>
                <a:latin typeface="Söhne"/>
                <a:ea typeface="Times New Roman" panose="02020603050405020304" pitchFamily="18" charset="0"/>
              </a:rPr>
              <a:t>Manages employees without the approach of direct contact.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  <a:latin typeface="Söhne"/>
                <a:ea typeface="Times New Roman" panose="02020603050405020304" pitchFamily="18" charset="0"/>
              </a:rPr>
              <a:t>R</a:t>
            </a:r>
            <a:r>
              <a:rPr lang="en-IN" sz="1600" dirty="0">
                <a:solidFill>
                  <a:schemeClr val="tx1"/>
                </a:solidFill>
                <a:effectLst/>
                <a:latin typeface="Söhne"/>
                <a:ea typeface="Times New Roman" panose="02020603050405020304" pitchFamily="18" charset="0"/>
              </a:rPr>
              <a:t>ecords the field employee’s attendance marking time and geolocation.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  <a:effectLst/>
                <a:latin typeface="Söhne"/>
                <a:ea typeface="Times New Roman" panose="02020603050405020304" pitchFamily="18" charset="0"/>
              </a:rPr>
              <a:t>This touchless method has been a successful preventive measure during the COVID-19 epidemic.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effectLst/>
                <a:latin typeface="Söhne"/>
                <a:ea typeface="Calibri" panose="020F0502020204030204" pitchFamily="34" charset="0"/>
              </a:rPr>
              <a:t>Time Saving System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Söhne"/>
                <a:ea typeface="Calibri" panose="020F0502020204030204" pitchFamily="34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Söhne"/>
                <a:ea typeface="Calibri" panose="020F0502020204030204" pitchFamily="34" charset="0"/>
              </a:rPr>
              <a:t>ncreased Efficiency and Capability</a:t>
            </a:r>
            <a:r>
              <a:rPr lang="en-US" sz="1600" dirty="0">
                <a:solidFill>
                  <a:schemeClr val="tx1"/>
                </a:solidFill>
                <a:latin typeface="Söhne"/>
                <a:ea typeface="Calibri" panose="020F0502020204030204" pitchFamily="34" charset="0"/>
              </a:rPr>
              <a:t> as manual attendance marking is prone to errors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effectLst/>
                <a:latin typeface="Söhne"/>
                <a:ea typeface="Calibri" panose="020F0502020204030204" pitchFamily="34" charset="0"/>
              </a:rPr>
              <a:t>Enhances Workplace Security</a:t>
            </a:r>
            <a:endParaRPr lang="en-IN" sz="1600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3994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031C-BD4E-752C-C133-3F54BB0A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Image Processing?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3BD81-D905-D931-5896-B915324778E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Manipulation, analysis, and interpretation of digital images using various algorithms and techniques.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Involves the application of mathematical operations, algorithms, and filters to images to enhance or extract information from them.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Söhne"/>
              </a:rPr>
              <a:t>U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sed to improve image quality, adjust brightness and contrast, and perform various other enhancements.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Söhne"/>
              </a:rPr>
              <a:t>U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sed for image restoration, which involves recovering images that are degraded or corrupted.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Image processing techniques are used for feature extraction, which involves identifying and extracting specific features or patterns from images.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Söhne"/>
              </a:rPr>
              <a:t>P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lays a crucial role in computer vision tasks such as object detection, recognition, and tracking.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Söhne"/>
              </a:rPr>
              <a:t>I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nvolves tasks like image resizing, cropping, rotation, and geometric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105724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5A71-8166-942C-F334-378C0CD3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Vision?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0F9C-FE06-D24C-C3CE-5E1E0C8E3A2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Söhne"/>
              </a:rPr>
              <a:t>I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nvolves the 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extraction, analysis, and understanding of visual information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from digital images or videos.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Söhne"/>
              </a:rPr>
              <a:t>F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ocuses on enabling computers to gain high-level understanding from digital visual inputs.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Söhne"/>
              </a:rPr>
              <a:t>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ims to 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mimic human vision by processing and interpreting visual data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using algorithms and techniques.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Söhne"/>
              </a:rPr>
              <a:t>I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nvolves tasks such as image recognition, object detection, image segmentation, and scene understanding.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Söhne"/>
              </a:rPr>
              <a:t>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nalyze images and videos to extract features, patterns, and relationships between objects.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Söhne"/>
              </a:rPr>
              <a:t>U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tilizes machine learning and deep learning techniques for tasks like image classification and object recognition.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Computer vision algorithms 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can detect and track objects in real-time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enabling applications like video surveillance and object tracking.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8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F043-E992-2773-67D8-4A1C093A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Methodology/ Steps Followed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522D5C-DFA6-E485-0F97-05B6497C6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718438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998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3579-6B76-C359-A878-9B1C3727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adddatatodatabase.py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86A151-966C-C505-7736-932B8DC224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8" y="2028418"/>
            <a:ext cx="9603275" cy="37605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0400" marR="0" lvl="0" indent="-2304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None/>
              <a:tabLst/>
            </a:pPr>
            <a:r>
              <a:rPr lang="en-US" altLang="en-US" sz="1600" dirty="0">
                <a:latin typeface="Söhne"/>
              </a:rPr>
              <a:t>Data is added 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Firebase Realtime Database.</a:t>
            </a:r>
          </a:p>
          <a:p>
            <a:pPr marL="230400" marR="0" lvl="0" indent="-2304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600" dirty="0">
                <a:latin typeface="Söhne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mporting of necessary modules from the firebase-admin package.</a:t>
            </a:r>
          </a:p>
          <a:p>
            <a:pPr marL="230400" marR="0" lvl="0" indent="-2304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600" dirty="0">
                <a:latin typeface="Söhne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nitializing the Firebase Admin SDK using a service account key file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serviceAccountKey.json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) and the database URL.</a:t>
            </a:r>
          </a:p>
          <a:p>
            <a:pPr marL="230400" marR="0" lvl="0" indent="-2304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600" dirty="0">
                <a:latin typeface="Söhne"/>
              </a:rPr>
              <a:t>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reating a reference to the "Students" node in the database.</a:t>
            </a:r>
          </a:p>
          <a:p>
            <a:pPr marL="230400" marR="0" lvl="0" indent="-2304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600" dirty="0">
                <a:latin typeface="Söhne"/>
              </a:rPr>
              <a:t>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efining a dictionary data containing student information.</a:t>
            </a:r>
          </a:p>
          <a:p>
            <a:pPr marL="230400" marR="0" lvl="0" indent="-2304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600" dirty="0">
                <a:latin typeface="Söhne"/>
              </a:rPr>
              <a:t>Iterating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over the items in the data dictionary.</a:t>
            </a:r>
          </a:p>
          <a:p>
            <a:pPr marL="230400" marR="0" lvl="0" indent="-2304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For each key-value pair in data, it sets the value under the corresponding key in the "Students" node of the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In summary, this code adds student data to the "Students" node in the Firebase Realtime Database. </a:t>
            </a:r>
          </a:p>
        </p:txBody>
      </p:sp>
    </p:spTree>
    <p:extLst>
      <p:ext uri="{BB962C8B-B14F-4D97-AF65-F5344CB8AC3E}">
        <p14:creationId xmlns:p14="http://schemas.microsoft.com/office/powerpoint/2010/main" val="403968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6C4A-B6E3-6FC6-00A4-EB49D8D3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encodegenerator.py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6ED6ED-BE37-C563-D424-1647FB5735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8" y="2217689"/>
            <a:ext cx="9603275" cy="37605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230400" marR="0" lvl="0" indent="-2304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tilizes the OpenCV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cv2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)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face_recognition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libraries to perform face recognition tasks, and connecting 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Firebase Realtime Database and Firebase Cloud Storage.</a:t>
            </a:r>
            <a:endParaRPr lang="en-US" altLang="en-US" sz="1600" dirty="0">
              <a:solidFill>
                <a:schemeClr val="tx1"/>
              </a:solidFill>
              <a:latin typeface="Söhne"/>
            </a:endParaRPr>
          </a:p>
          <a:p>
            <a:pPr marL="230400" marR="0" lvl="0" indent="-2304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mporting the required modules from various libraries.</a:t>
            </a:r>
          </a:p>
          <a:p>
            <a:pPr marL="230400" marR="0" lvl="0" indent="-2304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nitializing the Firebase Admin SDK using a service account key file 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serviceAccountKey.json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) and providing the database URL and storage bucket URL.</a:t>
            </a:r>
          </a:p>
          <a:p>
            <a:pPr marL="230400" marR="0" lvl="0" indent="-2304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Importing of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student images.</a:t>
            </a:r>
          </a:p>
          <a:p>
            <a:pPr marL="230400" marR="0" lvl="0" indent="-2304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terating over each filename in the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pathList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230400" marR="0" lvl="1" indent="-2304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eading the image and appending it to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imgList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230400" marR="0" lvl="1" indent="-2304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xtracting the student ID (filename without the extension) and appending it to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studentIds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230400" marR="0" lvl="1" indent="-2304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ploading the image to Firebase Cloud Storage.</a:t>
            </a:r>
          </a:p>
        </p:txBody>
      </p:sp>
    </p:spTree>
    <p:extLst>
      <p:ext uri="{BB962C8B-B14F-4D97-AF65-F5344CB8AC3E}">
        <p14:creationId xmlns:p14="http://schemas.microsoft.com/office/powerpoint/2010/main" val="145976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0421-69CC-AFCC-A563-7C7160D6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encodegenerator.py continued…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098296-7D05-2550-5A96-C6F1905481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8" y="2049311"/>
            <a:ext cx="9603275" cy="364253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0400" marR="0" lvl="0" indent="-2304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600" dirty="0">
                <a:latin typeface="Söhne"/>
              </a:rPr>
              <a:t>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efining function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findEncodings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that takes list of images as input and returns list of face encodings for each</a:t>
            </a:r>
          </a:p>
          <a:p>
            <a:pPr marL="230400" marR="0" lvl="0" indent="-2304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None/>
              <a:tabLst/>
            </a:pPr>
            <a:r>
              <a:rPr lang="en-US" altLang="en-US" sz="1600" dirty="0">
                <a:latin typeface="Söhne"/>
              </a:rPr>
              <a:t>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image using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face_recognition</a:t>
            </a:r>
            <a:r>
              <a:rPr lang="en-US" altLang="en-US" sz="1600" b="1" dirty="0">
                <a:latin typeface="Söhne"/>
              </a:rPr>
              <a:t> library.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230400" marR="0" lvl="0" indent="-2304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600" dirty="0">
                <a:latin typeface="Söhne"/>
              </a:rPr>
              <a:t>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reating a list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encodeListKnownWithIds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that combines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encodeListKnown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and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studentIds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</a:p>
          <a:p>
            <a:pPr marL="230400" marR="0" lvl="0" indent="-2304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600" dirty="0">
                <a:latin typeface="Söhne"/>
              </a:rPr>
              <a:t>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aving the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encodeListKnownWithIds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list to a pickle file named 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EncodeFile.p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" using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pickle.dump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</a:p>
          <a:p>
            <a:pPr marL="230400" marR="0" lvl="0" indent="-2304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230400" marR="0" lvl="0" indent="-2304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In summary, this code reads student images from a folder, </a:t>
            </a:r>
          </a:p>
          <a:p>
            <a:pPr marL="230400" marR="0" lvl="0" indent="-2304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performs face encoding on those images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face_recognition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library, </a:t>
            </a:r>
          </a:p>
          <a:p>
            <a:pPr marL="230400" marR="0" lvl="0" indent="-2304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uploads the images to Firebase Cloud Storage, and </a:t>
            </a:r>
          </a:p>
          <a:p>
            <a:pPr marL="230400" marR="0" lvl="0" indent="-2304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saves the corresponding face encodings along with student IDs to a pickle file. </a:t>
            </a:r>
          </a:p>
        </p:txBody>
      </p:sp>
    </p:spTree>
    <p:extLst>
      <p:ext uri="{BB962C8B-B14F-4D97-AF65-F5344CB8AC3E}">
        <p14:creationId xmlns:p14="http://schemas.microsoft.com/office/powerpoint/2010/main" val="115209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AF8D-0F51-F9C9-C595-5AC1849E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main.py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390741-8969-42C0-F325-53FE0B13E6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86507"/>
            <a:ext cx="9439507" cy="310905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Söhne"/>
              </a:rPr>
              <a:t>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tilizes OpenCV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cv2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face_recognition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connection to Firebase Realtime Database and Firebase Cloud Storage,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CVzone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for drawing text and rectangles on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600" dirty="0">
              <a:latin typeface="Söhne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Importing of necessary modules from various libraries</a:t>
            </a:r>
            <a:r>
              <a:rPr lang="en-US" altLang="en-US" sz="1600" dirty="0">
                <a:latin typeface="Söhne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Söhne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nitializing the Firebase Admin SDK using a service account key file 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serviceAccountKey.json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) and providing the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   database URL and storage bucket URL.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Söhne"/>
              </a:rPr>
              <a:t>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etrieving the bucket from Firebase Cloud Storage.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Söhne"/>
              </a:rPr>
              <a:t>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apturing video </a:t>
            </a:r>
            <a:r>
              <a:rPr lang="en-US" altLang="en-US" sz="1600" dirty="0">
                <a:latin typeface="Söhne"/>
              </a:rPr>
              <a:t>using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camera</a:t>
            </a:r>
            <a:r>
              <a:rPr lang="en-US" altLang="en-US" sz="1600" dirty="0">
                <a:latin typeface="Söhne"/>
              </a:rPr>
              <a:t> and 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esizing the captured frame.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Loading the background image and the mode images into a list.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Söhne"/>
              </a:rPr>
              <a:t>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oading the face encodings and student IDs from the pickle file.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Söhne"/>
              </a:rPr>
              <a:t>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tarting loop to process each frame from the video capture.</a:t>
            </a:r>
          </a:p>
        </p:txBody>
      </p:sp>
    </p:spTree>
    <p:extLst>
      <p:ext uri="{BB962C8B-B14F-4D97-AF65-F5344CB8AC3E}">
        <p14:creationId xmlns:p14="http://schemas.microsoft.com/office/powerpoint/2010/main" val="13684163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957</TotalTime>
  <Words>1129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Söhne</vt:lpstr>
      <vt:lpstr>Wingdings</vt:lpstr>
      <vt:lpstr>Gallery</vt:lpstr>
      <vt:lpstr>Face Recognition Attendance System</vt:lpstr>
      <vt:lpstr>What is Face Recognition Attendance System?</vt:lpstr>
      <vt:lpstr>What is Image Processing?</vt:lpstr>
      <vt:lpstr>What is Computer Vision?</vt:lpstr>
      <vt:lpstr>Methodology/ Steps Followed</vt:lpstr>
      <vt:lpstr>File adddatatodatabase.py</vt:lpstr>
      <vt:lpstr>File encodegenerator.py</vt:lpstr>
      <vt:lpstr>File encodegenerator.py continued…</vt:lpstr>
      <vt:lpstr>File main.py</vt:lpstr>
      <vt:lpstr>File main.py continued…</vt:lpstr>
      <vt:lpstr>File main.py continued…</vt:lpstr>
      <vt:lpstr>File main.py continued…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Swapnita Pandey</dc:creator>
  <cp:lastModifiedBy>Swapnita Pandey</cp:lastModifiedBy>
  <cp:revision>30</cp:revision>
  <dcterms:created xsi:type="dcterms:W3CDTF">2023-07-15T03:30:29Z</dcterms:created>
  <dcterms:modified xsi:type="dcterms:W3CDTF">2023-07-16T05:14:13Z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