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9A863B-EE2D-41F6-ADBC-9F9E4BB1B78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 FIGHTING ROBOT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200" y="137160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Firefighting robot is designed to be an unnamed ground vehicle, implemented for finding and fighting the fire.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system can have designed an intelligent multisensor  based security that contains a firefighting robot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designing a firefighting robot with obstacle avoidance and detecting the fire flame and extinguishing the flame.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80880" y="228600"/>
            <a:ext cx="8229240" cy="624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the advent of technology, humans are replaced with robots in life-threatening situations.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aim to design a robot capable of detecting and suppressing fires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designing and implementing an autonomous robot capable of detecting and extinguishing flames, disasters can be avoided with minimal risk to human life.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research, we illustrate an autonomous robot capable of detecting flames indoors and maneuvering towards the flame to extinguish it with the help of carbon dioxide.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152280"/>
            <a:ext cx="8229240" cy="59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an AI based Fire Fighting Robot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Fire-Fighting robot is capable of detecting flames and extinguishing them successfully.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motor controller and Python code work together to control the movement of the robot with obstacle avoidance.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smoke detector is used to detect the fire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connected to the centralized server of the system.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TECHNOLOGY STACK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different types of software and programming languages that will be used in the project will be 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1.Raspbian 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2.C programming language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2.Python programming language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basic requirements will be noted down.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body of the robot will be then made.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the programing and connection of the bot with central server will be done.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will be done.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LibreOffice/5.1.6.2$Linux_X86_64 LibreOffice_project/10m0$Build-2</Application>
  <Words>202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2018-08-01T16:24:22Z</dcterms:created>
  <dc:creator>Admin</dc:creator>
  <dc:description/>
  <dc:language>en-IN</dc:language>
  <cp:lastModifiedBy/>
  <dcterms:modified xsi:type="dcterms:W3CDTF">2018-08-02T20:12:23Z</dcterms:modified>
  <cp:revision>7</cp:revision>
  <dc:subject/>
  <dc:title>FIRE FIGHTING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