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01419d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01419d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00a86d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00a86d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00a86d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00a86d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00a86d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00a86d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00a86d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100a86d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00a86d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00a86d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00a86de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00a86d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00a86de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00a86d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1633" y="422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AI BASED FIRE EXTINGUISHING ROBOT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GROUP MEMBERS-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SWAPNIL VERNEKAR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SUMAN SHREYAS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RISHABH JHA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SANDHYARANI THATIPAMULA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675"/>
            <a:ext cx="8839199" cy="3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650"/>
            <a:ext cx="8839199" cy="35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0" y="550675"/>
            <a:ext cx="8144300" cy="32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7050"/>
            <a:ext cx="8839199" cy="28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450"/>
            <a:ext cx="8839200" cy="24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75" y="152400"/>
            <a:ext cx="82608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63" y="152400"/>
            <a:ext cx="71136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550"/>
            <a:ext cx="8839200" cy="141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77989"/>
            <a:ext cx="8839198" cy="202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