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101419da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101419da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100a86de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100a86de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100a86de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100a86de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100a86de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100a86de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100a86de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100a86de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100a86de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100a86de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100a86de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100a86de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100a86de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100a86de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43050" y="305125"/>
            <a:ext cx="8520600" cy="21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AI BASED FIRE EXTINGUISHING ROBOT</a:t>
            </a:r>
            <a:r>
              <a:rPr lang="en"/>
              <a:t>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74350" y="2834125"/>
            <a:ext cx="8658000" cy="19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GROUP GUIDE-PROF SACHIN TAKMARE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GROUP MEMBERS-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SWAPNIL VERNEKAR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SUMAN SHREYAS 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RISHABH JHA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SANDHYARANI THATIPAMULA</a:t>
            </a:r>
            <a:endParaRPr b="1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50675"/>
            <a:ext cx="8839199" cy="343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79650"/>
            <a:ext cx="8839199" cy="356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850" y="550675"/>
            <a:ext cx="8144300" cy="326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/>
        </p:nvSpPr>
        <p:spPr>
          <a:xfrm>
            <a:off x="1429725" y="462025"/>
            <a:ext cx="63813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LITERATURE REVIEW</a:t>
            </a:r>
            <a:endParaRPr sz="2400"/>
          </a:p>
        </p:txBody>
      </p:sp>
      <p:sp>
        <p:nvSpPr>
          <p:cNvPr id="76" name="Google Shape;76;p17"/>
          <p:cNvSpPr txBox="1"/>
          <p:nvPr/>
        </p:nvSpPr>
        <p:spPr>
          <a:xfrm>
            <a:off x="261525" y="1290250"/>
            <a:ext cx="8534700" cy="3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idea of AI based fire fighting robot was emerged as there is no robot that is capable of tracking and extinguishing the fire autonomously in a particular area or region.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project will be successful with the help of number of sensors that will be used in the robot for sensing the environment.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researched a number of research papers for our project and got a lot of knowledge of the same.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RESEARCH PAPERS-</a:t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1-(IJARCCE Fire Fighting Robot Research paper)-We got the basic idea of the sensors and the hardware used.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2-(Rochester Institute of Technology)-Got the idea of the basic structure of the robotic car and the behaviour of the number of sensors in the fire environment.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3-(Fire Locator,Detector and Extinguisher)-How to connect the various sensors to the hardware of the car.</a:t>
            </a:r>
            <a:r>
              <a:rPr lang="en"/>
              <a:t>    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8450"/>
            <a:ext cx="8839200" cy="242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575" y="152400"/>
            <a:ext cx="826083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163" y="152400"/>
            <a:ext cx="711367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61550"/>
            <a:ext cx="8839200" cy="1416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877989"/>
            <a:ext cx="8839198" cy="2025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