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7" r:id="rId2"/>
    <p:sldId id="258" r:id="rId3"/>
    <p:sldId id="259" r:id="rId4"/>
    <p:sldId id="256" r:id="rId5"/>
    <p:sldId id="260" r:id="rId6"/>
    <p:sldId id="262" r:id="rId7"/>
    <p:sldId id="261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92F30-3E4A-4995-BE90-F240A433D6DD}" type="datetimeFigureOut">
              <a:rPr lang="en-US" smtClean="0"/>
              <a:t>2020-08-21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7A5F3-E7CE-40E4-853B-795CB206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07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7A5F3-E7CE-40E4-853B-795CB20682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41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4" y="5254284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7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CA74F43-2597-493F-9758-3F40BC365068}" type="datetimeFigureOut">
              <a:rPr lang="en-US" smtClean="0"/>
              <a:t>2020-08-21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8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12641B6-298D-43F2-9940-A2D0025F36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4F43-2597-493F-9758-3F40BC365068}" type="datetimeFigureOut">
              <a:rPr lang="en-US" smtClean="0"/>
              <a:t>2020-08-21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641B6-298D-43F2-9940-A2D0025F36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4F43-2597-493F-9758-3F40BC365068}" type="datetimeFigureOut">
              <a:rPr lang="en-US" smtClean="0"/>
              <a:t>2020-08-21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641B6-298D-43F2-9940-A2D0025F36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CA74F43-2597-493F-9758-3F40BC365068}" type="datetimeFigureOut">
              <a:rPr lang="en-US" smtClean="0"/>
              <a:t>2020-08-21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7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641B6-298D-43F2-9940-A2D0025F36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5" y="7035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4" y="309491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CA74F43-2597-493F-9758-3F40BC365068}" type="datetimeFigureOut">
              <a:rPr lang="en-US" smtClean="0"/>
              <a:t>2020-08-21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7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12641B6-298D-43F2-9940-A2D0025F367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5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" y="7034"/>
            <a:ext cx="9136967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5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8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8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CA74F43-2597-493F-9758-3F40BC365068}" type="datetimeFigureOut">
              <a:rPr lang="en-US" smtClean="0"/>
              <a:t>2020-08-21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12641B6-298D-43F2-9940-A2D0025F36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9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7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7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29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29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CA74F43-2597-493F-9758-3F40BC365068}" type="datetimeFigureOut">
              <a:rPr lang="en-US" smtClean="0"/>
              <a:t>2020-08-21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12641B6-298D-43F2-9940-A2D0025F367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4F43-2597-493F-9758-3F40BC365068}" type="datetimeFigureOut">
              <a:rPr lang="en-US" smtClean="0"/>
              <a:t>2020-08-21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641B6-298D-43F2-9940-A2D0025F36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CA74F43-2597-493F-9758-3F40BC365068}" type="datetimeFigureOut">
              <a:rPr lang="en-US" smtClean="0"/>
              <a:t>2020-08-21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1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12641B6-298D-43F2-9940-A2D0025F36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1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CA74F43-2597-493F-9758-3F40BC365068}" type="datetimeFigureOut">
              <a:rPr lang="en-US" smtClean="0"/>
              <a:t>2020-08-21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12641B6-298D-43F2-9940-A2D0025F367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CA74F43-2597-493F-9758-3F40BC365068}" type="datetimeFigureOut">
              <a:rPr lang="en-US" smtClean="0"/>
              <a:t>2020-08-21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12641B6-298D-43F2-9940-A2D0025F367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5" y="14069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7034"/>
            <a:ext cx="9136967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5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CA74F43-2597-493F-9758-3F40BC365068}" type="datetimeFigureOut">
              <a:rPr lang="en-US" smtClean="0"/>
              <a:t>2020-08-21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1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12641B6-298D-43F2-9940-A2D0025F367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67494"/>
            <a:ext cx="8534400" cy="1399032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RASA: Building Smart </a:t>
            </a:r>
            <a:r>
              <a:rPr lang="en-US" b="1" dirty="0" smtClean="0">
                <a:solidFill>
                  <a:schemeClr val="tx1"/>
                </a:solidFill>
              </a:rPr>
              <a:t>Chat Bot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7924800" y="6454808"/>
            <a:ext cx="762000" cy="174592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92639" y="5867400"/>
            <a:ext cx="3843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Swapnil</a:t>
            </a:r>
            <a:r>
              <a:rPr lang="en-US" sz="2800" b="1" dirty="0" smtClean="0"/>
              <a:t>  </a:t>
            </a:r>
            <a:r>
              <a:rPr lang="en-US" sz="2800" b="1" dirty="0" err="1" smtClean="0"/>
              <a:t>Vishwasrao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5675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Rasa CORE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Dialogue management model to responses back to the user.</a:t>
            </a:r>
          </a:p>
          <a:p>
            <a:r>
              <a:rPr lang="en-US" dirty="0" smtClean="0"/>
              <a:t>Teach the model to create response.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5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Rasa Core and Rasa NLU work together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38324"/>
            <a:ext cx="8534400" cy="4867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817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Rasa NLG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Chat bot possessing NLG ability.</a:t>
            </a:r>
          </a:p>
          <a:p>
            <a:r>
              <a:rPr lang="en-US" dirty="0" smtClean="0"/>
              <a:t>What exact and clear response to generate for a corresponding user messages.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57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590326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chemeClr val="tx1"/>
                </a:solidFill>
              </a:rPr>
              <a:t>Final Thoughts:</a:t>
            </a: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sz="3600" b="1" dirty="0" smtClean="0">
                <a:solidFill>
                  <a:schemeClr val="tx1"/>
                </a:solidFill>
              </a:rPr>
              <a:t>Closing The Loop</a:t>
            </a: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9000" y="2057400"/>
            <a:ext cx="19050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Training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5562600"/>
            <a:ext cx="1828800" cy="8586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Relabel</a:t>
            </a:r>
            <a:r>
              <a:rPr lang="en-US" dirty="0" smtClean="0"/>
              <a:t> Collected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2443" y="2971800"/>
            <a:ext cx="1673557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From User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05600" y="2971800"/>
            <a:ext cx="17526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 Training Data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2443" y="4709046"/>
            <a:ext cx="17526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improved Model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05600" y="4724400"/>
            <a:ext cx="17526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Retrain ML Model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7" idx="2"/>
          </p:cNvCxnSpPr>
          <p:nvPr/>
        </p:nvCxnSpPr>
        <p:spPr>
          <a:xfrm>
            <a:off x="7581900" y="3810000"/>
            <a:ext cx="5715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5" idx="3"/>
          </p:cNvCxnSpPr>
          <p:nvPr/>
        </p:nvCxnSpPr>
        <p:spPr>
          <a:xfrm flipH="1">
            <a:off x="5334000" y="5562600"/>
            <a:ext cx="2247900" cy="429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1"/>
          </p:cNvCxnSpPr>
          <p:nvPr/>
        </p:nvCxnSpPr>
        <p:spPr>
          <a:xfrm flipH="1" flipV="1">
            <a:off x="1449221" y="5562600"/>
            <a:ext cx="2055979" cy="429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0"/>
            <a:endCxn id="6" idx="2"/>
          </p:cNvCxnSpPr>
          <p:nvPr/>
        </p:nvCxnSpPr>
        <p:spPr>
          <a:xfrm flipH="1" flipV="1">
            <a:off x="1449222" y="3810000"/>
            <a:ext cx="39521" cy="899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0"/>
            <a:endCxn id="4" idx="1"/>
          </p:cNvCxnSpPr>
          <p:nvPr/>
        </p:nvCxnSpPr>
        <p:spPr>
          <a:xfrm flipV="1">
            <a:off x="1449222" y="2438400"/>
            <a:ext cx="1979778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  <a:endCxn id="7" idx="0"/>
          </p:cNvCxnSpPr>
          <p:nvPr/>
        </p:nvCxnSpPr>
        <p:spPr>
          <a:xfrm>
            <a:off x="5334000" y="2438400"/>
            <a:ext cx="22479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ight Arrow 28"/>
          <p:cNvSpPr/>
          <p:nvPr/>
        </p:nvSpPr>
        <p:spPr>
          <a:xfrm>
            <a:off x="228600" y="3390900"/>
            <a:ext cx="383843" cy="1905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66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Summary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ML techniques help advance state of the art NLU and conversational AI</a:t>
            </a:r>
          </a:p>
          <a:p>
            <a:r>
              <a:rPr lang="en-US" dirty="0" smtClean="0"/>
              <a:t>Combine ML with traditional programming and Rules where appropriate</a:t>
            </a:r>
          </a:p>
          <a:p>
            <a:r>
              <a:rPr lang="en-US" dirty="0" smtClean="0"/>
              <a:t>Highly scalable as different from rule base approach.</a:t>
            </a:r>
          </a:p>
          <a:p>
            <a:r>
              <a:rPr lang="en-US" dirty="0" smtClean="0"/>
              <a:t>Full control on chat bot.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47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6890" y="2967335"/>
            <a:ext cx="529023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 You !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946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Conversational AI with Rasa Core and Rasa NLU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endParaRPr lang="en-US" dirty="0"/>
          </a:p>
          <a:p>
            <a:pPr marL="64008" indent="0">
              <a:buNone/>
            </a:pPr>
            <a:r>
              <a:rPr lang="en-US" dirty="0" smtClean="0"/>
              <a:t>Conversational  AI will dramatically change how your users interact with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39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Why Rasa?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smtClean="0"/>
              <a:t>Source</a:t>
            </a:r>
          </a:p>
          <a:p>
            <a:r>
              <a:rPr lang="en-US" dirty="0" smtClean="0"/>
              <a:t>Highly scalable</a:t>
            </a:r>
            <a:endParaRPr lang="en-US" dirty="0" smtClean="0"/>
          </a:p>
          <a:p>
            <a:r>
              <a:rPr lang="en-US" dirty="0" smtClean="0"/>
              <a:t>No network overhead</a:t>
            </a:r>
          </a:p>
          <a:p>
            <a:r>
              <a:rPr lang="en-US" dirty="0" smtClean="0"/>
              <a:t>Own your data</a:t>
            </a:r>
          </a:p>
          <a:p>
            <a:r>
              <a:rPr lang="en-US" dirty="0" smtClean="0"/>
              <a:t>Tune models for your use case</a:t>
            </a:r>
          </a:p>
          <a:p>
            <a:r>
              <a:rPr lang="en-US" dirty="0" smtClean="0"/>
              <a:t>Deploy anywhere</a:t>
            </a:r>
          </a:p>
          <a:p>
            <a:r>
              <a:rPr lang="en-US" dirty="0" smtClean="0"/>
              <a:t>Complete command on </a:t>
            </a:r>
            <a:r>
              <a:rPr lang="en-US" dirty="0" err="1" smtClean="0"/>
              <a:t>chatbot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4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872837"/>
            <a:ext cx="6033656" cy="533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688772" y="1066800"/>
            <a:ext cx="1797628" cy="1447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Input Modules</a:t>
            </a:r>
          </a:p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 RASA NLU )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688772" y="4364182"/>
            <a:ext cx="2021031" cy="1524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Output Modules </a:t>
            </a:r>
          </a:p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 RASA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NLG )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52600" y="2833255"/>
            <a:ext cx="1936172" cy="13716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Connector Modules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257800" y="2763982"/>
            <a:ext cx="2057399" cy="1447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Dialogue</a:t>
            </a:r>
          </a:p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Management</a:t>
            </a:r>
          </a:p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RASA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CORE )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413663" y="1821873"/>
            <a:ext cx="10667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480462" y="1756064"/>
            <a:ext cx="0" cy="973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553200" y="4263052"/>
            <a:ext cx="381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640530" y="5126182"/>
            <a:ext cx="9923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9" idx="1"/>
          </p:cNvCxnSpPr>
          <p:nvPr/>
        </p:nvCxnSpPr>
        <p:spPr>
          <a:xfrm flipH="1">
            <a:off x="2286002" y="5126182"/>
            <a:ext cx="14027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2286000" y="4204856"/>
            <a:ext cx="0" cy="9213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286000" y="2763982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2286000" y="1790701"/>
            <a:ext cx="0" cy="1042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7" idx="1"/>
          </p:cNvCxnSpPr>
          <p:nvPr/>
        </p:nvCxnSpPr>
        <p:spPr>
          <a:xfrm>
            <a:off x="2286001" y="1790700"/>
            <a:ext cx="14027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ight Arrow 66"/>
          <p:cNvSpPr/>
          <p:nvPr/>
        </p:nvSpPr>
        <p:spPr>
          <a:xfrm>
            <a:off x="457200" y="3124200"/>
            <a:ext cx="1295400" cy="2286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Left Arrow 67"/>
          <p:cNvSpPr/>
          <p:nvPr/>
        </p:nvSpPr>
        <p:spPr>
          <a:xfrm>
            <a:off x="457200" y="3519057"/>
            <a:ext cx="1295400" cy="214744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Magnetic Disk 72"/>
          <p:cNvSpPr/>
          <p:nvPr/>
        </p:nvSpPr>
        <p:spPr>
          <a:xfrm>
            <a:off x="7696200" y="2242705"/>
            <a:ext cx="1295400" cy="2477547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Backend, </a:t>
            </a:r>
            <a:r>
              <a:rPr lang="en-US" dirty="0" err="1" smtClean="0"/>
              <a:t>Database,API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52400" y="1981200"/>
            <a:ext cx="10668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From User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76200" y="4204856"/>
            <a:ext cx="1295400" cy="12053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 From Bot</a:t>
            </a:r>
            <a:endParaRPr lang="en-US" dirty="0"/>
          </a:p>
        </p:txBody>
      </p:sp>
      <p:sp>
        <p:nvSpPr>
          <p:cNvPr id="79" name="Left-Right Arrow 78"/>
          <p:cNvSpPr/>
          <p:nvPr/>
        </p:nvSpPr>
        <p:spPr>
          <a:xfrm>
            <a:off x="7287493" y="3519054"/>
            <a:ext cx="408708" cy="214745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itle 9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Architectural Overview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35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Main Components of Rasa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Rasa NLU (Natural Language Understanding)</a:t>
            </a:r>
          </a:p>
          <a:p>
            <a:r>
              <a:rPr lang="en-US" dirty="0" smtClean="0"/>
              <a:t>Rasa Core – Dialogue Management</a:t>
            </a:r>
          </a:p>
          <a:p>
            <a:r>
              <a:rPr lang="en-US" dirty="0" smtClean="0"/>
              <a:t>Rasa NLG (Natural Language Generation)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47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Rasa NLU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training data for chat bot.</a:t>
            </a:r>
          </a:p>
          <a:p>
            <a:r>
              <a:rPr lang="en-US" dirty="0" smtClean="0"/>
              <a:t>Writing configuration file.</a:t>
            </a:r>
          </a:p>
          <a:p>
            <a:r>
              <a:rPr lang="en-US" dirty="0" smtClean="0"/>
              <a:t>Choosing pipeline and training the model.</a:t>
            </a:r>
          </a:p>
          <a:p>
            <a:r>
              <a:rPr lang="en-US" dirty="0" smtClean="0"/>
              <a:t>Predicting the</a:t>
            </a:r>
            <a:r>
              <a:rPr lang="en-US" b="1" dirty="0" smtClean="0"/>
              <a:t> intent </a:t>
            </a:r>
            <a:r>
              <a:rPr lang="en-US" dirty="0" smtClean="0"/>
              <a:t>of text.</a:t>
            </a:r>
          </a:p>
          <a:p>
            <a:r>
              <a:rPr lang="en-US" dirty="0" smtClean="0"/>
              <a:t>Extracting </a:t>
            </a:r>
            <a:r>
              <a:rPr lang="en-US" b="1" dirty="0" smtClean="0"/>
              <a:t>Entities</a:t>
            </a:r>
            <a:r>
              <a:rPr lang="en-US" dirty="0" smtClean="0"/>
              <a:t> from text.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3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RASA NLU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74659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3820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161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Pre-defined pipelines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Spacy_Sklearn</a:t>
            </a:r>
            <a:r>
              <a:rPr lang="en-US" b="1" dirty="0" smtClean="0"/>
              <a:t>-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Use pre-trained word vectors from    either Glove algorithm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This pipeline is very useful with small sets of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52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6350">
                  <a:solidFill>
                    <a:srgbClr val="FF388C">
                      <a:shade val="43000"/>
                    </a:srgbClr>
                  </a:solidFill>
                </a:ln>
                <a:solidFill>
                  <a:prstClr val="white"/>
                </a:solidFill>
              </a:rPr>
              <a:t>Pre-defined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Tensorflow</a:t>
            </a:r>
            <a:r>
              <a:rPr lang="en-US" b="1" dirty="0" smtClean="0"/>
              <a:t> Embedding-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Doesn’t make use of any pre-trained word vectors like </a:t>
            </a:r>
            <a:r>
              <a:rPr lang="en-US" dirty="0" err="1" smtClean="0"/>
              <a:t>spacy_sklearn,but</a:t>
            </a:r>
            <a:r>
              <a:rPr lang="en-US" dirty="0" smtClean="0"/>
              <a:t> it adjust itself as per our own provided dataset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good thing about pipeline is that our word vectors will be as per our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369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Verve">
    <a:dk1>
      <a:sysClr val="windowText" lastClr="000000"/>
    </a:dk1>
    <a:lt1>
      <a:sysClr val="window" lastClr="FFFFFF"/>
    </a:lt1>
    <a:dk2>
      <a:srgbClr val="666666"/>
    </a:dk2>
    <a:lt2>
      <a:srgbClr val="D2D2D2"/>
    </a:lt2>
    <a:accent1>
      <a:srgbClr val="FF388C"/>
    </a:accent1>
    <a:accent2>
      <a:srgbClr val="E40059"/>
    </a:accent2>
    <a:accent3>
      <a:srgbClr val="9C007F"/>
    </a:accent3>
    <a:accent4>
      <a:srgbClr val="68007F"/>
    </a:accent4>
    <a:accent5>
      <a:srgbClr val="005BD3"/>
    </a:accent5>
    <a:accent6>
      <a:srgbClr val="00349E"/>
    </a:accent6>
    <a:hlink>
      <a:srgbClr val="17BBFD"/>
    </a:hlink>
    <a:folHlink>
      <a:srgbClr val="FF79C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313</Words>
  <Application>Microsoft Office PowerPoint</Application>
  <PresentationFormat>On-screen Show (4:3)</PresentationFormat>
  <Paragraphs>67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Verve</vt:lpstr>
      <vt:lpstr>RASA: Building Smart Chat Bot</vt:lpstr>
      <vt:lpstr>Conversational AI with Rasa Core and Rasa NLU</vt:lpstr>
      <vt:lpstr>Why Rasa?</vt:lpstr>
      <vt:lpstr>Architectural Overview</vt:lpstr>
      <vt:lpstr>Main Components of Rasa</vt:lpstr>
      <vt:lpstr>Rasa NLU</vt:lpstr>
      <vt:lpstr>RASA NLU</vt:lpstr>
      <vt:lpstr>Pre-defined pipelines</vt:lpstr>
      <vt:lpstr>Pre-defined pipelines</vt:lpstr>
      <vt:lpstr>Rasa CORE</vt:lpstr>
      <vt:lpstr>Rasa Core and Rasa NLU work together</vt:lpstr>
      <vt:lpstr>Rasa NLG</vt:lpstr>
      <vt:lpstr>Final Thoughts: Closing The Loop 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39</cp:revision>
  <dcterms:created xsi:type="dcterms:W3CDTF">2020-08-20T15:41:44Z</dcterms:created>
  <dcterms:modified xsi:type="dcterms:W3CDTF">2020-08-21T06:31:10Z</dcterms:modified>
</cp:coreProperties>
</file>