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0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518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1701800" y="6629400"/>
            <a:ext cx="9753600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report on Movies dataset</a:t>
            </a:r>
            <a:endParaRPr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</a:t>
            </a:r>
            <a:r>
              <a:rPr lang="en-US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Swapnil Mali</a:t>
            </a:r>
            <a:endParaRPr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4" name="20369176_1498521526857353_8243771624961519606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609600"/>
            <a:ext cx="11658600" cy="5546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movies released each year?</a:t>
            </a:r>
            <a:endParaRPr sz="40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8228072"/>
            <a:ext cx="118618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It has happened 7 times that only 50 movies are releases in a year, while only once 100, 150 and 300 movies are </a:t>
            </a:r>
            <a:r>
              <a:rPr lang="en-US" b="1" dirty="0" smtClean="0"/>
              <a:t>released in a year.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2438400"/>
            <a:ext cx="8042275" cy="48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ratings and earned revenues align?</a:t>
            </a:r>
            <a:endParaRPr sz="40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8043406"/>
            <a:ext cx="11861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many films which has good Rating but they have earned revenues around &lt; 200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Movies who have rating =8 have earned more revenues than movies having rating 9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Palati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438400"/>
            <a:ext cx="8534400" cy="48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6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Runtime comparison for the released movies?</a:t>
            </a:r>
            <a:endParaRPr sz="40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8228072"/>
            <a:ext cx="118618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Most of the movies had a runtime of &gt; 90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&lt; 130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Some movies were of only 60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while few with &gt; 180 </a:t>
            </a:r>
            <a:r>
              <a:rPr lang="en-US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mins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Palati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640577"/>
            <a:ext cx="5156200" cy="4522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2640577"/>
            <a:ext cx="5194300" cy="45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8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movies released each year with same Genre?</a:t>
            </a:r>
            <a:endParaRPr sz="40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7858740"/>
            <a:ext cx="118618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the data of last 10 years, it can be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concluded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more action movies are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released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year followed by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Drama and Comedy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Mystery, Horror genre are having least number of movies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released during the same period.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Palati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14600"/>
            <a:ext cx="11633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2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sz="400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More movies are getting </a:t>
            </a:r>
            <a:r>
              <a:rPr lang="en-US" dirty="0" smtClean="0"/>
              <a:t>released </a:t>
            </a:r>
            <a:r>
              <a:rPr lang="en-US" dirty="0" smtClean="0"/>
              <a:t>each year compared to previous year.</a:t>
            </a:r>
          </a:p>
          <a:p>
            <a:r>
              <a:rPr lang="en-US" dirty="0" smtClean="0"/>
              <a:t>&gt; 70% movies have received good ratings which means most of the time movies </a:t>
            </a:r>
            <a:r>
              <a:rPr lang="en-US" dirty="0" smtClean="0"/>
              <a:t>have perform </a:t>
            </a:r>
            <a:r>
              <a:rPr lang="en-US" dirty="0" smtClean="0"/>
              <a:t>better.</a:t>
            </a:r>
          </a:p>
          <a:p>
            <a:r>
              <a:rPr lang="en-US" dirty="0" smtClean="0"/>
              <a:t>Action movies have received highest rating where as </a:t>
            </a:r>
            <a:r>
              <a:rPr lang="en-US" dirty="0" smtClean="0"/>
              <a:t>horror/mystery </a:t>
            </a:r>
            <a:r>
              <a:rPr lang="en-US" dirty="0" smtClean="0"/>
              <a:t>movies are worst performer.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5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sz="35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43751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 is done for the movies released in between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2006-2016.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data includes which genre has performed well, who have earned more profits, relationship between ratings and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metascore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further analyze which director has given movies with good rating always, which actors have been a part of movies which have done well at box office.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information</a:t>
            </a:r>
            <a:endParaRPr sz="3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286000"/>
            <a:ext cx="11125200" cy="411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7400" y="7175917"/>
            <a:ext cx="1135380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alatino"/>
              </a:rPr>
              <a:t>Dataset</a:t>
            </a:r>
            <a:r>
              <a:rPr kumimoji="0" lang="en-US" sz="2800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alatino"/>
              </a:rPr>
              <a:t> is having 128 missing values for Revenues field and 64 missing values for </a:t>
            </a:r>
            <a:r>
              <a:rPr kumimoji="0" lang="en-US" sz="2800" i="0" u="none" strike="noStrike" cap="none" spc="0" normalizeH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alatino"/>
              </a:rPr>
              <a:t>Metascore</a:t>
            </a:r>
            <a:endParaRPr kumimoji="0" lang="en-US" sz="280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5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</a:t>
            </a:r>
            <a:endParaRPr sz="35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28575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analyze what are the important factors which are responsible for any movie to perform better on box office.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5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Activities performed on data</a:t>
            </a:r>
            <a:endParaRPr sz="35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32321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cleaning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Dataset is having 128 missing values for Revenues field and 64 missing values for </a:t>
            </a:r>
            <a:r>
              <a:rPr lang="en-US" sz="2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Metascore</a:t>
            </a:r>
            <a:endParaRPr lang="en-US" sz="2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missing values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 mean/median for the missing values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Analyze the patterns between the data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Movie with highest Income, votes and Rating</a:t>
            </a:r>
            <a:endParaRPr lang="en-US" sz="35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000" y="2634734"/>
            <a:ext cx="11988800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alatino"/>
              </a:rPr>
              <a:t>Movie with Highest gross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alatino"/>
              </a:rPr>
              <a:t> income: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Palatino"/>
            </a:endParaRPr>
          </a:p>
          <a:p>
            <a:pPr algn="l"/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 Wars: Episode VII - The Force Awakens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having highest earning movie released between years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2006-2016</a:t>
            </a:r>
            <a:endParaRPr lang="en-US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Palatino"/>
              </a:rPr>
              <a:t>H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ighest Rating:</a:t>
            </a:r>
          </a:p>
          <a:p>
            <a:pPr algn="l"/>
            <a:r>
              <a:rPr lang="en-US" i="1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Dark Knight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having highest rating for movies released between years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2006-2016</a:t>
            </a:r>
          </a:p>
          <a:p>
            <a:pPr algn="l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Dark Knight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the movie which received highest number of votes from public.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Palatino"/>
            </a:endParaRPr>
          </a:p>
          <a:p>
            <a:pPr algn="l"/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based on Ratings</a:t>
            </a:r>
            <a:endParaRPr sz="40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438400"/>
            <a:ext cx="8458200" cy="5445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2200" y="8304272"/>
            <a:ext cx="108966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As can be seen from graph, most of the movies has got rating &gt; 5.5. This means people have liked most of the movies.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 between public rating and </a:t>
            </a:r>
            <a:r>
              <a:rPr lang="en-US" sz="4000" i="1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Metascore</a:t>
            </a:r>
            <a:endParaRPr sz="40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2209800"/>
            <a:ext cx="9372600" cy="59191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400" y="8272006"/>
            <a:ext cx="11709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As can be seen in plot, Rating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 received for movie goes positively with the </a:t>
            </a:r>
            <a:r>
              <a:rPr kumimoji="0" lang="en-US" sz="2400" b="1" i="0" u="none" strike="noStrike" cap="none" spc="0" normalizeH="0" dirty="0" err="1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Metascore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sym typeface="Palatino"/>
              </a:rPr>
              <a:t> thi</a:t>
            </a:r>
            <a:r>
              <a:rPr lang="en-US" b="1" dirty="0" smtClean="0"/>
              <a:t>s means most of the times ratings received by critics and received by users are same.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i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movies released each year?</a:t>
            </a:r>
            <a:endParaRPr sz="40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286000"/>
            <a:ext cx="8039100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000" y="8228072"/>
            <a:ext cx="118618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More number of movies are getting releases every year compared to previous year. Alone 2016 holds 30% of the movies releases in last 10 years.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526</Words>
  <Application>Microsoft Office PowerPoint</Application>
  <PresentationFormat>Custom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SvtyTwo ITC TT-Book</vt:lpstr>
      <vt:lpstr>Helvetica</vt:lpstr>
      <vt:lpstr>Helvetica Neue</vt:lpstr>
      <vt:lpstr>Palatino</vt:lpstr>
      <vt:lpstr>Verdana</vt:lpstr>
      <vt:lpstr>Zapf Dingbats</vt:lpstr>
      <vt:lpstr>New_Template4</vt:lpstr>
      <vt:lpstr>PowerPoint Presentation</vt:lpstr>
      <vt:lpstr>Introduction</vt:lpstr>
      <vt:lpstr>Data information</vt:lpstr>
      <vt:lpstr>Problem statement</vt:lpstr>
      <vt:lpstr>Activities performed on data</vt:lpstr>
      <vt:lpstr>Movie with highest Income, votes and Rating</vt:lpstr>
      <vt:lpstr>Performance based on Ratings</vt:lpstr>
      <vt:lpstr>Relation between public rating and Metascore</vt:lpstr>
      <vt:lpstr>How many movies released each year?</vt:lpstr>
      <vt:lpstr>How many movies released each year?</vt:lpstr>
      <vt:lpstr>Are ratings and earned revenues align?</vt:lpstr>
      <vt:lpstr>Runtime comparison for the released movies?</vt:lpstr>
      <vt:lpstr>How many movies released each year with same Genre?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Swapnil Mali</cp:lastModifiedBy>
  <cp:revision>52</cp:revision>
  <dcterms:modified xsi:type="dcterms:W3CDTF">2019-03-22T16:44:01Z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swapnil.mali@ad.infosys.com</vt:lpwstr>
  </property>
  <property fmtid="{D5CDD505-2E9C-101B-9397-08002B2CF9AE}" pid="5" name="MSIP_Label_be4b3411-284d-4d31-bd4f-bc13ef7f1fd6_SetDate">
    <vt:lpwstr>2019-03-19T06:51:50.4265165Z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swapnil.mali@ad.infosys.com</vt:lpwstr>
  </property>
  <property fmtid="{D5CDD505-2E9C-101B-9397-08002B2CF9AE}" pid="12" name="MSIP_Label_a0819fa7-4367-4500-ba88-dd630d977609_SetDate">
    <vt:lpwstr>2019-03-19T06:51:50.4265165Z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