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2" r:id="rId7"/>
    <p:sldId id="263" r:id="rId8"/>
    <p:sldId id="264" r:id="rId9"/>
    <p:sldId id="270" r:id="rId10"/>
    <p:sldId id="265" r:id="rId11"/>
    <p:sldId id="266"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10/21/2022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10/21/2022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libri" panose="020F0502020204030204" pitchFamily="34" charset="0"/>
              </a:rPr>
              <a:t>What is </a:t>
            </a:r>
            <a:r>
              <a:rPr lang="en-US" dirty="0" err="1" smtClean="0">
                <a:latin typeface="Calibri" panose="020F0502020204030204" pitchFamily="34" charset="0"/>
              </a:rPr>
              <a:t>metaverse</a:t>
            </a:r>
            <a:r>
              <a:rPr lang="en-US" dirty="0" smtClean="0">
                <a:latin typeface="Calibri" panose="020F0502020204030204" pitchFamily="34" charset="0"/>
              </a:rPr>
              <a:t>?</a:t>
            </a:r>
            <a:endParaRPr lang="en-US" dirty="0">
              <a:latin typeface="Calibri" panose="020F0502020204030204" pitchFamily="34" charset="0"/>
            </a:endParaRPr>
          </a:p>
        </p:txBody>
      </p:sp>
    </p:spTree>
    <p:extLst>
      <p:ext uri="{BB962C8B-B14F-4D97-AF65-F5344CB8AC3E}">
        <p14:creationId xmlns:p14="http://schemas.microsoft.com/office/powerpoint/2010/main" val="3746584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persistence</a:t>
            </a:r>
          </a:p>
        </p:txBody>
      </p:sp>
      <p:sp>
        <p:nvSpPr>
          <p:cNvPr id="3" name="Content Placeholder 2"/>
          <p:cNvSpPr>
            <a:spLocks noGrp="1"/>
          </p:cNvSpPr>
          <p:nvPr>
            <p:ph idx="1"/>
          </p:nvPr>
        </p:nvSpPr>
        <p:spPr/>
        <p:txBody>
          <a:bodyPr/>
          <a:lstStyle/>
          <a:p>
            <a:pPr algn="ctr"/>
            <a:r>
              <a:rPr lang="en-US" dirty="0"/>
              <a:t>The idea of persistence in a virtual world. Almost no current games demonstrate full persistence. Instead, they run for a finite period before resetting part or all of their virtual worlds.</a:t>
            </a:r>
          </a:p>
          <a:p>
            <a:pPr algn="ctr"/>
            <a:endParaRPr lang="en-US" dirty="0"/>
          </a:p>
        </p:txBody>
      </p:sp>
    </p:spTree>
    <p:extLst>
      <p:ext uri="{BB962C8B-B14F-4D97-AF65-F5344CB8AC3E}">
        <p14:creationId xmlns:p14="http://schemas.microsoft.com/office/powerpoint/2010/main" val="4155999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Interoperable Network</a:t>
            </a:r>
          </a:p>
        </p:txBody>
      </p:sp>
      <p:sp>
        <p:nvSpPr>
          <p:cNvPr id="3" name="Content Placeholder 2"/>
          <p:cNvSpPr>
            <a:spLocks noGrp="1"/>
          </p:cNvSpPr>
          <p:nvPr>
            <p:ph idx="1"/>
          </p:nvPr>
        </p:nvSpPr>
        <p:spPr/>
        <p:txBody>
          <a:bodyPr/>
          <a:lstStyle/>
          <a:p>
            <a:r>
              <a:rPr lang="en-US" dirty="0"/>
              <a:t>Central to most visions of the </a:t>
            </a:r>
            <a:r>
              <a:rPr lang="en-US" dirty="0" err="1"/>
              <a:t>Metaverse</a:t>
            </a:r>
            <a:r>
              <a:rPr lang="en-US" dirty="0"/>
              <a:t> is the user’s ability to take her virtual “content,” such as an avatar or a backpack, from one virtual world to another, where it might also be changed, sold, or remixed with other </a:t>
            </a:r>
            <a:r>
              <a:rPr lang="en-US" dirty="0" smtClean="0"/>
              <a:t>goods</a:t>
            </a:r>
          </a:p>
          <a:p>
            <a:r>
              <a:rPr lang="en-US" dirty="0"/>
              <a:t>To realize this vision, virtual worlds must first be “interoperable,” a term that refers to the ability for computer systems or software to exchange and make use of information sent from one another.</a:t>
            </a:r>
          </a:p>
        </p:txBody>
      </p:sp>
    </p:spTree>
    <p:extLst>
      <p:ext uri="{BB962C8B-B14F-4D97-AF65-F5344CB8AC3E}">
        <p14:creationId xmlns:p14="http://schemas.microsoft.com/office/powerpoint/2010/main" val="3256949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4027" y="2175915"/>
            <a:ext cx="9179747" cy="3541714"/>
          </a:xfrm>
        </p:spPr>
        <p:txBody>
          <a:bodyPr/>
          <a:lstStyle/>
          <a:p>
            <a:pPr algn="ctr"/>
            <a:r>
              <a:rPr lang="en-US" dirty="0"/>
              <a:t>The </a:t>
            </a:r>
            <a:r>
              <a:rPr lang="en-US" dirty="0" err="1"/>
              <a:t>Metaverse</a:t>
            </a:r>
            <a:r>
              <a:rPr lang="en-US" dirty="0"/>
              <a:t> will require the development of new standards and creation of new infrastructure, potentially require overhauls to the long-standing Internet Protocol Suite, involve the adoption of novel devices and hardware, and might even alter the balance of power between technology giants, independent developers, and end users</a:t>
            </a:r>
          </a:p>
        </p:txBody>
      </p:sp>
      <p:sp>
        <p:nvSpPr>
          <p:cNvPr id="4" name="Title 1"/>
          <p:cNvSpPr>
            <a:spLocks noGrp="1"/>
          </p:cNvSpPr>
          <p:nvPr>
            <p:ph type="title"/>
          </p:nvPr>
        </p:nvSpPr>
        <p:spPr>
          <a:xfrm>
            <a:off x="1004777" y="324228"/>
            <a:ext cx="9905998" cy="1478570"/>
          </a:xfrm>
        </p:spPr>
        <p:txBody>
          <a:bodyPr/>
          <a:lstStyle/>
          <a:p>
            <a:pPr algn="ctr"/>
            <a:r>
              <a:rPr lang="en-US" u="sng" dirty="0" smtClean="0"/>
              <a:t>The next internet</a:t>
            </a:r>
            <a:endParaRPr lang="en-US" u="sng" dirty="0"/>
          </a:p>
        </p:txBody>
      </p:sp>
    </p:spTree>
    <p:extLst>
      <p:ext uri="{BB962C8B-B14F-4D97-AF65-F5344CB8AC3E}">
        <p14:creationId xmlns:p14="http://schemas.microsoft.com/office/powerpoint/2010/main" val="4025862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u="sng" dirty="0" smtClean="0"/>
              <a:t>Why video games are driving the next internet</a:t>
            </a:r>
            <a:endParaRPr lang="en-US" sz="2800" u="sng" dirty="0"/>
          </a:p>
        </p:txBody>
      </p:sp>
      <p:sp>
        <p:nvSpPr>
          <p:cNvPr id="3" name="Content Placeholder 2"/>
          <p:cNvSpPr>
            <a:spLocks noGrp="1"/>
          </p:cNvSpPr>
          <p:nvPr>
            <p:ph idx="1"/>
          </p:nvPr>
        </p:nvSpPr>
        <p:spPr>
          <a:xfrm>
            <a:off x="1809338" y="2097088"/>
            <a:ext cx="8570147" cy="3541714"/>
          </a:xfrm>
        </p:spPr>
        <p:txBody>
          <a:bodyPr/>
          <a:lstStyle/>
          <a:p>
            <a:r>
              <a:rPr lang="en-US" dirty="0"/>
              <a:t>If the </a:t>
            </a:r>
            <a:r>
              <a:rPr lang="en-US" dirty="0" err="1"/>
              <a:t>Metaverse</a:t>
            </a:r>
            <a:r>
              <a:rPr lang="en-US" dirty="0"/>
              <a:t> is indeed a successor to the internet, it might seem odd that its pioneers come from the video gaming </a:t>
            </a:r>
            <a:r>
              <a:rPr lang="en-US" dirty="0" smtClean="0"/>
              <a:t>industry.</a:t>
            </a:r>
          </a:p>
          <a:p>
            <a:endParaRPr lang="en-US" dirty="0"/>
          </a:p>
          <a:p>
            <a:r>
              <a:rPr lang="en-US" dirty="0"/>
              <a:t>the software solutions that are best at </a:t>
            </a:r>
            <a:r>
              <a:rPr lang="en-US" dirty="0" err="1"/>
              <a:t>realtime</a:t>
            </a:r>
            <a:r>
              <a:rPr lang="en-US" dirty="0"/>
              <a:t> 3D rendering come from gaming, too.</a:t>
            </a:r>
            <a:endParaRPr lang="en-US" dirty="0" smtClean="0"/>
          </a:p>
        </p:txBody>
      </p:sp>
    </p:spTree>
    <p:extLst>
      <p:ext uri="{BB962C8B-B14F-4D97-AF65-F5344CB8AC3E}">
        <p14:creationId xmlns:p14="http://schemas.microsoft.com/office/powerpoint/2010/main" val="3249290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massively scaled and interoperable network of </a:t>
            </a:r>
            <a:r>
              <a:rPr lang="en-US" dirty="0" err="1"/>
              <a:t>realtime</a:t>
            </a:r>
            <a:r>
              <a:rPr lang="en-US" dirty="0"/>
              <a:t> rendered 3D virtual worlds that can be experienced synchronously and persistently by an effectively unlimited number of users with an individual sense of presence, and with continuity of data, such as identity, history, entitlements, objects, communications, and payments.</a:t>
            </a:r>
          </a:p>
        </p:txBody>
      </p:sp>
      <p:sp>
        <p:nvSpPr>
          <p:cNvPr id="4" name="Title 1"/>
          <p:cNvSpPr>
            <a:spLocks noGrp="1"/>
          </p:cNvSpPr>
          <p:nvPr>
            <p:ph type="title"/>
          </p:nvPr>
        </p:nvSpPr>
        <p:spPr>
          <a:xfrm>
            <a:off x="1141413" y="618518"/>
            <a:ext cx="9905998" cy="1478570"/>
          </a:xfrm>
        </p:spPr>
        <p:txBody>
          <a:bodyPr/>
          <a:lstStyle/>
          <a:p>
            <a:pPr algn="ctr"/>
            <a:r>
              <a:rPr lang="en-US" u="sng" dirty="0" err="1" smtClean="0"/>
              <a:t>MEtaverse</a:t>
            </a:r>
            <a:endParaRPr lang="en-US" u="sng" dirty="0"/>
          </a:p>
        </p:txBody>
      </p:sp>
    </p:spTree>
    <p:extLst>
      <p:ext uri="{BB962C8B-B14F-4D97-AF65-F5344CB8AC3E}">
        <p14:creationId xmlns:p14="http://schemas.microsoft.com/office/powerpoint/2010/main" val="1971957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A brief history of the future</a:t>
            </a:r>
            <a:endParaRPr lang="en-US" u="sng" dirty="0"/>
          </a:p>
        </p:txBody>
      </p:sp>
      <p:sp>
        <p:nvSpPr>
          <p:cNvPr id="3" name="Content Placeholder 2"/>
          <p:cNvSpPr>
            <a:spLocks noGrp="1"/>
          </p:cNvSpPr>
          <p:nvPr>
            <p:ph idx="1"/>
          </p:nvPr>
        </p:nvSpPr>
        <p:spPr/>
        <p:txBody>
          <a:bodyPr/>
          <a:lstStyle/>
          <a:p>
            <a:r>
              <a:rPr lang="en-US" dirty="0"/>
              <a:t>THE TERM “METAVERSE” WAS COINED BY AUTHOR Neal Stephenson in his 1992 novel Snow Crash. For all its influence, Stephenson’s book provided no specific definition of the </a:t>
            </a:r>
            <a:r>
              <a:rPr lang="en-US" dirty="0" err="1"/>
              <a:t>Metaverse</a:t>
            </a:r>
            <a:r>
              <a:rPr lang="en-US" dirty="0"/>
              <a:t>, but what he described was a persistent virtual world that reached, interacted with, and affected nearly every part of human existence.</a:t>
            </a:r>
          </a:p>
        </p:txBody>
      </p:sp>
    </p:spTree>
    <p:extLst>
      <p:ext uri="{BB962C8B-B14F-4D97-AF65-F5344CB8AC3E}">
        <p14:creationId xmlns:p14="http://schemas.microsoft.com/office/powerpoint/2010/main" val="4154007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0902" y="599363"/>
            <a:ext cx="10052106" cy="5843478"/>
          </a:xfrm>
        </p:spPr>
        <p:txBody>
          <a:bodyPr>
            <a:normAutofit/>
          </a:bodyPr>
          <a:lstStyle/>
          <a:p>
            <a:r>
              <a:rPr lang="en-US" dirty="0"/>
              <a:t>At any given time, there were roughly 15 million human-controlled avatars on “The Street,” which Stephenson called “the Broadway, the Champs Elysees of the </a:t>
            </a:r>
            <a:r>
              <a:rPr lang="en-US" dirty="0" err="1"/>
              <a:t>Metaverse</a:t>
            </a:r>
            <a:r>
              <a:rPr lang="en-US" dirty="0" smtClean="0"/>
              <a:t>,”</a:t>
            </a:r>
          </a:p>
          <a:p>
            <a:pPr marL="0" indent="0">
              <a:buNone/>
            </a:pPr>
            <a:endParaRPr lang="en-US" dirty="0" smtClean="0"/>
          </a:p>
          <a:p>
            <a:r>
              <a:rPr lang="en-US" dirty="0"/>
              <a:t>As a point of contrast, there were fewer than 15 million total users of the internet in the real world the year Stephenson’s novel was published</a:t>
            </a:r>
            <a:r>
              <a:rPr lang="en-US" dirty="0" smtClean="0"/>
              <a:t>.</a:t>
            </a:r>
          </a:p>
          <a:p>
            <a:pPr marL="0" indent="0">
              <a:buNone/>
            </a:pPr>
            <a:r>
              <a:rPr lang="en-US" dirty="0" smtClean="0"/>
              <a:t> </a:t>
            </a:r>
          </a:p>
          <a:p>
            <a:r>
              <a:rPr lang="en-US" dirty="0"/>
              <a:t>Stephenson’s novels have been cited as the inspiration for various cryptocurrency projects and </a:t>
            </a:r>
            <a:r>
              <a:rPr lang="en-US" dirty="0" smtClean="0"/>
              <a:t>non cryptographic </a:t>
            </a:r>
            <a:r>
              <a:rPr lang="en-US" dirty="0"/>
              <a:t>efforts to build decentralized computer networks, as well as the production of CGI-based movies</a:t>
            </a:r>
          </a:p>
        </p:txBody>
      </p:sp>
    </p:spTree>
    <p:extLst>
      <p:ext uri="{BB962C8B-B14F-4D97-AF65-F5344CB8AC3E}">
        <p14:creationId xmlns:p14="http://schemas.microsoft.com/office/powerpoint/2010/main" val="711930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8861" y="788549"/>
            <a:ext cx="10609153" cy="5896030"/>
          </a:xfrm>
        </p:spPr>
        <p:txBody>
          <a:bodyPr>
            <a:normAutofit/>
          </a:bodyPr>
          <a:lstStyle/>
          <a:p>
            <a:r>
              <a:rPr lang="en-US" dirty="0"/>
              <a:t>In 1935, Stanley G. </a:t>
            </a:r>
            <a:r>
              <a:rPr lang="en-US" dirty="0" err="1"/>
              <a:t>Weinbaum</a:t>
            </a:r>
            <a:r>
              <a:rPr lang="en-US" dirty="0"/>
              <a:t> wrote a short story titled “Pygmalion’s Spectacles,” about the invention of magical VR-like </a:t>
            </a:r>
            <a:r>
              <a:rPr lang="en-US" dirty="0" smtClean="0"/>
              <a:t>goggles.</a:t>
            </a:r>
          </a:p>
          <a:p>
            <a:pPr marL="0" indent="0">
              <a:buNone/>
            </a:pPr>
            <a:endParaRPr lang="en-US" dirty="0" smtClean="0"/>
          </a:p>
          <a:p>
            <a:r>
              <a:rPr lang="en-US" dirty="0"/>
              <a:t>In 1984, William Gibson popularized the term “cyberspace” in his novel </a:t>
            </a:r>
            <a:r>
              <a:rPr lang="en-US" dirty="0" err="1"/>
              <a:t>Neuromancer</a:t>
            </a:r>
            <a:r>
              <a:rPr lang="en-US" dirty="0"/>
              <a:t>, defining it as “A consensual hallucination experienced daily by billions of legitimate operators, in every nation</a:t>
            </a:r>
            <a:r>
              <a:rPr lang="en-US" dirty="0" smtClean="0"/>
              <a:t>.</a:t>
            </a:r>
          </a:p>
          <a:p>
            <a:endParaRPr lang="en-US" dirty="0"/>
          </a:p>
          <a:p>
            <a:r>
              <a:rPr lang="en-US" dirty="0"/>
              <a:t>Gibson called the visual abstraction of cyberspace “The Matrix,” a term repurposed by Lana and Lilly Wachowski 15 years later for their film of the same name. In the Wachowskis’ movie, the Matrix refers to a persistent simulation of the planet earth as it was in 1999</a:t>
            </a:r>
          </a:p>
          <a:p>
            <a:endParaRPr lang="en-US" dirty="0"/>
          </a:p>
        </p:txBody>
      </p:sp>
    </p:spTree>
    <p:extLst>
      <p:ext uri="{BB962C8B-B14F-4D97-AF65-F5344CB8AC3E}">
        <p14:creationId xmlns:p14="http://schemas.microsoft.com/office/powerpoint/2010/main" val="592860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Virtual worlds</a:t>
            </a:r>
            <a:endParaRPr lang="en-US" u="sng" dirty="0"/>
          </a:p>
        </p:txBody>
      </p:sp>
      <p:sp>
        <p:nvSpPr>
          <p:cNvPr id="3" name="Content Placeholder 2"/>
          <p:cNvSpPr>
            <a:spLocks noGrp="1"/>
          </p:cNvSpPr>
          <p:nvPr>
            <p:ph idx="1"/>
          </p:nvPr>
        </p:nvSpPr>
        <p:spPr>
          <a:xfrm>
            <a:off x="2413164" y="2249487"/>
            <a:ext cx="7729319" cy="3541714"/>
          </a:xfrm>
        </p:spPr>
        <p:txBody>
          <a:bodyPr/>
          <a:lstStyle/>
          <a:p>
            <a:pPr algn="ctr"/>
            <a:r>
              <a:rPr lang="en-US" dirty="0"/>
              <a:t>For decades, the primary reason to build a virtual world was for a video game, such as The Legend of Zelda or Call of Duty, or as part of a feature film, such as those of Disney’s Pixar or for Warner Bros.’ The Matrix.</a:t>
            </a:r>
          </a:p>
          <a:p>
            <a:pPr algn="ctr"/>
            <a:endParaRPr lang="en-US" dirty="0"/>
          </a:p>
        </p:txBody>
      </p:sp>
    </p:spTree>
    <p:extLst>
      <p:ext uri="{BB962C8B-B14F-4D97-AF65-F5344CB8AC3E}">
        <p14:creationId xmlns:p14="http://schemas.microsoft.com/office/powerpoint/2010/main" val="1797193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3d</a:t>
            </a:r>
            <a:endParaRPr lang="en-US" u="sng" dirty="0"/>
          </a:p>
        </p:txBody>
      </p:sp>
      <p:sp>
        <p:nvSpPr>
          <p:cNvPr id="4" name="Text Placeholder 2"/>
          <p:cNvSpPr>
            <a:spLocks noGrp="1"/>
          </p:cNvSpPr>
          <p:nvPr>
            <p:ph idx="1"/>
          </p:nvPr>
        </p:nvSpPr>
        <p:spPr/>
        <p:txBody>
          <a:bodyPr anchor="ctr">
            <a:normAutofit/>
          </a:bodyPr>
          <a:lstStyle/>
          <a:p>
            <a:pPr marL="146050" indent="0" algn="ctr">
              <a:buNone/>
            </a:pPr>
            <a:r>
              <a:rPr lang="en-US" sz="2400" dirty="0"/>
              <a:t>3D is necessary not just because it signals something new. </a:t>
            </a:r>
            <a:r>
              <a:rPr lang="en-US" sz="2400" dirty="0" err="1"/>
              <a:t>Metaverse</a:t>
            </a:r>
            <a:r>
              <a:rPr lang="en-US" sz="2400" dirty="0"/>
              <a:t> theorists argue that 3D environments are required in order to make possible the transition of human culture and labor from the physical world to the digital one.</a:t>
            </a:r>
          </a:p>
        </p:txBody>
      </p:sp>
    </p:spTree>
    <p:extLst>
      <p:ext uri="{BB962C8B-B14F-4D97-AF65-F5344CB8AC3E}">
        <p14:creationId xmlns:p14="http://schemas.microsoft.com/office/powerpoint/2010/main" val="3386455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REAL TIME RENDERED</a:t>
            </a:r>
            <a:endParaRPr lang="en-US" u="sng" dirty="0"/>
          </a:p>
        </p:txBody>
      </p:sp>
      <p:sp>
        <p:nvSpPr>
          <p:cNvPr id="3" name="Content Placeholder 2"/>
          <p:cNvSpPr>
            <a:spLocks noGrp="1"/>
          </p:cNvSpPr>
          <p:nvPr>
            <p:ph idx="1"/>
          </p:nvPr>
        </p:nvSpPr>
        <p:spPr/>
        <p:txBody>
          <a:bodyPr/>
          <a:lstStyle/>
          <a:p>
            <a:pPr algn="ctr"/>
            <a:r>
              <a:rPr lang="en-US" dirty="0"/>
              <a:t>Rendering is the process of generating a 2D or 3D object or environment using a computer program. The goal of this program is to “solve” an equation made up of many different inputs, data, and rules that determine what should be rendered to visualize in real world.</a:t>
            </a:r>
          </a:p>
          <a:p>
            <a:endParaRPr lang="en-US" dirty="0"/>
          </a:p>
        </p:txBody>
      </p:sp>
    </p:spTree>
    <p:extLst>
      <p:ext uri="{BB962C8B-B14F-4D97-AF65-F5344CB8AC3E}">
        <p14:creationId xmlns:p14="http://schemas.microsoft.com/office/powerpoint/2010/main" val="549508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u="sng" dirty="0"/>
              <a:t>SYNCHRONOUS</a:t>
            </a:r>
          </a:p>
        </p:txBody>
      </p:sp>
      <p:sp>
        <p:nvSpPr>
          <p:cNvPr id="3" name="Content Placeholder 2"/>
          <p:cNvSpPr>
            <a:spLocks noGrp="1"/>
          </p:cNvSpPr>
          <p:nvPr>
            <p:ph idx="1"/>
          </p:nvPr>
        </p:nvSpPr>
        <p:spPr/>
        <p:txBody>
          <a:bodyPr/>
          <a:lstStyle/>
          <a:p>
            <a:r>
              <a:rPr lang="en-US" dirty="0"/>
              <a:t>We don’t want virtual worlds in the </a:t>
            </a:r>
            <a:r>
              <a:rPr lang="en-US" dirty="0" err="1"/>
              <a:t>Metaverse</a:t>
            </a:r>
            <a:r>
              <a:rPr lang="en-US" dirty="0"/>
              <a:t> to merely persist or respond to us in real time. We also want them to be shared experiences.</a:t>
            </a:r>
          </a:p>
          <a:p>
            <a:endParaRPr lang="en-US" dirty="0"/>
          </a:p>
        </p:txBody>
      </p:sp>
    </p:spTree>
    <p:extLst>
      <p:ext uri="{BB962C8B-B14F-4D97-AF65-F5344CB8AC3E}">
        <p14:creationId xmlns:p14="http://schemas.microsoft.com/office/powerpoint/2010/main" val="16155862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141</TotalTime>
  <Words>728</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Tw Cen MT</vt:lpstr>
      <vt:lpstr>Circuit</vt:lpstr>
      <vt:lpstr>What is metaverse?</vt:lpstr>
      <vt:lpstr>MEtaverse</vt:lpstr>
      <vt:lpstr>A brief history of the future</vt:lpstr>
      <vt:lpstr>PowerPoint Presentation</vt:lpstr>
      <vt:lpstr>PowerPoint Presentation</vt:lpstr>
      <vt:lpstr>Virtual worlds</vt:lpstr>
      <vt:lpstr>3d</vt:lpstr>
      <vt:lpstr>REAL TIME RENDERED</vt:lpstr>
      <vt:lpstr>SYNCHRONOUS</vt:lpstr>
      <vt:lpstr>persistence</vt:lpstr>
      <vt:lpstr>Interoperable Network</vt:lpstr>
      <vt:lpstr>The next internet</vt:lpstr>
      <vt:lpstr>Why video games are driving the next internet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metaverse?</dc:title>
  <dc:creator>Fujitsu</dc:creator>
  <cp:lastModifiedBy>Fujitsu</cp:lastModifiedBy>
  <cp:revision>7</cp:revision>
  <dcterms:created xsi:type="dcterms:W3CDTF">2022-10-21T16:41:03Z</dcterms:created>
  <dcterms:modified xsi:type="dcterms:W3CDTF">2022-10-21T19:02:13Z</dcterms:modified>
</cp:coreProperties>
</file>