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13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7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97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28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5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0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3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01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1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5115" y="802299"/>
            <a:ext cx="6193972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Personalized Attire Recommendation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5115" y="3886200"/>
            <a:ext cx="5976257" cy="1045029"/>
          </a:xfrm>
        </p:spPr>
        <p:txBody>
          <a:bodyPr>
            <a:normAutofit/>
          </a:bodyPr>
          <a:lstStyle/>
          <a:p>
            <a:r>
              <a:rPr lang="en-US" dirty="0"/>
              <a:t>Personalized Fashion Suggestions Based on Skin Tone and Gender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0EEC0-6778-A5DA-E712-3C11B46E7EE8}"/>
              </a:ext>
            </a:extLst>
          </p:cNvPr>
          <p:cNvSpPr txBox="1"/>
          <p:nvPr/>
        </p:nvSpPr>
        <p:spPr>
          <a:xfrm>
            <a:off x="2275115" y="5105399"/>
            <a:ext cx="4746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Swar Bhatia</a:t>
            </a:r>
          </a:p>
          <a:p>
            <a:pPr algn="just"/>
            <a:endParaRPr lang="en-US" sz="2400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 Recommend clothing products based on user’s skin tone and gender.</a:t>
            </a:r>
          </a:p>
          <a:p>
            <a:r>
              <a:rPr dirty="0"/>
              <a:t>Why it matters: Enhances personalization and visual appeal in fashio</a:t>
            </a:r>
            <a:r>
              <a:rPr lang="en-US" dirty="0"/>
              <a:t>n.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Tool: Selenium Web Scraper (scraper.py)</a:t>
            </a:r>
          </a:p>
          <a:p>
            <a:r>
              <a:rPr dirty="0"/>
              <a:t>Source: Myntra</a:t>
            </a:r>
          </a:p>
          <a:p>
            <a:r>
              <a:rPr dirty="0"/>
              <a:t>Information Collected: Product details, images, URLs</a:t>
            </a:r>
          </a:p>
          <a:p>
            <a:r>
              <a:rPr dirty="0"/>
              <a:t>Total Products Scraped:</a:t>
            </a:r>
            <a:r>
              <a:rPr lang="en-US" dirty="0"/>
              <a:t> 1000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Skin Tone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Module: skin_color_detector.py</a:t>
            </a:r>
          </a:p>
          <a:p>
            <a:r>
              <a:rPr dirty="0"/>
              <a:t>Steps:</a:t>
            </a:r>
            <a:r>
              <a:rPr lang="en-US" dirty="0"/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Extract model image URL from dataset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Use OpenCV to detect skin pixels using HSV masking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Apply K-Means clustering to find </a:t>
            </a:r>
            <a:r>
              <a:rPr lang="en-US" b="1" dirty="0"/>
              <a:t>dominant skin color</a:t>
            </a:r>
            <a:endParaRPr lang="en-US" dirty="0"/>
          </a:p>
          <a:p>
            <a:r>
              <a:rPr lang="en-US" dirty="0"/>
              <a:t>Output: Dominant skin color in RGB format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Gender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57400"/>
            <a:ext cx="7145338" cy="3526971"/>
          </a:xfrm>
        </p:spPr>
        <p:txBody>
          <a:bodyPr>
            <a:normAutofit/>
          </a:bodyPr>
          <a:lstStyle/>
          <a:p>
            <a:r>
              <a:rPr dirty="0"/>
              <a:t>Module: gender.py</a:t>
            </a:r>
          </a:p>
          <a:p>
            <a:r>
              <a:rPr lang="en-US" dirty="0"/>
              <a:t>Approach</a:t>
            </a:r>
            <a:r>
              <a:rPr dirty="0"/>
              <a:t>: </a:t>
            </a:r>
            <a:endParaRPr lang="en-US" dirty="0"/>
          </a:p>
          <a:p>
            <a:pPr lvl="1"/>
            <a:r>
              <a:rPr lang="en-US" dirty="0"/>
              <a:t>uses pre-trained deep learning models (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deploy_gender.prototxt</a:t>
            </a:r>
            <a:r>
              <a:rPr lang="en-US" dirty="0"/>
              <a:t>, </a:t>
            </a:r>
            <a:r>
              <a:rPr lang="en-US" dirty="0" err="1"/>
              <a:t>gender_net.caffemodel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Classifies faces in images as </a:t>
            </a:r>
            <a:r>
              <a:rPr lang="en-US" b="1" dirty="0"/>
              <a:t>Male</a:t>
            </a:r>
            <a:r>
              <a:rPr lang="en-US" dirty="0"/>
              <a:t> or </a:t>
            </a:r>
            <a:r>
              <a:rPr lang="en-US" b="1" dirty="0"/>
              <a:t>Female</a:t>
            </a:r>
            <a:endParaRPr lang="en-US" dirty="0"/>
          </a:p>
          <a:p>
            <a:pPr marL="0" indent="0">
              <a:buNone/>
            </a:pPr>
            <a:r>
              <a:rPr dirty="0"/>
              <a:t>• Libraries: OpenCV (</a:t>
            </a:r>
            <a:r>
              <a:rPr dirty="0" err="1"/>
              <a:t>dnn</a:t>
            </a:r>
            <a:r>
              <a:rPr dirty="0"/>
              <a:t>)</a:t>
            </a:r>
          </a:p>
          <a:p>
            <a:r>
              <a:rPr dirty="0"/>
              <a:t>Output: Gender label for each product image</a:t>
            </a:r>
            <a:r>
              <a:rPr lang="en-US" dirty="0"/>
              <a:t> added to dataset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Finalization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Structure: CSV with product</a:t>
            </a:r>
            <a:r>
              <a:rPr lang="en-US" dirty="0"/>
              <a:t> id</a:t>
            </a:r>
            <a:r>
              <a:rPr dirty="0"/>
              <a:t>,</a:t>
            </a:r>
            <a:r>
              <a:rPr lang="en-US" dirty="0"/>
              <a:t> product name, price,</a:t>
            </a:r>
            <a:r>
              <a:rPr dirty="0"/>
              <a:t> </a:t>
            </a:r>
            <a:r>
              <a:rPr lang="en-US" dirty="0"/>
              <a:t>model </a:t>
            </a:r>
            <a:r>
              <a:rPr dirty="0"/>
              <a:t>image URL, skin color, gender</a:t>
            </a:r>
            <a:r>
              <a:rPr lang="en-US" dirty="0"/>
              <a:t>.</a:t>
            </a:r>
            <a:endParaRPr dirty="0"/>
          </a:p>
          <a:p>
            <a:r>
              <a:rPr dirty="0"/>
              <a:t>Image Filtering: Only front-facing model images retained</a:t>
            </a:r>
            <a:r>
              <a:rPr lang="en-US" dirty="0"/>
              <a:t>.</a:t>
            </a:r>
            <a:endParaRPr dirty="0"/>
          </a:p>
          <a:p>
            <a:r>
              <a:rPr dirty="0"/>
              <a:t>Storage: Images + Final CSV dataset</a:t>
            </a:r>
            <a:r>
              <a:rPr lang="en-US" dirty="0"/>
              <a:t> in local directory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User Input: Skin color or selfie, gender</a:t>
            </a:r>
          </a:p>
          <a:p>
            <a:r>
              <a:rPr dirty="0"/>
              <a:t>Algorithm: </a:t>
            </a:r>
            <a:endParaRPr lang="en-US" dirty="0"/>
          </a:p>
          <a:p>
            <a:pPr lvl="1"/>
            <a:r>
              <a:rPr dirty="0"/>
              <a:t>Match skin tone + gender with dataset</a:t>
            </a:r>
            <a:endParaRPr lang="en-US" dirty="0"/>
          </a:p>
          <a:p>
            <a:pPr lvl="1"/>
            <a:r>
              <a:rPr lang="en-US" dirty="0"/>
              <a:t>Filter products worn by models with similar skin tones and same gender</a:t>
            </a:r>
            <a:endParaRPr dirty="0"/>
          </a:p>
          <a:p>
            <a:r>
              <a:rPr dirty="0"/>
              <a:t>Output: Top N visually compatible product recommendations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Language: Python</a:t>
            </a:r>
          </a:p>
          <a:p>
            <a:r>
              <a:rPr dirty="0"/>
              <a:t>Libraries: OpenCV, Selenium, NumPy, Pandas, scikit-learn, requests</a:t>
            </a:r>
          </a:p>
          <a:p>
            <a:r>
              <a:rPr dirty="0"/>
              <a:t>Tools: </a:t>
            </a:r>
            <a:r>
              <a:rPr dirty="0" err="1"/>
              <a:t>ChromeDriver</a:t>
            </a:r>
            <a:r>
              <a:rPr dirty="0"/>
              <a:t>, </a:t>
            </a:r>
            <a:r>
              <a:rPr dirty="0" err="1"/>
              <a:t>K</a:t>
            </a:r>
            <a:r>
              <a:rPr lang="en-US" dirty="0" err="1"/>
              <a:t>M</a:t>
            </a:r>
            <a:r>
              <a:rPr dirty="0" err="1"/>
              <a:t>eans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9696"/>
            <a:ext cx="8697685" cy="6235018"/>
          </a:xfrm>
        </p:spPr>
        <p:txBody>
          <a:bodyPr>
            <a:normAutofit/>
          </a:bodyPr>
          <a:lstStyle/>
          <a:p>
            <a:pPr algn="ctr"/>
            <a:r>
              <a:rPr sz="8000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283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Personalized Attire Recommendation Engine</vt:lpstr>
      <vt:lpstr>Project Overview</vt:lpstr>
      <vt:lpstr>Data Collection</vt:lpstr>
      <vt:lpstr>Skin Tone Detection</vt:lpstr>
      <vt:lpstr>Gender Detection</vt:lpstr>
      <vt:lpstr>Dataset Finalization</vt:lpstr>
      <vt:lpstr>Recommendation Logic</vt:lpstr>
      <vt:lpstr>Tech Stack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Swar Bhatia [CSE (ARTIFICIAL INTELLIGENCE &amp; MACHINE LEARNING) - 2022]</cp:lastModifiedBy>
  <cp:revision>8</cp:revision>
  <dcterms:created xsi:type="dcterms:W3CDTF">2013-01-27T09:14:16Z</dcterms:created>
  <dcterms:modified xsi:type="dcterms:W3CDTF">2025-05-24T13:52:20Z</dcterms:modified>
  <cp:category/>
</cp:coreProperties>
</file>