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048" autoAdjust="0"/>
    <p:restoredTop sz="88683" autoAdjust="0"/>
  </p:normalViewPr>
  <p:slideViewPr>
    <p:cSldViewPr snapToGrid="0" snapToObjects="1">
      <p:cViewPr>
        <p:scale>
          <a:sx n="116" d="100"/>
          <a:sy n="116" d="100"/>
        </p:scale>
        <p:origin x="-12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C40-1A1E-D74F-931E-A59DD89C7DF4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D8D8-12E6-0A40-B617-860990A82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C40-1A1E-D74F-931E-A59DD89C7DF4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D8D8-12E6-0A40-B617-860990A82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C40-1A1E-D74F-931E-A59DD89C7DF4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D8D8-12E6-0A40-B617-860990A82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C40-1A1E-D74F-931E-A59DD89C7DF4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D8D8-12E6-0A40-B617-860990A82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C40-1A1E-D74F-931E-A59DD89C7DF4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D8D8-12E6-0A40-B617-860990A82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C40-1A1E-D74F-931E-A59DD89C7DF4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D8D8-12E6-0A40-B617-860990A82D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C40-1A1E-D74F-931E-A59DD89C7DF4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D8D8-12E6-0A40-B617-860990A82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C40-1A1E-D74F-931E-A59DD89C7DF4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D8D8-12E6-0A40-B617-860990A82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C40-1A1E-D74F-931E-A59DD89C7DF4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D8D8-12E6-0A40-B617-860990A82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C40-1A1E-D74F-931E-A59DD89C7DF4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C7D8D8-12E6-0A40-B617-860990A82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C40-1A1E-D74F-931E-A59DD89C7DF4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D8D8-12E6-0A40-B617-860990A82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7B79C40-1A1E-D74F-931E-A59DD89C7DF4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7C7D8D8-12E6-0A40-B617-860990A82D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Location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Carlton Mezetin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0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 smtClean="0"/>
              <a:t>In order to find the best locations the top zip-code in Sales became the goal.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To do this first we looked at the top counties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Due to the large margin of Sales from the top county. I determined that the top producing zip-codes would be located in that county.</a:t>
            </a:r>
          </a:p>
        </p:txBody>
      </p:sp>
    </p:spTree>
    <p:extLst>
      <p:ext uri="{BB962C8B-B14F-4D97-AF65-F5344CB8AC3E}">
        <p14:creationId xmlns:p14="http://schemas.microsoft.com/office/powerpoint/2010/main" val="414428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By County</a:t>
            </a:r>
            <a:endParaRPr lang="en-US" dirty="0"/>
          </a:p>
        </p:txBody>
      </p:sp>
      <p:pic>
        <p:nvPicPr>
          <p:cNvPr id="4" name="Content Placeholder 3" descr="top count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35" r="-1"/>
          <a:stretch/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50603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by </a:t>
            </a:r>
            <a:r>
              <a:rPr lang="en-US" dirty="0" err="1" smtClean="0"/>
              <a:t>Zipcode</a:t>
            </a:r>
            <a:endParaRPr lang="en-US" dirty="0"/>
          </a:p>
        </p:txBody>
      </p:sp>
      <p:pic>
        <p:nvPicPr>
          <p:cNvPr id="4" name="Content Placeholder 3" descr="top zipcod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82809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top Producing County is Polk</a:t>
            </a:r>
          </a:p>
          <a:p>
            <a:r>
              <a:rPr lang="en-US" dirty="0" smtClean="0"/>
              <a:t>The location  for you store should be located in one three zip-codes </a:t>
            </a:r>
            <a:endParaRPr lang="en-US" dirty="0"/>
          </a:p>
          <a:p>
            <a:pPr lvl="1"/>
            <a:r>
              <a:rPr lang="en-US" dirty="0" smtClean="0"/>
              <a:t>50317</a:t>
            </a:r>
          </a:p>
          <a:p>
            <a:pPr lvl="1"/>
            <a:r>
              <a:rPr lang="en-US" dirty="0" smtClean="0"/>
              <a:t>50314</a:t>
            </a:r>
          </a:p>
          <a:p>
            <a:pPr lvl="1"/>
            <a:r>
              <a:rPr lang="en-US" dirty="0" smtClean="0"/>
              <a:t>50265</a:t>
            </a:r>
          </a:p>
          <a:p>
            <a:r>
              <a:rPr lang="en-US" dirty="0" smtClean="0"/>
              <a:t>Useful tips</a:t>
            </a:r>
          </a:p>
          <a:p>
            <a:pPr lvl="1"/>
            <a:r>
              <a:rPr lang="en-US" dirty="0" smtClean="0"/>
              <a:t>Bottles Sold and Volume of Gallons</a:t>
            </a:r>
          </a:p>
        </p:txBody>
      </p:sp>
    </p:spTree>
    <p:extLst>
      <p:ext uri="{BB962C8B-B14F-4D97-AF65-F5344CB8AC3E}">
        <p14:creationId xmlns:p14="http://schemas.microsoft.com/office/powerpoint/2010/main" val="2037170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36</TotalTime>
  <Words>99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Location Recommendation</vt:lpstr>
      <vt:lpstr>Goal</vt:lpstr>
      <vt:lpstr>Sales By County</vt:lpstr>
      <vt:lpstr>Sales by Zipcode</vt:lpstr>
      <vt:lpstr>Recommendation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Recommendation</dc:title>
  <dc:creator>Carlton Mezetin</dc:creator>
  <cp:lastModifiedBy>Carlton Mezetin</cp:lastModifiedBy>
  <cp:revision>4</cp:revision>
  <dcterms:created xsi:type="dcterms:W3CDTF">2016-12-16T12:54:37Z</dcterms:created>
  <dcterms:modified xsi:type="dcterms:W3CDTF">2016-12-16T13:31:26Z</dcterms:modified>
</cp:coreProperties>
</file>