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Predicting Liquor Store Profitability by County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Location Location Location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Rent prices can be street specific, thus, preliminary research focused more broadly on overall overall liquor market conditions by county.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Accounted for the costs incurred for merchandise but did not account for overhead such as rent.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Further analysis will revolve around on site scouting of locations and concrete rent prices. Estimating rent may be dangerous due to the street and feature specific nature of rent prices.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Considerations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You will have to delve deeper into these decisions: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The demographic you want to serve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Possibility for theft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Factors Were Considered?</a:t>
            </a:r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I looked at a host of factors for liquor sales: 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❖"/>
            </a:pPr>
            <a:r>
              <a:rPr lang="en" sz="2000"/>
              <a:t>Wholesale liquor prices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❖"/>
            </a:pPr>
            <a:r>
              <a:rPr lang="en" sz="2000"/>
              <a:t>Retail liquor price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❖"/>
            </a:pPr>
            <a:r>
              <a:rPr lang="en" sz="2000"/>
              <a:t>Volume of liquor sold per county</a:t>
            </a:r>
          </a:p>
          <a:p>
            <a:pPr indent="-355600" lvl="0" marL="914400">
              <a:spcBef>
                <a:spcPts val="0"/>
              </a:spcBef>
              <a:buSzPct val="100000"/>
              <a:buChar char="❖"/>
            </a:pPr>
            <a:r>
              <a:rPr lang="en" sz="2000"/>
              <a:t>Employment Data</a:t>
            </a:r>
          </a:p>
          <a:p>
            <a:pPr indent="-355600" lvl="0" marL="914400">
              <a:spcBef>
                <a:spcPts val="0"/>
              </a:spcBef>
              <a:buSzPct val="100000"/>
              <a:buChar char="❖"/>
            </a:pPr>
            <a:r>
              <a:rPr lang="en" sz="2000"/>
              <a:t>Housing Data</a:t>
            </a:r>
          </a:p>
          <a:p>
            <a:pPr indent="-355600" lvl="0" marL="914400">
              <a:spcBef>
                <a:spcPts val="0"/>
              </a:spcBef>
              <a:buSzPct val="100000"/>
              <a:buChar char="❖"/>
            </a:pPr>
            <a:r>
              <a:rPr lang="en" sz="2000"/>
              <a:t>Population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Narrowing Down Important Factors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6734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After exploring many different variables that could affect the success of a liquor store, I narrowed down the three most important factors.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Saturation Level 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Consumption Per Person</a:t>
            </a:r>
          </a:p>
          <a:p>
            <a:pPr indent="-228600" lvl="0" marL="457200">
              <a:spcBef>
                <a:spcPts val="0"/>
              </a:spcBef>
              <a:buChar char="❖"/>
            </a:pPr>
            <a:r>
              <a:rPr lang="en"/>
              <a:t>House Values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Additionally, I adjusted for population estimates in 2020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56150"/>
            <a:ext cx="8368200" cy="70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Saturation Level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aturation Level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8575"/>
            <a:ext cx="4547924" cy="433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t Level no Outliers.png"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925" y="808575"/>
            <a:ext cx="4596076" cy="433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7900" y="458025"/>
            <a:ext cx="40143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Liquor Consumed Per Person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7900" y="1489825"/>
            <a:ext cx="40143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People don’t consume liquor at the same rates across counties.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Religion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College Present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Age and Race</a:t>
            </a:r>
          </a:p>
        </p:txBody>
      </p:sp>
      <p:pic>
        <p:nvPicPr>
          <p:cNvPr descr="Consumption per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299" y="0"/>
            <a:ext cx="47417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7900" y="458025"/>
            <a:ext cx="38571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Total House Values by County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87900" y="1489825"/>
            <a:ext cx="378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Measure of population weighted by wealth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sidential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800" y="0"/>
            <a:ext cx="49661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This Mean?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096325"/>
            <a:ext cx="8520600" cy="3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are now equipped to narrow your search significantly into target counties.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What Does This Not Mean?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know what</a:t>
            </a:r>
            <a:r>
              <a:rPr lang="en"/>
              <a:t> street to open your shop.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owa Map 2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458025"/>
            <a:ext cx="37113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Estimated 2020 Profit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87900" y="1489825"/>
            <a:ext cx="36327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Dickinson: $161,297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Polk: $137,861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Johnson: $119,782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Scott: $111,252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Davis: $107,118</a:t>
            </a:r>
          </a:p>
        </p:txBody>
      </p:sp>
      <p:pic>
        <p:nvPicPr>
          <p:cNvPr descr="Bubble Plot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199" y="-2699"/>
            <a:ext cx="5044798" cy="513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