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1162825"/>
            <a:ext cx="6331500" cy="18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Analyzing Data Science Salaries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65500" y="1066875"/>
            <a:ext cx="4045200" cy="231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 Chosen Words Based on SME</a:t>
            </a:r>
          </a:p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939500" y="449275"/>
            <a:ext cx="3837000" cy="396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‘Junior',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'Senior',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'Manager',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'Masters',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'PHD',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'Entry',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'Scientist',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'Machine',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'Research'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There’s a difference in the results based on which models and features are used.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Important to understand what it is you are most concerned in measuring.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Being that we are most concerned with false positives, using the hand selected words will be our best option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Statement of Goal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Understand what keywords most directly impact data science salaries.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Build a model that predicts whether a job will fall above or below the median salary.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Limit the number of clients that are incorrectly told to expect a high salary.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65500" y="475700"/>
            <a:ext cx="4045200" cy="276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Using Estimated Salaries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Not concerned with perfectly accurate salaries because of the large spread of salary and the goal to predict above or below the median.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More concerned with having a large dataset to build a larger corpus for Natural Language Processing.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Features and Models Were Used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410100" y="1625299"/>
            <a:ext cx="6321600" cy="29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Features</a:t>
            </a:r>
            <a:r>
              <a:rPr lang="en"/>
              <a:t>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Count vectorizer (CVEC), term frequency inverse document frequency (TFIDF), job location (Bos, Chi, DC, Hou, NY, SF), the title of the position, and the company hiring.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Models</a:t>
            </a:r>
            <a:r>
              <a:rPr lang="en"/>
              <a:t>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Logistic Regression, Random Forest, Gradient Boosting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these models?</a:t>
            </a:r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939500" y="370000"/>
            <a:ext cx="3837000" cy="4056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Logistic Regression - a classification model that estimates a probability that an observation falls into a given class.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Random Forest Classifier - an ensemble classification model that utilizes random  selection of data and random selection of variables.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Gradient Boosting - converts a sequence of weak models into a more complex model .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features are most important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City: Houston had the lowest median salary at $95,500, with Chicago second lowest at $100,800. DC and Boston were in the middle with salaries of $104,400 and $105,300 respectively while the top two income locations were San Francisco at $111,800 and New York at $113,200.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Job Title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Company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65500" y="475700"/>
            <a:ext cx="4045200" cy="350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Which Keywords Are Most Predictive According to </a:t>
            </a:r>
            <a:r>
              <a:rPr lang="en" u="sng"/>
              <a:t>CVEC</a:t>
            </a:r>
            <a:r>
              <a:rPr lang="en"/>
              <a:t>?</a:t>
            </a:r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594625"/>
            <a:ext cx="3837000" cy="38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‘Data’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’Scientist’,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‘Lead’,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‘Machine’,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‘Senior’,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/>
              <a:t>‘Interpret’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‘Analytics’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‘Research’,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‘Big’,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/>
              <a:t>‘Models’</a:t>
            </a:r>
            <a:r>
              <a:rPr lang="en"/>
              <a:t>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‘Risk’.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65500" y="475700"/>
            <a:ext cx="4045200" cy="350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Which Keywords Are Most Predictive According to </a:t>
            </a:r>
            <a:r>
              <a:rPr lang="en" u="sng"/>
              <a:t>TFIDF</a:t>
            </a:r>
            <a:r>
              <a:rPr lang="en"/>
              <a:t>?</a:t>
            </a: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939500" y="541775"/>
            <a:ext cx="3837000" cy="387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’Scientist’,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‘Data’,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‘Machine’,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/>
              <a:t>‘Databases’</a:t>
            </a:r>
            <a:r>
              <a:rPr lang="en"/>
              <a:t>,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‘Research’,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‘Analyst’,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‘Lead’,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/>
              <a:t>‘Reports’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/>
              <a:t>‘Engineer’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‘Senior’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‘Big’,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‘Risk’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23600" y="554975"/>
            <a:ext cx="8296800" cy="961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Evaluating the Models</a:t>
            </a:r>
          </a:p>
        </p:txBody>
      </p:sp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319500" y="1516250"/>
            <a:ext cx="8533800" cy="31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Models implementing CVEC performed slightly better than models using TFIDF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model’s which were most accurate in predicting classes correctly were Logistic Regression and Gradient Boosting which predicted correctly about 70% of the time.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However, performing random forest on a specific list of words (based on SME) returned the lowest rate of false positives. As previously stated, we would like to avoid telling a client to expect a high salary job and end up with a low salary job. Therefore, limiting false positives is of high importance.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