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Data Science Jobs in the DC Area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DC is a great area for the field of data science.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General Assembly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Jan. 2017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Philip Bradfield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60950" y="486550"/>
            <a:ext cx="8227500" cy="429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information from Indeed.com to find: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Median Salary for the DC Area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Factors Impacting Pay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Skills &amp; Key Words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6831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534775"/>
            <a:ext cx="762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Considered a range of ‘data’ science job types over the general DC area:  $91,000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Factors of Importance for higher pay: 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Job titles: “Data Analyst”, “Research Analyst”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“Program Analyst”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Locations: Washington DC, Lexington Park MD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Springfield VA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Company Name: Booz Allen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Skills:  Excel, SQL, Python, Hadoop,Java, NoSQL, SAS, ( C++)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Key Words:  “Experience” , “Security” &amp; “Clearance”, “Degree” &amp; “BS”, “Years of Experience”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“Data” jobs in Cities in DC region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Cities in the DC region with the most job postings.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Washington DC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McLean VA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Lexington Park MD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Reston VA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Arlington VA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Alexandria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474" y="0"/>
            <a:ext cx="471254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Median Salary:$91,000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#1 Factor: Job Title:Data Analyst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#1 Location: Washington DC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Skills &amp; Key Words:  Excel, SQL,Python,Hadoop,Java,NoSQL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</a:t>
            </a:r>
            <a:r>
              <a:rPr lang="en" sz="2400"/>
              <a:t>regex = r"(?&lt;=Qualifications:)(.*?)(?=variable)”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2400"/>
              <a:t> regex = r"(?&lt;=Qualifications:)(.*?)(?= {0})".format(variable)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