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5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3106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A random forest is a meta estimator that fits a number of decision tree classifiers on various sub-samples of the dataset and use averaging to improve the predictive accuracy and control over-fitting.”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Accuracy score must be because of limited results.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makes a High Data Science Salary?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collected from Indeed.com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Predictors Found (caveat)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Firm’s Location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“Senior” title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“Quantitative” title (Maybe)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 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Salaries from Indeed.com using high quality webscraper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Thousand per New York, Chicago, San+Francisco, Austin, Seattle, Los+Angeles, 'Philadelphia, Atlanta, Dallas, Pittsburgh, Portland, Phoenix' Denver, Houston, Miami, Boston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Around 1,000 results per city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Sklearn Modeling and Testing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method for determining relationships between variables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Allows gauging of what factors will have the most contribution to a high or low salary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Two types used: Classifier and Regressor (Examples: Random Forest, K Nearest Neighbors, Random Forests)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train_test_split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 “high” salaries above $108,750, the 50th percentile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 descr="Snip20170105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with Random Forests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2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Locations variable: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Accuracy Score: 0.88235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Cross Validation Score: 0.57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Seniors variable: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Accuracy Score: 0.647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Cross Validation Score: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0.5714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Quantitative variable: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Accuracy Score: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0.5882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Cross Validation Score: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0.428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with K Nearest Neighbors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0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Locations variable: 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1400"/>
              <a:t>Accuracy Score: 0.5882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1400"/>
              <a:t>Cross Validation Score: 0.57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Seniors variable: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Accuracy Score: 0.5882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1400"/>
              <a:t>Cross Validation Score: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0.5714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Quantitative variable: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1400"/>
              <a:t>Accuracy Score: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0.5882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1400"/>
              <a:t>Cross Validation Score: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0.428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Limiting of Senior Staff could save our firm costs and increase dividends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Changing branch locations could save costs as well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More research required for the influence quantitative roles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Improve scraping methodology (include summaries)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Test for “quantitative”, “senior”, and other title features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Use other classifier modeling techniques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Macintosh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Roboto</vt:lpstr>
      <vt:lpstr>geometric</vt:lpstr>
      <vt:lpstr>What makes a High Data Science Salary?</vt:lpstr>
      <vt:lpstr>Key Predictors Found (caveat)</vt:lpstr>
      <vt:lpstr>Methodology </vt:lpstr>
      <vt:lpstr>Sklearn Modeling and Testing  </vt:lpstr>
      <vt:lpstr>PowerPoint Presentation</vt:lpstr>
      <vt:lpstr>Results with Random Forests</vt:lpstr>
      <vt:lpstr>Results with K Nearest Neighbors </vt:lpstr>
      <vt:lpstr>Recommendations</vt:lpstr>
      <vt:lpstr>Next Steps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High Data Science Salary?</dc:title>
  <cp:lastModifiedBy>SWARA SALIH</cp:lastModifiedBy>
  <cp:revision>1</cp:revision>
  <dcterms:modified xsi:type="dcterms:W3CDTF">2017-01-06T04:13:21Z</dcterms:modified>
</cp:coreProperties>
</file>