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3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6319598" y="1101090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6000" b="1" i="1" dirty="0">
                <a:solidFill>
                  <a:srgbClr val="EBCCBB"/>
                </a:solidFill>
                <a:latin typeface="Eras Medium ITC" panose="020B0602030504020804" pitchFamily="34" charset="0"/>
                <a:ea typeface="Gelasio" pitchFamily="34" charset="-122"/>
                <a:cs typeface="Gelasio" pitchFamily="34" charset="-120"/>
              </a:rPr>
              <a:t>Building a Retail Analysis Presentation</a:t>
            </a:r>
            <a:endParaRPr lang="en-US" sz="6000" b="1" i="1" dirty="0">
              <a:latin typeface="Eras Medium ITC" panose="020B06020305040208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6327219" y="3772325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0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With the right insights, retailers can boost sales, optimize inventory, and create a customized customer experience. This project aims to offer a comprehensive analysis to help retail stakeholders make data-driven decisions, targeting everything from customer preferences to product line revenue.</a:t>
            </a:r>
            <a:endParaRPr lang="en-US" sz="2000" dirty="0"/>
          </a:p>
        </p:txBody>
      </p:sp>
      <p:sp>
        <p:nvSpPr>
          <p:cNvPr id="6" name="Shape 4"/>
          <p:cNvSpPr/>
          <p:nvPr/>
        </p:nvSpPr>
        <p:spPr>
          <a:xfrm>
            <a:off x="6319599" y="636686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6374487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6350197"/>
            <a:ext cx="3337628" cy="4751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i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by Aditya Swarnakar</a:t>
            </a:r>
            <a:endParaRPr lang="en-US" sz="2187" i="1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685919"/>
            <a:ext cx="7932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Tracking Sales by Product Category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824633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39208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Monthly Revenue by Product Category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55751"/>
            <a:ext cx="329588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Understanding how monthly revenue changes across different product categories. Use this data to determine which product categories deserve more attention in marketing and which may be underpriced.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1824633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139327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Yearly Order Volume Trend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55870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Track how customer order volume changes over the past year. Look for trends in seasonality or changes in customer behaviors and adjust sales efforts accordingly.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1824633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139327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Sales Contribution by Top Customers Vs. Others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55870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Determining how much of your overall sales come from top customers versus others. Identify which customer segments are contributing the most and which should be targeted for increased attention.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932378"/>
            <a:ext cx="86868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Product Sales Across Product Lines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071092"/>
            <a:ext cx="44410" cy="5226129"/>
          </a:xfrm>
          <a:prstGeom prst="rect">
            <a:avLst/>
          </a:prstGeom>
          <a:solidFill>
            <a:srgbClr val="39363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7565172" y="2472392"/>
            <a:ext cx="777597" cy="44410"/>
          </a:xfrm>
          <a:prstGeom prst="rect">
            <a:avLst/>
          </a:prstGeom>
          <a:solidFill>
            <a:srgbClr val="39363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065228" y="224468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42750" y="2286357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293263"/>
            <a:ext cx="3131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Product Line Distribution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862620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Shown how product sales are distributed across different product lines.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583245"/>
            <a:ext cx="777597" cy="44410"/>
          </a:xfrm>
          <a:prstGeom prst="rect">
            <a:avLst/>
          </a:prstGeom>
          <a:solidFill>
            <a:srgbClr val="39363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65228" y="335553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19890" y="3397210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037993" y="3404116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Top-selling Products by Product Category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320659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Shown which products are the top-sellers within each unique product category.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907816"/>
            <a:ext cx="777597" cy="44410"/>
          </a:xfrm>
          <a:prstGeom prst="rect">
            <a:avLst/>
          </a:prstGeom>
          <a:solidFill>
            <a:srgbClr val="39363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065228" y="468010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223700" y="4721781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728686"/>
            <a:ext cx="3870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Product Performance over Time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298043"/>
            <a:ext cx="40551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Tracking how product sales, pricing, and stock change for each unique product category over time. Use this data to identify patterns or adjust pricing strategies as needed.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33199" y="901779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Tracking Inventory and Profitability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79737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1010722" y="2839045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873693"/>
            <a:ext cx="2842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Profitability by Product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443049"/>
            <a:ext cx="2905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Comparison of the profitability of different products. Adjust inventory management strategies accordingly.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279737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4837748" y="283904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873693"/>
            <a:ext cx="2827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Inventory Management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443049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Monitoring of inventory levels and track how they change over time.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97122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991672" y="6012894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6047542"/>
            <a:ext cx="4427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Data-Driven Inventory Optimization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616898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Used data analysis to make informed decisions about when to order, how much to order, and when to reorder.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943338"/>
            <a:ext cx="9403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Sales Employee Performance and Reporting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93137"/>
            <a:ext cx="27279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Employee Reports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83178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View key metrics such as employee sales volume, profit contribution, and customer engagement metrics.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93137"/>
            <a:ext cx="3156347" cy="1249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Employee Productivity and Sales Performance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664750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 data to track employee productivity, sales metrics, and contribution to store performance.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93137"/>
            <a:ext cx="31165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Multi-Store Tracking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383178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Track employee performance across multiple stores and leverage insights to help shape team training and development efforts.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685919"/>
            <a:ext cx="8930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Consumer Insights and Engagement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824633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39208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Top customer preferences and tendencies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55751"/>
            <a:ext cx="329588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Tracking how customers interact with the brand and identify any patterns in their purchasing behaviors. Using this data to build a loyalty program or create personalized customer experiences.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1824633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139327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Loyal Customer Engagement Metrics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55870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Identifying patterns or key metrics within your most loyal customers. Using these insights to help shape your marketing approach and create targeted campaigns that will resonate with this group.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1824633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139327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Target Demographics and Locations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55869"/>
            <a:ext cx="3296007" cy="20633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Understanding the regions and demographic profiles that your retail business targets. Using this data to target your marketing efforts to these specific groups.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76080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Payments and Customer Purchase Behavior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593896"/>
            <a:ext cx="44410" cy="4874895"/>
          </a:xfrm>
          <a:prstGeom prst="rect">
            <a:avLst/>
          </a:prstGeom>
          <a:solidFill>
            <a:srgbClr val="39363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7565172" y="2995196"/>
            <a:ext cx="777597" cy="44410"/>
          </a:xfrm>
          <a:prstGeom prst="rect">
            <a:avLst/>
          </a:prstGeom>
          <a:solidFill>
            <a:srgbClr val="39363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065228" y="276748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42750" y="2809161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81606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Payment Trends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38542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Tracking payment trends and identify patterns in payment options chosen by customers for Sales data.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106049"/>
            <a:ext cx="777597" cy="44410"/>
          </a:xfrm>
          <a:prstGeom prst="rect">
            <a:avLst/>
          </a:prstGeom>
          <a:solidFill>
            <a:srgbClr val="39363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65228" y="387834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19890" y="3920014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557463" y="3926919"/>
            <a:ext cx="3535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Monitoring Abandoned Carts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496276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Shows how often customers abandon their carts, and identify possible improvements in the checkout process.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434786"/>
            <a:ext cx="777597" cy="44410"/>
          </a:xfrm>
          <a:prstGeom prst="rect">
            <a:avLst/>
          </a:prstGeom>
          <a:solidFill>
            <a:srgbClr val="39363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065228" y="520707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223700" y="5248751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255657"/>
            <a:ext cx="3520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Customer Purchase Behavior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825014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Understand how often customers make purchases over time and identify trends or seasonality that can help us plan marketing promotions/campaigns.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354455"/>
            <a:ext cx="74676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Business Performance Metrics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93169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60163" y="271533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Sales Over Time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Track how overall retail sales perform over time and identify key growth opportunities for product lines and regions.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93169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7648456" y="2715339"/>
            <a:ext cx="3238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Store Performance Metrics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28469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Monitor different stores' overall performance and identify any patterns or opportunities for growth.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2260163" y="5017413"/>
            <a:ext cx="3291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Revenue Metrics by Region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586770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Track regional retail revenue metrics and identify key regional growth opportunities.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79903"/>
          </a:xfrm>
          <a:prstGeom prst="roundRect">
            <a:avLst>
              <a:gd name="adj" fmla="val 6410"/>
            </a:avLst>
          </a:prstGeom>
          <a:solidFill>
            <a:srgbClr val="39363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3"/>
          <p:cNvSpPr/>
          <p:nvPr/>
        </p:nvSpPr>
        <p:spPr>
          <a:xfrm>
            <a:off x="7648456" y="5017413"/>
            <a:ext cx="2232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Marketing Metrics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58677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Monitor marketing metrics such as email open and click-through rates, social media engagement, and promotional conversion rates.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629</Words>
  <Application>Microsoft Office PowerPoint</Application>
  <PresentationFormat>Custom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Eras Medium ITC</vt:lpstr>
      <vt:lpstr>Gelasio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Aditya Swarnakar</cp:lastModifiedBy>
  <cp:revision>3</cp:revision>
  <dcterms:created xsi:type="dcterms:W3CDTF">2023-10-02T09:43:17Z</dcterms:created>
  <dcterms:modified xsi:type="dcterms:W3CDTF">2023-10-02T10:06:45Z</dcterms:modified>
</cp:coreProperties>
</file>