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2495907"/>
            <a:ext cx="5332690" cy="833199"/>
          </a:xfrm>
          <a:prstGeom prst="rect">
            <a:avLst/>
          </a:prstGeom>
          <a:noFill/>
          <a:ln/>
        </p:spPr>
        <p:txBody>
          <a:bodyPr wrap="non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Sales Analysis</a:t>
            </a:r>
            <a:endParaRPr lang="en-US" sz="5249" dirty="0"/>
          </a:p>
        </p:txBody>
      </p:sp>
      <p:sp>
        <p:nvSpPr>
          <p:cNvPr id="5" name="Text 3"/>
          <p:cNvSpPr/>
          <p:nvPr/>
        </p:nvSpPr>
        <p:spPr>
          <a:xfrm>
            <a:off x="833199" y="3662363"/>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Identify the top-selling products based on sales volume and revenue. Analyze sales trends over time to identify seasonal patterns or fluctuations. Determine the most profitable product lines and prioritize them for marketing and inventory management.</a:t>
            </a:r>
            <a:endParaRPr lang="en-US" sz="1750" dirty="0"/>
          </a:p>
        </p:txBody>
      </p:sp>
      <p:sp>
        <p:nvSpPr>
          <p:cNvPr id="6" name="Shape 4"/>
          <p:cNvSpPr/>
          <p:nvPr/>
        </p:nvSpPr>
        <p:spPr>
          <a:xfrm>
            <a:off x="833199" y="5333881"/>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7" name="Image 0" descr="preencoded.png"/>
          <p:cNvPicPr>
            <a:picLocks noChangeAspect="1"/>
          </p:cNvPicPr>
          <p:nvPr/>
        </p:nvPicPr>
        <p:blipFill>
          <a:blip r:embed="rId3"/>
          <a:stretch>
            <a:fillRect/>
          </a:stretch>
        </p:blipFill>
        <p:spPr>
          <a:xfrm>
            <a:off x="840819" y="5341501"/>
            <a:ext cx="340162" cy="340162"/>
          </a:xfrm>
          <a:prstGeom prst="rect">
            <a:avLst/>
          </a:prstGeom>
        </p:spPr>
      </p:pic>
      <p:sp>
        <p:nvSpPr>
          <p:cNvPr id="8" name="Text 5"/>
          <p:cNvSpPr/>
          <p:nvPr/>
        </p:nvSpPr>
        <p:spPr>
          <a:xfrm>
            <a:off x="1299686" y="5339358"/>
            <a:ext cx="2689265"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Aditya Swarnakar</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215157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Product Analysis</a:t>
            </a:r>
            <a:endParaRPr lang="en-US" sz="4374" dirty="0"/>
          </a:p>
        </p:txBody>
      </p:sp>
      <p:sp>
        <p:nvSpPr>
          <p:cNvPr id="5" name="Text 3"/>
          <p:cNvSpPr/>
          <p:nvPr/>
        </p:nvSpPr>
        <p:spPr>
          <a:xfrm>
            <a:off x="2037993" y="3401378"/>
            <a:ext cx="4756904"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Evaluate Product Performance</a:t>
            </a:r>
            <a:endParaRPr lang="en-US" sz="2624" dirty="0"/>
          </a:p>
        </p:txBody>
      </p:sp>
      <p:sp>
        <p:nvSpPr>
          <p:cNvPr id="6" name="Text 4"/>
          <p:cNvSpPr/>
          <p:nvPr/>
        </p:nvSpPr>
        <p:spPr>
          <a:xfrm>
            <a:off x="2037993" y="4040029"/>
            <a:ext cx="500622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Analyze sales, quantity in stock, and profitability to evaluate the performance of each product. Identify underperforming products and take necessary actions such as adjusting pricing or discontinuing them.</a:t>
            </a:r>
            <a:endParaRPr lang="en-US" sz="1750" dirty="0"/>
          </a:p>
        </p:txBody>
      </p:sp>
      <p:sp>
        <p:nvSpPr>
          <p:cNvPr id="7" name="Text 5"/>
          <p:cNvSpPr/>
          <p:nvPr/>
        </p:nvSpPr>
        <p:spPr>
          <a:xfrm>
            <a:off x="7593806" y="3401378"/>
            <a:ext cx="5006221"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Analyze Product Line Performance</a:t>
            </a:r>
            <a:endParaRPr lang="en-US" sz="2624" dirty="0"/>
          </a:p>
        </p:txBody>
      </p:sp>
      <p:sp>
        <p:nvSpPr>
          <p:cNvPr id="8" name="Text 6"/>
          <p:cNvSpPr/>
          <p:nvPr/>
        </p:nvSpPr>
        <p:spPr>
          <a:xfrm>
            <a:off x="7593806" y="4456509"/>
            <a:ext cx="500622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Understand which categories are driving sales and profitability by analyzing the performance of product lines. Use this insight to make informed decisions and optimize your product offerings.</a:t>
            </a: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9599" y="2112764"/>
            <a:ext cx="489835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Customer Analysis</a:t>
            </a:r>
            <a:endParaRPr lang="en-US" sz="4374" dirty="0"/>
          </a:p>
        </p:txBody>
      </p:sp>
      <p:sp>
        <p:nvSpPr>
          <p:cNvPr id="5" name="Text 3"/>
          <p:cNvSpPr/>
          <p:nvPr/>
        </p:nvSpPr>
        <p:spPr>
          <a:xfrm>
            <a:off x="6675001" y="3140393"/>
            <a:ext cx="7122200"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Segment customers based on purchasing behavior, demographics, or geographic location to gain a deeper understanding of their needs.</a:t>
            </a:r>
            <a:endParaRPr lang="en-US" sz="1750" dirty="0"/>
          </a:p>
        </p:txBody>
      </p:sp>
      <p:sp>
        <p:nvSpPr>
          <p:cNvPr id="6" name="Text 4"/>
          <p:cNvSpPr/>
          <p:nvPr/>
        </p:nvSpPr>
        <p:spPr>
          <a:xfrm>
            <a:off x="6675001" y="4028837"/>
            <a:ext cx="7122200"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Identify high-value customers and develop tailored strategies to retain and upsell them, maximizing their lifetime value.</a:t>
            </a:r>
            <a:endParaRPr lang="en-US" sz="1750" dirty="0"/>
          </a:p>
        </p:txBody>
      </p:sp>
      <p:sp>
        <p:nvSpPr>
          <p:cNvPr id="7" name="Text 5"/>
          <p:cNvSpPr/>
          <p:nvPr/>
        </p:nvSpPr>
        <p:spPr>
          <a:xfrm>
            <a:off x="6675001" y="4917281"/>
            <a:ext cx="7122200"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Analyze customer preferences to personalize marketing campaigns and improve overall customer experiences, increasing loyalty and satisfaction.</a:t>
            </a:r>
            <a:endParaRPr lang="en-US" sz="1750" dirty="0"/>
          </a:p>
        </p:txBody>
      </p:sp>
      <p:pic>
        <p:nvPicPr>
          <p:cNvPr id="8"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251823"/>
            <a:ext cx="580846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Demographic Analysis</a:t>
            </a:r>
            <a:endParaRPr lang="en-US" sz="4374" dirty="0"/>
          </a:p>
        </p:txBody>
      </p:sp>
      <p:sp>
        <p:nvSpPr>
          <p:cNvPr id="5" name="Shape 3"/>
          <p:cNvSpPr/>
          <p:nvPr/>
        </p:nvSpPr>
        <p:spPr>
          <a:xfrm>
            <a:off x="2037993" y="2390537"/>
            <a:ext cx="3370064" cy="4587121"/>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2273975" y="2626519"/>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Understanding Customer Distribution</a:t>
            </a:r>
            <a:endParaRPr lang="en-US" sz="2187" dirty="0"/>
          </a:p>
        </p:txBody>
      </p:sp>
      <p:sp>
        <p:nvSpPr>
          <p:cNvPr id="7" name="Text 5"/>
          <p:cNvSpPr/>
          <p:nvPr/>
        </p:nvSpPr>
        <p:spPr>
          <a:xfrm>
            <a:off x="2273975" y="3543062"/>
            <a:ext cx="2898100"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Analyze customer data to understand the distribution of customers across different demographics such as age, gender, and location. Gain insights into your target audience and adjust your marketing strategies accordingly.</a:t>
            </a:r>
            <a:endParaRPr lang="en-US" sz="1750" dirty="0"/>
          </a:p>
        </p:txBody>
      </p:sp>
      <p:sp>
        <p:nvSpPr>
          <p:cNvPr id="8" name="Shape 6"/>
          <p:cNvSpPr/>
          <p:nvPr/>
        </p:nvSpPr>
        <p:spPr>
          <a:xfrm>
            <a:off x="5630228" y="2390537"/>
            <a:ext cx="3370064" cy="4587121"/>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9" name="Text 7"/>
          <p:cNvSpPr/>
          <p:nvPr/>
        </p:nvSpPr>
        <p:spPr>
          <a:xfrm>
            <a:off x="5866209" y="2626519"/>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Targeting Specific Demographics</a:t>
            </a:r>
            <a:endParaRPr lang="en-US" sz="2187" dirty="0"/>
          </a:p>
        </p:txBody>
      </p:sp>
      <p:sp>
        <p:nvSpPr>
          <p:cNvPr id="10" name="Text 8"/>
          <p:cNvSpPr/>
          <p:nvPr/>
        </p:nvSpPr>
        <p:spPr>
          <a:xfrm>
            <a:off x="5866209" y="3543062"/>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Identify target demographics for specific products or marketing campaigns. Tailor your messaging and offers to effectively reach and engage these specific customer groups.</a:t>
            </a:r>
            <a:endParaRPr lang="en-US" sz="1750" dirty="0"/>
          </a:p>
        </p:txBody>
      </p:sp>
      <p:sp>
        <p:nvSpPr>
          <p:cNvPr id="11" name="Shape 9"/>
          <p:cNvSpPr/>
          <p:nvPr/>
        </p:nvSpPr>
        <p:spPr>
          <a:xfrm>
            <a:off x="9222462" y="2390537"/>
            <a:ext cx="3370064" cy="4587121"/>
          </a:xfrm>
          <a:prstGeom prst="roundRect">
            <a:avLst>
              <a:gd name="adj" fmla="val 2967"/>
            </a:avLst>
          </a:prstGeom>
          <a:solidFill>
            <a:srgbClr val="DADBF1"/>
          </a:solidFill>
          <a:ln w="13811">
            <a:solidFill>
              <a:srgbClr val="B5B7E3"/>
            </a:solidFill>
            <a:prstDash val="solid"/>
          </a:ln>
        </p:spPr>
        <p:txBody>
          <a:bodyPr/>
          <a:lstStyle/>
          <a:p>
            <a:endParaRPr lang="en-IN"/>
          </a:p>
        </p:txBody>
      </p:sp>
      <p:sp>
        <p:nvSpPr>
          <p:cNvPr id="12" name="Text 10"/>
          <p:cNvSpPr/>
          <p:nvPr/>
        </p:nvSpPr>
        <p:spPr>
          <a:xfrm>
            <a:off x="9458444" y="2626519"/>
            <a:ext cx="289810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Evaluating Marketing Effectiveness</a:t>
            </a:r>
            <a:endParaRPr lang="en-US" sz="2187" dirty="0"/>
          </a:p>
        </p:txBody>
      </p:sp>
      <p:sp>
        <p:nvSpPr>
          <p:cNvPr id="13" name="Text 11"/>
          <p:cNvSpPr/>
          <p:nvPr/>
        </p:nvSpPr>
        <p:spPr>
          <a:xfrm>
            <a:off x="9458444" y="3543062"/>
            <a:ext cx="2898100"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Evaluate the effectiveness of your marketing efforts in reaching and engaging different demographic groups. Use the insights to refine and optimize your marketing strategies for maximum impact.</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505664"/>
            <a:ext cx="479024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Inventory Analysis</a:t>
            </a:r>
            <a:endParaRPr lang="en-US" sz="4374" dirty="0"/>
          </a:p>
        </p:txBody>
      </p:sp>
      <p:sp>
        <p:nvSpPr>
          <p:cNvPr id="5" name="Shape 3"/>
          <p:cNvSpPr/>
          <p:nvPr/>
        </p:nvSpPr>
        <p:spPr>
          <a:xfrm>
            <a:off x="2349103" y="2644378"/>
            <a:ext cx="44410" cy="4079558"/>
          </a:xfrm>
          <a:prstGeom prst="rect">
            <a:avLst/>
          </a:prstGeom>
          <a:solidFill>
            <a:srgbClr val="B5B7E3"/>
          </a:solidFill>
          <a:ln/>
        </p:spPr>
        <p:txBody>
          <a:bodyPr/>
          <a:lstStyle/>
          <a:p>
            <a:endParaRPr lang="en-IN"/>
          </a:p>
        </p:txBody>
      </p:sp>
      <p:sp>
        <p:nvSpPr>
          <p:cNvPr id="6" name="Shape 4"/>
          <p:cNvSpPr/>
          <p:nvPr/>
        </p:nvSpPr>
        <p:spPr>
          <a:xfrm>
            <a:off x="2621220" y="3045678"/>
            <a:ext cx="777597" cy="44410"/>
          </a:xfrm>
          <a:prstGeom prst="rect">
            <a:avLst/>
          </a:prstGeom>
          <a:solidFill>
            <a:srgbClr val="B5B7E3"/>
          </a:solidFill>
          <a:ln/>
        </p:spPr>
        <p:txBody>
          <a:bodyPr/>
          <a:lstStyle/>
          <a:p>
            <a:endParaRPr lang="en-IN"/>
          </a:p>
        </p:txBody>
      </p:sp>
      <p:sp>
        <p:nvSpPr>
          <p:cNvPr id="7" name="Shape 5"/>
          <p:cNvSpPr/>
          <p:nvPr/>
        </p:nvSpPr>
        <p:spPr>
          <a:xfrm>
            <a:off x="2121277" y="281797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2289631" y="285964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3593306" y="2866549"/>
            <a:ext cx="326648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Optimize Inventory Levels</a:t>
            </a:r>
            <a:endParaRPr lang="en-US" sz="2187" dirty="0"/>
          </a:p>
        </p:txBody>
      </p:sp>
      <p:sp>
        <p:nvSpPr>
          <p:cNvPr id="10" name="Text 8"/>
          <p:cNvSpPr/>
          <p:nvPr/>
        </p:nvSpPr>
        <p:spPr>
          <a:xfrm>
            <a:off x="3593306" y="3435906"/>
            <a:ext cx="8999101"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Analyze product demand and sales patterns to optimize inventory levels. Avoid stockouts and minimize carrying costs by having the right products in stock at the right time.</a:t>
            </a:r>
            <a:endParaRPr lang="en-US" sz="1750" dirty="0"/>
          </a:p>
        </p:txBody>
      </p:sp>
      <p:sp>
        <p:nvSpPr>
          <p:cNvPr id="11" name="Shape 9"/>
          <p:cNvSpPr/>
          <p:nvPr/>
        </p:nvSpPr>
        <p:spPr>
          <a:xfrm>
            <a:off x="2621220" y="5045333"/>
            <a:ext cx="777597" cy="44410"/>
          </a:xfrm>
          <a:prstGeom prst="rect">
            <a:avLst/>
          </a:prstGeom>
          <a:solidFill>
            <a:srgbClr val="B5B7E3"/>
          </a:solidFill>
          <a:ln/>
        </p:spPr>
        <p:txBody>
          <a:bodyPr/>
          <a:lstStyle/>
          <a:p>
            <a:endParaRPr lang="en-IN"/>
          </a:p>
        </p:txBody>
      </p:sp>
      <p:sp>
        <p:nvSpPr>
          <p:cNvPr id="12" name="Shape 10"/>
          <p:cNvSpPr/>
          <p:nvPr/>
        </p:nvSpPr>
        <p:spPr>
          <a:xfrm>
            <a:off x="2121277" y="4817626"/>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2270581" y="4859298"/>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593306" y="4866203"/>
            <a:ext cx="592752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Identify Slow-Moving or Overstocked Products</a:t>
            </a:r>
            <a:endParaRPr lang="en-US" sz="2187" dirty="0"/>
          </a:p>
        </p:txBody>
      </p:sp>
      <p:sp>
        <p:nvSpPr>
          <p:cNvPr id="15" name="Text 13"/>
          <p:cNvSpPr/>
          <p:nvPr/>
        </p:nvSpPr>
        <p:spPr>
          <a:xfrm>
            <a:off x="3593306" y="5435560"/>
            <a:ext cx="8999101"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Identify slow-moving or overstocked products and take appropriate actions such as offering promotions or adjusting procurement. Keep your inventory lean and ensure the profitability of your business.</a:t>
            </a:r>
            <a:endParaRPr lang="en-US" sz="1750" dirty="0"/>
          </a:p>
        </p:txBody>
      </p:sp>
      <p:pic>
        <p:nvPicPr>
          <p:cNvPr id="1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604367"/>
            <a:ext cx="495026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Marketing Analysis</a:t>
            </a:r>
            <a:endParaRPr lang="en-US" sz="4374" dirty="0"/>
          </a:p>
        </p:txBody>
      </p:sp>
      <p:sp>
        <p:nvSpPr>
          <p:cNvPr id="5" name="Shape 3"/>
          <p:cNvSpPr/>
          <p:nvPr/>
        </p:nvSpPr>
        <p:spPr>
          <a:xfrm>
            <a:off x="833199" y="2805589"/>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6" name="Text 4"/>
          <p:cNvSpPr/>
          <p:nvPr/>
        </p:nvSpPr>
        <p:spPr>
          <a:xfrm>
            <a:off x="1001554" y="2847261"/>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2881908"/>
            <a:ext cx="3957757"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Evaluate Marketing Campaigns</a:t>
            </a:r>
            <a:endParaRPr lang="en-US" sz="2187" dirty="0"/>
          </a:p>
        </p:txBody>
      </p:sp>
      <p:sp>
        <p:nvSpPr>
          <p:cNvPr id="8" name="Text 6"/>
          <p:cNvSpPr/>
          <p:nvPr/>
        </p:nvSpPr>
        <p:spPr>
          <a:xfrm>
            <a:off x="1555313" y="3451265"/>
            <a:ext cx="67554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Analyze the sales uplift and customer response generated by your marketing campaigns. Measure their effectiveness and make data-driven decisions to improve future campaigns.</a:t>
            </a:r>
            <a:endParaRPr lang="en-US" sz="1750" dirty="0"/>
          </a:p>
        </p:txBody>
      </p:sp>
      <p:sp>
        <p:nvSpPr>
          <p:cNvPr id="9" name="Shape 7"/>
          <p:cNvSpPr/>
          <p:nvPr/>
        </p:nvSpPr>
        <p:spPr>
          <a:xfrm>
            <a:off x="833199" y="4913233"/>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0" name="Text 8"/>
          <p:cNvSpPr/>
          <p:nvPr/>
        </p:nvSpPr>
        <p:spPr>
          <a:xfrm>
            <a:off x="982504" y="4954905"/>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555313" y="4989552"/>
            <a:ext cx="5078373"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Identify Successful Marketing Channels</a:t>
            </a:r>
            <a:endParaRPr lang="en-US" sz="2187" dirty="0"/>
          </a:p>
        </p:txBody>
      </p:sp>
      <p:sp>
        <p:nvSpPr>
          <p:cNvPr id="12" name="Text 10"/>
          <p:cNvSpPr/>
          <p:nvPr/>
        </p:nvSpPr>
        <p:spPr>
          <a:xfrm>
            <a:off x="1555313" y="5558909"/>
            <a:ext cx="67554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Determine the most successful marketing channels that resonate with your target audience. Allocate your resources effectively to maximize reach and engagement.</a:t>
            </a:r>
            <a:endParaRPr lang="en-US" sz="1750" dirty="0"/>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863560"/>
            <a:ext cx="871263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Enhancing Customer Experiences</a:t>
            </a:r>
            <a:endParaRPr lang="en-US" sz="4374" dirty="0"/>
          </a:p>
        </p:txBody>
      </p:sp>
      <p:pic>
        <p:nvPicPr>
          <p:cNvPr id="5" name="Image 0" descr="preencoded.png"/>
          <p:cNvPicPr>
            <a:picLocks noChangeAspect="1"/>
          </p:cNvPicPr>
          <p:nvPr/>
        </p:nvPicPr>
        <p:blipFill>
          <a:blip r:embed="rId3"/>
          <a:stretch>
            <a:fillRect/>
          </a:stretch>
        </p:blipFill>
        <p:spPr>
          <a:xfrm>
            <a:off x="2037993" y="2002274"/>
            <a:ext cx="3295888" cy="2036921"/>
          </a:xfrm>
          <a:prstGeom prst="rect">
            <a:avLst/>
          </a:prstGeom>
        </p:spPr>
      </p:pic>
      <p:sp>
        <p:nvSpPr>
          <p:cNvPr id="6" name="Text 3"/>
          <p:cNvSpPr/>
          <p:nvPr/>
        </p:nvSpPr>
        <p:spPr>
          <a:xfrm>
            <a:off x="2037993" y="4316849"/>
            <a:ext cx="3115508"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Personalize Experiences</a:t>
            </a:r>
            <a:endParaRPr lang="en-US" sz="2187" dirty="0"/>
          </a:p>
        </p:txBody>
      </p:sp>
      <p:sp>
        <p:nvSpPr>
          <p:cNvPr id="7" name="Text 4"/>
          <p:cNvSpPr/>
          <p:nvPr/>
        </p:nvSpPr>
        <p:spPr>
          <a:xfrm>
            <a:off x="2037993" y="4886206"/>
            <a:ext cx="329588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Use customer segmentation data to tailor marketing messages and offers to specific customer groups. Enhance personalization and provide exceptional experiences.</a:t>
            </a:r>
            <a:endParaRPr lang="en-US" sz="1750" dirty="0"/>
          </a:p>
        </p:txBody>
      </p:sp>
      <p:pic>
        <p:nvPicPr>
          <p:cNvPr id="8" name="Image 1" descr="preencoded.png"/>
          <p:cNvPicPr>
            <a:picLocks noChangeAspect="1"/>
          </p:cNvPicPr>
          <p:nvPr/>
        </p:nvPicPr>
        <p:blipFill>
          <a:blip r:embed="rId4"/>
          <a:stretch>
            <a:fillRect/>
          </a:stretch>
        </p:blipFill>
        <p:spPr>
          <a:xfrm>
            <a:off x="5667137" y="2002274"/>
            <a:ext cx="3296007" cy="2037040"/>
          </a:xfrm>
          <a:prstGeom prst="rect">
            <a:avLst/>
          </a:prstGeom>
        </p:spPr>
      </p:pic>
      <p:sp>
        <p:nvSpPr>
          <p:cNvPr id="9" name="Text 5"/>
          <p:cNvSpPr/>
          <p:nvPr/>
        </p:nvSpPr>
        <p:spPr>
          <a:xfrm>
            <a:off x="5667137" y="4316968"/>
            <a:ext cx="3296007" cy="694373"/>
          </a:xfrm>
          <a:prstGeom prst="rect">
            <a:avLst/>
          </a:prstGeom>
          <a:noFill/>
          <a:ln/>
        </p:spPr>
        <p:txBody>
          <a:bodyPr wrap="squar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Improve Customer Satisfaction</a:t>
            </a:r>
            <a:endParaRPr lang="en-US" sz="2187" dirty="0"/>
          </a:p>
        </p:txBody>
      </p:sp>
      <p:sp>
        <p:nvSpPr>
          <p:cNvPr id="10" name="Text 6"/>
          <p:cNvSpPr/>
          <p:nvPr/>
        </p:nvSpPr>
        <p:spPr>
          <a:xfrm>
            <a:off x="5667137" y="5233511"/>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Understand customer preferences and improve overall satisfaction by incorporating feedback. Continuously refine your products and services to exceed expectations.</a:t>
            </a:r>
            <a:endParaRPr lang="en-US" sz="1750" dirty="0"/>
          </a:p>
        </p:txBody>
      </p:sp>
      <p:pic>
        <p:nvPicPr>
          <p:cNvPr id="11" name="Image 2" descr="preencoded.png"/>
          <p:cNvPicPr>
            <a:picLocks noChangeAspect="1"/>
          </p:cNvPicPr>
          <p:nvPr/>
        </p:nvPicPr>
        <p:blipFill>
          <a:blip r:embed="rId5"/>
          <a:stretch>
            <a:fillRect/>
          </a:stretch>
        </p:blipFill>
        <p:spPr>
          <a:xfrm>
            <a:off x="9296400" y="2002274"/>
            <a:ext cx="3296007" cy="2037040"/>
          </a:xfrm>
          <a:prstGeom prst="rect">
            <a:avLst/>
          </a:prstGeom>
        </p:spPr>
      </p:pic>
      <p:sp>
        <p:nvSpPr>
          <p:cNvPr id="12" name="Text 7"/>
          <p:cNvSpPr/>
          <p:nvPr/>
        </p:nvSpPr>
        <p:spPr>
          <a:xfrm>
            <a:off x="9296400" y="4316968"/>
            <a:ext cx="2925723"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Build Customer Loyalty</a:t>
            </a:r>
            <a:endParaRPr lang="en-US" sz="2187" dirty="0"/>
          </a:p>
        </p:txBody>
      </p:sp>
      <p:sp>
        <p:nvSpPr>
          <p:cNvPr id="13" name="Text 8"/>
          <p:cNvSpPr/>
          <p:nvPr/>
        </p:nvSpPr>
        <p:spPr>
          <a:xfrm>
            <a:off x="9296400" y="4886325"/>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Deliver exceptional experiences to build long-lasting customer loyalty. Nurture relationships and create brand advocates who will continue to choose your business.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3556754"/>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4584383"/>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These actionable insights enable retail stakeholders to make data-driven decisions, optimize sales strategies, and enhance customer experiences. Stay ahead of the competition by utilizing the power of comprehensive analysis and continuously adjusting your approach based on customer needs and market trends.</a:t>
            </a:r>
            <a:endParaRPr lang="en-US" sz="1750" dirty="0"/>
          </a:p>
        </p:txBody>
      </p:sp>
      <p:pic>
        <p:nvPicPr>
          <p:cNvPr id="6" name="Image 0" descr="preencoded.png"/>
          <p:cNvPicPr>
            <a:picLocks noChangeAspect="1"/>
          </p:cNvPicPr>
          <p:nvPr/>
        </p:nvPicPr>
        <p:blipFill>
          <a:blip r:embed="rId3"/>
          <a:stretch>
            <a:fillRect/>
          </a:stretch>
        </p:blipFill>
        <p:spPr>
          <a:xfrm>
            <a:off x="0" y="0"/>
            <a:ext cx="14630400" cy="1333143"/>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531</Words>
  <Application>Microsoft Office PowerPoint</Application>
  <PresentationFormat>Custom</PresentationFormat>
  <Paragraphs>50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Swarnakar</cp:lastModifiedBy>
  <cp:revision>2</cp:revision>
  <dcterms:created xsi:type="dcterms:W3CDTF">2023-09-19T09:08:50Z</dcterms:created>
  <dcterms:modified xsi:type="dcterms:W3CDTF">2023-09-19T09:21:14Z</dcterms:modified>
</cp:coreProperties>
</file>