
<file path=[Content_Types].xml><?xml version="1.0" encoding="utf-8"?>
<Types xmlns="http://schemas.openxmlformats.org/package/2006/content-types">
  <Default Extension="crdownload" ContentType="image/gi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1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5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9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4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0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AA67-4E20-4729-A447-42E32123B603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4DCEE0-6D13-4364-8004-14657B0043AE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crdownload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0EA-1AB8-76EB-EB85-2C5AD3E4C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DOCTOR APPOINTMENT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1456D-37D8-8AE3-9635-C11E5E4FE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SWARAJ PANDEY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CBEEA-E56A-0846-E965-B47D4BB9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66" y="2972263"/>
            <a:ext cx="3109789" cy="29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FC0-D03F-27FC-3AFE-A932C04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7429-BA38-B92C-1FD2-FBA269A1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very useful these days as technology is expanding day by day</a:t>
            </a:r>
          </a:p>
          <a:p>
            <a:r>
              <a:rPr lang="en-IN" dirty="0"/>
              <a:t>In this medical field this project will help patients to easily book an appointment with his doctor by not even stepping out from their homes.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F1017-1E3A-5F09-92E2-EC20411A3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48" y="300548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699-07FA-05B9-679F-6A22FA0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52F-87C3-D396-93A0-9D679D05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project will enable every single patient to book an appointment with the doctor</a:t>
            </a:r>
          </a:p>
          <a:p>
            <a:r>
              <a:rPr lang="en-IN" dirty="0"/>
              <a:t>In these covid days it will be safe that every patient reach on given time so that there could be less hustle and doctors could treat peacefully</a:t>
            </a:r>
          </a:p>
          <a:p>
            <a:r>
              <a:rPr lang="en-IN" dirty="0"/>
              <a:t>I have used various features of </a:t>
            </a:r>
            <a:r>
              <a:rPr lang="en-IN" dirty="0" err="1"/>
              <a:t>c++</a:t>
            </a:r>
            <a:r>
              <a:rPr lang="en-IN" dirty="0"/>
              <a:t> in this like </a:t>
            </a:r>
            <a:r>
              <a:rPr lang="en-IN" dirty="0" err="1"/>
              <a:t>filestream</a:t>
            </a:r>
            <a:r>
              <a:rPr lang="en-IN" dirty="0"/>
              <a:t> and string etc…</a:t>
            </a:r>
          </a:p>
        </p:txBody>
      </p:sp>
    </p:spTree>
    <p:extLst>
      <p:ext uri="{BB962C8B-B14F-4D97-AF65-F5344CB8AC3E}">
        <p14:creationId xmlns:p14="http://schemas.microsoft.com/office/powerpoint/2010/main" val="226102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29FD-8A99-AA4E-593F-28C24567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820F-B91D-411C-07EF-2C1BBAAA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The purpose of Doctor Appointment System is to automate the existing manual system by the help of computerized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equipments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and full-fledged computer software, fulfilling their requirements, so that their valuable data/information can be stored for a longer period with easy accessing and manipulation of the same. The required software and hardware are easily available and easy to work with.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Doctor Appointment System, as described above, can lead to error free, secure, reliable and fast management system.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04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203E-A6F6-9679-05EE-D9F86231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looks like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22815-0BDF-B2E8-B3F6-2E102FAF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90" y="2218414"/>
            <a:ext cx="8359864" cy="39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94D9-18BD-0A77-01AD-575D303B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previous slide if we press 1 then?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04EDE-6133-75F4-8AEE-C4D07FBCF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2183478"/>
            <a:ext cx="2415749" cy="3429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7A824-7A33-7077-E526-A4374AE009D6}"/>
              </a:ext>
            </a:extLst>
          </p:cNvPr>
          <p:cNvSpPr txBox="1"/>
          <p:nvPr/>
        </p:nvSpPr>
        <p:spPr>
          <a:xfrm flipH="1">
            <a:off x="4633622" y="2727297"/>
            <a:ext cx="5559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choose 1 it will show us the available slots and booked slots information and from choosing letters from A –M  we can book an appointment</a:t>
            </a:r>
          </a:p>
        </p:txBody>
      </p:sp>
    </p:spTree>
    <p:extLst>
      <p:ext uri="{BB962C8B-B14F-4D97-AF65-F5344CB8AC3E}">
        <p14:creationId xmlns:p14="http://schemas.microsoft.com/office/powerpoint/2010/main" val="427003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5934-9BFC-EB21-811E-878940B5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we press 2 then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6FCED-FB6E-8E8C-A1DB-8A0BE272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2418426"/>
            <a:ext cx="2667231" cy="36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0FB34-7F5B-E7DD-DFA9-53FB5E53CDB4}"/>
              </a:ext>
            </a:extLst>
          </p:cNvPr>
          <p:cNvSpPr txBox="1"/>
          <p:nvPr/>
        </p:nvSpPr>
        <p:spPr>
          <a:xfrm>
            <a:off x="4659464" y="2973788"/>
            <a:ext cx="49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press 2 then all appointments summary would be seen .</a:t>
            </a:r>
          </a:p>
        </p:txBody>
      </p:sp>
    </p:spTree>
    <p:extLst>
      <p:ext uri="{BB962C8B-B14F-4D97-AF65-F5344CB8AC3E}">
        <p14:creationId xmlns:p14="http://schemas.microsoft.com/office/powerpoint/2010/main" val="1238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7FCA-AC3E-D491-3E9D-7514D7CA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DCBFA-0F83-2986-7EF5-C591D71C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4" y="926877"/>
            <a:ext cx="3946712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88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264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ff3</vt:lpstr>
      <vt:lpstr>Palatino Linotype</vt:lpstr>
      <vt:lpstr>Gallery</vt:lpstr>
      <vt:lpstr>DOCTOR APPOINTMENT SYSTEM</vt:lpstr>
      <vt:lpstr>Importance of project</vt:lpstr>
      <vt:lpstr>About This Project</vt:lpstr>
      <vt:lpstr>Abstract of this project</vt:lpstr>
      <vt:lpstr>How does it looks like ?</vt:lpstr>
      <vt:lpstr>In previous slide if we press 1 then? </vt:lpstr>
      <vt:lpstr>If we press 2 then ?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APPOINTMENT SYSTEM</dc:title>
  <dc:creator>ASHWANI PANDEY</dc:creator>
  <cp:lastModifiedBy>ASHWANI PANDEY</cp:lastModifiedBy>
  <cp:revision>1</cp:revision>
  <dcterms:created xsi:type="dcterms:W3CDTF">2022-07-05T16:33:33Z</dcterms:created>
  <dcterms:modified xsi:type="dcterms:W3CDTF">2022-07-05T17:16:57Z</dcterms:modified>
</cp:coreProperties>
</file>