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070E2A0-0783-428B-890E-EE7C7F1C2B3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8706EB6-F235-ACA6-99BD-B4EB4BFB6AA3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91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6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55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9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685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48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4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09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78B6A70-CC7D-7912-6370-6BF97D837EE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03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56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8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2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2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4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21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89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TITLE</a:t>
            </a:r>
            <a:br>
              <a:rPr lang="en-GB" sz="4000" dirty="0"/>
            </a:br>
            <a:r>
              <a:rPr lang="en-GB" sz="4000" dirty="0"/>
              <a:t>British Airways Data Science Project</a:t>
            </a:r>
            <a:br>
              <a:rPr lang="en-GB" sz="4000" dirty="0"/>
            </a:br>
            <a:r>
              <a:rPr lang="en-GB" sz="4000" dirty="0"/>
              <a:t>SWARAJ VERMA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39FE9B-BE34-D9B0-9A3A-D49810C7E5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1" y="3737421"/>
            <a:ext cx="551329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F5E5E"/>
                </a:solidFill>
                <a:effectLst/>
                <a:latin typeface="DM Sans" pitchFamily="2" charset="0"/>
              </a:rPr>
              <a:t>                                                                       Task 1: Web scraping to gain company insights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AA3E-4480-DCAB-92BA-3F192D78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2051"/>
          </a:xfrm>
        </p:spPr>
        <p:txBody>
          <a:bodyPr>
            <a:normAutofit fontScale="90000"/>
          </a:bodyPr>
          <a:lstStyle/>
          <a:p>
            <a:r>
              <a:rPr lang="en-US" sz="1400" b="1" dirty="0"/>
              <a:t>                                                                           Airline Review Insights – Skytrax Analysis</a:t>
            </a:r>
            <a:br>
              <a:rPr lang="en-US" sz="1400" b="1" dirty="0"/>
            </a:b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E82A-0D75-D24F-50E4-C7A0A1E6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1975"/>
            <a:ext cx="12111317" cy="5746377"/>
          </a:xfrm>
        </p:spPr>
        <p:txBody>
          <a:bodyPr>
            <a:normAutofit lnSpcReduction="10000"/>
          </a:bodyPr>
          <a:lstStyle/>
          <a:p>
            <a:r>
              <a:rPr lang="en-US" sz="1400" b="1" dirty="0"/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Scraped 500+ customer reviews from Skytrax website using </a:t>
            </a:r>
            <a:r>
              <a:rPr lang="en-US" sz="1400" dirty="0" err="1"/>
              <a:t>BeautifulSoup</a:t>
            </a:r>
            <a:r>
              <a:rPr lang="en-US" sz="1400" dirty="0"/>
              <a:t> and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Focused on airline-specific review content (excluding airport reviews).</a:t>
            </a:r>
          </a:p>
          <a:p>
            <a:r>
              <a:rPr lang="en-US" sz="1400" b="1" dirty="0"/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Cleaned review text: removed stop words, punctuation, and converted to lowercase.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Converted ratings to numeric and formatted review dates.</a:t>
            </a:r>
          </a:p>
          <a:p>
            <a:r>
              <a:rPr lang="en-US" sz="1400" b="1" dirty="0"/>
              <a:t>Key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Average Rating:</a:t>
            </a:r>
            <a:r>
              <a:rPr lang="en-US" sz="1400" dirty="0"/>
              <a:t> 4.1 /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Positive Sentiment:</a:t>
            </a:r>
            <a:r>
              <a:rPr lang="en-US" sz="1400" dirty="0"/>
              <a:t> 68% of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Negative Sentiment:</a:t>
            </a:r>
            <a:r>
              <a:rPr lang="en-US" sz="1400" dirty="0"/>
              <a:t> 18%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Neutral Sentiment:</a:t>
            </a:r>
            <a:r>
              <a:rPr lang="en-US" sz="1400" dirty="0"/>
              <a:t> 14%</a:t>
            </a:r>
          </a:p>
          <a:p>
            <a:r>
              <a:rPr lang="en-US" sz="14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High customer satisfaction overall.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Delays and in-flight experience are main sources of negative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Opportunity to enhance communication during disruptions.</a:t>
            </a:r>
          </a:p>
          <a:p>
            <a:r>
              <a:rPr lang="en-US" sz="1400" b="1" dirty="0"/>
              <a:t>Visual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Rating Distribution:</a:t>
            </a:r>
            <a:r>
              <a:rPr lang="en-US" sz="1400" dirty="0"/>
              <a:t> Majority are 4-5 star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Sentiment Analysis:</a:t>
            </a:r>
            <a:r>
              <a:rPr lang="en-US" sz="1400" dirty="0"/>
              <a:t> Most reviews express satisfaction with service and staff.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74814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153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DM Sans</vt:lpstr>
      <vt:lpstr>Wingdings 3</vt:lpstr>
      <vt:lpstr>Slice</vt:lpstr>
      <vt:lpstr>TITLE British Airways Data Science Project SWARAJ VERMA </vt:lpstr>
      <vt:lpstr>                                                                           Airline Review Insights – Skytrax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SWARAJ VERMA</cp:lastModifiedBy>
  <cp:revision>4</cp:revision>
  <dcterms:created xsi:type="dcterms:W3CDTF">2022-12-06T11:13:27Z</dcterms:created>
  <dcterms:modified xsi:type="dcterms:W3CDTF">2025-04-23T07:28:00Z</dcterms:modified>
</cp:coreProperties>
</file>