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1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432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05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3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1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0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5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29CCA9-5690-4BF1-A617-0ABFF934D8C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2AE0-1FB9-43BE-A429-461EE0CF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2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B57D-96AC-11C0-A6D7-AC6676148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7072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1F2937"/>
                </a:solidFill>
                <a:effectLst/>
                <a:latin typeface="Inter"/>
              </a:rPr>
              <a:t>E-Commerce Sales Analysis for Data-Driven Decision Making</a:t>
            </a:r>
            <a:r>
              <a:rPr lang="en-US" sz="3200" dirty="0"/>
              <a:t> &amp; Customer Insights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B03E1-B2AB-2D9B-51AE-90386A237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765" y="3602038"/>
            <a:ext cx="10712823" cy="2538786"/>
          </a:xfrm>
        </p:spPr>
        <p:txBody>
          <a:bodyPr>
            <a:normAutofit/>
          </a:bodyPr>
          <a:lstStyle/>
          <a:p>
            <a:r>
              <a:rPr lang="en-US" sz="3200" dirty="0"/>
              <a:t>A Data-Driven Business Analysis</a:t>
            </a:r>
          </a:p>
          <a:p>
            <a:endParaRPr lang="en-US" sz="3200" dirty="0"/>
          </a:p>
          <a:p>
            <a:r>
              <a:rPr lang="en-US" sz="3200" dirty="0"/>
              <a:t>                              Name: Swaraj Verma</a:t>
            </a:r>
          </a:p>
          <a:p>
            <a:r>
              <a:rPr lang="en-US" sz="3200" dirty="0"/>
              <a:t>                 Date:  5/6/2025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511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9D12-EDF1-FE03-8A89-57DF25A1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Sales Heatmap by month and Weekday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C96F1-328B-DD17-4AE4-BA09E0745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246"/>
            <a:ext cx="9906725" cy="38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6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16AA-E3A6-6887-D97F-D6567A60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8400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Forecasting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Based on past sales patterns and seasonal cycles, our model forecasts a 12–15% increase in overall sales next quarter, driven by planned campaigns and new product launches. This helps us prepare inventory and resources in advance.”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9D18-C6FA-D49E-2FB5-D21BA98D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609598"/>
            <a:ext cx="7297271" cy="6508377"/>
          </a:xfrm>
        </p:spPr>
        <p:txBody>
          <a:bodyPr/>
          <a:lstStyle/>
          <a:p>
            <a:r>
              <a:rPr lang="en-US" dirty="0"/>
              <a:t>Monthly sales trends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No description has been provided for this image">
            <a:extLst>
              <a:ext uri="{FF2B5EF4-FFF2-40B4-BE49-F238E27FC236}">
                <a16:creationId xmlns:a16="http://schemas.microsoft.com/office/drawing/2014/main" id="{F094A91F-0EEE-BC45-0CB2-D28B1E1B2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" y="619124"/>
            <a:ext cx="9613404" cy="617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10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D6E5-1090-039A-B37A-D76E8416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040693" cy="1694330"/>
          </a:xfrm>
        </p:spPr>
        <p:txBody>
          <a:bodyPr/>
          <a:lstStyle/>
          <a:p>
            <a:endParaRPr lang="en-US"/>
          </a:p>
        </p:txBody>
      </p:sp>
      <p:pic>
        <p:nvPicPr>
          <p:cNvPr id="3074" name="Picture 2" descr="No description has been provided for this image">
            <a:extLst>
              <a:ext uri="{FF2B5EF4-FFF2-40B4-BE49-F238E27FC236}">
                <a16:creationId xmlns:a16="http://schemas.microsoft.com/office/drawing/2014/main" id="{544D56EA-AC21-399D-6AA7-2E63B081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9" y="619125"/>
            <a:ext cx="9275388" cy="720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o description has been provided for this image">
            <a:extLst>
              <a:ext uri="{FF2B5EF4-FFF2-40B4-BE49-F238E27FC236}">
                <a16:creationId xmlns:a16="http://schemas.microsoft.com/office/drawing/2014/main" id="{A5606E39-B91C-1B41-CF58-5E67D202E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1" y="429185"/>
            <a:ext cx="5852832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89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EA4AC-A71C-B934-DC5C-7B46F1201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" y="268942"/>
            <a:ext cx="8597153" cy="58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4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B5D89E-6999-B7F9-0435-537FB71C6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731514"/>
            <a:ext cx="9574306" cy="60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0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ADECA-D9DE-690E-FFA1-A9D68F51B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1" y="546847"/>
            <a:ext cx="9816353" cy="60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8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806872-68A8-AC5A-117F-41A205510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" y="854959"/>
            <a:ext cx="9547412" cy="51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4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4A2141-B7D4-1739-2920-E93FBB3C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68471"/>
          </a:xfrm>
        </p:spPr>
        <p:txBody>
          <a:bodyPr/>
          <a:lstStyle/>
          <a:p>
            <a:r>
              <a:rPr lang="en-US" dirty="0"/>
              <a:t>Conclusion or summary</a:t>
            </a:r>
            <a:br>
              <a:rPr lang="en-US" dirty="0"/>
            </a:br>
            <a:r>
              <a:rPr lang="en-US" dirty="0"/>
              <a:t>. </a:t>
            </a:r>
            <a:r>
              <a:rPr lang="en-US" sz="1800" dirty="0"/>
              <a:t>Corporate financial performance was analyzed using data extracted from 10-K reports of major publicly listed companies.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. Key financial indicators such as revenue trends, profit margins, debt ratios, and cash flows were examined.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. The analysis revealed drivers of revenue growth, cost inefficiencies, and potential financial risks (e.g., rising debt-to-equity ratios).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. The chatbot allows users to interactively query financial data, improving due diligence and strategic planning.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. Overall, this enhances decision-making, reduces manual workload, and empowers data-driven advisory outcomes.</a:t>
            </a:r>
          </a:p>
        </p:txBody>
      </p:sp>
    </p:spTree>
    <p:extLst>
      <p:ext uri="{BB962C8B-B14F-4D97-AF65-F5344CB8AC3E}">
        <p14:creationId xmlns:p14="http://schemas.microsoft.com/office/powerpoint/2010/main" val="225199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9319FD8-EE08-980E-FFB6-92C2E3CF7F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408922" y="1846560"/>
            <a:ext cx="91101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analyze sales performance, understand customer behavior, and forecast future trends to support data-driven decision-making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8CCF5-8BC1-4C49-5C7A-508F8BB5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349691"/>
            <a:ext cx="7766936" cy="27058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Scope: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opportunities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4799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AF278C-62D0-B606-E052-B055CB12EE0F}"/>
              </a:ext>
            </a:extLst>
          </p:cNvPr>
          <p:cNvSpPr txBox="1"/>
          <p:nvPr/>
        </p:nvSpPr>
        <p:spPr>
          <a:xfrm>
            <a:off x="1996751" y="1864005"/>
            <a:ext cx="71565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Monthly &amp; Yearly Sales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 chart showing </a:t>
            </a:r>
            <a:r>
              <a:rPr lang="en-US" b="1" dirty="0"/>
              <a:t>monthly sales trend</a:t>
            </a:r>
            <a:r>
              <a:rPr lang="en-US" dirty="0"/>
              <a:t> over the past 12–24 months.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 chart comparing </a:t>
            </a:r>
            <a:r>
              <a:rPr lang="en-US" b="1" dirty="0"/>
              <a:t>yearly revenue growth</a:t>
            </a:r>
            <a:r>
              <a:rPr lang="en-US" dirty="0"/>
              <a:t> (e.g., 2022 vs. 2023 vs. 2024).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 (example placeholders):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Peak sales occurred in </a:t>
            </a:r>
            <a:r>
              <a:rPr lang="en-US" b="1" dirty="0"/>
              <a:t>November and December</a:t>
            </a:r>
            <a:r>
              <a:rPr lang="en-US" dirty="0"/>
              <a:t>, indicating strong holiday demand.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YoY growth</a:t>
            </a:r>
            <a:r>
              <a:rPr lang="en-US" dirty="0"/>
              <a:t> of 15% in 2024, driven by new product launches.</a:t>
            </a:r>
          </a:p>
        </p:txBody>
      </p:sp>
    </p:spTree>
    <p:extLst>
      <p:ext uri="{BB962C8B-B14F-4D97-AF65-F5344CB8AC3E}">
        <p14:creationId xmlns:p14="http://schemas.microsoft.com/office/powerpoint/2010/main" val="166988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A92215-2EE7-77DE-245F-320CC6CE596A}"/>
              </a:ext>
            </a:extLst>
          </p:cNvPr>
          <p:cNvSpPr txBox="1"/>
          <p:nvPr/>
        </p:nvSpPr>
        <p:spPr>
          <a:xfrm>
            <a:off x="438539" y="1864005"/>
            <a:ext cx="87147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Geographic Sales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Map chart (if regional data available) showing </a:t>
            </a:r>
            <a:r>
              <a:rPr lang="en-US" b="1" dirty="0"/>
              <a:t>sales density by state/region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Stacked bar chart by region showing </a:t>
            </a:r>
            <a:r>
              <a:rPr lang="en-US" b="1" dirty="0"/>
              <a:t>total sales &amp; product category split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Metro areas (e.g., Mumbai, Bangalore) contribute over </a:t>
            </a:r>
            <a:r>
              <a:rPr lang="en-US" b="1" dirty="0"/>
              <a:t>60% of sales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Emerging growth observed in </a:t>
            </a:r>
            <a:r>
              <a:rPr lang="en-US" b="1" dirty="0"/>
              <a:t>Tier 2 cities</a:t>
            </a:r>
            <a:r>
              <a:rPr lang="en-US" dirty="0"/>
              <a:t>, especially in the East region.</a:t>
            </a:r>
          </a:p>
        </p:txBody>
      </p:sp>
    </p:spTree>
    <p:extLst>
      <p:ext uri="{BB962C8B-B14F-4D97-AF65-F5344CB8AC3E}">
        <p14:creationId xmlns:p14="http://schemas.microsoft.com/office/powerpoint/2010/main" val="21674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BBEF-70DF-8089-96DF-995DDA1C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725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EA05E-EC5D-D5BC-FF0F-4AFAC8873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5" y="1194317"/>
            <a:ext cx="8443578" cy="47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2290-A640-629F-FD46-24F23713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84729"/>
            <a:ext cx="8596668" cy="48499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38932-D9CF-7B9C-D07D-048BA603F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" y="1228165"/>
            <a:ext cx="8458214" cy="42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5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B8A0-BAD2-5549-F211-69D8766A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40E95-BD62-B907-DCF3-D2EE09C0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9" y="731514"/>
            <a:ext cx="8946776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5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026D-A3E5-64CA-95A4-86BDB9FB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Sales forecast for 2024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F8C06-3E62-597C-5EA3-04E50B9B6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9" y="1930400"/>
            <a:ext cx="7844932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73E8-7EA0-5969-6007-D9BD81FB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Historical Sales VS Predicted Sales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9D5C0-6044-7A88-977C-C8B01BC0C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8" y="1930400"/>
            <a:ext cx="7817224" cy="485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372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Inter</vt:lpstr>
      <vt:lpstr>Wingdings 3</vt:lpstr>
      <vt:lpstr>Ion</vt:lpstr>
      <vt:lpstr>E-Commerce Sales Analysis for Data-Driven Decision Making &amp; Customer Insights Report</vt:lpstr>
      <vt:lpstr>Objective: To analyze sales performance, understand customer behavior, and forecast future trends to support data-driven decision-making.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Sales forecast for 2024 </vt:lpstr>
      <vt:lpstr>Historical Sales VS Predicted Sales </vt:lpstr>
      <vt:lpstr>Sales Heatmap by month and Weekday </vt:lpstr>
      <vt:lpstr>Sales Forecasting  Based on past sales patterns and seasonal cycles, our model forecasts a 12–15% increase in overall sales next quarter, driven by planned campaigns and new product launches. This helps us prepare inventory and resources in advance.” </vt:lpstr>
      <vt:lpstr>Monthly sales trends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or summary . Corporate financial performance was analyzed using data extracted from 10-K reports of major publicly listed companies.  . Key financial indicators such as revenue trends, profit margins, debt ratios, and cash flows were examined.  . The analysis revealed drivers of revenue growth, cost inefficiencies, and potential financial risks (e.g., rising debt-to-equity ratios).  . The chatbot allows users to interactively query financial data, improving due diligence and strategic planning.  . Overall, this enhances decision-making, reduces manual workload, and empowers data-driven advisory outcomes.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Sales &amp; Customer Insights Report</dc:title>
  <dc:creator>SWARAJ VERMA</dc:creator>
  <cp:lastModifiedBy>SWARAJ VERMA</cp:lastModifiedBy>
  <cp:revision>3</cp:revision>
  <dcterms:created xsi:type="dcterms:W3CDTF">2025-05-06T05:52:10Z</dcterms:created>
  <dcterms:modified xsi:type="dcterms:W3CDTF">2025-05-06T06:40:19Z</dcterms:modified>
</cp:coreProperties>
</file>