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23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2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34837A-F49B-4948-A883-367A509467C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9418-0313-40B0-B5FE-9994533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8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D55C-C086-BFDB-7590-C3900DC6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3990"/>
          </a:xfrm>
        </p:spPr>
        <p:txBody>
          <a:bodyPr>
            <a:normAutofit/>
          </a:bodyPr>
          <a:lstStyle/>
          <a:p>
            <a:r>
              <a:rPr lang="en-US" sz="4000" dirty="0"/>
              <a:t>Quantitative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F7C95-BF84-4B24-5223-231A65FB9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87139"/>
          </a:xfrm>
        </p:spPr>
        <p:txBody>
          <a:bodyPr/>
          <a:lstStyle/>
          <a:p>
            <a:r>
              <a:rPr lang="en-US" b="1" i="1" dirty="0"/>
              <a:t>Discover quantitative research at JPMorgan Chase &amp; Co.</a:t>
            </a:r>
            <a:endParaRPr lang="en-US" b="1" dirty="0"/>
          </a:p>
          <a:p>
            <a:r>
              <a:rPr lang="en-US" b="1" dirty="0"/>
              <a:t>Sector: Banking &amp; Financial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0CE0-2D16-84A5-ECDD-77028321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9564"/>
          </a:xfrm>
        </p:spPr>
        <p:txBody>
          <a:bodyPr/>
          <a:lstStyle/>
          <a:p>
            <a:r>
              <a:rPr lang="en-US" sz="2400" dirty="0"/>
              <a:t>What We Do</a:t>
            </a:r>
            <a:br>
              <a:rPr lang="en-US" sz="2400" dirty="0"/>
            </a:br>
            <a:r>
              <a:rPr lang="en-US" sz="1600" dirty="0"/>
              <a:t>Quantitative Research at JPMorgan Chase combines cutting-edge analytics, data science, and financial theory to solve complex problems across global markets.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1760-5FC4-0859-8205-F9F73239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" y="1792941"/>
            <a:ext cx="11645153" cy="4814047"/>
          </a:xfrm>
        </p:spPr>
        <p:txBody>
          <a:bodyPr>
            <a:normAutofit/>
          </a:bodyPr>
          <a:lstStyle/>
          <a:p>
            <a:r>
              <a:rPr lang="en-US" sz="2400" b="1" dirty="0"/>
              <a:t>Our Mission</a:t>
            </a:r>
          </a:p>
          <a:p>
            <a:r>
              <a:rPr lang="en-US" sz="2400" dirty="0"/>
              <a:t>To drive innovation in financial services by applying rigorous quantitative techniques and advanced technology to decision-making, risk modeling, and trading strategies.</a:t>
            </a:r>
          </a:p>
          <a:p>
            <a:r>
              <a:rPr lang="en-US" sz="2400" b="1" dirty="0"/>
              <a:t>🔹 Focus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Financial Modeling &amp; Risk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Algorithmic Trading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Machine Learning &amp; AI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Derivatives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Portfolio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941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B1C3-806C-B256-66D7-30BFFA5D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🔹 Why JPMorgan Chase?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08C562-CBBC-0601-FE75-1EC0A4D91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888" y="2613015"/>
            <a:ext cx="118251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Industry-leading global team of quants and data scientists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massive proprietary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Collaborative, tech-driven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Impactful work at the intersection of finance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89998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93CE-0800-50EA-1785-377C43FA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🎯 Use Cases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515D-5BD3-BD09-36B5-375C5C1D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2052918"/>
            <a:ext cx="10865223" cy="35769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Credit risk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High-frequency trading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Predictive analytics for market movements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Regulatory capital optimization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416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BBAC-A7DB-2C28-CBFD-D5B7D5B4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0D6C-FE1C-F76A-06C0-1C4BF092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2052918"/>
            <a:ext cx="11438964" cy="4545106"/>
          </a:xfrm>
        </p:spPr>
        <p:txBody>
          <a:bodyPr>
            <a:normAutofit/>
          </a:bodyPr>
          <a:lstStyle/>
          <a:p>
            <a:r>
              <a:rPr lang="en-US" sz="2800" b="1" dirty="0"/>
              <a:t>Quantitative Research at JPMorgan Chase &amp; Co. stands at the forefront of innovation in financial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By leveraging </a:t>
            </a:r>
            <a:r>
              <a:rPr lang="en-US" sz="2800" b="1" dirty="0"/>
              <a:t>advanced mathematics</a:t>
            </a:r>
            <a:r>
              <a:rPr lang="en-US" sz="2800" dirty="0"/>
              <a:t>, </a:t>
            </a:r>
            <a:r>
              <a:rPr lang="en-US" sz="2800" b="1" dirty="0"/>
              <a:t>data science</a:t>
            </a:r>
            <a:r>
              <a:rPr lang="en-US" sz="2800" dirty="0"/>
              <a:t>, and </a:t>
            </a:r>
            <a:r>
              <a:rPr lang="en-US" sz="2800" b="1" dirty="0"/>
              <a:t>technology</a:t>
            </a:r>
            <a:r>
              <a:rPr lang="en-US" sz="2800" dirty="0"/>
              <a:t>, we tackle complex challenges in global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Our work directly influences </a:t>
            </a:r>
            <a:r>
              <a:rPr lang="en-US" sz="2800" b="1" dirty="0"/>
              <a:t>strategic decision-making</a:t>
            </a:r>
            <a:r>
              <a:rPr lang="en-US" sz="2800" dirty="0"/>
              <a:t>, </a:t>
            </a:r>
            <a:r>
              <a:rPr lang="en-US" sz="2800" b="1" dirty="0"/>
              <a:t>risk assessment</a:t>
            </a:r>
            <a:r>
              <a:rPr lang="en-US" sz="2800" dirty="0"/>
              <a:t>, and </a:t>
            </a:r>
            <a:r>
              <a:rPr lang="en-US" sz="2800" b="1" dirty="0"/>
              <a:t>market efficiency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With a commitment to </a:t>
            </a:r>
            <a:r>
              <a:rPr lang="en-US" sz="2800" b="1" dirty="0"/>
              <a:t>excellence</a:t>
            </a:r>
            <a:r>
              <a:rPr lang="en-US" sz="2800" dirty="0"/>
              <a:t>, </a:t>
            </a:r>
            <a:r>
              <a:rPr lang="en-US" sz="2800" b="1" dirty="0"/>
              <a:t>collaboration</a:t>
            </a:r>
            <a:r>
              <a:rPr lang="en-US" sz="2800" dirty="0"/>
              <a:t>, and </a:t>
            </a:r>
            <a:r>
              <a:rPr lang="en-US" sz="2800" b="1" dirty="0"/>
              <a:t>continuous innovation</a:t>
            </a:r>
            <a:r>
              <a:rPr lang="en-US" sz="2800" dirty="0"/>
              <a:t>, we empower the firm to lead in a data-driven future.</a:t>
            </a:r>
          </a:p>
        </p:txBody>
      </p:sp>
    </p:spTree>
    <p:extLst>
      <p:ext uri="{BB962C8B-B14F-4D97-AF65-F5344CB8AC3E}">
        <p14:creationId xmlns:p14="http://schemas.microsoft.com/office/powerpoint/2010/main" val="3184115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214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Quantitative Research</vt:lpstr>
      <vt:lpstr>What We Do Quantitative Research at JPMorgan Chase combines cutting-edge analytics, data science, and financial theory to solve complex problems across global markets.</vt:lpstr>
      <vt:lpstr>🔹 Why JPMorgan Chase? </vt:lpstr>
      <vt:lpstr>🎯 Use Cases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Research</dc:title>
  <dc:creator>SWARAJ VERMA</dc:creator>
  <cp:lastModifiedBy>SWARAJ VERMA</cp:lastModifiedBy>
  <cp:revision>2</cp:revision>
  <dcterms:created xsi:type="dcterms:W3CDTF">2025-05-21T16:01:13Z</dcterms:created>
  <dcterms:modified xsi:type="dcterms:W3CDTF">2025-05-21T16:10:16Z</dcterms:modified>
</cp:coreProperties>
</file>