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719" r:id="rId3"/>
  </p:sldMasterIdLst>
  <p:notesMasterIdLst>
    <p:notesMasterId r:id="rId15"/>
  </p:notesMasterIdLst>
  <p:sldIdLst>
    <p:sldId id="2147479649" r:id="rId4"/>
    <p:sldId id="259" r:id="rId5"/>
    <p:sldId id="2147479665" r:id="rId6"/>
    <p:sldId id="258" r:id="rId7"/>
    <p:sldId id="262" r:id="rId8"/>
    <p:sldId id="263" r:id="rId9"/>
    <p:sldId id="261" r:id="rId10"/>
    <p:sldId id="260" r:id="rId11"/>
    <p:sldId id="256" r:id="rId12"/>
    <p:sldId id="2147475554" r:id="rId13"/>
    <p:sldId id="21474796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rajk\Downloads\Service_Anniversary_Report_(Direct_Employe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Sheet2!$B$2</c:f>
              <c:strCache>
                <c:ptCount val="1"/>
                <c:pt idx="0">
                  <c:v>Engineer Count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31-46F4-83B1-D6C7ED5145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31-46F4-83B1-D6C7ED5145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31-46F4-83B1-D6C7ED5145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31-46F4-83B1-D6C7ED5145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31-46F4-83B1-D6C7ED5145E0}"/>
              </c:ext>
            </c:extLst>
          </c:dPt>
          <c:cat>
            <c:strRef>
              <c:f>Sheet2!$A$3:$A$7</c:f>
              <c:strCache>
                <c:ptCount val="5"/>
                <c:pt idx="0">
                  <c:v>Above 1 year</c:v>
                </c:pt>
                <c:pt idx="1">
                  <c:v>Above 2 years</c:v>
                </c:pt>
                <c:pt idx="2">
                  <c:v>above 3years</c:v>
                </c:pt>
                <c:pt idx="3">
                  <c:v>Above 5 years.</c:v>
                </c:pt>
                <c:pt idx="4">
                  <c:v>Less than 1 year</c:v>
                </c:pt>
              </c:strCache>
            </c:strRef>
          </c:cat>
          <c:val>
            <c:numRef>
              <c:f>Sheet2!$B$3:$B$7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431-46F4-83B1-D6C7ED5145E0}"/>
            </c:ext>
          </c:extLst>
        </c:ser>
        <c:ser>
          <c:idx val="1"/>
          <c:order val="1"/>
          <c:tx>
            <c:strRef>
              <c:f>Sheet2!$C$2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431-46F4-83B1-D6C7ED5145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431-46F4-83B1-D6C7ED5145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431-46F4-83B1-D6C7ED5145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1431-46F4-83B1-D6C7ED5145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1431-46F4-83B1-D6C7ED5145E0}"/>
              </c:ext>
            </c:extLst>
          </c:dPt>
          <c:cat>
            <c:strRef>
              <c:f>Sheet2!$A$3:$A$7</c:f>
              <c:strCache>
                <c:ptCount val="5"/>
                <c:pt idx="0">
                  <c:v>Above 1 year</c:v>
                </c:pt>
                <c:pt idx="1">
                  <c:v>Above 2 years</c:v>
                </c:pt>
                <c:pt idx="2">
                  <c:v>above 3years</c:v>
                </c:pt>
                <c:pt idx="3">
                  <c:v>Above 5 years.</c:v>
                </c:pt>
                <c:pt idx="4">
                  <c:v>Less than 1 year</c:v>
                </c:pt>
              </c:strCache>
            </c:strRef>
          </c:cat>
          <c:val>
            <c:numRef>
              <c:f>Sheet2!$C$3:$C$7</c:f>
              <c:numCache>
                <c:formatCode>0%</c:formatCode>
                <c:ptCount val="5"/>
                <c:pt idx="0">
                  <c:v>6.8965517241379309E-2</c:v>
                </c:pt>
                <c:pt idx="1">
                  <c:v>0.13793103448275862</c:v>
                </c:pt>
                <c:pt idx="2">
                  <c:v>6.8965517241379309E-2</c:v>
                </c:pt>
                <c:pt idx="3">
                  <c:v>0.13793103448275862</c:v>
                </c:pt>
                <c:pt idx="4">
                  <c:v>0.58620689655172409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431-46F4-83B1-D6C7ED514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6" Type="http://schemas.openxmlformats.org/officeDocument/2006/relationships/image" Target="../media/image32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A0D9C-149E-4250-9FCB-6ADC4BAAAC5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5BBC92-BCC3-4D71-A3E8-C24EFF4A65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1.Gaps in Technical Expertise</a:t>
          </a:r>
          <a:br>
            <a:rPr lang="en-GB"/>
          </a:br>
          <a:r>
            <a:rPr lang="en-GB"/>
            <a:t>Current skill levels are insufficient to consistently meet customer expectations for issue resolution.</a:t>
          </a:r>
          <a:endParaRPr lang="en-US"/>
        </a:p>
      </dgm:t>
    </dgm:pt>
    <dgm:pt modelId="{CC5C636B-5301-41A2-A999-AAEFB6925FEE}" type="parTrans" cxnId="{4366E039-E662-48B7-864B-AE4246E9AF4A}">
      <dgm:prSet/>
      <dgm:spPr/>
      <dgm:t>
        <a:bodyPr/>
        <a:lstStyle/>
        <a:p>
          <a:endParaRPr lang="en-US"/>
        </a:p>
      </dgm:t>
    </dgm:pt>
    <dgm:pt modelId="{587ADFE8-410D-4A30-A452-6A3B2830B663}" type="sibTrans" cxnId="{4366E039-E662-48B7-864B-AE4246E9AF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8E0E98-FE8A-4648-8124-EF144EAC9D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2. Narrow Case Handling Approach</a:t>
          </a:r>
          <a:br>
            <a:rPr lang="en-GB"/>
          </a:br>
          <a:r>
            <a:rPr lang="en-GB"/>
            <a:t>Interactions often focus on resolving a single instance, with limited attention to the broader process.</a:t>
          </a:r>
          <a:endParaRPr lang="en-US"/>
        </a:p>
      </dgm:t>
    </dgm:pt>
    <dgm:pt modelId="{ABF1614A-1D68-41C1-BF67-8C84BBAA6FD9}" type="parTrans" cxnId="{6D376748-75CB-4646-BA1E-FB990971F2FE}">
      <dgm:prSet/>
      <dgm:spPr/>
      <dgm:t>
        <a:bodyPr/>
        <a:lstStyle/>
        <a:p>
          <a:endParaRPr lang="en-US"/>
        </a:p>
      </dgm:t>
    </dgm:pt>
    <dgm:pt modelId="{83334BAA-C61B-4C57-A6C2-B3B72EACE4EB}" type="sibTrans" cxnId="{6D376748-75CB-4646-BA1E-FB990971F2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C233D0-53E0-427F-B514-635C1E60D5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3. Lack of End-to-End Accountability</a:t>
          </a:r>
          <a:br>
            <a:rPr lang="en-GB"/>
          </a:br>
          <a:r>
            <a:rPr lang="en-GB"/>
            <a:t>A proactive ownership mindset for driving complete resolution is missing in most cases.</a:t>
          </a:r>
          <a:endParaRPr lang="en-US"/>
        </a:p>
      </dgm:t>
    </dgm:pt>
    <dgm:pt modelId="{69D2AEA6-380F-4025-8690-853E8119557A}" type="parTrans" cxnId="{1B119698-4224-4E32-AD2A-0EDFD220F76A}">
      <dgm:prSet/>
      <dgm:spPr/>
      <dgm:t>
        <a:bodyPr/>
        <a:lstStyle/>
        <a:p>
          <a:endParaRPr lang="en-US"/>
        </a:p>
      </dgm:t>
    </dgm:pt>
    <dgm:pt modelId="{0BB30C21-4D71-4013-9E3C-930DE6B7E074}" type="sibTrans" cxnId="{1B119698-4224-4E32-AD2A-0EDFD220F7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F4E847-5304-4447-BE42-23EA9539AC7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4. Inadequate Case Documentation</a:t>
          </a:r>
          <a:br>
            <a:rPr lang="en-GB"/>
          </a:br>
          <a:r>
            <a:rPr lang="en-GB"/>
            <a:t>Case notes and updates often fall short of internal quality standards.</a:t>
          </a:r>
          <a:endParaRPr lang="en-US"/>
        </a:p>
      </dgm:t>
    </dgm:pt>
    <dgm:pt modelId="{F916C717-74EE-4B28-B799-FCB02F3391C3}" type="parTrans" cxnId="{9F2E7F66-74A4-4EC3-A7C0-515021996F1B}">
      <dgm:prSet/>
      <dgm:spPr/>
      <dgm:t>
        <a:bodyPr/>
        <a:lstStyle/>
        <a:p>
          <a:endParaRPr lang="en-US"/>
        </a:p>
      </dgm:t>
    </dgm:pt>
    <dgm:pt modelId="{07766A53-E163-428C-81F2-671EE08CB5ED}" type="sibTrans" cxnId="{9F2E7F66-74A4-4EC3-A7C0-515021996F1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CDCD2-09EA-4210-A58C-9206939536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5. Gaps in Diagnostic Questioning</a:t>
          </a:r>
          <a:br>
            <a:rPr lang="en-GB"/>
          </a:br>
          <a:r>
            <a:rPr lang="en-GB"/>
            <a:t>There is a noticeable need to improve the ability to ask the right, investigative questions during troubleshooting.</a:t>
          </a:r>
          <a:endParaRPr lang="en-US"/>
        </a:p>
      </dgm:t>
    </dgm:pt>
    <dgm:pt modelId="{2F9B20FC-D2A1-4966-A0CD-369006DA5D8B}" type="parTrans" cxnId="{8BEF3895-FFB0-41E6-A0EF-8E13D99B8FF1}">
      <dgm:prSet/>
      <dgm:spPr/>
      <dgm:t>
        <a:bodyPr/>
        <a:lstStyle/>
        <a:p>
          <a:endParaRPr lang="en-US"/>
        </a:p>
      </dgm:t>
    </dgm:pt>
    <dgm:pt modelId="{8A83A878-033F-4F06-8DC4-75F015802621}" type="sibTrans" cxnId="{8BEF3895-FFB0-41E6-A0EF-8E13D99B8FF1}">
      <dgm:prSet/>
      <dgm:spPr/>
      <dgm:t>
        <a:bodyPr/>
        <a:lstStyle/>
        <a:p>
          <a:endParaRPr lang="en-US"/>
        </a:p>
      </dgm:t>
    </dgm:pt>
    <dgm:pt modelId="{3E3358EA-8655-4640-8DC8-BA9F22E9E78E}" type="pres">
      <dgm:prSet presAssocID="{9B0A0D9C-149E-4250-9FCB-6ADC4BAAAC5E}" presName="root" presStyleCnt="0">
        <dgm:presLayoutVars>
          <dgm:dir/>
          <dgm:resizeHandles val="exact"/>
        </dgm:presLayoutVars>
      </dgm:prSet>
      <dgm:spPr/>
    </dgm:pt>
    <dgm:pt modelId="{2C6BBC64-E410-46B1-A4C9-C2C41399A7C4}" type="pres">
      <dgm:prSet presAssocID="{755BBC92-BCC3-4D71-A3E8-C24EFF4A653E}" presName="compNode" presStyleCnt="0"/>
      <dgm:spPr/>
    </dgm:pt>
    <dgm:pt modelId="{7D563A3D-9594-4574-8082-D0DD32A58A8F}" type="pres">
      <dgm:prSet presAssocID="{755BBC92-BCC3-4D71-A3E8-C24EFF4A65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BEF27B2-06C7-413D-B583-4296CDAA6ED5}" type="pres">
      <dgm:prSet presAssocID="{755BBC92-BCC3-4D71-A3E8-C24EFF4A653E}" presName="spaceRect" presStyleCnt="0"/>
      <dgm:spPr/>
    </dgm:pt>
    <dgm:pt modelId="{9CA74C34-98EC-4DAF-B6DC-B2D891C85DCC}" type="pres">
      <dgm:prSet presAssocID="{755BBC92-BCC3-4D71-A3E8-C24EFF4A653E}" presName="textRect" presStyleLbl="revTx" presStyleIdx="0" presStyleCnt="5">
        <dgm:presLayoutVars>
          <dgm:chMax val="1"/>
          <dgm:chPref val="1"/>
        </dgm:presLayoutVars>
      </dgm:prSet>
      <dgm:spPr/>
    </dgm:pt>
    <dgm:pt modelId="{1E9612B2-A506-436A-9008-808714EE9A6F}" type="pres">
      <dgm:prSet presAssocID="{587ADFE8-410D-4A30-A452-6A3B2830B663}" presName="sibTrans" presStyleCnt="0"/>
      <dgm:spPr/>
    </dgm:pt>
    <dgm:pt modelId="{116E0211-037B-493D-805F-72EC64AFC673}" type="pres">
      <dgm:prSet presAssocID="{E68E0E98-FE8A-4648-8124-EF144EAC9D44}" presName="compNode" presStyleCnt="0"/>
      <dgm:spPr/>
    </dgm:pt>
    <dgm:pt modelId="{E937727C-E33D-4420-8607-91C1BD30FB40}" type="pres">
      <dgm:prSet presAssocID="{E68E0E98-FE8A-4648-8124-EF144EAC9D4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9FADA55-6822-4FB8-8CB8-A7E2686C75CA}" type="pres">
      <dgm:prSet presAssocID="{E68E0E98-FE8A-4648-8124-EF144EAC9D44}" presName="spaceRect" presStyleCnt="0"/>
      <dgm:spPr/>
    </dgm:pt>
    <dgm:pt modelId="{42CF0270-E79D-4E51-BE05-1786A72F02DD}" type="pres">
      <dgm:prSet presAssocID="{E68E0E98-FE8A-4648-8124-EF144EAC9D44}" presName="textRect" presStyleLbl="revTx" presStyleIdx="1" presStyleCnt="5">
        <dgm:presLayoutVars>
          <dgm:chMax val="1"/>
          <dgm:chPref val="1"/>
        </dgm:presLayoutVars>
      </dgm:prSet>
      <dgm:spPr/>
    </dgm:pt>
    <dgm:pt modelId="{764FDD23-60E4-463E-83C0-C8288A67010D}" type="pres">
      <dgm:prSet presAssocID="{83334BAA-C61B-4C57-A6C2-B3B72EACE4EB}" presName="sibTrans" presStyleCnt="0"/>
      <dgm:spPr/>
    </dgm:pt>
    <dgm:pt modelId="{B208BD0B-205D-444A-88E8-F497FD459E37}" type="pres">
      <dgm:prSet presAssocID="{C6C233D0-53E0-427F-B514-635C1E60D550}" presName="compNode" presStyleCnt="0"/>
      <dgm:spPr/>
    </dgm:pt>
    <dgm:pt modelId="{B5E5C98E-7156-4991-A8AD-423FF004328D}" type="pres">
      <dgm:prSet presAssocID="{C6C233D0-53E0-427F-B514-635C1E60D5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A0BEDEE-BD8F-4065-A870-3D334F5C4307}" type="pres">
      <dgm:prSet presAssocID="{C6C233D0-53E0-427F-B514-635C1E60D550}" presName="spaceRect" presStyleCnt="0"/>
      <dgm:spPr/>
    </dgm:pt>
    <dgm:pt modelId="{F5E0D33C-BED5-4305-9157-7E6E68E8EF7C}" type="pres">
      <dgm:prSet presAssocID="{C6C233D0-53E0-427F-B514-635C1E60D550}" presName="textRect" presStyleLbl="revTx" presStyleIdx="2" presStyleCnt="5">
        <dgm:presLayoutVars>
          <dgm:chMax val="1"/>
          <dgm:chPref val="1"/>
        </dgm:presLayoutVars>
      </dgm:prSet>
      <dgm:spPr/>
    </dgm:pt>
    <dgm:pt modelId="{433F6FBD-9244-44CA-AA3F-E7030986FEB8}" type="pres">
      <dgm:prSet presAssocID="{0BB30C21-4D71-4013-9E3C-930DE6B7E074}" presName="sibTrans" presStyleCnt="0"/>
      <dgm:spPr/>
    </dgm:pt>
    <dgm:pt modelId="{C0D41348-6A0D-4092-993C-B2986B248529}" type="pres">
      <dgm:prSet presAssocID="{EDF4E847-5304-4447-BE42-23EA9539AC72}" presName="compNode" presStyleCnt="0"/>
      <dgm:spPr/>
    </dgm:pt>
    <dgm:pt modelId="{209AF855-8EB8-4140-9CC5-9253435E99A6}" type="pres">
      <dgm:prSet presAssocID="{EDF4E847-5304-4447-BE42-23EA9539AC7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FAAB63A-85D8-4604-80B7-0A41C0C4D898}" type="pres">
      <dgm:prSet presAssocID="{EDF4E847-5304-4447-BE42-23EA9539AC72}" presName="spaceRect" presStyleCnt="0"/>
      <dgm:spPr/>
    </dgm:pt>
    <dgm:pt modelId="{192DCC54-9D17-40A9-B273-AD2B55D58560}" type="pres">
      <dgm:prSet presAssocID="{EDF4E847-5304-4447-BE42-23EA9539AC72}" presName="textRect" presStyleLbl="revTx" presStyleIdx="3" presStyleCnt="5">
        <dgm:presLayoutVars>
          <dgm:chMax val="1"/>
          <dgm:chPref val="1"/>
        </dgm:presLayoutVars>
      </dgm:prSet>
      <dgm:spPr/>
    </dgm:pt>
    <dgm:pt modelId="{5EE28054-A436-4F80-B4E9-3810194FA03A}" type="pres">
      <dgm:prSet presAssocID="{07766A53-E163-428C-81F2-671EE08CB5ED}" presName="sibTrans" presStyleCnt="0"/>
      <dgm:spPr/>
    </dgm:pt>
    <dgm:pt modelId="{17B34DE4-C9AC-43AB-B798-06614D14F7FE}" type="pres">
      <dgm:prSet presAssocID="{221CDCD2-09EA-4210-A58C-920693953668}" presName="compNode" presStyleCnt="0"/>
      <dgm:spPr/>
    </dgm:pt>
    <dgm:pt modelId="{2CF39A83-35A9-49EE-9E6B-AAFADE420075}" type="pres">
      <dgm:prSet presAssocID="{221CDCD2-09EA-4210-A58C-9206939536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581FE9E-1880-4E3F-8BCC-A51A207885DA}" type="pres">
      <dgm:prSet presAssocID="{221CDCD2-09EA-4210-A58C-920693953668}" presName="spaceRect" presStyleCnt="0"/>
      <dgm:spPr/>
    </dgm:pt>
    <dgm:pt modelId="{4C49ED9F-3047-441D-9F9A-56E767FCF2F8}" type="pres">
      <dgm:prSet presAssocID="{221CDCD2-09EA-4210-A58C-9206939536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7A79230-CA8C-4B2E-A8E1-29EBDA17EF42}" type="presOf" srcId="{755BBC92-BCC3-4D71-A3E8-C24EFF4A653E}" destId="{9CA74C34-98EC-4DAF-B6DC-B2D891C85DCC}" srcOrd="0" destOrd="0" presId="urn:microsoft.com/office/officeart/2018/2/layout/IconLabelList"/>
    <dgm:cxn modelId="{A2017F32-6837-4AEF-B81D-D86070BDB885}" type="presOf" srcId="{C6C233D0-53E0-427F-B514-635C1E60D550}" destId="{F5E0D33C-BED5-4305-9157-7E6E68E8EF7C}" srcOrd="0" destOrd="0" presId="urn:microsoft.com/office/officeart/2018/2/layout/IconLabelList"/>
    <dgm:cxn modelId="{4366E039-E662-48B7-864B-AE4246E9AF4A}" srcId="{9B0A0D9C-149E-4250-9FCB-6ADC4BAAAC5E}" destId="{755BBC92-BCC3-4D71-A3E8-C24EFF4A653E}" srcOrd="0" destOrd="0" parTransId="{CC5C636B-5301-41A2-A999-AAEFB6925FEE}" sibTransId="{587ADFE8-410D-4A30-A452-6A3B2830B663}"/>
    <dgm:cxn modelId="{9F2E7F66-74A4-4EC3-A7C0-515021996F1B}" srcId="{9B0A0D9C-149E-4250-9FCB-6ADC4BAAAC5E}" destId="{EDF4E847-5304-4447-BE42-23EA9539AC72}" srcOrd="3" destOrd="0" parTransId="{F916C717-74EE-4B28-B799-FCB02F3391C3}" sibTransId="{07766A53-E163-428C-81F2-671EE08CB5ED}"/>
    <dgm:cxn modelId="{6D376748-75CB-4646-BA1E-FB990971F2FE}" srcId="{9B0A0D9C-149E-4250-9FCB-6ADC4BAAAC5E}" destId="{E68E0E98-FE8A-4648-8124-EF144EAC9D44}" srcOrd="1" destOrd="0" parTransId="{ABF1614A-1D68-41C1-BF67-8C84BBAA6FD9}" sibTransId="{83334BAA-C61B-4C57-A6C2-B3B72EACE4EB}"/>
    <dgm:cxn modelId="{5BC4FF5A-655F-467A-850F-1D8CF73F2671}" type="presOf" srcId="{9B0A0D9C-149E-4250-9FCB-6ADC4BAAAC5E}" destId="{3E3358EA-8655-4640-8DC8-BA9F22E9E78E}" srcOrd="0" destOrd="0" presId="urn:microsoft.com/office/officeart/2018/2/layout/IconLabelList"/>
    <dgm:cxn modelId="{8BEF3895-FFB0-41E6-A0EF-8E13D99B8FF1}" srcId="{9B0A0D9C-149E-4250-9FCB-6ADC4BAAAC5E}" destId="{221CDCD2-09EA-4210-A58C-920693953668}" srcOrd="4" destOrd="0" parTransId="{2F9B20FC-D2A1-4966-A0CD-369006DA5D8B}" sibTransId="{8A83A878-033F-4F06-8DC4-75F015802621}"/>
    <dgm:cxn modelId="{1B119698-4224-4E32-AD2A-0EDFD220F76A}" srcId="{9B0A0D9C-149E-4250-9FCB-6ADC4BAAAC5E}" destId="{C6C233D0-53E0-427F-B514-635C1E60D550}" srcOrd="2" destOrd="0" parTransId="{69D2AEA6-380F-4025-8690-853E8119557A}" sibTransId="{0BB30C21-4D71-4013-9E3C-930DE6B7E074}"/>
    <dgm:cxn modelId="{4021E898-BACB-41A5-876C-CC087FEC4863}" type="presOf" srcId="{E68E0E98-FE8A-4648-8124-EF144EAC9D44}" destId="{42CF0270-E79D-4E51-BE05-1786A72F02DD}" srcOrd="0" destOrd="0" presId="urn:microsoft.com/office/officeart/2018/2/layout/IconLabelList"/>
    <dgm:cxn modelId="{F3455C9A-B460-4EDA-8B2A-EF417C314287}" type="presOf" srcId="{EDF4E847-5304-4447-BE42-23EA9539AC72}" destId="{192DCC54-9D17-40A9-B273-AD2B55D58560}" srcOrd="0" destOrd="0" presId="urn:microsoft.com/office/officeart/2018/2/layout/IconLabelList"/>
    <dgm:cxn modelId="{359355E6-88EF-49C3-A0B6-D99EA35C88CE}" type="presOf" srcId="{221CDCD2-09EA-4210-A58C-920693953668}" destId="{4C49ED9F-3047-441D-9F9A-56E767FCF2F8}" srcOrd="0" destOrd="0" presId="urn:microsoft.com/office/officeart/2018/2/layout/IconLabelList"/>
    <dgm:cxn modelId="{604D3CA9-F72F-4C0B-B5CA-53A3C10FDC16}" type="presParOf" srcId="{3E3358EA-8655-4640-8DC8-BA9F22E9E78E}" destId="{2C6BBC64-E410-46B1-A4C9-C2C41399A7C4}" srcOrd="0" destOrd="0" presId="urn:microsoft.com/office/officeart/2018/2/layout/IconLabelList"/>
    <dgm:cxn modelId="{A4C6D493-4ABA-471A-9AC0-3532CE0BA166}" type="presParOf" srcId="{2C6BBC64-E410-46B1-A4C9-C2C41399A7C4}" destId="{7D563A3D-9594-4574-8082-D0DD32A58A8F}" srcOrd="0" destOrd="0" presId="urn:microsoft.com/office/officeart/2018/2/layout/IconLabelList"/>
    <dgm:cxn modelId="{8CB0D68E-0101-4D72-A66F-E1949D79B51B}" type="presParOf" srcId="{2C6BBC64-E410-46B1-A4C9-C2C41399A7C4}" destId="{BBEF27B2-06C7-413D-B583-4296CDAA6ED5}" srcOrd="1" destOrd="0" presId="urn:microsoft.com/office/officeart/2018/2/layout/IconLabelList"/>
    <dgm:cxn modelId="{6702A48E-E2B4-4A85-B1F4-9C61330E4B60}" type="presParOf" srcId="{2C6BBC64-E410-46B1-A4C9-C2C41399A7C4}" destId="{9CA74C34-98EC-4DAF-B6DC-B2D891C85DCC}" srcOrd="2" destOrd="0" presId="urn:microsoft.com/office/officeart/2018/2/layout/IconLabelList"/>
    <dgm:cxn modelId="{19B4068C-9915-4697-8534-9F3CB579C087}" type="presParOf" srcId="{3E3358EA-8655-4640-8DC8-BA9F22E9E78E}" destId="{1E9612B2-A506-436A-9008-808714EE9A6F}" srcOrd="1" destOrd="0" presId="urn:microsoft.com/office/officeart/2018/2/layout/IconLabelList"/>
    <dgm:cxn modelId="{46BE1218-158E-4A81-BE6A-EDD4A18B89FC}" type="presParOf" srcId="{3E3358EA-8655-4640-8DC8-BA9F22E9E78E}" destId="{116E0211-037B-493D-805F-72EC64AFC673}" srcOrd="2" destOrd="0" presId="urn:microsoft.com/office/officeart/2018/2/layout/IconLabelList"/>
    <dgm:cxn modelId="{0AC98A2F-65E1-4D38-9E04-3205858E8BAF}" type="presParOf" srcId="{116E0211-037B-493D-805F-72EC64AFC673}" destId="{E937727C-E33D-4420-8607-91C1BD30FB40}" srcOrd="0" destOrd="0" presId="urn:microsoft.com/office/officeart/2018/2/layout/IconLabelList"/>
    <dgm:cxn modelId="{9564D194-CF2A-4EA5-9ECA-2CC1ADA7A834}" type="presParOf" srcId="{116E0211-037B-493D-805F-72EC64AFC673}" destId="{C9FADA55-6822-4FB8-8CB8-A7E2686C75CA}" srcOrd="1" destOrd="0" presId="urn:microsoft.com/office/officeart/2018/2/layout/IconLabelList"/>
    <dgm:cxn modelId="{B9E0C21F-F129-460C-8B66-9E2B30035B90}" type="presParOf" srcId="{116E0211-037B-493D-805F-72EC64AFC673}" destId="{42CF0270-E79D-4E51-BE05-1786A72F02DD}" srcOrd="2" destOrd="0" presId="urn:microsoft.com/office/officeart/2018/2/layout/IconLabelList"/>
    <dgm:cxn modelId="{D44BA28C-7C38-44F1-B6C7-93A93AE59F8C}" type="presParOf" srcId="{3E3358EA-8655-4640-8DC8-BA9F22E9E78E}" destId="{764FDD23-60E4-463E-83C0-C8288A67010D}" srcOrd="3" destOrd="0" presId="urn:microsoft.com/office/officeart/2018/2/layout/IconLabelList"/>
    <dgm:cxn modelId="{9430B35D-24D3-42D3-8519-31C75506BAB8}" type="presParOf" srcId="{3E3358EA-8655-4640-8DC8-BA9F22E9E78E}" destId="{B208BD0B-205D-444A-88E8-F497FD459E37}" srcOrd="4" destOrd="0" presId="urn:microsoft.com/office/officeart/2018/2/layout/IconLabelList"/>
    <dgm:cxn modelId="{EFEB5AE2-3073-4F54-926C-5010A2A2D489}" type="presParOf" srcId="{B208BD0B-205D-444A-88E8-F497FD459E37}" destId="{B5E5C98E-7156-4991-A8AD-423FF004328D}" srcOrd="0" destOrd="0" presId="urn:microsoft.com/office/officeart/2018/2/layout/IconLabelList"/>
    <dgm:cxn modelId="{AD74E6B4-2D81-4522-B36E-BDA2B2DE78BE}" type="presParOf" srcId="{B208BD0B-205D-444A-88E8-F497FD459E37}" destId="{3A0BEDEE-BD8F-4065-A870-3D334F5C4307}" srcOrd="1" destOrd="0" presId="urn:microsoft.com/office/officeart/2018/2/layout/IconLabelList"/>
    <dgm:cxn modelId="{B5448C47-ACDD-44E5-9E95-42155431685C}" type="presParOf" srcId="{B208BD0B-205D-444A-88E8-F497FD459E37}" destId="{F5E0D33C-BED5-4305-9157-7E6E68E8EF7C}" srcOrd="2" destOrd="0" presId="urn:microsoft.com/office/officeart/2018/2/layout/IconLabelList"/>
    <dgm:cxn modelId="{9A9E6C5D-475E-4153-B126-C1523DFB22C8}" type="presParOf" srcId="{3E3358EA-8655-4640-8DC8-BA9F22E9E78E}" destId="{433F6FBD-9244-44CA-AA3F-E7030986FEB8}" srcOrd="5" destOrd="0" presId="urn:microsoft.com/office/officeart/2018/2/layout/IconLabelList"/>
    <dgm:cxn modelId="{72DA7ABF-EA8F-4297-9BA1-4EF31106F06E}" type="presParOf" srcId="{3E3358EA-8655-4640-8DC8-BA9F22E9E78E}" destId="{C0D41348-6A0D-4092-993C-B2986B248529}" srcOrd="6" destOrd="0" presId="urn:microsoft.com/office/officeart/2018/2/layout/IconLabelList"/>
    <dgm:cxn modelId="{92ABA8CE-6C1C-4101-B5F2-4C1D77B16F54}" type="presParOf" srcId="{C0D41348-6A0D-4092-993C-B2986B248529}" destId="{209AF855-8EB8-4140-9CC5-9253435E99A6}" srcOrd="0" destOrd="0" presId="urn:microsoft.com/office/officeart/2018/2/layout/IconLabelList"/>
    <dgm:cxn modelId="{1323F540-E85D-48F9-A987-E7A3EDC872F8}" type="presParOf" srcId="{C0D41348-6A0D-4092-993C-B2986B248529}" destId="{6FAAB63A-85D8-4604-80B7-0A41C0C4D898}" srcOrd="1" destOrd="0" presId="urn:microsoft.com/office/officeart/2018/2/layout/IconLabelList"/>
    <dgm:cxn modelId="{E3A69487-9238-40BD-893C-AB73D4B37766}" type="presParOf" srcId="{C0D41348-6A0D-4092-993C-B2986B248529}" destId="{192DCC54-9D17-40A9-B273-AD2B55D58560}" srcOrd="2" destOrd="0" presId="urn:microsoft.com/office/officeart/2018/2/layout/IconLabelList"/>
    <dgm:cxn modelId="{56EB8FCA-FD5A-4949-AB6C-C2FDFCDEFE42}" type="presParOf" srcId="{3E3358EA-8655-4640-8DC8-BA9F22E9E78E}" destId="{5EE28054-A436-4F80-B4E9-3810194FA03A}" srcOrd="7" destOrd="0" presId="urn:microsoft.com/office/officeart/2018/2/layout/IconLabelList"/>
    <dgm:cxn modelId="{52FED61B-C752-46E1-95DF-6D121862BFA6}" type="presParOf" srcId="{3E3358EA-8655-4640-8DC8-BA9F22E9E78E}" destId="{17B34DE4-C9AC-43AB-B798-06614D14F7FE}" srcOrd="8" destOrd="0" presId="urn:microsoft.com/office/officeart/2018/2/layout/IconLabelList"/>
    <dgm:cxn modelId="{57C8EFE2-6BEF-4346-B652-AB62B707D15D}" type="presParOf" srcId="{17B34DE4-C9AC-43AB-B798-06614D14F7FE}" destId="{2CF39A83-35A9-49EE-9E6B-AAFADE420075}" srcOrd="0" destOrd="0" presId="urn:microsoft.com/office/officeart/2018/2/layout/IconLabelList"/>
    <dgm:cxn modelId="{263A0A5B-BBF0-489B-8FCA-C822CE153A14}" type="presParOf" srcId="{17B34DE4-C9AC-43AB-B798-06614D14F7FE}" destId="{5581FE9E-1880-4E3F-8BCC-A51A207885DA}" srcOrd="1" destOrd="0" presId="urn:microsoft.com/office/officeart/2018/2/layout/IconLabelList"/>
    <dgm:cxn modelId="{4FCE33F8-6CC4-4880-A15B-8F5FEA6171A7}" type="presParOf" srcId="{17B34DE4-C9AC-43AB-B798-06614D14F7FE}" destId="{4C49ED9F-3047-441D-9F9A-56E767FCF2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7F285F-49FF-4F55-8B44-5EDD82B13B7B}" type="doc">
      <dgm:prSet loTypeId="urn:microsoft.com/office/officeart/2018/2/layout/IconCircle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85CB8B8-8B78-4BF4-BD07-942B2530E4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1. Case Reviews with Engineers and Managers</a:t>
          </a:r>
          <a:br>
            <a:rPr lang="en-GB"/>
          </a:br>
          <a:r>
            <a:rPr lang="en-GB"/>
            <a:t>Regular joint reviews to drive alignment and performance improvement.</a:t>
          </a:r>
          <a:endParaRPr lang="en-US"/>
        </a:p>
      </dgm:t>
    </dgm:pt>
    <dgm:pt modelId="{697AFD97-A932-4739-ACCD-BF3A886D8ACF}" type="parTrans" cxnId="{6852992B-8C53-4E4D-B63A-E45B9C623481}">
      <dgm:prSet/>
      <dgm:spPr/>
      <dgm:t>
        <a:bodyPr/>
        <a:lstStyle/>
        <a:p>
          <a:endParaRPr lang="en-US"/>
        </a:p>
      </dgm:t>
    </dgm:pt>
    <dgm:pt modelId="{DBE6706B-EE4E-4C8B-9FCD-82586C963EDC}" type="sibTrans" cxnId="{6852992B-8C53-4E4D-B63A-E45B9C623481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198D7D-455E-480E-B77D-8EF4D4BD1A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2. Solo Case Reviews</a:t>
          </a:r>
          <a:br>
            <a:rPr lang="en-GB"/>
          </a:br>
          <a:r>
            <a:rPr lang="en-GB"/>
            <a:t>Evaluations to foster individual ownership and accountability.</a:t>
          </a:r>
          <a:endParaRPr lang="en-US"/>
        </a:p>
      </dgm:t>
    </dgm:pt>
    <dgm:pt modelId="{1E61CC5E-40F5-4759-994B-A0B3D3FD3612}" type="parTrans" cxnId="{B213CA20-C9F8-420B-8897-CA0724455A41}">
      <dgm:prSet/>
      <dgm:spPr/>
      <dgm:t>
        <a:bodyPr/>
        <a:lstStyle/>
        <a:p>
          <a:endParaRPr lang="en-US"/>
        </a:p>
      </dgm:t>
    </dgm:pt>
    <dgm:pt modelId="{3F856FDD-6A6A-46CD-A537-5953F2B45699}" type="sibTrans" cxnId="{B213CA20-C9F8-420B-8897-CA0724455A41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ABC7CD-AAE4-4E00-9902-E9DAFDCC0A9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3. Recorded Call Listening</a:t>
          </a:r>
          <a:br>
            <a:rPr lang="en-GB"/>
          </a:br>
          <a:r>
            <a:rPr lang="en-GB"/>
            <a:t>Audit of customer interactions to identify service quality gaps and coaching opportunities.</a:t>
          </a:r>
          <a:endParaRPr lang="en-US"/>
        </a:p>
      </dgm:t>
    </dgm:pt>
    <dgm:pt modelId="{8CCB309A-A265-46BC-877E-37BED51F1396}" type="parTrans" cxnId="{B0EB873A-1A0F-447A-AF56-5541145413E3}">
      <dgm:prSet/>
      <dgm:spPr/>
      <dgm:t>
        <a:bodyPr/>
        <a:lstStyle/>
        <a:p>
          <a:endParaRPr lang="en-US"/>
        </a:p>
      </dgm:t>
    </dgm:pt>
    <dgm:pt modelId="{BA8FE8B6-7A57-4F05-981D-8F6F881B3C5A}" type="sibTrans" cxnId="{B0EB873A-1A0F-447A-AF56-5541145413E3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1D5E9C-9A46-44BC-8A98-92FC498CB4C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4. Manager &amp; Team Lead Accountability</a:t>
          </a:r>
          <a:br>
            <a:rPr lang="en-GB"/>
          </a:br>
          <a:r>
            <a:rPr lang="en-GB"/>
            <a:t>Ownership of all Total Customer Ownership (TCO) pending cases.</a:t>
          </a:r>
          <a:endParaRPr lang="en-US"/>
        </a:p>
      </dgm:t>
    </dgm:pt>
    <dgm:pt modelId="{A2CD3BBD-2580-4F72-8E1A-4EB55DB6035F}" type="parTrans" cxnId="{34597CEF-7D1C-4FDC-87D0-DAAE99D6766C}">
      <dgm:prSet/>
      <dgm:spPr/>
      <dgm:t>
        <a:bodyPr/>
        <a:lstStyle/>
        <a:p>
          <a:endParaRPr lang="en-US"/>
        </a:p>
      </dgm:t>
    </dgm:pt>
    <dgm:pt modelId="{E3BDC792-4EE6-4387-A2D1-A9BA5EFD634E}" type="sibTrans" cxnId="{34597CEF-7D1C-4FDC-87D0-DAAE99D6766C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9C5792-88DE-448A-97BA-7EBE9F8F6D9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5. Emphasis on First Contact Resolution</a:t>
          </a:r>
          <a:br>
            <a:rPr lang="en-GB"/>
          </a:br>
          <a:r>
            <a:rPr lang="en-GB"/>
            <a:t>Managers occasionally handle direct calls to reinforce the importance of initial customer engagement.</a:t>
          </a:r>
          <a:endParaRPr lang="en-US"/>
        </a:p>
      </dgm:t>
    </dgm:pt>
    <dgm:pt modelId="{68D35C09-1EC5-4276-9585-BE3541D17757}" type="parTrans" cxnId="{9FF8591A-CBCF-4AF3-A2AB-783D2893395D}">
      <dgm:prSet/>
      <dgm:spPr/>
      <dgm:t>
        <a:bodyPr/>
        <a:lstStyle/>
        <a:p>
          <a:endParaRPr lang="en-US"/>
        </a:p>
      </dgm:t>
    </dgm:pt>
    <dgm:pt modelId="{F98EEF3B-69D6-45A0-BA7E-0CA6ED1B55BE}" type="sibTrans" cxnId="{9FF8591A-CBCF-4AF3-A2AB-783D2893395D}">
      <dgm:prSet phldrT="5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B54490-3AB8-4BE5-83A9-CB3FE21F88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6. Soft Skills &amp; Quality Training</a:t>
          </a:r>
          <a:br>
            <a:rPr lang="en-GB"/>
          </a:br>
          <a:r>
            <a:rPr lang="en-GB"/>
            <a:t>Programs planned in collaboration with Pune site teams to enhance communication and service delivery.</a:t>
          </a:r>
          <a:endParaRPr lang="en-US"/>
        </a:p>
      </dgm:t>
    </dgm:pt>
    <dgm:pt modelId="{65D0F11C-E92D-4B9A-9471-90EEF1DFB993}" type="parTrans" cxnId="{FF1507EF-AEC6-4392-A0EE-E477802E9FEA}">
      <dgm:prSet/>
      <dgm:spPr/>
      <dgm:t>
        <a:bodyPr/>
        <a:lstStyle/>
        <a:p>
          <a:endParaRPr lang="en-US"/>
        </a:p>
      </dgm:t>
    </dgm:pt>
    <dgm:pt modelId="{8213A8FD-06BE-4FAF-8B99-867594D31DD6}" type="sibTrans" cxnId="{FF1507EF-AEC6-4392-A0EE-E477802E9FEA}">
      <dgm:prSet phldrT="6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7F1C37-F03D-46AA-896D-C3A5E0815CC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7. Labrat Program</a:t>
          </a:r>
          <a:br>
            <a:rPr lang="en-GB"/>
          </a:br>
          <a:r>
            <a:rPr lang="en-GB"/>
            <a:t>Hands-on "Break and Fix" exercises with weekly reviews under RTCC for technical skill-building.</a:t>
          </a:r>
          <a:endParaRPr lang="en-US"/>
        </a:p>
      </dgm:t>
    </dgm:pt>
    <dgm:pt modelId="{AD4D57A2-B712-4743-824B-A600CED73471}" type="parTrans" cxnId="{6F579A95-A854-4ACB-8BC1-6CD1F74164BC}">
      <dgm:prSet/>
      <dgm:spPr/>
      <dgm:t>
        <a:bodyPr/>
        <a:lstStyle/>
        <a:p>
          <a:endParaRPr lang="en-US"/>
        </a:p>
      </dgm:t>
    </dgm:pt>
    <dgm:pt modelId="{C9350D0D-0785-4723-8970-934843F7E9FA}" type="sibTrans" cxnId="{6F579A95-A854-4ACB-8BC1-6CD1F74164BC}">
      <dgm:prSet phldrT="7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5B71BF-1C69-4F09-8BBF-6BC59133CED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8. On-Floor, Issue-Based Training</a:t>
          </a:r>
          <a:br>
            <a:rPr lang="en-GB"/>
          </a:br>
          <a:r>
            <a:rPr lang="en-GB"/>
            <a:t>Real-time training sessions tailored to specific challenges observed on the floor.</a:t>
          </a:r>
          <a:endParaRPr lang="en-US"/>
        </a:p>
      </dgm:t>
    </dgm:pt>
    <dgm:pt modelId="{3C92A054-CBA7-4957-B90A-71167EEAE380}" type="parTrans" cxnId="{5B6F994B-0E82-4224-9609-F11114A304D8}">
      <dgm:prSet/>
      <dgm:spPr/>
      <dgm:t>
        <a:bodyPr/>
        <a:lstStyle/>
        <a:p>
          <a:endParaRPr lang="en-US"/>
        </a:p>
      </dgm:t>
    </dgm:pt>
    <dgm:pt modelId="{DFE6E4BD-BBA9-45E7-BA00-1FC029848015}" type="sibTrans" cxnId="{5B6F994B-0E82-4224-9609-F11114A304D8}">
      <dgm:prSet phldrT="8"/>
      <dgm:spPr/>
      <dgm:t>
        <a:bodyPr/>
        <a:lstStyle/>
        <a:p>
          <a:endParaRPr lang="en-US"/>
        </a:p>
      </dgm:t>
    </dgm:pt>
    <dgm:pt modelId="{B2897063-2411-4621-81FF-754298A67364}" type="pres">
      <dgm:prSet presAssocID="{407F285F-49FF-4F55-8B44-5EDD82B13B7B}" presName="root" presStyleCnt="0">
        <dgm:presLayoutVars>
          <dgm:dir/>
          <dgm:resizeHandles val="exact"/>
        </dgm:presLayoutVars>
      </dgm:prSet>
      <dgm:spPr/>
    </dgm:pt>
    <dgm:pt modelId="{554EDD48-F640-4621-8D05-A1310B75C8FA}" type="pres">
      <dgm:prSet presAssocID="{407F285F-49FF-4F55-8B44-5EDD82B13B7B}" presName="container" presStyleCnt="0">
        <dgm:presLayoutVars>
          <dgm:dir/>
          <dgm:resizeHandles val="exact"/>
        </dgm:presLayoutVars>
      </dgm:prSet>
      <dgm:spPr/>
    </dgm:pt>
    <dgm:pt modelId="{9D9D46F3-B5E4-4284-959D-8C3D6BB0C910}" type="pres">
      <dgm:prSet presAssocID="{085CB8B8-8B78-4BF4-BD07-942B2530E47C}" presName="compNode" presStyleCnt="0"/>
      <dgm:spPr/>
    </dgm:pt>
    <dgm:pt modelId="{1265FCAE-CF35-466B-B6DE-04C923FD7AD0}" type="pres">
      <dgm:prSet presAssocID="{085CB8B8-8B78-4BF4-BD07-942B2530E47C}" presName="iconBgRect" presStyleLbl="bgShp" presStyleIdx="0" presStyleCnt="8"/>
      <dgm:spPr/>
    </dgm:pt>
    <dgm:pt modelId="{74E0A991-AB70-47DF-9509-5738B1AEFCDE}" type="pres">
      <dgm:prSet presAssocID="{085CB8B8-8B78-4BF4-BD07-942B2530E47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B397881-B369-4511-A1BC-80907C93FB07}" type="pres">
      <dgm:prSet presAssocID="{085CB8B8-8B78-4BF4-BD07-942B2530E47C}" presName="spaceRect" presStyleCnt="0"/>
      <dgm:spPr/>
    </dgm:pt>
    <dgm:pt modelId="{4D613540-F9EF-4510-9383-2718338E5CAE}" type="pres">
      <dgm:prSet presAssocID="{085CB8B8-8B78-4BF4-BD07-942B2530E47C}" presName="textRect" presStyleLbl="revTx" presStyleIdx="0" presStyleCnt="8">
        <dgm:presLayoutVars>
          <dgm:chMax val="1"/>
          <dgm:chPref val="1"/>
        </dgm:presLayoutVars>
      </dgm:prSet>
      <dgm:spPr/>
    </dgm:pt>
    <dgm:pt modelId="{F90EA75E-3EC9-4DB7-B99D-1FA33AD2C185}" type="pres">
      <dgm:prSet presAssocID="{DBE6706B-EE4E-4C8B-9FCD-82586C963EDC}" presName="sibTrans" presStyleLbl="sibTrans2D1" presStyleIdx="0" presStyleCnt="0"/>
      <dgm:spPr/>
    </dgm:pt>
    <dgm:pt modelId="{CF9CBA98-A083-417D-AD4A-D4324F2631F1}" type="pres">
      <dgm:prSet presAssocID="{3D198D7D-455E-480E-B77D-8EF4D4BD1AA3}" presName="compNode" presStyleCnt="0"/>
      <dgm:spPr/>
    </dgm:pt>
    <dgm:pt modelId="{468B34D6-146A-497E-9F14-AB39333A5A8A}" type="pres">
      <dgm:prSet presAssocID="{3D198D7D-455E-480E-B77D-8EF4D4BD1AA3}" presName="iconBgRect" presStyleLbl="bgShp" presStyleIdx="1" presStyleCnt="8"/>
      <dgm:spPr/>
    </dgm:pt>
    <dgm:pt modelId="{E3A0467F-B695-4C3C-833F-228DA5144CC9}" type="pres">
      <dgm:prSet presAssocID="{3D198D7D-455E-480E-B77D-8EF4D4BD1AA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9C2141F9-4389-4389-9DA0-44BD9DCF2A06}" type="pres">
      <dgm:prSet presAssocID="{3D198D7D-455E-480E-B77D-8EF4D4BD1AA3}" presName="spaceRect" presStyleCnt="0"/>
      <dgm:spPr/>
    </dgm:pt>
    <dgm:pt modelId="{95A52ECF-9F5A-40CB-A715-4BEF0C67D772}" type="pres">
      <dgm:prSet presAssocID="{3D198D7D-455E-480E-B77D-8EF4D4BD1AA3}" presName="textRect" presStyleLbl="revTx" presStyleIdx="1" presStyleCnt="8">
        <dgm:presLayoutVars>
          <dgm:chMax val="1"/>
          <dgm:chPref val="1"/>
        </dgm:presLayoutVars>
      </dgm:prSet>
      <dgm:spPr/>
    </dgm:pt>
    <dgm:pt modelId="{D2CCB928-E1F8-4DA2-B693-AECE0FE5845E}" type="pres">
      <dgm:prSet presAssocID="{3F856FDD-6A6A-46CD-A537-5953F2B45699}" presName="sibTrans" presStyleLbl="sibTrans2D1" presStyleIdx="0" presStyleCnt="0"/>
      <dgm:spPr/>
    </dgm:pt>
    <dgm:pt modelId="{FB8636DC-7635-489A-8FE8-76BEED12AA85}" type="pres">
      <dgm:prSet presAssocID="{3EABC7CD-AAE4-4E00-9902-E9DAFDCC0A98}" presName="compNode" presStyleCnt="0"/>
      <dgm:spPr/>
    </dgm:pt>
    <dgm:pt modelId="{6CAA177E-93BF-4D00-9B90-68086288D4DF}" type="pres">
      <dgm:prSet presAssocID="{3EABC7CD-AAE4-4E00-9902-E9DAFDCC0A98}" presName="iconBgRect" presStyleLbl="bgShp" presStyleIdx="2" presStyleCnt="8"/>
      <dgm:spPr/>
    </dgm:pt>
    <dgm:pt modelId="{EA18272B-C4BF-4540-84D0-5B561377F5BE}" type="pres">
      <dgm:prSet presAssocID="{3EABC7CD-AAE4-4E00-9902-E9DAFDCC0A98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2A930ED4-4920-454B-852E-541E49C9494B}" type="pres">
      <dgm:prSet presAssocID="{3EABC7CD-AAE4-4E00-9902-E9DAFDCC0A98}" presName="spaceRect" presStyleCnt="0"/>
      <dgm:spPr/>
    </dgm:pt>
    <dgm:pt modelId="{14B5951C-608A-4BA2-88E9-842E2BF19215}" type="pres">
      <dgm:prSet presAssocID="{3EABC7CD-AAE4-4E00-9902-E9DAFDCC0A98}" presName="textRect" presStyleLbl="revTx" presStyleIdx="2" presStyleCnt="8">
        <dgm:presLayoutVars>
          <dgm:chMax val="1"/>
          <dgm:chPref val="1"/>
        </dgm:presLayoutVars>
      </dgm:prSet>
      <dgm:spPr/>
    </dgm:pt>
    <dgm:pt modelId="{DD3BE610-BE22-41C5-877D-558001D4E68A}" type="pres">
      <dgm:prSet presAssocID="{BA8FE8B6-7A57-4F05-981D-8F6F881B3C5A}" presName="sibTrans" presStyleLbl="sibTrans2D1" presStyleIdx="0" presStyleCnt="0"/>
      <dgm:spPr/>
    </dgm:pt>
    <dgm:pt modelId="{5CF61F1F-0339-483B-8180-454C5144ED99}" type="pres">
      <dgm:prSet presAssocID="{EB1D5E9C-9A46-44BC-8A98-92FC498CB4C1}" presName="compNode" presStyleCnt="0"/>
      <dgm:spPr/>
    </dgm:pt>
    <dgm:pt modelId="{9E70E2DC-C075-4BEE-9A1E-DC268F88F521}" type="pres">
      <dgm:prSet presAssocID="{EB1D5E9C-9A46-44BC-8A98-92FC498CB4C1}" presName="iconBgRect" presStyleLbl="bgShp" presStyleIdx="3" presStyleCnt="8"/>
      <dgm:spPr/>
    </dgm:pt>
    <dgm:pt modelId="{7D708027-9FEF-4ED7-897A-CC225BA33194}" type="pres">
      <dgm:prSet presAssocID="{EB1D5E9C-9A46-44BC-8A98-92FC498CB4C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164A7D8-FEF0-4E70-A32C-7AA832A1860D}" type="pres">
      <dgm:prSet presAssocID="{EB1D5E9C-9A46-44BC-8A98-92FC498CB4C1}" presName="spaceRect" presStyleCnt="0"/>
      <dgm:spPr/>
    </dgm:pt>
    <dgm:pt modelId="{E7782419-53A1-43A8-8F32-74AA2F2DEAB8}" type="pres">
      <dgm:prSet presAssocID="{EB1D5E9C-9A46-44BC-8A98-92FC498CB4C1}" presName="textRect" presStyleLbl="revTx" presStyleIdx="3" presStyleCnt="8">
        <dgm:presLayoutVars>
          <dgm:chMax val="1"/>
          <dgm:chPref val="1"/>
        </dgm:presLayoutVars>
      </dgm:prSet>
      <dgm:spPr/>
    </dgm:pt>
    <dgm:pt modelId="{448E2C03-5067-41B3-BA77-F67E3F18FCC0}" type="pres">
      <dgm:prSet presAssocID="{E3BDC792-4EE6-4387-A2D1-A9BA5EFD634E}" presName="sibTrans" presStyleLbl="sibTrans2D1" presStyleIdx="0" presStyleCnt="0"/>
      <dgm:spPr/>
    </dgm:pt>
    <dgm:pt modelId="{01EDD61B-7B03-4E14-9700-90F6959FDF1D}" type="pres">
      <dgm:prSet presAssocID="{8F9C5792-88DE-448A-97BA-7EBE9F8F6D97}" presName="compNode" presStyleCnt="0"/>
      <dgm:spPr/>
    </dgm:pt>
    <dgm:pt modelId="{67F1DEB3-6B21-4A0E-88CE-697A37D33918}" type="pres">
      <dgm:prSet presAssocID="{8F9C5792-88DE-448A-97BA-7EBE9F8F6D97}" presName="iconBgRect" presStyleLbl="bgShp" presStyleIdx="4" presStyleCnt="8"/>
      <dgm:spPr/>
    </dgm:pt>
    <dgm:pt modelId="{A339592E-B732-4669-B516-7576F4A83AF0}" type="pres">
      <dgm:prSet presAssocID="{8F9C5792-88DE-448A-97BA-7EBE9F8F6D97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D03C3015-BBFC-4C7D-B1A3-C7DA45109C9D}" type="pres">
      <dgm:prSet presAssocID="{8F9C5792-88DE-448A-97BA-7EBE9F8F6D97}" presName="spaceRect" presStyleCnt="0"/>
      <dgm:spPr/>
    </dgm:pt>
    <dgm:pt modelId="{69008E84-EE6D-4284-B3AF-3159100C3E75}" type="pres">
      <dgm:prSet presAssocID="{8F9C5792-88DE-448A-97BA-7EBE9F8F6D97}" presName="textRect" presStyleLbl="revTx" presStyleIdx="4" presStyleCnt="8">
        <dgm:presLayoutVars>
          <dgm:chMax val="1"/>
          <dgm:chPref val="1"/>
        </dgm:presLayoutVars>
      </dgm:prSet>
      <dgm:spPr/>
    </dgm:pt>
    <dgm:pt modelId="{F3770044-B57A-40D5-8B2C-0441A29D75BE}" type="pres">
      <dgm:prSet presAssocID="{F98EEF3B-69D6-45A0-BA7E-0CA6ED1B55BE}" presName="sibTrans" presStyleLbl="sibTrans2D1" presStyleIdx="0" presStyleCnt="0"/>
      <dgm:spPr/>
    </dgm:pt>
    <dgm:pt modelId="{79203C09-CDAE-47A2-9043-834F56A12004}" type="pres">
      <dgm:prSet presAssocID="{6FB54490-3AB8-4BE5-83A9-CB3FE21F880B}" presName="compNode" presStyleCnt="0"/>
      <dgm:spPr/>
    </dgm:pt>
    <dgm:pt modelId="{8CE0BEB4-F45B-4886-A8E1-60170384ADFE}" type="pres">
      <dgm:prSet presAssocID="{6FB54490-3AB8-4BE5-83A9-CB3FE21F880B}" presName="iconBgRect" presStyleLbl="bgShp" presStyleIdx="5" presStyleCnt="8"/>
      <dgm:spPr/>
    </dgm:pt>
    <dgm:pt modelId="{D653F14A-4D3F-40D3-97FD-850781ECD22D}" type="pres">
      <dgm:prSet presAssocID="{6FB54490-3AB8-4BE5-83A9-CB3FE21F880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40BDD8C-8F12-4AE0-B42B-0428100E1486}" type="pres">
      <dgm:prSet presAssocID="{6FB54490-3AB8-4BE5-83A9-CB3FE21F880B}" presName="spaceRect" presStyleCnt="0"/>
      <dgm:spPr/>
    </dgm:pt>
    <dgm:pt modelId="{7FD542B1-7318-46AE-B1C7-962202B2B3F1}" type="pres">
      <dgm:prSet presAssocID="{6FB54490-3AB8-4BE5-83A9-CB3FE21F880B}" presName="textRect" presStyleLbl="revTx" presStyleIdx="5" presStyleCnt="8">
        <dgm:presLayoutVars>
          <dgm:chMax val="1"/>
          <dgm:chPref val="1"/>
        </dgm:presLayoutVars>
      </dgm:prSet>
      <dgm:spPr/>
    </dgm:pt>
    <dgm:pt modelId="{9EE446BF-E4E1-4D16-8678-4DE2D0FEF8D1}" type="pres">
      <dgm:prSet presAssocID="{8213A8FD-06BE-4FAF-8B99-867594D31DD6}" presName="sibTrans" presStyleLbl="sibTrans2D1" presStyleIdx="0" presStyleCnt="0"/>
      <dgm:spPr/>
    </dgm:pt>
    <dgm:pt modelId="{FF0A1C95-EFFE-4AC7-96B6-51433EB43002}" type="pres">
      <dgm:prSet presAssocID="{4E7F1C37-F03D-46AA-896D-C3A5E0815CC8}" presName="compNode" presStyleCnt="0"/>
      <dgm:spPr/>
    </dgm:pt>
    <dgm:pt modelId="{084B8904-97A8-411C-9108-BB7234032AA5}" type="pres">
      <dgm:prSet presAssocID="{4E7F1C37-F03D-46AA-896D-C3A5E0815CC8}" presName="iconBgRect" presStyleLbl="bgShp" presStyleIdx="6" presStyleCnt="8"/>
      <dgm:spPr/>
    </dgm:pt>
    <dgm:pt modelId="{97AE445A-859C-47E6-A915-1425523EA7AE}" type="pres">
      <dgm:prSet presAssocID="{4E7F1C37-F03D-46AA-896D-C3A5E0815CC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4524504A-683C-4D7A-BD0E-FEC2D126D4FD}" type="pres">
      <dgm:prSet presAssocID="{4E7F1C37-F03D-46AA-896D-C3A5E0815CC8}" presName="spaceRect" presStyleCnt="0"/>
      <dgm:spPr/>
    </dgm:pt>
    <dgm:pt modelId="{F856D2E5-56EF-4148-B09F-4EDC603E91FB}" type="pres">
      <dgm:prSet presAssocID="{4E7F1C37-F03D-46AA-896D-C3A5E0815CC8}" presName="textRect" presStyleLbl="revTx" presStyleIdx="6" presStyleCnt="8">
        <dgm:presLayoutVars>
          <dgm:chMax val="1"/>
          <dgm:chPref val="1"/>
        </dgm:presLayoutVars>
      </dgm:prSet>
      <dgm:spPr/>
    </dgm:pt>
    <dgm:pt modelId="{400A4912-5A52-4632-945E-DBFEC033DF05}" type="pres">
      <dgm:prSet presAssocID="{C9350D0D-0785-4723-8970-934843F7E9FA}" presName="sibTrans" presStyleLbl="sibTrans2D1" presStyleIdx="0" presStyleCnt="0"/>
      <dgm:spPr/>
    </dgm:pt>
    <dgm:pt modelId="{0B41160C-8494-4745-98AA-807A0D828C39}" type="pres">
      <dgm:prSet presAssocID="{CC5B71BF-1C69-4F09-8BBF-6BC59133CED0}" presName="compNode" presStyleCnt="0"/>
      <dgm:spPr/>
    </dgm:pt>
    <dgm:pt modelId="{8EE94722-2C88-4DA7-B3AC-391CBBDA4C74}" type="pres">
      <dgm:prSet presAssocID="{CC5B71BF-1C69-4F09-8BBF-6BC59133CED0}" presName="iconBgRect" presStyleLbl="bgShp" presStyleIdx="7" presStyleCnt="8"/>
      <dgm:spPr/>
    </dgm:pt>
    <dgm:pt modelId="{350DC9F1-40E9-4CC0-91B9-5342986431CC}" type="pres">
      <dgm:prSet presAssocID="{CC5B71BF-1C69-4F09-8BBF-6BC59133CED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B77C799C-A80C-4850-8E66-0234E6FCA693}" type="pres">
      <dgm:prSet presAssocID="{CC5B71BF-1C69-4F09-8BBF-6BC59133CED0}" presName="spaceRect" presStyleCnt="0"/>
      <dgm:spPr/>
    </dgm:pt>
    <dgm:pt modelId="{A5681259-C29E-4C42-AAD3-C2C07D7D2343}" type="pres">
      <dgm:prSet presAssocID="{CC5B71BF-1C69-4F09-8BBF-6BC59133CED0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B5BC004-FAB8-4911-B792-C0141E07EC25}" type="presOf" srcId="{3F856FDD-6A6A-46CD-A537-5953F2B45699}" destId="{D2CCB928-E1F8-4DA2-B693-AECE0FE5845E}" srcOrd="0" destOrd="0" presId="urn:microsoft.com/office/officeart/2018/2/layout/IconCircleList"/>
    <dgm:cxn modelId="{7D81C009-F2EB-4ADA-B991-DE87F3544257}" type="presOf" srcId="{4E7F1C37-F03D-46AA-896D-C3A5E0815CC8}" destId="{F856D2E5-56EF-4148-B09F-4EDC603E91FB}" srcOrd="0" destOrd="0" presId="urn:microsoft.com/office/officeart/2018/2/layout/IconCircleList"/>
    <dgm:cxn modelId="{9FF8591A-CBCF-4AF3-A2AB-783D2893395D}" srcId="{407F285F-49FF-4F55-8B44-5EDD82B13B7B}" destId="{8F9C5792-88DE-448A-97BA-7EBE9F8F6D97}" srcOrd="4" destOrd="0" parTransId="{68D35C09-1EC5-4276-9585-BE3541D17757}" sibTransId="{F98EEF3B-69D6-45A0-BA7E-0CA6ED1B55BE}"/>
    <dgm:cxn modelId="{A1EAE11B-286F-4F87-AEDC-A3CD8BA4430A}" type="presOf" srcId="{E3BDC792-4EE6-4387-A2D1-A9BA5EFD634E}" destId="{448E2C03-5067-41B3-BA77-F67E3F18FCC0}" srcOrd="0" destOrd="0" presId="urn:microsoft.com/office/officeart/2018/2/layout/IconCircleList"/>
    <dgm:cxn modelId="{B213CA20-C9F8-420B-8897-CA0724455A41}" srcId="{407F285F-49FF-4F55-8B44-5EDD82B13B7B}" destId="{3D198D7D-455E-480E-B77D-8EF4D4BD1AA3}" srcOrd="1" destOrd="0" parTransId="{1E61CC5E-40F5-4759-994B-A0B3D3FD3612}" sibTransId="{3F856FDD-6A6A-46CD-A537-5953F2B45699}"/>
    <dgm:cxn modelId="{6852992B-8C53-4E4D-B63A-E45B9C623481}" srcId="{407F285F-49FF-4F55-8B44-5EDD82B13B7B}" destId="{085CB8B8-8B78-4BF4-BD07-942B2530E47C}" srcOrd="0" destOrd="0" parTransId="{697AFD97-A932-4739-ACCD-BF3A886D8ACF}" sibTransId="{DBE6706B-EE4E-4C8B-9FCD-82586C963EDC}"/>
    <dgm:cxn modelId="{2AB52836-8B79-4D95-9946-68B4B3C99012}" type="presOf" srcId="{085CB8B8-8B78-4BF4-BD07-942B2530E47C}" destId="{4D613540-F9EF-4510-9383-2718338E5CAE}" srcOrd="0" destOrd="0" presId="urn:microsoft.com/office/officeart/2018/2/layout/IconCircleList"/>
    <dgm:cxn modelId="{B0EB873A-1A0F-447A-AF56-5541145413E3}" srcId="{407F285F-49FF-4F55-8B44-5EDD82B13B7B}" destId="{3EABC7CD-AAE4-4E00-9902-E9DAFDCC0A98}" srcOrd="2" destOrd="0" parTransId="{8CCB309A-A265-46BC-877E-37BED51F1396}" sibTransId="{BA8FE8B6-7A57-4F05-981D-8F6F881B3C5A}"/>
    <dgm:cxn modelId="{F115F63A-DABA-49E1-B396-372146EE3D99}" type="presOf" srcId="{8213A8FD-06BE-4FAF-8B99-867594D31DD6}" destId="{9EE446BF-E4E1-4D16-8678-4DE2D0FEF8D1}" srcOrd="0" destOrd="0" presId="urn:microsoft.com/office/officeart/2018/2/layout/IconCircleList"/>
    <dgm:cxn modelId="{CE8F765B-3307-495B-876C-A88BC28F954C}" type="presOf" srcId="{3EABC7CD-AAE4-4E00-9902-E9DAFDCC0A98}" destId="{14B5951C-608A-4BA2-88E9-842E2BF19215}" srcOrd="0" destOrd="0" presId="urn:microsoft.com/office/officeart/2018/2/layout/IconCircleList"/>
    <dgm:cxn modelId="{19646469-8231-4A7F-9301-AD492AB3980B}" type="presOf" srcId="{407F285F-49FF-4F55-8B44-5EDD82B13B7B}" destId="{B2897063-2411-4621-81FF-754298A67364}" srcOrd="0" destOrd="0" presId="urn:microsoft.com/office/officeart/2018/2/layout/IconCircleList"/>
    <dgm:cxn modelId="{4B0A6A6B-B434-47F5-9ED7-CDA248340559}" type="presOf" srcId="{3D198D7D-455E-480E-B77D-8EF4D4BD1AA3}" destId="{95A52ECF-9F5A-40CB-A715-4BEF0C67D772}" srcOrd="0" destOrd="0" presId="urn:microsoft.com/office/officeart/2018/2/layout/IconCircleList"/>
    <dgm:cxn modelId="{99218D4B-E2F3-4C44-B95D-01C66EABF422}" type="presOf" srcId="{DBE6706B-EE4E-4C8B-9FCD-82586C963EDC}" destId="{F90EA75E-3EC9-4DB7-B99D-1FA33AD2C185}" srcOrd="0" destOrd="0" presId="urn:microsoft.com/office/officeart/2018/2/layout/IconCircleList"/>
    <dgm:cxn modelId="{5B6F994B-0E82-4224-9609-F11114A304D8}" srcId="{407F285F-49FF-4F55-8B44-5EDD82B13B7B}" destId="{CC5B71BF-1C69-4F09-8BBF-6BC59133CED0}" srcOrd="7" destOrd="0" parTransId="{3C92A054-CBA7-4957-B90A-71167EEAE380}" sibTransId="{DFE6E4BD-BBA9-45E7-BA00-1FC029848015}"/>
    <dgm:cxn modelId="{6DF7496E-BC1A-40D9-B9F6-4D3C06053D94}" type="presOf" srcId="{8F9C5792-88DE-448A-97BA-7EBE9F8F6D97}" destId="{69008E84-EE6D-4284-B3AF-3159100C3E75}" srcOrd="0" destOrd="0" presId="urn:microsoft.com/office/officeart/2018/2/layout/IconCircleList"/>
    <dgm:cxn modelId="{6F579A95-A854-4ACB-8BC1-6CD1F74164BC}" srcId="{407F285F-49FF-4F55-8B44-5EDD82B13B7B}" destId="{4E7F1C37-F03D-46AA-896D-C3A5E0815CC8}" srcOrd="6" destOrd="0" parTransId="{AD4D57A2-B712-4743-824B-A600CED73471}" sibTransId="{C9350D0D-0785-4723-8970-934843F7E9FA}"/>
    <dgm:cxn modelId="{40040298-B458-45C3-A35D-0074E0D6CB4D}" type="presOf" srcId="{F98EEF3B-69D6-45A0-BA7E-0CA6ED1B55BE}" destId="{F3770044-B57A-40D5-8B2C-0441A29D75BE}" srcOrd="0" destOrd="0" presId="urn:microsoft.com/office/officeart/2018/2/layout/IconCircleList"/>
    <dgm:cxn modelId="{9F6A64A9-EC2D-4C9B-AEB1-2D7383AA9D90}" type="presOf" srcId="{CC5B71BF-1C69-4F09-8BBF-6BC59133CED0}" destId="{A5681259-C29E-4C42-AAD3-C2C07D7D2343}" srcOrd="0" destOrd="0" presId="urn:microsoft.com/office/officeart/2018/2/layout/IconCircleList"/>
    <dgm:cxn modelId="{9C4DEEA9-7D1F-4402-A6DA-8DF735C763CD}" type="presOf" srcId="{6FB54490-3AB8-4BE5-83A9-CB3FE21F880B}" destId="{7FD542B1-7318-46AE-B1C7-962202B2B3F1}" srcOrd="0" destOrd="0" presId="urn:microsoft.com/office/officeart/2018/2/layout/IconCircleList"/>
    <dgm:cxn modelId="{1162BDCC-21D2-48BA-AA35-FC9C0471C9F5}" type="presOf" srcId="{C9350D0D-0785-4723-8970-934843F7E9FA}" destId="{400A4912-5A52-4632-945E-DBFEC033DF05}" srcOrd="0" destOrd="0" presId="urn:microsoft.com/office/officeart/2018/2/layout/IconCircleList"/>
    <dgm:cxn modelId="{9AAA0AD4-B817-4ED3-9828-AFFE87248365}" type="presOf" srcId="{BA8FE8B6-7A57-4F05-981D-8F6F881B3C5A}" destId="{DD3BE610-BE22-41C5-877D-558001D4E68A}" srcOrd="0" destOrd="0" presId="urn:microsoft.com/office/officeart/2018/2/layout/IconCircleList"/>
    <dgm:cxn modelId="{0D3973E6-19DC-427E-B418-05A1FB259B86}" type="presOf" srcId="{EB1D5E9C-9A46-44BC-8A98-92FC498CB4C1}" destId="{E7782419-53A1-43A8-8F32-74AA2F2DEAB8}" srcOrd="0" destOrd="0" presId="urn:microsoft.com/office/officeart/2018/2/layout/IconCircleList"/>
    <dgm:cxn modelId="{FF1507EF-AEC6-4392-A0EE-E477802E9FEA}" srcId="{407F285F-49FF-4F55-8B44-5EDD82B13B7B}" destId="{6FB54490-3AB8-4BE5-83A9-CB3FE21F880B}" srcOrd="5" destOrd="0" parTransId="{65D0F11C-E92D-4B9A-9471-90EEF1DFB993}" sibTransId="{8213A8FD-06BE-4FAF-8B99-867594D31DD6}"/>
    <dgm:cxn modelId="{34597CEF-7D1C-4FDC-87D0-DAAE99D6766C}" srcId="{407F285F-49FF-4F55-8B44-5EDD82B13B7B}" destId="{EB1D5E9C-9A46-44BC-8A98-92FC498CB4C1}" srcOrd="3" destOrd="0" parTransId="{A2CD3BBD-2580-4F72-8E1A-4EB55DB6035F}" sibTransId="{E3BDC792-4EE6-4387-A2D1-A9BA5EFD634E}"/>
    <dgm:cxn modelId="{706A3380-865F-43DF-B064-881FE52FD1C9}" type="presParOf" srcId="{B2897063-2411-4621-81FF-754298A67364}" destId="{554EDD48-F640-4621-8D05-A1310B75C8FA}" srcOrd="0" destOrd="0" presId="urn:microsoft.com/office/officeart/2018/2/layout/IconCircleList"/>
    <dgm:cxn modelId="{1F5BA085-2CCD-4775-9866-D50AFC22D2C6}" type="presParOf" srcId="{554EDD48-F640-4621-8D05-A1310B75C8FA}" destId="{9D9D46F3-B5E4-4284-959D-8C3D6BB0C910}" srcOrd="0" destOrd="0" presId="urn:microsoft.com/office/officeart/2018/2/layout/IconCircleList"/>
    <dgm:cxn modelId="{978F86CE-B2CD-42F1-A6DD-88A4727F6981}" type="presParOf" srcId="{9D9D46F3-B5E4-4284-959D-8C3D6BB0C910}" destId="{1265FCAE-CF35-466B-B6DE-04C923FD7AD0}" srcOrd="0" destOrd="0" presId="urn:microsoft.com/office/officeart/2018/2/layout/IconCircleList"/>
    <dgm:cxn modelId="{59134DAF-8C8B-4F7A-B62B-F4D124A63E0C}" type="presParOf" srcId="{9D9D46F3-B5E4-4284-959D-8C3D6BB0C910}" destId="{74E0A991-AB70-47DF-9509-5738B1AEFCDE}" srcOrd="1" destOrd="0" presId="urn:microsoft.com/office/officeart/2018/2/layout/IconCircleList"/>
    <dgm:cxn modelId="{D0F0806A-EFCB-477D-983B-6D92DAF0D23B}" type="presParOf" srcId="{9D9D46F3-B5E4-4284-959D-8C3D6BB0C910}" destId="{DB397881-B369-4511-A1BC-80907C93FB07}" srcOrd="2" destOrd="0" presId="urn:microsoft.com/office/officeart/2018/2/layout/IconCircleList"/>
    <dgm:cxn modelId="{E85F9966-7767-4062-B88A-2FF57EBAC7A1}" type="presParOf" srcId="{9D9D46F3-B5E4-4284-959D-8C3D6BB0C910}" destId="{4D613540-F9EF-4510-9383-2718338E5CAE}" srcOrd="3" destOrd="0" presId="urn:microsoft.com/office/officeart/2018/2/layout/IconCircleList"/>
    <dgm:cxn modelId="{7477D65D-4372-487D-8EE3-269CE109CE37}" type="presParOf" srcId="{554EDD48-F640-4621-8D05-A1310B75C8FA}" destId="{F90EA75E-3EC9-4DB7-B99D-1FA33AD2C185}" srcOrd="1" destOrd="0" presId="urn:microsoft.com/office/officeart/2018/2/layout/IconCircleList"/>
    <dgm:cxn modelId="{0F1221EA-7D3E-43D0-8308-09375244D06C}" type="presParOf" srcId="{554EDD48-F640-4621-8D05-A1310B75C8FA}" destId="{CF9CBA98-A083-417D-AD4A-D4324F2631F1}" srcOrd="2" destOrd="0" presId="urn:microsoft.com/office/officeart/2018/2/layout/IconCircleList"/>
    <dgm:cxn modelId="{F186CB3E-E0DB-4F28-97F9-CE2FBB88BA6E}" type="presParOf" srcId="{CF9CBA98-A083-417D-AD4A-D4324F2631F1}" destId="{468B34D6-146A-497E-9F14-AB39333A5A8A}" srcOrd="0" destOrd="0" presId="urn:microsoft.com/office/officeart/2018/2/layout/IconCircleList"/>
    <dgm:cxn modelId="{95D40D08-6ED0-469C-A67C-958205BCDE0C}" type="presParOf" srcId="{CF9CBA98-A083-417D-AD4A-D4324F2631F1}" destId="{E3A0467F-B695-4C3C-833F-228DA5144CC9}" srcOrd="1" destOrd="0" presId="urn:microsoft.com/office/officeart/2018/2/layout/IconCircleList"/>
    <dgm:cxn modelId="{1CCFE995-06D8-4AC9-906B-6702508F3E14}" type="presParOf" srcId="{CF9CBA98-A083-417D-AD4A-D4324F2631F1}" destId="{9C2141F9-4389-4389-9DA0-44BD9DCF2A06}" srcOrd="2" destOrd="0" presId="urn:microsoft.com/office/officeart/2018/2/layout/IconCircleList"/>
    <dgm:cxn modelId="{5477E3B2-CF04-495B-A3E4-4D2DA8F354DF}" type="presParOf" srcId="{CF9CBA98-A083-417D-AD4A-D4324F2631F1}" destId="{95A52ECF-9F5A-40CB-A715-4BEF0C67D772}" srcOrd="3" destOrd="0" presId="urn:microsoft.com/office/officeart/2018/2/layout/IconCircleList"/>
    <dgm:cxn modelId="{068FDA22-3222-491A-9170-388B77DD987B}" type="presParOf" srcId="{554EDD48-F640-4621-8D05-A1310B75C8FA}" destId="{D2CCB928-E1F8-4DA2-B693-AECE0FE5845E}" srcOrd="3" destOrd="0" presId="urn:microsoft.com/office/officeart/2018/2/layout/IconCircleList"/>
    <dgm:cxn modelId="{02104FE1-A832-4906-B242-1912D262D3C0}" type="presParOf" srcId="{554EDD48-F640-4621-8D05-A1310B75C8FA}" destId="{FB8636DC-7635-489A-8FE8-76BEED12AA85}" srcOrd="4" destOrd="0" presId="urn:microsoft.com/office/officeart/2018/2/layout/IconCircleList"/>
    <dgm:cxn modelId="{C957AA1D-5180-4EFC-9732-BEF243E665DE}" type="presParOf" srcId="{FB8636DC-7635-489A-8FE8-76BEED12AA85}" destId="{6CAA177E-93BF-4D00-9B90-68086288D4DF}" srcOrd="0" destOrd="0" presId="urn:microsoft.com/office/officeart/2018/2/layout/IconCircleList"/>
    <dgm:cxn modelId="{41807535-B49B-48D6-9F67-459CCEA100C7}" type="presParOf" srcId="{FB8636DC-7635-489A-8FE8-76BEED12AA85}" destId="{EA18272B-C4BF-4540-84D0-5B561377F5BE}" srcOrd="1" destOrd="0" presId="urn:microsoft.com/office/officeart/2018/2/layout/IconCircleList"/>
    <dgm:cxn modelId="{CEBD5CB9-E106-4608-8842-40DB019543D5}" type="presParOf" srcId="{FB8636DC-7635-489A-8FE8-76BEED12AA85}" destId="{2A930ED4-4920-454B-852E-541E49C9494B}" srcOrd="2" destOrd="0" presId="urn:microsoft.com/office/officeart/2018/2/layout/IconCircleList"/>
    <dgm:cxn modelId="{747C1420-63BA-4735-A960-092320E05B8D}" type="presParOf" srcId="{FB8636DC-7635-489A-8FE8-76BEED12AA85}" destId="{14B5951C-608A-4BA2-88E9-842E2BF19215}" srcOrd="3" destOrd="0" presId="urn:microsoft.com/office/officeart/2018/2/layout/IconCircleList"/>
    <dgm:cxn modelId="{7863F65B-3E16-4236-AD9C-9882B6EF50F6}" type="presParOf" srcId="{554EDD48-F640-4621-8D05-A1310B75C8FA}" destId="{DD3BE610-BE22-41C5-877D-558001D4E68A}" srcOrd="5" destOrd="0" presId="urn:microsoft.com/office/officeart/2018/2/layout/IconCircleList"/>
    <dgm:cxn modelId="{B13BBF07-1DCF-454D-A928-447D18CAE9A3}" type="presParOf" srcId="{554EDD48-F640-4621-8D05-A1310B75C8FA}" destId="{5CF61F1F-0339-483B-8180-454C5144ED99}" srcOrd="6" destOrd="0" presId="urn:microsoft.com/office/officeart/2018/2/layout/IconCircleList"/>
    <dgm:cxn modelId="{8945779F-907B-46B7-BCD1-56F7CEEA2FB5}" type="presParOf" srcId="{5CF61F1F-0339-483B-8180-454C5144ED99}" destId="{9E70E2DC-C075-4BEE-9A1E-DC268F88F521}" srcOrd="0" destOrd="0" presId="urn:microsoft.com/office/officeart/2018/2/layout/IconCircleList"/>
    <dgm:cxn modelId="{E5F39208-C652-4818-832D-9C6B56FCAEBD}" type="presParOf" srcId="{5CF61F1F-0339-483B-8180-454C5144ED99}" destId="{7D708027-9FEF-4ED7-897A-CC225BA33194}" srcOrd="1" destOrd="0" presId="urn:microsoft.com/office/officeart/2018/2/layout/IconCircleList"/>
    <dgm:cxn modelId="{78480A53-D363-449A-962B-9190CDBEF852}" type="presParOf" srcId="{5CF61F1F-0339-483B-8180-454C5144ED99}" destId="{A164A7D8-FEF0-4E70-A32C-7AA832A1860D}" srcOrd="2" destOrd="0" presId="urn:microsoft.com/office/officeart/2018/2/layout/IconCircleList"/>
    <dgm:cxn modelId="{7F5867A1-33E8-4D92-8F62-A8CF66B87FE0}" type="presParOf" srcId="{5CF61F1F-0339-483B-8180-454C5144ED99}" destId="{E7782419-53A1-43A8-8F32-74AA2F2DEAB8}" srcOrd="3" destOrd="0" presId="urn:microsoft.com/office/officeart/2018/2/layout/IconCircleList"/>
    <dgm:cxn modelId="{D3454DF7-DC85-48B1-AC33-1F36C5977B1D}" type="presParOf" srcId="{554EDD48-F640-4621-8D05-A1310B75C8FA}" destId="{448E2C03-5067-41B3-BA77-F67E3F18FCC0}" srcOrd="7" destOrd="0" presId="urn:microsoft.com/office/officeart/2018/2/layout/IconCircleList"/>
    <dgm:cxn modelId="{E54CEBFA-5A00-43FE-9EA3-4FE2579749F3}" type="presParOf" srcId="{554EDD48-F640-4621-8D05-A1310B75C8FA}" destId="{01EDD61B-7B03-4E14-9700-90F6959FDF1D}" srcOrd="8" destOrd="0" presId="urn:microsoft.com/office/officeart/2018/2/layout/IconCircleList"/>
    <dgm:cxn modelId="{30F65920-BD6B-4E08-9EE7-414F5983B8D7}" type="presParOf" srcId="{01EDD61B-7B03-4E14-9700-90F6959FDF1D}" destId="{67F1DEB3-6B21-4A0E-88CE-697A37D33918}" srcOrd="0" destOrd="0" presId="urn:microsoft.com/office/officeart/2018/2/layout/IconCircleList"/>
    <dgm:cxn modelId="{29C99B09-BDA6-4BF0-AFED-2E064E522BBA}" type="presParOf" srcId="{01EDD61B-7B03-4E14-9700-90F6959FDF1D}" destId="{A339592E-B732-4669-B516-7576F4A83AF0}" srcOrd="1" destOrd="0" presId="urn:microsoft.com/office/officeart/2018/2/layout/IconCircleList"/>
    <dgm:cxn modelId="{E031A586-5CC8-42AB-B77E-2A8FAF4D8EB0}" type="presParOf" srcId="{01EDD61B-7B03-4E14-9700-90F6959FDF1D}" destId="{D03C3015-BBFC-4C7D-B1A3-C7DA45109C9D}" srcOrd="2" destOrd="0" presId="urn:microsoft.com/office/officeart/2018/2/layout/IconCircleList"/>
    <dgm:cxn modelId="{095A1040-D9F9-46DA-93BC-66ADA5C5DED5}" type="presParOf" srcId="{01EDD61B-7B03-4E14-9700-90F6959FDF1D}" destId="{69008E84-EE6D-4284-B3AF-3159100C3E75}" srcOrd="3" destOrd="0" presId="urn:microsoft.com/office/officeart/2018/2/layout/IconCircleList"/>
    <dgm:cxn modelId="{5A30A339-06DC-4ABB-8E70-A76C6622887E}" type="presParOf" srcId="{554EDD48-F640-4621-8D05-A1310B75C8FA}" destId="{F3770044-B57A-40D5-8B2C-0441A29D75BE}" srcOrd="9" destOrd="0" presId="urn:microsoft.com/office/officeart/2018/2/layout/IconCircleList"/>
    <dgm:cxn modelId="{A68EF767-2B3F-49B1-B2EE-BE565A01065F}" type="presParOf" srcId="{554EDD48-F640-4621-8D05-A1310B75C8FA}" destId="{79203C09-CDAE-47A2-9043-834F56A12004}" srcOrd="10" destOrd="0" presId="urn:microsoft.com/office/officeart/2018/2/layout/IconCircleList"/>
    <dgm:cxn modelId="{4AD0B887-47A2-46B9-93D0-6AE5E55AD873}" type="presParOf" srcId="{79203C09-CDAE-47A2-9043-834F56A12004}" destId="{8CE0BEB4-F45B-4886-A8E1-60170384ADFE}" srcOrd="0" destOrd="0" presId="urn:microsoft.com/office/officeart/2018/2/layout/IconCircleList"/>
    <dgm:cxn modelId="{C9B8BC66-1538-4173-A11C-769EDAE2E022}" type="presParOf" srcId="{79203C09-CDAE-47A2-9043-834F56A12004}" destId="{D653F14A-4D3F-40D3-97FD-850781ECD22D}" srcOrd="1" destOrd="0" presId="urn:microsoft.com/office/officeart/2018/2/layout/IconCircleList"/>
    <dgm:cxn modelId="{475D62D5-DE7D-47C9-B47B-0F01E0F6E1BB}" type="presParOf" srcId="{79203C09-CDAE-47A2-9043-834F56A12004}" destId="{540BDD8C-8F12-4AE0-B42B-0428100E1486}" srcOrd="2" destOrd="0" presId="urn:microsoft.com/office/officeart/2018/2/layout/IconCircleList"/>
    <dgm:cxn modelId="{B89B6562-F371-4ADB-B5FF-9E60C9FF2789}" type="presParOf" srcId="{79203C09-CDAE-47A2-9043-834F56A12004}" destId="{7FD542B1-7318-46AE-B1C7-962202B2B3F1}" srcOrd="3" destOrd="0" presId="urn:microsoft.com/office/officeart/2018/2/layout/IconCircleList"/>
    <dgm:cxn modelId="{A93EED4E-3E61-4D72-A193-23982C607526}" type="presParOf" srcId="{554EDD48-F640-4621-8D05-A1310B75C8FA}" destId="{9EE446BF-E4E1-4D16-8678-4DE2D0FEF8D1}" srcOrd="11" destOrd="0" presId="urn:microsoft.com/office/officeart/2018/2/layout/IconCircleList"/>
    <dgm:cxn modelId="{BD6B054F-4703-44B5-820B-485AE1043B0B}" type="presParOf" srcId="{554EDD48-F640-4621-8D05-A1310B75C8FA}" destId="{FF0A1C95-EFFE-4AC7-96B6-51433EB43002}" srcOrd="12" destOrd="0" presId="urn:microsoft.com/office/officeart/2018/2/layout/IconCircleList"/>
    <dgm:cxn modelId="{C71A6D2C-A380-4F59-B0DE-A6AAA6DA6F95}" type="presParOf" srcId="{FF0A1C95-EFFE-4AC7-96B6-51433EB43002}" destId="{084B8904-97A8-411C-9108-BB7234032AA5}" srcOrd="0" destOrd="0" presId="urn:microsoft.com/office/officeart/2018/2/layout/IconCircleList"/>
    <dgm:cxn modelId="{55009265-0B03-47F8-90DE-F5F01331B0CE}" type="presParOf" srcId="{FF0A1C95-EFFE-4AC7-96B6-51433EB43002}" destId="{97AE445A-859C-47E6-A915-1425523EA7AE}" srcOrd="1" destOrd="0" presId="urn:microsoft.com/office/officeart/2018/2/layout/IconCircleList"/>
    <dgm:cxn modelId="{40FAF617-BDFB-409C-9F2B-A07F4560D1D2}" type="presParOf" srcId="{FF0A1C95-EFFE-4AC7-96B6-51433EB43002}" destId="{4524504A-683C-4D7A-BD0E-FEC2D126D4FD}" srcOrd="2" destOrd="0" presId="urn:microsoft.com/office/officeart/2018/2/layout/IconCircleList"/>
    <dgm:cxn modelId="{0DB74B79-9A28-48AC-8947-0FAA97B36EC3}" type="presParOf" srcId="{FF0A1C95-EFFE-4AC7-96B6-51433EB43002}" destId="{F856D2E5-56EF-4148-B09F-4EDC603E91FB}" srcOrd="3" destOrd="0" presId="urn:microsoft.com/office/officeart/2018/2/layout/IconCircleList"/>
    <dgm:cxn modelId="{F11AC798-B566-4ED3-A91C-7E17A4588CF2}" type="presParOf" srcId="{554EDD48-F640-4621-8D05-A1310B75C8FA}" destId="{400A4912-5A52-4632-945E-DBFEC033DF05}" srcOrd="13" destOrd="0" presId="urn:microsoft.com/office/officeart/2018/2/layout/IconCircleList"/>
    <dgm:cxn modelId="{428BF864-2B37-4A80-968F-9986C610E9AF}" type="presParOf" srcId="{554EDD48-F640-4621-8D05-A1310B75C8FA}" destId="{0B41160C-8494-4745-98AA-807A0D828C39}" srcOrd="14" destOrd="0" presId="urn:microsoft.com/office/officeart/2018/2/layout/IconCircleList"/>
    <dgm:cxn modelId="{F4EE50FF-861D-4790-984E-75DB806C3211}" type="presParOf" srcId="{0B41160C-8494-4745-98AA-807A0D828C39}" destId="{8EE94722-2C88-4DA7-B3AC-391CBBDA4C74}" srcOrd="0" destOrd="0" presId="urn:microsoft.com/office/officeart/2018/2/layout/IconCircleList"/>
    <dgm:cxn modelId="{CE6052BD-183A-47F7-8C81-E55D848070FF}" type="presParOf" srcId="{0B41160C-8494-4745-98AA-807A0D828C39}" destId="{350DC9F1-40E9-4CC0-91B9-5342986431CC}" srcOrd="1" destOrd="0" presId="urn:microsoft.com/office/officeart/2018/2/layout/IconCircleList"/>
    <dgm:cxn modelId="{221B8E23-A456-4D69-82A5-1997182D5175}" type="presParOf" srcId="{0B41160C-8494-4745-98AA-807A0D828C39}" destId="{B77C799C-A80C-4850-8E66-0234E6FCA693}" srcOrd="2" destOrd="0" presId="urn:microsoft.com/office/officeart/2018/2/layout/IconCircleList"/>
    <dgm:cxn modelId="{E3AE9FE4-AADF-4174-ACDA-EEF6FC15172A}" type="presParOf" srcId="{0B41160C-8494-4745-98AA-807A0D828C39}" destId="{A5681259-C29E-4C42-AAD3-C2C07D7D234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63A3D-9594-4574-8082-D0DD32A58A8F}">
      <dsp:nvSpPr>
        <dsp:cNvPr id="0" name=""/>
        <dsp:cNvSpPr/>
      </dsp:nvSpPr>
      <dsp:spPr>
        <a:xfrm>
          <a:off x="622800" y="114727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74C34-98EC-4DAF-B6DC-B2D891C85DCC}">
      <dsp:nvSpPr>
        <dsp:cNvPr id="0" name=""/>
        <dsp:cNvSpPr/>
      </dsp:nvSpPr>
      <dsp:spPr>
        <a:xfrm>
          <a:off x="127800" y="2265832"/>
          <a:ext cx="1800000" cy="93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1.Gaps in Technical Expertise</a:t>
          </a:r>
          <a:br>
            <a:rPr lang="en-GB" sz="1100" kern="1200"/>
          </a:br>
          <a:r>
            <a:rPr lang="en-GB" sz="1100" kern="1200"/>
            <a:t>Current skill levels are insufficient to consistently meet customer expectations for issue resolution.</a:t>
          </a:r>
          <a:endParaRPr lang="en-US" sz="1100" kern="1200"/>
        </a:p>
      </dsp:txBody>
      <dsp:txXfrm>
        <a:off x="127800" y="2265832"/>
        <a:ext cx="1800000" cy="938232"/>
      </dsp:txXfrm>
    </dsp:sp>
    <dsp:sp modelId="{E937727C-E33D-4420-8607-91C1BD30FB40}">
      <dsp:nvSpPr>
        <dsp:cNvPr id="0" name=""/>
        <dsp:cNvSpPr/>
      </dsp:nvSpPr>
      <dsp:spPr>
        <a:xfrm>
          <a:off x="2737800" y="114727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F0270-E79D-4E51-BE05-1786A72F02DD}">
      <dsp:nvSpPr>
        <dsp:cNvPr id="0" name=""/>
        <dsp:cNvSpPr/>
      </dsp:nvSpPr>
      <dsp:spPr>
        <a:xfrm>
          <a:off x="2242800" y="2265832"/>
          <a:ext cx="1800000" cy="93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2. Narrow Case Handling Approach</a:t>
          </a:r>
          <a:br>
            <a:rPr lang="en-GB" sz="1100" kern="1200"/>
          </a:br>
          <a:r>
            <a:rPr lang="en-GB" sz="1100" kern="1200"/>
            <a:t>Interactions often focus on resolving a single instance, with limited attention to the broader process.</a:t>
          </a:r>
          <a:endParaRPr lang="en-US" sz="1100" kern="1200"/>
        </a:p>
      </dsp:txBody>
      <dsp:txXfrm>
        <a:off x="2242800" y="2265832"/>
        <a:ext cx="1800000" cy="938232"/>
      </dsp:txXfrm>
    </dsp:sp>
    <dsp:sp modelId="{B5E5C98E-7156-4991-A8AD-423FF004328D}">
      <dsp:nvSpPr>
        <dsp:cNvPr id="0" name=""/>
        <dsp:cNvSpPr/>
      </dsp:nvSpPr>
      <dsp:spPr>
        <a:xfrm>
          <a:off x="4852800" y="114727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0D33C-BED5-4305-9157-7E6E68E8EF7C}">
      <dsp:nvSpPr>
        <dsp:cNvPr id="0" name=""/>
        <dsp:cNvSpPr/>
      </dsp:nvSpPr>
      <dsp:spPr>
        <a:xfrm>
          <a:off x="4357800" y="2265832"/>
          <a:ext cx="1800000" cy="93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3. Lack of End-to-End Accountability</a:t>
          </a:r>
          <a:br>
            <a:rPr lang="en-GB" sz="1100" kern="1200"/>
          </a:br>
          <a:r>
            <a:rPr lang="en-GB" sz="1100" kern="1200"/>
            <a:t>A proactive ownership mindset for driving complete resolution is missing in most cases.</a:t>
          </a:r>
          <a:endParaRPr lang="en-US" sz="1100" kern="1200"/>
        </a:p>
      </dsp:txBody>
      <dsp:txXfrm>
        <a:off x="4357800" y="2265832"/>
        <a:ext cx="1800000" cy="938232"/>
      </dsp:txXfrm>
    </dsp:sp>
    <dsp:sp modelId="{209AF855-8EB8-4140-9CC5-9253435E99A6}">
      <dsp:nvSpPr>
        <dsp:cNvPr id="0" name=""/>
        <dsp:cNvSpPr/>
      </dsp:nvSpPr>
      <dsp:spPr>
        <a:xfrm>
          <a:off x="6967800" y="114727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DCC54-9D17-40A9-B273-AD2B55D58560}">
      <dsp:nvSpPr>
        <dsp:cNvPr id="0" name=""/>
        <dsp:cNvSpPr/>
      </dsp:nvSpPr>
      <dsp:spPr>
        <a:xfrm>
          <a:off x="6472800" y="2265832"/>
          <a:ext cx="1800000" cy="93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4. Inadequate Case Documentation</a:t>
          </a:r>
          <a:br>
            <a:rPr lang="en-GB" sz="1100" kern="1200"/>
          </a:br>
          <a:r>
            <a:rPr lang="en-GB" sz="1100" kern="1200"/>
            <a:t>Case notes and updates often fall short of internal quality standards.</a:t>
          </a:r>
          <a:endParaRPr lang="en-US" sz="1100" kern="1200"/>
        </a:p>
      </dsp:txBody>
      <dsp:txXfrm>
        <a:off x="6472800" y="2265832"/>
        <a:ext cx="1800000" cy="938232"/>
      </dsp:txXfrm>
    </dsp:sp>
    <dsp:sp modelId="{2CF39A83-35A9-49EE-9E6B-AAFADE420075}">
      <dsp:nvSpPr>
        <dsp:cNvPr id="0" name=""/>
        <dsp:cNvSpPr/>
      </dsp:nvSpPr>
      <dsp:spPr>
        <a:xfrm>
          <a:off x="9082800" y="114727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49ED9F-3047-441D-9F9A-56E767FCF2F8}">
      <dsp:nvSpPr>
        <dsp:cNvPr id="0" name=""/>
        <dsp:cNvSpPr/>
      </dsp:nvSpPr>
      <dsp:spPr>
        <a:xfrm>
          <a:off x="8587800" y="2265832"/>
          <a:ext cx="1800000" cy="938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5. Gaps in Diagnostic Questioning</a:t>
          </a:r>
          <a:br>
            <a:rPr lang="en-GB" sz="1100" kern="1200"/>
          </a:br>
          <a:r>
            <a:rPr lang="en-GB" sz="1100" kern="1200"/>
            <a:t>There is a noticeable need to improve the ability to ask the right, investigative questions during troubleshooting.</a:t>
          </a:r>
          <a:endParaRPr lang="en-US" sz="1100" kern="1200"/>
        </a:p>
      </dsp:txBody>
      <dsp:txXfrm>
        <a:off x="8587800" y="2265832"/>
        <a:ext cx="1800000" cy="9382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5FCAE-CF35-466B-B6DE-04C923FD7AD0}">
      <dsp:nvSpPr>
        <dsp:cNvPr id="0" name=""/>
        <dsp:cNvSpPr/>
      </dsp:nvSpPr>
      <dsp:spPr>
        <a:xfrm>
          <a:off x="347173" y="48585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0A991-AB70-47DF-9509-5738B1AEFCDE}">
      <dsp:nvSpPr>
        <dsp:cNvPr id="0" name=""/>
        <dsp:cNvSpPr/>
      </dsp:nvSpPr>
      <dsp:spPr>
        <a:xfrm>
          <a:off x="542117" y="243529"/>
          <a:ext cx="538417" cy="5384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13540-F9EF-4510-9383-2718338E5CAE}">
      <dsp:nvSpPr>
        <dsp:cNvPr id="0" name=""/>
        <dsp:cNvSpPr/>
      </dsp:nvSpPr>
      <dsp:spPr>
        <a:xfrm>
          <a:off x="1474401" y="48585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1. Case Reviews with Engineers and Managers</a:t>
          </a:r>
          <a:br>
            <a:rPr lang="en-GB" sz="1200" kern="1200"/>
          </a:br>
          <a:r>
            <a:rPr lang="en-GB" sz="1200" kern="1200"/>
            <a:t>Regular joint reviews to drive alignment and performance improvement.</a:t>
          </a:r>
          <a:endParaRPr lang="en-US" sz="1200" kern="1200"/>
        </a:p>
      </dsp:txBody>
      <dsp:txXfrm>
        <a:off x="1474401" y="48585"/>
        <a:ext cx="2188148" cy="928305"/>
      </dsp:txXfrm>
    </dsp:sp>
    <dsp:sp modelId="{468B34D6-146A-497E-9F14-AB39333A5A8A}">
      <dsp:nvSpPr>
        <dsp:cNvPr id="0" name=""/>
        <dsp:cNvSpPr/>
      </dsp:nvSpPr>
      <dsp:spPr>
        <a:xfrm>
          <a:off x="4043818" y="48585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0467F-B695-4C3C-833F-228DA5144CC9}">
      <dsp:nvSpPr>
        <dsp:cNvPr id="0" name=""/>
        <dsp:cNvSpPr/>
      </dsp:nvSpPr>
      <dsp:spPr>
        <a:xfrm>
          <a:off x="4238762" y="243529"/>
          <a:ext cx="538417" cy="5384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52ECF-9F5A-40CB-A715-4BEF0C67D772}">
      <dsp:nvSpPr>
        <dsp:cNvPr id="0" name=""/>
        <dsp:cNvSpPr/>
      </dsp:nvSpPr>
      <dsp:spPr>
        <a:xfrm>
          <a:off x="5171046" y="48585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2. Solo Case Reviews</a:t>
          </a:r>
          <a:br>
            <a:rPr lang="en-GB" sz="1200" kern="1200"/>
          </a:br>
          <a:r>
            <a:rPr lang="en-GB" sz="1200" kern="1200"/>
            <a:t>Evaluations to foster individual ownership and accountability.</a:t>
          </a:r>
          <a:endParaRPr lang="en-US" sz="1200" kern="1200"/>
        </a:p>
      </dsp:txBody>
      <dsp:txXfrm>
        <a:off x="5171046" y="48585"/>
        <a:ext cx="2188148" cy="928305"/>
      </dsp:txXfrm>
    </dsp:sp>
    <dsp:sp modelId="{6CAA177E-93BF-4D00-9B90-68086288D4DF}">
      <dsp:nvSpPr>
        <dsp:cNvPr id="0" name=""/>
        <dsp:cNvSpPr/>
      </dsp:nvSpPr>
      <dsp:spPr>
        <a:xfrm>
          <a:off x="7740463" y="48585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8272B-C4BF-4540-84D0-5B561377F5BE}">
      <dsp:nvSpPr>
        <dsp:cNvPr id="0" name=""/>
        <dsp:cNvSpPr/>
      </dsp:nvSpPr>
      <dsp:spPr>
        <a:xfrm>
          <a:off x="7935407" y="243529"/>
          <a:ext cx="538417" cy="5384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5951C-608A-4BA2-88E9-842E2BF19215}">
      <dsp:nvSpPr>
        <dsp:cNvPr id="0" name=""/>
        <dsp:cNvSpPr/>
      </dsp:nvSpPr>
      <dsp:spPr>
        <a:xfrm>
          <a:off x="8867691" y="48585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3. Recorded Call Listening</a:t>
          </a:r>
          <a:br>
            <a:rPr lang="en-GB" sz="1200" kern="1200"/>
          </a:br>
          <a:r>
            <a:rPr lang="en-GB" sz="1200" kern="1200"/>
            <a:t>Audit of customer interactions to identify service quality gaps and coaching opportunities.</a:t>
          </a:r>
          <a:endParaRPr lang="en-US" sz="1200" kern="1200"/>
        </a:p>
      </dsp:txBody>
      <dsp:txXfrm>
        <a:off x="8867691" y="48585"/>
        <a:ext cx="2188148" cy="928305"/>
      </dsp:txXfrm>
    </dsp:sp>
    <dsp:sp modelId="{9E70E2DC-C075-4BEE-9A1E-DC268F88F521}">
      <dsp:nvSpPr>
        <dsp:cNvPr id="0" name=""/>
        <dsp:cNvSpPr/>
      </dsp:nvSpPr>
      <dsp:spPr>
        <a:xfrm>
          <a:off x="347173" y="1719247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08027-9FEF-4ED7-897A-CC225BA33194}">
      <dsp:nvSpPr>
        <dsp:cNvPr id="0" name=""/>
        <dsp:cNvSpPr/>
      </dsp:nvSpPr>
      <dsp:spPr>
        <a:xfrm>
          <a:off x="542117" y="1914191"/>
          <a:ext cx="538417" cy="5384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82419-53A1-43A8-8F32-74AA2F2DEAB8}">
      <dsp:nvSpPr>
        <dsp:cNvPr id="0" name=""/>
        <dsp:cNvSpPr/>
      </dsp:nvSpPr>
      <dsp:spPr>
        <a:xfrm>
          <a:off x="1474401" y="1719247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4. Manager &amp; Team Lead Accountability</a:t>
          </a:r>
          <a:br>
            <a:rPr lang="en-GB" sz="1200" kern="1200"/>
          </a:br>
          <a:r>
            <a:rPr lang="en-GB" sz="1200" kern="1200"/>
            <a:t>Ownership of all Total Customer Ownership (TCO) pending cases.</a:t>
          </a:r>
          <a:endParaRPr lang="en-US" sz="1200" kern="1200"/>
        </a:p>
      </dsp:txBody>
      <dsp:txXfrm>
        <a:off x="1474401" y="1719247"/>
        <a:ext cx="2188148" cy="928305"/>
      </dsp:txXfrm>
    </dsp:sp>
    <dsp:sp modelId="{67F1DEB3-6B21-4A0E-88CE-697A37D33918}">
      <dsp:nvSpPr>
        <dsp:cNvPr id="0" name=""/>
        <dsp:cNvSpPr/>
      </dsp:nvSpPr>
      <dsp:spPr>
        <a:xfrm>
          <a:off x="4043818" y="1719247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9592E-B732-4669-B516-7576F4A83AF0}">
      <dsp:nvSpPr>
        <dsp:cNvPr id="0" name=""/>
        <dsp:cNvSpPr/>
      </dsp:nvSpPr>
      <dsp:spPr>
        <a:xfrm>
          <a:off x="4238762" y="1914191"/>
          <a:ext cx="538417" cy="5384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08E84-EE6D-4284-B3AF-3159100C3E75}">
      <dsp:nvSpPr>
        <dsp:cNvPr id="0" name=""/>
        <dsp:cNvSpPr/>
      </dsp:nvSpPr>
      <dsp:spPr>
        <a:xfrm>
          <a:off x="5171046" y="1719247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5. Emphasis on First Contact Resolution</a:t>
          </a:r>
          <a:br>
            <a:rPr lang="en-GB" sz="1200" kern="1200"/>
          </a:br>
          <a:r>
            <a:rPr lang="en-GB" sz="1200" kern="1200"/>
            <a:t>Managers occasionally handle direct calls to reinforce the importance of initial customer engagement.</a:t>
          </a:r>
          <a:endParaRPr lang="en-US" sz="1200" kern="1200"/>
        </a:p>
      </dsp:txBody>
      <dsp:txXfrm>
        <a:off x="5171046" y="1719247"/>
        <a:ext cx="2188148" cy="928305"/>
      </dsp:txXfrm>
    </dsp:sp>
    <dsp:sp modelId="{8CE0BEB4-F45B-4886-A8E1-60170384ADFE}">
      <dsp:nvSpPr>
        <dsp:cNvPr id="0" name=""/>
        <dsp:cNvSpPr/>
      </dsp:nvSpPr>
      <dsp:spPr>
        <a:xfrm>
          <a:off x="7740463" y="1719247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3F14A-4D3F-40D3-97FD-850781ECD22D}">
      <dsp:nvSpPr>
        <dsp:cNvPr id="0" name=""/>
        <dsp:cNvSpPr/>
      </dsp:nvSpPr>
      <dsp:spPr>
        <a:xfrm>
          <a:off x="7935407" y="1914191"/>
          <a:ext cx="538417" cy="5384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542B1-7318-46AE-B1C7-962202B2B3F1}">
      <dsp:nvSpPr>
        <dsp:cNvPr id="0" name=""/>
        <dsp:cNvSpPr/>
      </dsp:nvSpPr>
      <dsp:spPr>
        <a:xfrm>
          <a:off x="8867691" y="1719247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6. Soft Skills &amp; Quality Training</a:t>
          </a:r>
          <a:br>
            <a:rPr lang="en-GB" sz="1200" kern="1200"/>
          </a:br>
          <a:r>
            <a:rPr lang="en-GB" sz="1200" kern="1200"/>
            <a:t>Programs planned in collaboration with Pune site teams to enhance communication and service delivery.</a:t>
          </a:r>
          <a:endParaRPr lang="en-US" sz="1200" kern="1200"/>
        </a:p>
      </dsp:txBody>
      <dsp:txXfrm>
        <a:off x="8867691" y="1719247"/>
        <a:ext cx="2188148" cy="928305"/>
      </dsp:txXfrm>
    </dsp:sp>
    <dsp:sp modelId="{084B8904-97A8-411C-9108-BB7234032AA5}">
      <dsp:nvSpPr>
        <dsp:cNvPr id="0" name=""/>
        <dsp:cNvSpPr/>
      </dsp:nvSpPr>
      <dsp:spPr>
        <a:xfrm>
          <a:off x="347173" y="3389908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E445A-859C-47E6-A915-1425523EA7AE}">
      <dsp:nvSpPr>
        <dsp:cNvPr id="0" name=""/>
        <dsp:cNvSpPr/>
      </dsp:nvSpPr>
      <dsp:spPr>
        <a:xfrm>
          <a:off x="542117" y="3584852"/>
          <a:ext cx="538417" cy="5384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6D2E5-56EF-4148-B09F-4EDC603E91FB}">
      <dsp:nvSpPr>
        <dsp:cNvPr id="0" name=""/>
        <dsp:cNvSpPr/>
      </dsp:nvSpPr>
      <dsp:spPr>
        <a:xfrm>
          <a:off x="1474401" y="3389908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7. Labrat Program</a:t>
          </a:r>
          <a:br>
            <a:rPr lang="en-GB" sz="1200" kern="1200"/>
          </a:br>
          <a:r>
            <a:rPr lang="en-GB" sz="1200" kern="1200"/>
            <a:t>Hands-on "Break and Fix" exercises with weekly reviews under RTCC for technical skill-building.</a:t>
          </a:r>
          <a:endParaRPr lang="en-US" sz="1200" kern="1200"/>
        </a:p>
      </dsp:txBody>
      <dsp:txXfrm>
        <a:off x="1474401" y="3389908"/>
        <a:ext cx="2188148" cy="928305"/>
      </dsp:txXfrm>
    </dsp:sp>
    <dsp:sp modelId="{8EE94722-2C88-4DA7-B3AC-391CBBDA4C74}">
      <dsp:nvSpPr>
        <dsp:cNvPr id="0" name=""/>
        <dsp:cNvSpPr/>
      </dsp:nvSpPr>
      <dsp:spPr>
        <a:xfrm>
          <a:off x="4043818" y="3389908"/>
          <a:ext cx="928305" cy="92830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DC9F1-40E9-4CC0-91B9-5342986431CC}">
      <dsp:nvSpPr>
        <dsp:cNvPr id="0" name=""/>
        <dsp:cNvSpPr/>
      </dsp:nvSpPr>
      <dsp:spPr>
        <a:xfrm>
          <a:off x="4238762" y="3584852"/>
          <a:ext cx="538417" cy="5384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681259-C29E-4C42-AAD3-C2C07D7D2343}">
      <dsp:nvSpPr>
        <dsp:cNvPr id="0" name=""/>
        <dsp:cNvSpPr/>
      </dsp:nvSpPr>
      <dsp:spPr>
        <a:xfrm>
          <a:off x="5171046" y="3389908"/>
          <a:ext cx="2188148" cy="92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8. On-Floor, Issue-Based Training</a:t>
          </a:r>
          <a:br>
            <a:rPr lang="en-GB" sz="1200" kern="1200"/>
          </a:br>
          <a:r>
            <a:rPr lang="en-GB" sz="1200" kern="1200"/>
            <a:t>Real-time training sessions tailored to specific challenges observed on the floor.</a:t>
          </a:r>
          <a:endParaRPr lang="en-US" sz="1200" kern="1200"/>
        </a:p>
      </dsp:txBody>
      <dsp:txXfrm>
        <a:off x="5171046" y="3389908"/>
        <a:ext cx="2188148" cy="92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33126-272B-4814-A695-2B786C5EEB1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194B9-BE93-4F2B-9287-722196A55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46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7CE356-DE1A-4E16-8ED8-BF7D9F74B999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46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D0D85-F294-E0BE-38F4-8056BE9A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D1C78-6189-42EA-242D-B10AE7E1F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F2AD-F8BB-DD01-331E-A3BF8352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3A2B4-8EFD-9AEB-C4E4-4CBDDC72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3FC80-8D05-9EB0-C8AD-8A6AE547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9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EE4F-314B-9D15-DC3F-0F98754C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F8308C-0C71-2EB4-1155-8754BBF05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5BD68-8BF0-890D-E67F-C1E3922D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0ADA-DB52-B3A4-F565-6C9D74DC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0ED8-1035-DC4B-CBC4-8D8F5A5E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3722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/>
              <a:t>Multiple </a:t>
            </a:r>
            <a:br>
              <a:rPr lang="en-US"/>
            </a:br>
            <a:r>
              <a:rPr lang="en-US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351462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03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9116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2025</a:t>
            </a:fld>
            <a:r>
              <a:rPr lang="en-US" sz="12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42091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8" name="Content Placeholder">
            <a:extLst>
              <a:ext uri="{FF2B5EF4-FFF2-40B4-BE49-F238E27FC236}">
                <a16:creationId xmlns:a16="http://schemas.microsoft.com/office/drawing/2014/main" id="{65A0C7EC-4798-4728-86EA-B35780094DC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81000" y="999160"/>
            <a:ext cx="11403014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074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9326-34A3-87F0-FE32-8C7FF9127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85D88-575E-01F2-ECC7-49271516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59D8C-B6F5-72F6-632F-B2486A09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301B-FCEF-F583-9C0C-04E553FB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5640-B244-3CCE-A5FC-154586BB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68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0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b="1" i="0">
                <a:latin typeface="MetricHPE" panose="020B050303020206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270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24080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60535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9375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5746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593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9F32-8FD8-3868-9DE9-C2E40823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C01FB-0F21-30A6-CC86-B7EC167E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B13B1-3CD7-6F2D-37FF-35068A86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D828-F586-EBF5-0AC7-956E0298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F4FE-46BA-3A1B-5783-1447BE20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8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085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315752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0858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7883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533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0497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21527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76808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1695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50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0C1F9-60C4-FEF3-3AFE-7853353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B2158-0DCC-6232-FEBB-D9CE317B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B83B-B46F-62A1-A1A7-6B353239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4E832-9A3E-7F4D-39C6-0FA966D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AC85-ABB3-DCC3-5C66-5DCF396D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637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379004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817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1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26515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913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1638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40087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77939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449984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7418-4A38-EB5F-1E0B-B077CA2BB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ADDF5-8470-3E51-5AB2-C230B4E9F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3EF6-0493-F0FB-AEE4-50C49CA72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B3237-EEB4-1A25-B562-95B7ECF1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327BD-3B46-E3D5-AD6A-E47CF5BB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2318A-450D-1495-B1DD-A1221D60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973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33252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81431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1492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90616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52618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0327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5123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26097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4783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172065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EE36-BF2D-9AD7-9483-8B1F8ADB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4325B-73C9-B872-B15D-77F5C702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1CFAD-E517-C8E7-77C3-766BF828A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03522-13DB-BBA5-9FA1-3F25ACBDD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ED38F-049C-F609-1C3E-C90ABEB55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2D435-8F9C-FA64-0C7B-C0847E53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6FB1C-60AC-778B-ACB3-9EF8498B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398EA-4243-46CE-3C56-40CAA089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2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73175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160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0914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88117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Multiple Li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l">
              <a:lnSpc>
                <a:spcPct val="65000"/>
              </a:lnSpc>
              <a:defRPr sz="125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/>
              <a:t>Multiple </a:t>
            </a:r>
            <a:br>
              <a:rPr lang="en-US"/>
            </a:br>
            <a:r>
              <a:rPr lang="en-US"/>
              <a:t>lines </a:t>
            </a:r>
          </a:p>
        </p:txBody>
      </p:sp>
    </p:spTree>
    <p:extLst>
      <p:ext uri="{BB962C8B-B14F-4D97-AF65-F5344CB8AC3E}">
        <p14:creationId xmlns:p14="http://schemas.microsoft.com/office/powerpoint/2010/main" val="2099377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0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202D382-F177-4EDD-9E63-D410F58B2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5D5BB30E-8FED-4853-AD8A-7BB93B3FF1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</a:t>
            </a:r>
          </a:p>
        </p:txBody>
      </p:sp>
    </p:spTree>
    <p:extLst>
      <p:ext uri="{BB962C8B-B14F-4D97-AF65-F5344CB8AC3E}">
        <p14:creationId xmlns:p14="http://schemas.microsoft.com/office/powerpoint/2010/main" val="9864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">
            <a:extLst>
              <a:ext uri="{FF2B5EF4-FFF2-40B4-BE49-F238E27FC236}">
                <a16:creationId xmlns:a16="http://schemas.microsoft.com/office/drawing/2014/main" id="{6BDD934D-C46A-42E7-82F9-E43F9A3604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205511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Speaker contact information</a:t>
            </a:r>
          </a:p>
        </p:txBody>
      </p:sp>
      <p:sp>
        <p:nvSpPr>
          <p:cNvPr id="16" name="Bar">
            <a:extLst>
              <a:ext uri="{FF2B5EF4-FFF2-40B4-BE49-F238E27FC236}">
                <a16:creationId xmlns:a16="http://schemas.microsoft.com/office/drawing/2014/main" id="{62127D76-909D-4C18-BB52-4DDB379ACAE3}"/>
              </a:ext>
            </a:extLst>
          </p:cNvPr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2" name="Title">
            <a:extLst>
              <a:ext uri="{FF2B5EF4-FFF2-40B4-BE49-F238E27FC236}">
                <a16:creationId xmlns:a16="http://schemas.microsoft.com/office/drawing/2014/main" id="{B56764AC-9C6B-4C1D-BE2B-C4E8A087CA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/>
              <a:t>Click to add thank you message</a:t>
            </a:r>
          </a:p>
        </p:txBody>
      </p:sp>
      <p:sp>
        <p:nvSpPr>
          <p:cNvPr id="13" name="Footer Placeholder">
            <a:extLst>
              <a:ext uri="{FF2B5EF4-FFF2-40B4-BE49-F238E27FC236}">
                <a16:creationId xmlns:a16="http://schemas.microsoft.com/office/drawing/2014/main" id="{B08835D9-51EC-4CAD-A07F-93C2FF416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4720" y="5923546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20469-4E8E-4F55-96D3-10560B47177B}"/>
              </a:ext>
            </a:extLst>
          </p:cNvPr>
          <p:cNvSpPr txBox="1"/>
          <p:nvPr userDrawn="1"/>
        </p:nvSpPr>
        <p:spPr>
          <a:xfrm>
            <a:off x="8115300" y="6335127"/>
            <a:ext cx="3740580" cy="27699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© </a:t>
            </a:r>
            <a:fld id="{DA3777BF-A1C6-4F92-A9EA-7320C98A4638}" type="datetimeyyyy">
              <a:rPr lang="en-US" sz="1200" smtClean="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pPr algn="r"/>
              <a:t>2025</a:t>
            </a:fld>
            <a:r>
              <a:rPr lang="en-US" sz="1200">
                <a:solidFill>
                  <a:schemeClr val="bg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Hewlett Packard Enterprise Development LP</a:t>
            </a:r>
          </a:p>
        </p:txBody>
      </p:sp>
    </p:spTree>
    <p:extLst>
      <p:ext uri="{BB962C8B-B14F-4D97-AF65-F5344CB8AC3E}">
        <p14:creationId xmlns:p14="http://schemas.microsoft.com/office/powerpoint/2010/main" val="138332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87376D2-6A59-4BA9-8EA0-2ACD180817B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C7CA71CE-C053-471F-9DCA-CD481E01A6E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4" name="Element">
              <a:extLst>
                <a:ext uri="{FF2B5EF4-FFF2-40B4-BE49-F238E27FC236}">
                  <a16:creationId xmlns:a16="http://schemas.microsoft.com/office/drawing/2014/main" id="{E3099459-FF93-42DF-AF0B-9F971EEC0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  <p:sp>
          <p:nvSpPr>
            <p:cNvPr id="20" name="Wordmark">
              <a:extLst>
                <a:ext uri="{FF2B5EF4-FFF2-40B4-BE49-F238E27FC236}">
                  <a16:creationId xmlns:a16="http://schemas.microsoft.com/office/drawing/2014/main" id="{75AF4DC2-08D7-4947-BE56-AB47670495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1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ate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6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DD0DBAFB-7047-4B08-B7ED-CB050B7FBB50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grpSp>
        <p:nvGrpSpPr>
          <p:cNvPr id="10" name="Logo">
            <a:extLst>
              <a:ext uri="{FF2B5EF4-FFF2-40B4-BE49-F238E27FC236}">
                <a16:creationId xmlns:a16="http://schemas.microsoft.com/office/drawing/2014/main" id="{A3C61050-E60B-4FC2-8361-B75DC38392A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13" name="Element"/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  <p:sp>
          <p:nvSpPr>
            <p:cNvPr id="14" name="Wordmark"/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67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C002-E43C-C5C8-AEA5-F1A9E317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0897B-43FB-30AE-CAF6-1FA71EAF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8825D-DC0F-5E58-63ED-7C90EF31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F0E69-B529-41CB-1459-0B17EFFE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757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</a:p>
        </p:txBody>
      </p:sp>
      <p:sp>
        <p:nvSpPr>
          <p:cNvPr id="12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5" name="Title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4D7C280C-8E1E-4531-A635-C99FE1BDEE9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74720" y="6129337"/>
            <a:ext cx="7481160" cy="41158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grpSp>
        <p:nvGrpSpPr>
          <p:cNvPr id="16" name="Logo">
            <a:extLst>
              <a:ext uri="{FF2B5EF4-FFF2-40B4-BE49-F238E27FC236}">
                <a16:creationId xmlns:a16="http://schemas.microsoft.com/office/drawing/2014/main" id="{39DC9A4F-A16F-45B4-A72C-8DB544981A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93523" y="381956"/>
            <a:chExt cx="2218745" cy="893759"/>
          </a:xfrm>
        </p:grpSpPr>
        <p:sp>
          <p:nvSpPr>
            <p:cNvPr id="20" name="Element">
              <a:extLst>
                <a:ext uri="{FF2B5EF4-FFF2-40B4-BE49-F238E27FC236}">
                  <a16:creationId xmlns:a16="http://schemas.microsoft.com/office/drawing/2014/main" id="{25C81DB6-CCD4-4F17-86A3-D56DF640F5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381956"/>
              <a:ext cx="759854" cy="211008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1A9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  <p:sp>
          <p:nvSpPr>
            <p:cNvPr id="21" name="Wordmark">
              <a:extLst>
                <a:ext uri="{FF2B5EF4-FFF2-40B4-BE49-F238E27FC236}">
                  <a16:creationId xmlns:a16="http://schemas.microsoft.com/office/drawing/2014/main" id="{7CF9A093-3688-4D04-9331-C6E54828F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523" y="730052"/>
              <a:ext cx="2218745" cy="545663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MetricHPE Black" panose="020B0A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17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r">
            <a:extLst>
              <a:ext uri="{FF2B5EF4-FFF2-40B4-BE49-F238E27FC236}">
                <a16:creationId xmlns:a16="http://schemas.microsoft.com/office/drawing/2014/main" id="{59513FE3-337B-42EA-8F5D-B1D6CDD0F4A0}"/>
              </a:ext>
            </a:extLst>
          </p:cNvPr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5049E51-8DF9-4218-921D-C0819990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AAB4F0-B0A9-4671-AB48-BA9B5FA97F9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999" y="537152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849EE3-6EC2-479A-93E8-35E49B7D799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999" y="4511467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4BC743F-9EA3-4934-A5D5-4DB56D605F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999" y="3651406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0BEDE27-A8C2-4066-B18C-F2AF9D0E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999" y="2791345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6A40CBC-5E5F-4C0D-B831-0B04ABB23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999" y="1931284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6C56A94C-CC87-4EFE-A931-1D7270A8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999" y="1071223"/>
            <a:ext cx="11365200" cy="630000"/>
          </a:xfrm>
          <a:ln>
            <a:solidFill>
              <a:srgbClr val="C6C9CA"/>
            </a:solidFill>
          </a:ln>
        </p:spPr>
        <p:txBody>
          <a:bodyPr lIns="270000" rIns="270000" anchor="ctr">
            <a:normAutofit/>
          </a:bodyPr>
          <a:lstStyle>
            <a:lvl1pPr marL="0" indent="0">
              <a:buNone/>
              <a:defRPr b="1" cap="none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E8F2DF7-9AD5-47AF-92C4-F9011D815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763A2EDB-3F77-406C-9116-E786D4D6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1353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>
            <a:extLst>
              <a:ext uri="{FF2B5EF4-FFF2-40B4-BE49-F238E27FC236}">
                <a16:creationId xmlns:a16="http://schemas.microsoft.com/office/drawing/2014/main" id="{5837C125-1DBF-4F22-925B-D8481E8BC2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bIns="90000" anchor="ctr"/>
          <a:lstStyle>
            <a:lvl1pPr marL="0" indent="0" algn="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D8D4E77-E0A3-4D09-ACAE-F1308CF36B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  <a:br>
              <a:rPr lang="en-US"/>
            </a:br>
            <a:r>
              <a:rPr lang="en-US"/>
              <a:t>or big idea statement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09E328-E168-4AEC-AD9B-18A4ACAAA4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456EB42-66C6-4FC9-8A72-F78974DE848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756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Edge to Edge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rIns="90000" bIns="360000" anchor="b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 placeholder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1414463" y="685801"/>
            <a:ext cx="9363075" cy="5480050"/>
          </a:xfrm>
        </p:spPr>
        <p:txBody>
          <a:bodyPr lIns="91440" tIns="91440" rIns="91440" bIns="91440" anchor="ctr" anchorCtr="0"/>
          <a:lstStyle>
            <a:lvl1pPr algn="ctr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</p:spTree>
    <p:extLst>
      <p:ext uri="{BB962C8B-B14F-4D97-AF65-F5344CB8AC3E}">
        <p14:creationId xmlns:p14="http://schemas.microsoft.com/office/powerpoint/2010/main" val="138101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">
            <a:extLst>
              <a:ext uri="{FF2B5EF4-FFF2-40B4-BE49-F238E27FC236}">
                <a16:creationId xmlns:a16="http://schemas.microsoft.com/office/drawing/2014/main" id="{3B62DF6E-A83A-4117-A2ED-B4864BA833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504950"/>
            <a:ext cx="12192000" cy="3295651"/>
          </a:xfrm>
          <a:solidFill>
            <a:schemeClr val="tx1"/>
          </a:solidFill>
        </p:spPr>
        <p:txBody>
          <a:bodyPr rIns="1828800" bIns="90000" anchor="ctr"/>
          <a:lstStyle>
            <a:lvl1pPr marL="0" indent="0" algn="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Picture placeholder</a:t>
            </a:r>
          </a:p>
        </p:txBody>
      </p:sp>
      <p:sp>
        <p:nvSpPr>
          <p:cNvPr id="11" name="Subtitle"/>
          <p:cNvSpPr>
            <a:spLocks noGrp="1"/>
          </p:cNvSpPr>
          <p:nvPr>
            <p:ph type="body" sz="quarter" idx="14"/>
          </p:nvPr>
        </p:nvSpPr>
        <p:spPr>
          <a:xfrm>
            <a:off x="292100" y="3258636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C8CDE3DB-5BD1-43F6-94A6-D47A00235D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EEEF92A3-A948-430A-BA72-93EBB9877D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426463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6" name="Title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B699D1C6-DBB0-43D0-BC06-19A6E62C1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CAA7B61-F2C7-43C9-A11F-B48C4ED2EB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721696" y="6129337"/>
            <a:ext cx="7481160" cy="411581"/>
          </a:xfrm>
        </p:spPr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63995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">
            <a:extLst>
              <a:ext uri="{FF2B5EF4-FFF2-40B4-BE49-F238E27FC236}">
                <a16:creationId xmlns:a16="http://schemas.microsoft.com/office/drawing/2014/main" id="{B6844C8B-60DD-4EDB-AF8B-41A6695EFC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2CE5726B-4E9B-428F-B8BF-52038F1B0E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94C82C-D24B-4532-B992-AD884CD16A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B49B78C-62D9-4CBC-82AE-117CC49AA7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3314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Blu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71441D17-F569-4929-BED2-B3C594D2E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52C54A16-447D-4A74-9122-F46E4BC750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9926132-14B5-462D-8011-DBD07D3A4F4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698795D-6546-4F01-AD74-FF78AF2E67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5937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">
            <a:extLst>
              <a:ext uri="{FF2B5EF4-FFF2-40B4-BE49-F238E27FC236}">
                <a16:creationId xmlns:a16="http://schemas.microsoft.com/office/drawing/2014/main" id="{EE3E2CEF-B9DC-4BC7-912D-0AF3140E0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522208" cy="273598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CC7B28-F85E-49B0-A5ED-82D39FF680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/>
              <a:t>Click to add section header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452CF67-7C64-4A36-818E-9739F15599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E686EF5-477F-4DCE-824F-3C05B5AA65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1487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me, title, company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+mn-lt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add quoted person’s name, title, company</a:t>
            </a:r>
          </a:p>
        </p:txBody>
      </p:sp>
      <p:sp>
        <p:nvSpPr>
          <p:cNvPr id="11" name="Quote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456" indent="-219456">
              <a:defRPr sz="4600" cap="none" baseline="0">
                <a:latin typeface="+mn-lt"/>
              </a:defRPr>
            </a:lvl1pPr>
          </a:lstStyle>
          <a:p>
            <a:r>
              <a:rPr lang="en-US"/>
              <a:t>“Click to add quote here. Type quotation marks before and after text.”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416E5649-B5F3-4893-ACEE-FDDDEA277D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C9133F1-6679-476E-AEFD-931027BED0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97826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B9F0-E3E6-EE28-428C-E32F6286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B45EC-EE7C-726B-BEC7-2332E83D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9B613-B044-6E6A-667E-DD797E7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11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2"/>
                </a:buBlip>
              </a:pPr>
              <a:t>‹#›</a:t>
            </a:fld>
            <a:endParaRPr lang="en-US"/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88F2DF35-63BF-460F-A215-8F5110C2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599" y="998681"/>
            <a:ext cx="11404800" cy="50976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32753FE-5D9A-4A5E-B0B2-3DAAE2EB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87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A3BBDD58-9EEC-48BC-A84C-F80FB78CB2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1000" y="1344281"/>
            <a:ext cx="11403014" cy="47520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02268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Font typeface="" panose="020B0604020202020204" pitchFamily="34" charset="0"/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70D9BB8-8D8D-4F83-B418-E1A6910A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8A2B8FB-372C-42B9-B280-9D39EC303B0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2026B78-68E1-478D-8813-92F76EAC82C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385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">
            <a:extLst>
              <a:ext uri="{FF2B5EF4-FFF2-40B4-BE49-F238E27FC236}">
                <a16:creationId xmlns:a16="http://schemas.microsoft.com/office/drawing/2014/main" id="{D60021C6-A6F0-40F0-A299-B8269BE0F49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81000" y="1733015"/>
            <a:ext cx="11403014" cy="4366800"/>
          </a:xfrm>
        </p:spPr>
        <p:txBody>
          <a:bodyPr lIns="0" r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Heading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6" y="1350296"/>
            <a:ext cx="1149591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subtitle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15C04D0B-D5E2-4F74-B1D6-45E2AEA84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5918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Font typeface="" panose="020B0604020202020204" pitchFamily="34" charset="0"/>
              <a:buNone/>
              <a:defRPr sz="2400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09EDB93-5BF6-4D1D-9D5F-0E75F45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2" y="391852"/>
            <a:ext cx="11498271" cy="401362"/>
          </a:xfrm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D217CA8-FB11-4E4A-BBCD-EE7B837F4D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EA3E28B-F7AC-49D0-8E77-F09CC76C6D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782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sz="quarter" idx="18"/>
          </p:nvPr>
        </p:nvSpPr>
        <p:spPr>
          <a:xfrm>
            <a:off x="6260021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5363"/>
            <a:ext cx="5523992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871CBF7C-DC48-4FC0-9D75-AE2A7B70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30D71586-CC8D-433E-9833-9A7FDB8D82E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C5C9A9-E236-4C76-AAB8-D575E2980D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84064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1000" y="1358232"/>
            <a:ext cx="5416903" cy="47377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208FD370-F534-4533-9D1C-D71C0301D4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B9DB588-CD3A-4605-99DD-5D58A0334468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8754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4003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56308" y="1376363"/>
            <a:ext cx="5418000" cy="4719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60400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421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pPr defTabSz="1088421">
                <a:buFontTx/>
                <a:buBlip>
                  <a:blip r:embed="rId3"/>
                </a:buBlip>
              </a:pPr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A8584B-E718-4F58-9AF1-BDBF5AD7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928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2D9C38D-0C96-4F06-9088-13547C056F33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58729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Heading 2">
            <a:extLst>
              <a:ext uri="{FF2B5EF4-FFF2-40B4-BE49-F238E27FC236}">
                <a16:creationId xmlns:a16="http://schemas.microsoft.com/office/drawing/2014/main" id="{0F35A58C-1284-494F-A5A7-A8680CA3222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61641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790CE829-C5DB-4D0F-8D68-9F31A94FC4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85100" y="1739233"/>
            <a:ext cx="5416903" cy="435673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4FFD9C8F-5583-4BD3-BF48-097D5D045A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8095" y="1358232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BE367876-B551-4115-B469-74C12D0C1C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3803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B4DC083-771D-42FC-A297-31FED015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2F31EAB-796D-4E98-AD02-5E448046BB3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9B4ABF0-738F-478F-B9E7-E5D3DF83666E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43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19"/>
          </p:nvPr>
        </p:nvSpPr>
        <p:spPr>
          <a:xfrm>
            <a:off x="8152474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8"/>
          </p:nvPr>
        </p:nvSpPr>
        <p:spPr>
          <a:xfrm>
            <a:off x="4268787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996365"/>
            <a:ext cx="3628711" cy="5099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C09279-0D09-4109-A953-16A88732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55DFA194-46E5-48DD-9DF0-CE09ECBDE5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BEED058A-E779-4D88-ADD2-9B84C2A1050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62396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365166"/>
            <a:ext cx="3628710" cy="473439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365166"/>
            <a:ext cx="3628710" cy="4734000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64F2FF0-0CF5-4CC1-8878-96534C54D9A0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9AAC13-0724-4F89-9282-2A985E0669E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3"/>
          <p:cNvSpPr>
            <a:spLocks noGrp="1"/>
          </p:cNvSpPr>
          <p:nvPr>
            <p:ph sz="quarter" idx="22"/>
          </p:nvPr>
        </p:nvSpPr>
        <p:spPr>
          <a:xfrm>
            <a:off x="8146122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Heading 3"/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sz="quarter" idx="18"/>
          </p:nvPr>
        </p:nvSpPr>
        <p:spPr>
          <a:xfrm>
            <a:off x="4265611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Heading 2"/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996365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sz="quarter" idx="17"/>
          </p:nvPr>
        </p:nvSpPr>
        <p:spPr>
          <a:xfrm>
            <a:off x="385100" y="1377365"/>
            <a:ext cx="3628710" cy="4718635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Heading 1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6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24EE87AE-0267-4C69-AFD6-F9C64969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BB8A07BF-CB97-4E22-9C06-99A9D26C819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7833D610-4CA4-41A3-B735-6F0642F98549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52375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0F85-1704-E1BC-2B1C-542664C9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EE4B6-EBF9-4460-CF5F-0965E15F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65044-4785-B7F3-DAC0-F1EBAE0B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CF88F-19C7-75B0-50B9-5B57A957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A982D-76EA-538D-E2E6-8D7CA69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0FC40-578E-95EC-966E-471B3637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4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1074A59D-DDE4-4FB2-838A-D5C8E7AD19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146122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Heading 3">
            <a:extLst>
              <a:ext uri="{FF2B5EF4-FFF2-40B4-BE49-F238E27FC236}">
                <a16:creationId xmlns:a16="http://schemas.microsoft.com/office/drawing/2014/main" id="{2B395F8D-D2D6-46E9-A9E6-236C365E0BE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8832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2DA2588-EB78-4045-A57D-317AA672516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65611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Heading 2">
            <a:extLst>
              <a:ext uri="{FF2B5EF4-FFF2-40B4-BE49-F238E27FC236}">
                <a16:creationId xmlns:a16="http://schemas.microsoft.com/office/drawing/2014/main" id="{1E3C34FD-66F2-429D-BA98-17802C5C8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68321" y="1365166"/>
            <a:ext cx="3726000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31336B0C-F91E-47D8-936F-836334818CB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85100" y="1747514"/>
            <a:ext cx="3628710" cy="4352042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Heading 1">
            <a:extLst>
              <a:ext uri="{FF2B5EF4-FFF2-40B4-BE49-F238E27FC236}">
                <a16:creationId xmlns:a16="http://schemas.microsoft.com/office/drawing/2014/main" id="{2C5A79F9-54A7-42C3-958C-707025A7513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726383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+mn-lt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Click to add one-line heading</a:t>
            </a:r>
          </a:p>
        </p:txBody>
      </p:sp>
      <p:sp>
        <p:nvSpPr>
          <p:cNvPr id="28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C831EBB5-21C4-4F56-9D7F-EDB7844B96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498270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9EF0ECA-DE60-41FE-A905-507AB71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F0756C0-7641-4173-A68F-865597D4BB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221C879-23BF-48A0-9B6C-5B66C341975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8070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EAE54251-B0D2-4947-83BB-BD7F95F3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287B217-2E30-4712-99AE-652EEDB044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64EA22A1-FE1F-4F4A-9C07-F0E86D67E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66397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">
            <a:extLst>
              <a:ext uri="{FF2B5EF4-FFF2-40B4-BE49-F238E27FC236}">
                <a16:creationId xmlns:a16="http://schemas.microsoft.com/office/drawing/2014/main" id="{71AE6212-DACF-49FB-929D-2FA8B00CFD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90391D03-EF6B-45A2-9268-5A807C7A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8B57979-9B2D-4984-B19E-0EFD2E111C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A02681C-9BC6-4D8A-BB6B-D65D1A03959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3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r">
            <a:extLst>
              <a:ext uri="{FF2B5EF4-FFF2-40B4-BE49-F238E27FC236}">
                <a16:creationId xmlns:a16="http://schemas.microsoft.com/office/drawing/2014/main" id="{8EF5646D-2EB2-41E1-98F7-8AFF5323E04E}"/>
              </a:ext>
            </a:extLst>
          </p:cNvPr>
          <p:cNvSpPr/>
          <p:nvPr userDrawn="1"/>
        </p:nvSpPr>
        <p:spPr>
          <a:xfrm>
            <a:off x="385100" y="124748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7764AC2A-714D-48E6-8850-2398C74A5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EBA2B6B1-8B85-4F7A-B1B8-3C2A2CA72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F6172FFC-9966-4FB3-B3D2-FBE84B0190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31416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">
            <a:extLst>
              <a:ext uri="{FF2B5EF4-FFF2-40B4-BE49-F238E27FC236}">
                <a16:creationId xmlns:a16="http://schemas.microsoft.com/office/drawing/2014/main" id="{6957406C-CA6F-47F8-9FC9-A15BE313C4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1178166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>
                <a:latin typeface="+mn-lt"/>
              </a:defRPr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/>
              <a:t>Click to add one-line subtitle</a:t>
            </a:r>
          </a:p>
        </p:txBody>
      </p:sp>
      <p:sp>
        <p:nvSpPr>
          <p:cNvPr id="10" name="Bar">
            <a:extLst>
              <a:ext uri="{FF2B5EF4-FFF2-40B4-BE49-F238E27FC236}">
                <a16:creationId xmlns:a16="http://schemas.microsoft.com/office/drawing/2014/main" id="{371489F8-FD72-440E-84EC-51D4A768BB5E}"/>
              </a:ext>
            </a:extLst>
          </p:cNvPr>
          <p:cNvSpPr/>
          <p:nvPr userDrawn="1"/>
        </p:nvSpPr>
        <p:spPr>
          <a:xfrm>
            <a:off x="385100" y="1663329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5535819F-7681-4776-AE9B-BEAB22E80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123" y="398368"/>
            <a:ext cx="1149489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Two-Line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903090B-018E-41F6-821A-0DB185B167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4EE71AD2-3B17-4BBC-A780-3AEAE01E747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2773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818CA98-330E-4FE7-B6FF-632E31123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1F90604F-7FA1-41D8-9914-866F33050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1332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92DC03DA-1907-4E05-9BC8-1056217131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DB2C94F6-2456-49E7-A85E-744A4B16A8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75269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0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>
                <a:latin typeface="+mn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add</a:t>
            </a:r>
            <a:br>
              <a:rPr lang="en-US"/>
            </a:br>
            <a:r>
              <a:rPr lang="en-US"/>
              <a:t>two-line subtitle</a:t>
            </a:r>
          </a:p>
        </p:txBody>
      </p:sp>
      <p:sp>
        <p:nvSpPr>
          <p:cNvPr id="14" name="Title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C2D12F7D-5A80-4CB3-A519-0EC3099CAB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977D698-96B1-4B1C-AC10-E28AA67073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4490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F37736B1-D7A7-4407-BE85-C3B77D9DE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C2633DB1-4E58-49AF-9CC5-F4480459AEB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45945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">
            <a:extLst>
              <a:ext uri="{FF2B5EF4-FFF2-40B4-BE49-F238E27FC236}">
                <a16:creationId xmlns:a16="http://schemas.microsoft.com/office/drawing/2014/main" id="{685C0DB9-A0DF-42B9-B705-83944EECB34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edge-to-edge picture</a:t>
            </a:r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ar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multi-Line Title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8085FE46-B145-48DA-84CC-BEC7ABB0F6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62B249EC-9477-452C-91FB-A412BD37EF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00849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A5C3-BF7E-4312-AF0E-EFA03A626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942DA-E79D-CE4A-28AF-86C8645D5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E6F34-26A7-B47D-F48B-40C1CD854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91E03-9EBD-B322-561C-2103991A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A483-035D-9C35-694F-74076BBE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08EA-C355-7FFD-E04D-BF034431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0254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2" name="Content Placeholder">
            <a:extLst>
              <a:ext uri="{FF2B5EF4-FFF2-40B4-BE49-F238E27FC236}">
                <a16:creationId xmlns:a16="http://schemas.microsoft.com/office/drawing/2014/main" id="{269A3E8D-DCFB-4D37-86BB-56632B0912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85100" y="995363"/>
            <a:ext cx="7844500" cy="5100637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37FCC12E-6D90-403E-80FA-0F7CB28A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1E92FAC-B699-43F5-B87D-2D8B714080E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C38747A7-25DE-48D8-8D31-0F3DF66ADF9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405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26166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96841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285743" y="999674"/>
            <a:ext cx="3257847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supporting text</a:t>
            </a:r>
          </a:p>
          <a:p>
            <a:pPr lvl="0"/>
            <a:endParaRPr lang="en-US"/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4313365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C5722C60-FC76-4A73-9A5C-0D547B64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8A295B4-CD29-4A4B-B08E-9A6CC4F4CF8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0B8558E5-A9EE-4418-B017-3EBC0B35FAB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37007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184DB124-5DB1-4AD3-9276-D81D2209D17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515445" y="999540"/>
            <a:ext cx="3257847" cy="5100531"/>
          </a:xfrm>
          <a:ln>
            <a:noFill/>
            <a:miter lim="800000"/>
          </a:ln>
        </p:spPr>
        <p:txBody>
          <a:bodyPr lIns="0" rIns="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0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+mn-lt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4B1C1C31-7119-4D9E-8DED-87033B4B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B8E13A3-BC15-450D-96D1-EB785D605BB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191AA25E-ECBD-44CD-9DE9-F058616E771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6881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72895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11EEBA4-9351-4C42-9CB1-BC966ADFAF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2725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6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7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0F79D366-784C-495D-8F64-93E8B37FC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33220B8-73BB-42A1-AE6B-0898C72176B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278F3E4F-3B9E-412C-A6C9-621D3C25AA9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192725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05705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3900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caption</a:t>
            </a:r>
          </a:p>
          <a:p>
            <a:pPr lvl="0"/>
            <a:endParaRPr lang="en-US"/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291326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45BD124-6171-43C5-8405-25101FA6FB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994740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Bar 3">
            <a:extLst>
              <a:ext uri="{FF2B5EF4-FFF2-40B4-BE49-F238E27FC236}">
                <a16:creationId xmlns:a16="http://schemas.microsoft.com/office/drawing/2014/main" id="{42FA215D-0B81-4E67-9714-4DF602504A3A}"/>
              </a:ext>
            </a:extLst>
          </p:cNvPr>
          <p:cNvSpPr/>
          <p:nvPr userDrawn="1"/>
        </p:nvSpPr>
        <p:spPr>
          <a:xfrm>
            <a:off x="8097009" y="4258726"/>
            <a:ext cx="3679200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097009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4239004" y="4258726"/>
            <a:ext cx="36792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136735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20" hasCustomPrompt="1"/>
          </p:nvPr>
        </p:nvSpPr>
        <p:spPr>
          <a:xfrm>
            <a:off x="4239004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3780577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36792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9" name="Picture Placeholder 1"/>
          <p:cNvSpPr>
            <a:spLocks noGrp="1"/>
          </p:cNvSpPr>
          <p:nvPr>
            <p:ph type="pic" sz="quarter" idx="18" hasCustomPrompt="1"/>
          </p:nvPr>
        </p:nvSpPr>
        <p:spPr>
          <a:xfrm>
            <a:off x="379447" y="999540"/>
            <a:ext cx="3678308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9089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r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DA0A33-9CC4-4DCC-85C5-5D814DA5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95E78B5B-38D0-4241-B1F6-380820ADBD5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DD820592-1C1F-4092-94E5-D39D7CA09406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Confidential | Authorized HPE Partner Use Only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A3D17EC-2963-45F0-9DC4-19C039BA81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01" y="4310712"/>
            <a:ext cx="5688012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Bar 2">
            <a:extLst>
              <a:ext uri="{FF2B5EF4-FFF2-40B4-BE49-F238E27FC236}">
                <a16:creationId xmlns:a16="http://schemas.microsoft.com/office/drawing/2014/main" id="{0D8D023B-EF10-400C-BF2B-43E4924E8642}"/>
              </a:ext>
            </a:extLst>
          </p:cNvPr>
          <p:cNvSpPr/>
          <p:nvPr userDrawn="1"/>
        </p:nvSpPr>
        <p:spPr>
          <a:xfrm>
            <a:off x="6222013" y="4258726"/>
            <a:ext cx="5562000" cy="548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BFE93BF0-E1B7-4E00-B095-E182346B5D7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2013" y="985963"/>
            <a:ext cx="55620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FF3BA045-26B3-4E52-9906-6D3BA8787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731" y="4310712"/>
            <a:ext cx="5661163" cy="1855138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Bar 1">
            <a:extLst>
              <a:ext uri="{FF2B5EF4-FFF2-40B4-BE49-F238E27FC236}">
                <a16:creationId xmlns:a16="http://schemas.microsoft.com/office/drawing/2014/main" id="{A6732A66-F432-4DBF-9D12-1CD6789335F1}"/>
              </a:ext>
            </a:extLst>
          </p:cNvPr>
          <p:cNvSpPr/>
          <p:nvPr userDrawn="1"/>
        </p:nvSpPr>
        <p:spPr>
          <a:xfrm>
            <a:off x="377894" y="4258726"/>
            <a:ext cx="5562000" cy="5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" panose="020B0503030202060203" pitchFamily="34" charset="-18"/>
            </a:endParaRPr>
          </a:p>
        </p:txBody>
      </p:sp>
      <p:sp>
        <p:nvSpPr>
          <p:cNvPr id="21" name="Picture Placeholder 1">
            <a:extLst>
              <a:ext uri="{FF2B5EF4-FFF2-40B4-BE49-F238E27FC236}">
                <a16:creationId xmlns:a16="http://schemas.microsoft.com/office/drawing/2014/main" id="{D48EE7C4-611A-445E-A636-05C3A89474E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562600" cy="3132000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1339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dge-To-Ed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ln>
            <a:noFill/>
            <a:miter lim="800000"/>
          </a:ln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6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ype As Art, Single L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E308CDED-96CC-443C-B3E3-675A1C47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685800"/>
            <a:ext cx="11430001" cy="551757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0" tIns="432000" rIns="0" bIns="0" rtlCol="0" anchor="ctr" anchorCtr="0">
            <a:normAutofit/>
          </a:bodyPr>
          <a:lstStyle>
            <a:lvl1pPr algn="ctr">
              <a:lnSpc>
                <a:spcPct val="75000"/>
              </a:lnSpc>
              <a:defRPr sz="17000">
                <a:blipFill dpi="0" rotWithShape="1">
                  <a:blip r:embed="rId2"/>
                  <a:srcRect/>
                  <a:stretch>
                    <a:fillRect/>
                  </a:stretch>
                </a:blipFill>
              </a:defRPr>
            </a:lvl1pPr>
          </a:lstStyle>
          <a:p>
            <a:r>
              <a:rPr lang="en-US"/>
              <a:t>Single line</a:t>
            </a:r>
          </a:p>
        </p:txBody>
      </p:sp>
    </p:spTree>
    <p:extLst>
      <p:ext uri="{BB962C8B-B14F-4D97-AF65-F5344CB8AC3E}">
        <p14:creationId xmlns:p14="http://schemas.microsoft.com/office/powerpoint/2010/main" val="121800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83.xml"/><Relationship Id="rId39" Type="http://schemas.openxmlformats.org/officeDocument/2006/relationships/slideLayout" Target="../slideLayouts/slideLayout96.xml"/><Relationship Id="rId21" Type="http://schemas.openxmlformats.org/officeDocument/2006/relationships/slideLayout" Target="../slideLayouts/slideLayout78.xml"/><Relationship Id="rId34" Type="http://schemas.openxmlformats.org/officeDocument/2006/relationships/slideLayout" Target="../slideLayouts/slideLayout91.xml"/><Relationship Id="rId42" Type="http://schemas.openxmlformats.org/officeDocument/2006/relationships/slideLayout" Target="../slideLayouts/slideLayout99.xml"/><Relationship Id="rId47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8.xml"/><Relationship Id="rId24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9.xml"/><Relationship Id="rId37" Type="http://schemas.openxmlformats.org/officeDocument/2006/relationships/slideLayout" Target="../slideLayouts/slideLayout94.xml"/><Relationship Id="rId40" Type="http://schemas.openxmlformats.org/officeDocument/2006/relationships/slideLayout" Target="../slideLayouts/slideLayout97.xml"/><Relationship Id="rId45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80.xml"/><Relationship Id="rId28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93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31" Type="http://schemas.openxmlformats.org/officeDocument/2006/relationships/slideLayout" Target="../slideLayouts/slideLayout88.xml"/><Relationship Id="rId44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slideLayout" Target="../slideLayouts/slideLayout79.xml"/><Relationship Id="rId27" Type="http://schemas.openxmlformats.org/officeDocument/2006/relationships/slideLayout" Target="../slideLayouts/slideLayout84.xml"/><Relationship Id="rId30" Type="http://schemas.openxmlformats.org/officeDocument/2006/relationships/slideLayout" Target="../slideLayouts/slideLayout87.xml"/><Relationship Id="rId35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100.xml"/><Relationship Id="rId48" Type="http://schemas.openxmlformats.org/officeDocument/2006/relationships/theme" Target="../theme/theme3.xml"/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82.xml"/><Relationship Id="rId33" Type="http://schemas.openxmlformats.org/officeDocument/2006/relationships/slideLayout" Target="../slideLayouts/slideLayout90.xml"/><Relationship Id="rId38" Type="http://schemas.openxmlformats.org/officeDocument/2006/relationships/slideLayout" Target="../slideLayouts/slideLayout95.xml"/><Relationship Id="rId46" Type="http://schemas.openxmlformats.org/officeDocument/2006/relationships/slideLayout" Target="../slideLayouts/slideLayout103.xml"/><Relationship Id="rId20" Type="http://schemas.openxmlformats.org/officeDocument/2006/relationships/slideLayout" Target="../slideLayouts/slideLayout77.xml"/><Relationship Id="rId41" Type="http://schemas.openxmlformats.org/officeDocument/2006/relationships/slideLayout" Target="../slideLayouts/slideLayout98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DF88E5-03FF-CE5C-FBE2-757F5D7C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E1671-D3DB-C9F9-3664-0C94509F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54337-5C26-D218-C46C-0DED915F1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089A89-2E0B-4AD2-B64B-BEA67508E1C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55B-751D-64A6-3AB2-32E6D7CA5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2237D-091C-D413-6D88-114E0AEE2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A2B42-E4EC-4DA9-A19D-F6C84AA96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2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8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 | Authorized 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811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>
          <p15:clr>
            <a:srgbClr val="F26B43"/>
          </p15:clr>
        </p15:guide>
        <p15:guide id="3" pos="240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1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59ED98-483C-42F4-AA52-F2F638877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9"/>
              </a:buBlip>
              <a:defRPr sz="2000" kern="1200" cap="all" normalizeH="0" baseline="10000">
                <a:solidFill>
                  <a:schemeClr val="tx1"/>
                </a:solidFill>
                <a:latin typeface="+mn-lt"/>
              </a:defRPr>
            </a:lvl1pPr>
          </a:lstStyle>
          <a:p>
            <a:pPr defTabSz="1088421"/>
            <a:fld id="{104FC826-72BB-4AF1-BA01-A94F7396A7DC}" type="slidenum">
              <a:rPr lang="en-US" smtClean="0"/>
              <a:pPr defTabSz="1088421"/>
              <a:t>‹#›</a:t>
            </a:fld>
            <a:endParaRPr lang="en-US"/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58400D4D-D383-483A-A797-47C73BC11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1696" y="6129337"/>
            <a:ext cx="7481160" cy="411581"/>
          </a:xfrm>
          <a:prstGeom prst="rect">
            <a:avLst/>
          </a:prstGeom>
        </p:spPr>
        <p:txBody>
          <a:bodyPr vert="horz" lIns="90000" tIns="0" rIns="90000" bIns="0" rtlCol="0" anchor="b"/>
          <a:lstStyle>
            <a:lvl1pPr algn="r">
              <a:lnSpc>
                <a:spcPct val="90000"/>
              </a:lnSpc>
              <a:defRPr sz="12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Confidential | Authorized HPE Partner Use Only</a:t>
            </a:r>
          </a:p>
        </p:txBody>
      </p:sp>
      <p:sp>
        <p:nvSpPr>
          <p:cNvPr id="17" name="Element">
            <a:extLst>
              <a:ext uri="{FF2B5EF4-FFF2-40B4-BE49-F238E27FC236}">
                <a16:creationId xmlns:a16="http://schemas.microsoft.com/office/drawing/2014/main" id="{C38F67B8-84E4-471A-83C2-5829945DB925}"/>
              </a:ext>
            </a:extLst>
          </p:cNvPr>
          <p:cNvSpPr>
            <a:spLocks noChangeAspect="1"/>
          </p:cNvSpPr>
          <p:nvPr/>
        </p:nvSpPr>
        <p:spPr>
          <a:xfrm>
            <a:off x="381000" y="6246577"/>
            <a:ext cx="951511" cy="272927"/>
          </a:xfrm>
          <a:custGeom>
            <a:avLst/>
            <a:gdLst>
              <a:gd name="connsiteX0" fmla="*/ 0 w 951511"/>
              <a:gd name="connsiteY0" fmla="*/ 0 h 272927"/>
              <a:gd name="connsiteX1" fmla="*/ 0 w 951511"/>
              <a:gd name="connsiteY1" fmla="*/ 272927 h 272927"/>
              <a:gd name="connsiteX2" fmla="*/ 0 w 951511"/>
              <a:gd name="connsiteY2" fmla="*/ 272927 h 272927"/>
              <a:gd name="connsiteX3" fmla="*/ 951511 w 951511"/>
              <a:gd name="connsiteY3" fmla="*/ 272927 h 272927"/>
              <a:gd name="connsiteX4" fmla="*/ 951511 w 951511"/>
              <a:gd name="connsiteY4" fmla="*/ 0 h 272927"/>
              <a:gd name="connsiteX5" fmla="*/ 0 w 951511"/>
              <a:gd name="connsiteY5" fmla="*/ 0 h 272927"/>
              <a:gd name="connsiteX6" fmla="*/ 891783 w 951511"/>
              <a:gd name="connsiteY6" fmla="*/ 214028 h 272927"/>
              <a:gd name="connsiteX7" fmla="*/ 59729 w 951511"/>
              <a:gd name="connsiteY7" fmla="*/ 214028 h 272927"/>
              <a:gd name="connsiteX8" fmla="*/ 59729 w 951511"/>
              <a:gd name="connsiteY8" fmla="*/ 59729 h 272927"/>
              <a:gd name="connsiteX9" fmla="*/ 892612 w 951511"/>
              <a:gd name="connsiteY9" fmla="*/ 59729 h 272927"/>
              <a:gd name="connsiteX10" fmla="*/ 892612 w 951511"/>
              <a:gd name="connsiteY10" fmla="*/ 214028 h 272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1511" h="272927">
                <a:moveTo>
                  <a:pt x="0" y="0"/>
                </a:moveTo>
                <a:lnTo>
                  <a:pt x="0" y="272927"/>
                </a:lnTo>
                <a:lnTo>
                  <a:pt x="0" y="272927"/>
                </a:lnTo>
                <a:lnTo>
                  <a:pt x="951511" y="272927"/>
                </a:lnTo>
                <a:lnTo>
                  <a:pt x="951511" y="0"/>
                </a:lnTo>
                <a:lnTo>
                  <a:pt x="0" y="0"/>
                </a:lnTo>
                <a:close/>
                <a:moveTo>
                  <a:pt x="891783" y="214028"/>
                </a:moveTo>
                <a:lnTo>
                  <a:pt x="59729" y="214028"/>
                </a:lnTo>
                <a:lnTo>
                  <a:pt x="59729" y="59729"/>
                </a:lnTo>
                <a:lnTo>
                  <a:pt x="892612" y="59729"/>
                </a:lnTo>
                <a:lnTo>
                  <a:pt x="892612" y="214028"/>
                </a:lnTo>
                <a:close/>
              </a:path>
            </a:pathLst>
          </a:custGeom>
          <a:solidFill>
            <a:srgbClr val="01A982"/>
          </a:solidFill>
          <a:ln w="82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9810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9827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52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  <p:sldLayoutId id="2147483739" r:id="rId20"/>
    <p:sldLayoutId id="2147483740" r:id="rId21"/>
    <p:sldLayoutId id="2147483741" r:id="rId22"/>
    <p:sldLayoutId id="2147483742" r:id="rId23"/>
    <p:sldLayoutId id="2147483743" r:id="rId24"/>
    <p:sldLayoutId id="2147483744" r:id="rId25"/>
    <p:sldLayoutId id="2147483745" r:id="rId26"/>
    <p:sldLayoutId id="2147483746" r:id="rId27"/>
    <p:sldLayoutId id="2147483747" r:id="rId28"/>
    <p:sldLayoutId id="2147483748" r:id="rId29"/>
    <p:sldLayoutId id="2147483749" r:id="rId30"/>
    <p:sldLayoutId id="2147483750" r:id="rId31"/>
    <p:sldLayoutId id="2147483751" r:id="rId32"/>
    <p:sldLayoutId id="2147483752" r:id="rId33"/>
    <p:sldLayoutId id="2147483753" r:id="rId34"/>
    <p:sldLayoutId id="2147483754" r:id="rId35"/>
    <p:sldLayoutId id="2147483755" r:id="rId36"/>
    <p:sldLayoutId id="2147483756" r:id="rId37"/>
    <p:sldLayoutId id="2147483757" r:id="rId38"/>
    <p:sldLayoutId id="2147483758" r:id="rId39"/>
    <p:sldLayoutId id="2147483759" r:id="rId40"/>
    <p:sldLayoutId id="2147483760" r:id="rId41"/>
    <p:sldLayoutId id="2147483761" r:id="rId42"/>
    <p:sldLayoutId id="2147483762" r:id="rId43"/>
    <p:sldLayoutId id="2147483763" r:id="rId44"/>
    <p:sldLayoutId id="2147483764" r:id="rId45"/>
    <p:sldLayoutId id="2147483765" r:id="rId46"/>
    <p:sldLayoutId id="2147483766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Font typeface="" panose="020B0303030202060203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Font typeface="" panose="020B0303030202060203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Font typeface="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17">
          <p15:clr>
            <a:srgbClr val="F26B43"/>
          </p15:clr>
        </p15:guide>
        <p15:guide id="3" pos="240">
          <p15:clr>
            <a:srgbClr val="F26B43"/>
          </p15:clr>
        </p15:guide>
        <p15:guide id="4" pos="7423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84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1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microsoft.com/office/2007/relationships/hdphoto" Target="../media/hdphoto1.wdp"/><Relationship Id="rId18" Type="http://schemas.openxmlformats.org/officeDocument/2006/relationships/image" Target="../media/image52.emf"/><Relationship Id="rId3" Type="http://schemas.openxmlformats.org/officeDocument/2006/relationships/image" Target="../media/image1.png"/><Relationship Id="rId7" Type="http://schemas.openxmlformats.org/officeDocument/2006/relationships/image" Target="../media/image42.emf"/><Relationship Id="rId12" Type="http://schemas.openxmlformats.org/officeDocument/2006/relationships/image" Target="../media/image47.png"/><Relationship Id="rId17" Type="http://schemas.openxmlformats.org/officeDocument/2006/relationships/image" Target="../media/image51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emf"/><Relationship Id="rId20" Type="http://schemas.openxmlformats.org/officeDocument/2006/relationships/image" Target="../media/image54.emf"/><Relationship Id="rId1" Type="http://schemas.openxmlformats.org/officeDocument/2006/relationships/slideLayout" Target="../slideLayouts/slideLayout82.xml"/><Relationship Id="rId6" Type="http://schemas.openxmlformats.org/officeDocument/2006/relationships/image" Target="../media/image41.emf"/><Relationship Id="rId11" Type="http://schemas.openxmlformats.org/officeDocument/2006/relationships/image" Target="../media/image46.png"/><Relationship Id="rId5" Type="http://schemas.openxmlformats.org/officeDocument/2006/relationships/image" Target="../media/image40.emf"/><Relationship Id="rId15" Type="http://schemas.openxmlformats.org/officeDocument/2006/relationships/image" Target="../media/image49.emf"/><Relationship Id="rId10" Type="http://schemas.openxmlformats.org/officeDocument/2006/relationships/image" Target="../media/image45.png"/><Relationship Id="rId19" Type="http://schemas.openxmlformats.org/officeDocument/2006/relationships/image" Target="../media/image53.emf"/><Relationship Id="rId4" Type="http://schemas.openxmlformats.org/officeDocument/2006/relationships/image" Target="../media/image39.emf"/><Relationship Id="rId9" Type="http://schemas.openxmlformats.org/officeDocument/2006/relationships/image" Target="../media/image44.png"/><Relationship Id="rId1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hyperlink" Target="https://amitvarma6.github.io/Key-action-stats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54F49A-3388-FE70-8A96-944AAE249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latin typeface="MetricHPE Light" panose="020B0303030202060203" pitchFamily="34" charset="77"/>
              </a:rPr>
              <a:t>Pune Storage Current Status and Efficiency Gain.</a:t>
            </a:r>
          </a:p>
          <a:p>
            <a:pPr marL="457200" lvl="1" indent="-457200" algn="ctr">
              <a:buFont typeface="Arial" panose="020B0604020202020204" pitchFamily="34" charset="0"/>
              <a:buChar char="•"/>
            </a:pPr>
            <a:r>
              <a:rPr lang="en-US" dirty="0">
                <a:latin typeface="MetricHPE Light" panose="020B0303030202060203" pitchFamily="34" charset="77"/>
              </a:rPr>
              <a:t>Status &amp; Action                        </a:t>
            </a:r>
            <a:endParaRPr lang="en-GB" dirty="0">
              <a:latin typeface="MetricHPE Light" panose="020B0303030202060203" pitchFamily="34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E7EF7B-EABF-ADB9-015A-675F93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HPE NA Storage “ PUNE “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28D7-EE1A-E7A4-7A78-ECB028C9DE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205699" marR="0" lvl="0" indent="-205699" algn="l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pPr marL="205699" marR="0" lvl="0" indent="-205699" algn="l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1</a:t>
            </a:fld>
            <a:endParaRPr kumimoji="0" lang="en-US" sz="2000" b="0" i="0" u="none" strike="noStrike" kern="1200" cap="all" spc="0" normalizeH="0" baseline="1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5AAD505-22F5-6A99-CBBA-670AA69A65CB}"/>
              </a:ext>
            </a:extLst>
          </p:cNvPr>
          <p:cNvSpPr txBox="1">
            <a:spLocks/>
          </p:cNvSpPr>
          <p:nvPr/>
        </p:nvSpPr>
        <p:spPr>
          <a:xfrm>
            <a:off x="3721696" y="6303703"/>
            <a:ext cx="7481160" cy="26579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Confidential | Authorized HPE Partner Use Only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84B44-7B1B-BEB9-9CAE-2854C279FA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46" y="729046"/>
            <a:ext cx="11529254" cy="381000"/>
          </a:xfrm>
        </p:spPr>
        <p:txBody>
          <a:bodyPr/>
          <a:lstStyle/>
          <a:p>
            <a:r>
              <a:rPr lang="en-US">
                <a:latin typeface="MetricHPE Light" panose="020B0303030202060203" pitchFamily="34" charset="77"/>
              </a:rPr>
              <a:t>Public cloud is only part of the solution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ABA6BF-D8CC-5708-3D3C-F493769BA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workloads need to follow the growing data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DD0B-DC4B-6796-2B25-49C92178D9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205699" marR="0" lvl="0" indent="-205699" algn="l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3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pPr marL="205699" marR="0" lvl="0" indent="-205699" algn="l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3"/>
                </a:buBlip>
                <a:tabLst/>
                <a:defRPr/>
              </a:pPr>
              <a:t>10</a:t>
            </a:fld>
            <a:endParaRPr kumimoji="0" lang="en-US" sz="2000" b="0" i="0" u="none" strike="noStrike" kern="1200" cap="all" spc="0" normalizeH="0" baseline="1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A8C19C3-4D6A-AE75-D53A-9021EC2835D0}"/>
              </a:ext>
            </a:extLst>
          </p:cNvPr>
          <p:cNvSpPr/>
          <p:nvPr/>
        </p:nvSpPr>
        <p:spPr bwMode="ltGray">
          <a:xfrm>
            <a:off x="434355" y="4621190"/>
            <a:ext cx="11313654" cy="45719"/>
          </a:xfrm>
          <a:custGeom>
            <a:avLst/>
            <a:gdLst>
              <a:gd name="connsiteX0" fmla="*/ 0 w 11701849"/>
              <a:gd name="connsiteY0" fmla="*/ 0 h 0"/>
              <a:gd name="connsiteX1" fmla="*/ 11701849 w 11701849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01849">
                <a:moveTo>
                  <a:pt x="0" y="0"/>
                </a:moveTo>
                <a:lnTo>
                  <a:pt x="11701849" y="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A8049-A06D-7E31-D00F-3DBA9A6FDC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932" y="4230428"/>
            <a:ext cx="1518137" cy="356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BFBE62-652B-ED5A-8091-600ADC3521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523" y="3454705"/>
            <a:ext cx="550955" cy="557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BFD3F-BB86-DFDE-18BE-54F2A5797E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18" y="2691418"/>
            <a:ext cx="543409" cy="4457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97ABEB-EBDF-7928-92E0-0F00986722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074" y="2724322"/>
            <a:ext cx="451495" cy="379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31684-4959-4A3A-A026-5FAE63E133D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90" y="2230377"/>
            <a:ext cx="493821" cy="406644"/>
          </a:xfrm>
          <a:prstGeom prst="rect">
            <a:avLst/>
          </a:pr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F163DC65-763F-3E73-F6CE-EA3629BB2908}"/>
              </a:ext>
            </a:extLst>
          </p:cNvPr>
          <p:cNvSpPr/>
          <p:nvPr/>
        </p:nvSpPr>
        <p:spPr>
          <a:xfrm>
            <a:off x="4329213" y="1906610"/>
            <a:ext cx="3533574" cy="3533574"/>
          </a:xfrm>
          <a:prstGeom prst="arc">
            <a:avLst>
              <a:gd name="adj1" fmla="val 9118044"/>
              <a:gd name="adj2" fmla="val 1783972"/>
            </a:avLst>
          </a:prstGeom>
          <a:ln w="57150" cap="rnd">
            <a:solidFill>
              <a:srgbClr val="01A98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pic>
        <p:nvPicPr>
          <p:cNvPr id="13" name="Picture 2" descr="cib amazon aws [ Download - Logo - icon ] png svg icon download">
            <a:extLst>
              <a:ext uri="{FF2B5EF4-FFF2-40B4-BE49-F238E27FC236}">
                <a16:creationId xmlns:a16="http://schemas.microsoft.com/office/drawing/2014/main" id="{DFA1E994-E43F-754A-0BC5-8AFDB75C86BF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355" y="1853652"/>
            <a:ext cx="571579" cy="5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Deep Learning with Google Cloud">
            <a:extLst>
              <a:ext uri="{FF2B5EF4-FFF2-40B4-BE49-F238E27FC236}">
                <a16:creationId xmlns:a16="http://schemas.microsoft.com/office/drawing/2014/main" id="{6A939F77-AF5E-8019-F234-6AB832C80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4097" y="3125789"/>
            <a:ext cx="1117644" cy="320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686474-46F8-2DA8-9A63-6D13AD04D6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9485" y="1658906"/>
            <a:ext cx="1028004" cy="514002"/>
          </a:xfrm>
          <a:prstGeom prst="rect">
            <a:avLst/>
          </a:prstGeom>
        </p:spPr>
      </p:pic>
      <p:pic>
        <p:nvPicPr>
          <p:cNvPr id="16" name="Picture 10" descr="Alibaba Cloud Logo PNG Vector (AI) Free Download">
            <a:extLst>
              <a:ext uri="{FF2B5EF4-FFF2-40B4-BE49-F238E27FC236}">
                <a16:creationId xmlns:a16="http://schemas.microsoft.com/office/drawing/2014/main" id="{2413FCBA-C2FA-8211-8089-EC2122759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225" y="3183950"/>
            <a:ext cx="706525" cy="34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9E63F8-080C-B203-3EE2-5FE437C076D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3"/>
          <a:stretch/>
        </p:blipFill>
        <p:spPr>
          <a:xfrm>
            <a:off x="2376843" y="3149618"/>
            <a:ext cx="560223" cy="3965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9D76C8-2752-DEE0-BBCA-96243D2B12BD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3"/>
          <a:stretch/>
        </p:blipFill>
        <p:spPr>
          <a:xfrm>
            <a:off x="3916571" y="1739124"/>
            <a:ext cx="560223" cy="3965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611500-6DDB-D8FF-8F1C-914BDD93B7F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3"/>
          <a:stretch/>
        </p:blipFill>
        <p:spPr>
          <a:xfrm>
            <a:off x="8060952" y="1948882"/>
            <a:ext cx="560223" cy="3965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363366-C284-C3FD-32A2-41B449BD8BCE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3"/>
          <a:stretch/>
        </p:blipFill>
        <p:spPr>
          <a:xfrm>
            <a:off x="8777643" y="3049826"/>
            <a:ext cx="560223" cy="3965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B4990E-6DC3-A6E9-EE43-E6E104075520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49" b="83364"/>
          <a:stretch/>
        </p:blipFill>
        <p:spPr>
          <a:xfrm rot="2700000">
            <a:off x="9807281" y="2276667"/>
            <a:ext cx="1101734" cy="3916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F2A89DA-4F3C-9179-5FA6-740D0A5B4B3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94" y="3569798"/>
            <a:ext cx="605245" cy="10293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AC9B99-6B6E-77AD-A766-A85E205A2E9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7762" y="3860272"/>
            <a:ext cx="818084" cy="7250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988859-ED84-CFD6-F101-8D49AD9B58F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17"/>
          <a:stretch/>
        </p:blipFill>
        <p:spPr>
          <a:xfrm flipH="1">
            <a:off x="8374511" y="4159511"/>
            <a:ext cx="858455" cy="4205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2E06796-93D7-D701-C428-2EABEF2F26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1" y="3798791"/>
            <a:ext cx="1563162" cy="7688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DEB90A-9CAE-C3CF-B6F3-A1BD17CA583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41" r="76146" b="58159"/>
          <a:stretch/>
        </p:blipFill>
        <p:spPr>
          <a:xfrm>
            <a:off x="716911" y="3381635"/>
            <a:ext cx="555810" cy="4171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46B406-5DA0-07A3-9415-51DE8A2306E8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93"/>
          <a:stretch/>
        </p:blipFill>
        <p:spPr>
          <a:xfrm>
            <a:off x="3162809" y="2505243"/>
            <a:ext cx="560223" cy="396588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58CCA9B6-833F-FBAE-1E1D-010802368B09}"/>
              </a:ext>
            </a:extLst>
          </p:cNvPr>
          <p:cNvSpPr/>
          <p:nvPr/>
        </p:nvSpPr>
        <p:spPr bwMode="ltGray">
          <a:xfrm>
            <a:off x="4560125" y="1944506"/>
            <a:ext cx="570015" cy="190005"/>
          </a:xfrm>
          <a:custGeom>
            <a:avLst/>
            <a:gdLst>
              <a:gd name="connsiteX0" fmla="*/ 0 w 570015"/>
              <a:gd name="connsiteY0" fmla="*/ 0 h 190005"/>
              <a:gd name="connsiteX1" fmla="*/ 570015 w 570015"/>
              <a:gd name="connsiteY1" fmla="*/ 0 h 190005"/>
              <a:gd name="connsiteX2" fmla="*/ 570015 w 570015"/>
              <a:gd name="connsiteY2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15" h="190005">
                <a:moveTo>
                  <a:pt x="0" y="0"/>
                </a:moveTo>
                <a:lnTo>
                  <a:pt x="570015" y="0"/>
                </a:lnTo>
                <a:lnTo>
                  <a:pt x="570015" y="190005"/>
                </a:lnTo>
              </a:path>
            </a:pathLst>
          </a:custGeom>
          <a:noFill/>
          <a:ln w="25400" cap="rnd">
            <a:solidFill>
              <a:srgbClr val="32DA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D3B1C2C-484D-2576-FBF3-149CFDC4D17A}"/>
              </a:ext>
            </a:extLst>
          </p:cNvPr>
          <p:cNvSpPr/>
          <p:nvPr/>
        </p:nvSpPr>
        <p:spPr bwMode="ltGray">
          <a:xfrm>
            <a:off x="3811979" y="2692651"/>
            <a:ext cx="760021" cy="0"/>
          </a:xfrm>
          <a:custGeom>
            <a:avLst/>
            <a:gdLst>
              <a:gd name="connsiteX0" fmla="*/ 0 w 760021"/>
              <a:gd name="connsiteY0" fmla="*/ 0 h 0"/>
              <a:gd name="connsiteX1" fmla="*/ 760021 w 76002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0021">
                <a:moveTo>
                  <a:pt x="0" y="0"/>
                </a:moveTo>
                <a:lnTo>
                  <a:pt x="760021" y="0"/>
                </a:lnTo>
              </a:path>
            </a:pathLst>
          </a:custGeom>
          <a:noFill/>
          <a:ln w="25400" cap="rnd">
            <a:solidFill>
              <a:srgbClr val="32DA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E3A0EF2-2701-46DD-9720-79BCA8CAECCB}"/>
              </a:ext>
            </a:extLst>
          </p:cNvPr>
          <p:cNvSpPr/>
          <p:nvPr/>
        </p:nvSpPr>
        <p:spPr bwMode="ltGray">
          <a:xfrm>
            <a:off x="3004457" y="3345793"/>
            <a:ext cx="1308525" cy="45719"/>
          </a:xfrm>
          <a:custGeom>
            <a:avLst/>
            <a:gdLst>
              <a:gd name="connsiteX0" fmla="*/ 0 w 760021"/>
              <a:gd name="connsiteY0" fmla="*/ 0 h 0"/>
              <a:gd name="connsiteX1" fmla="*/ 760021 w 76002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0021">
                <a:moveTo>
                  <a:pt x="0" y="0"/>
                </a:moveTo>
                <a:lnTo>
                  <a:pt x="760021" y="0"/>
                </a:lnTo>
              </a:path>
            </a:pathLst>
          </a:custGeom>
          <a:noFill/>
          <a:ln w="25400" cap="rnd">
            <a:solidFill>
              <a:srgbClr val="32DA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7B6D147A-3B8D-3E91-E663-71E170A76AE6}"/>
              </a:ext>
            </a:extLst>
          </p:cNvPr>
          <p:cNvSpPr/>
          <p:nvPr/>
        </p:nvSpPr>
        <p:spPr bwMode="ltGray">
          <a:xfrm>
            <a:off x="7920842" y="3277645"/>
            <a:ext cx="762514" cy="45719"/>
          </a:xfrm>
          <a:custGeom>
            <a:avLst/>
            <a:gdLst>
              <a:gd name="connsiteX0" fmla="*/ 0 w 760021"/>
              <a:gd name="connsiteY0" fmla="*/ 0 h 0"/>
              <a:gd name="connsiteX1" fmla="*/ 760021 w 760021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0021">
                <a:moveTo>
                  <a:pt x="0" y="0"/>
                </a:moveTo>
                <a:lnTo>
                  <a:pt x="760021" y="0"/>
                </a:lnTo>
              </a:path>
            </a:pathLst>
          </a:custGeom>
          <a:noFill/>
          <a:ln w="25400" cap="rnd">
            <a:solidFill>
              <a:srgbClr val="32DA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AA7D11D0-F12B-4E1B-A125-180E75D8F163}"/>
              </a:ext>
            </a:extLst>
          </p:cNvPr>
          <p:cNvSpPr/>
          <p:nvPr/>
        </p:nvSpPr>
        <p:spPr bwMode="ltGray">
          <a:xfrm flipH="1">
            <a:off x="7319243" y="2148185"/>
            <a:ext cx="668820" cy="201349"/>
          </a:xfrm>
          <a:custGeom>
            <a:avLst/>
            <a:gdLst>
              <a:gd name="connsiteX0" fmla="*/ 0 w 570015"/>
              <a:gd name="connsiteY0" fmla="*/ 0 h 190005"/>
              <a:gd name="connsiteX1" fmla="*/ 570015 w 570015"/>
              <a:gd name="connsiteY1" fmla="*/ 0 h 190005"/>
              <a:gd name="connsiteX2" fmla="*/ 570015 w 570015"/>
              <a:gd name="connsiteY2" fmla="*/ 190005 h 19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015" h="190005">
                <a:moveTo>
                  <a:pt x="0" y="0"/>
                </a:moveTo>
                <a:lnTo>
                  <a:pt x="570015" y="0"/>
                </a:lnTo>
                <a:lnTo>
                  <a:pt x="570015" y="190005"/>
                </a:lnTo>
              </a:path>
            </a:pathLst>
          </a:custGeom>
          <a:noFill/>
          <a:ln w="25400" cap="rnd">
            <a:solidFill>
              <a:srgbClr val="32DA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DF89ED-E92C-13E4-D7B0-3C6142B2B43F}"/>
              </a:ext>
            </a:extLst>
          </p:cNvPr>
          <p:cNvSpPr txBox="1"/>
          <p:nvPr/>
        </p:nvSpPr>
        <p:spPr>
          <a:xfrm>
            <a:off x="926872" y="5135656"/>
            <a:ext cx="2446485" cy="6889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etricHPE" panose="020B0503030202060203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People and processes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53DC1B-5E9F-ED2F-D05B-71C21353F3B5}"/>
              </a:ext>
            </a:extLst>
          </p:cNvPr>
          <p:cNvSpPr txBox="1"/>
          <p:nvPr/>
        </p:nvSpPr>
        <p:spPr>
          <a:xfrm>
            <a:off x="3827032" y="5135656"/>
            <a:ext cx="2446485" cy="6889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etricHPE" panose="020B0503030202060203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Technologies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7E85D-0833-BDA8-39BC-D1C338EECA1D}"/>
              </a:ext>
            </a:extLst>
          </p:cNvPr>
          <p:cNvSpPr txBox="1"/>
          <p:nvPr/>
        </p:nvSpPr>
        <p:spPr>
          <a:xfrm>
            <a:off x="5865647" y="5135656"/>
            <a:ext cx="2446485" cy="6889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etricHPE" panose="020B0503030202060203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Data gravity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046347-8A5B-C7CF-275A-CD4139AEE62D}"/>
              </a:ext>
            </a:extLst>
          </p:cNvPr>
          <p:cNvSpPr txBox="1"/>
          <p:nvPr/>
        </p:nvSpPr>
        <p:spPr>
          <a:xfrm>
            <a:off x="8428507" y="5135656"/>
            <a:ext cx="2916703" cy="6889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etricHPE" panose="020B0503030202060203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Regulatory requirements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8FD3E38-A3A1-BE87-7488-70C88A689A33}"/>
              </a:ext>
            </a:extLst>
          </p:cNvPr>
          <p:cNvSpPr/>
          <p:nvPr/>
        </p:nvSpPr>
        <p:spPr bwMode="ltGray">
          <a:xfrm>
            <a:off x="2125683" y="4687706"/>
            <a:ext cx="2861953" cy="573697"/>
          </a:xfrm>
          <a:custGeom>
            <a:avLst/>
            <a:gdLst>
              <a:gd name="connsiteX0" fmla="*/ 2861953 w 2861953"/>
              <a:gd name="connsiteY0" fmla="*/ 0 h 356259"/>
              <a:gd name="connsiteX1" fmla="*/ 2861953 w 2861953"/>
              <a:gd name="connsiteY1" fmla="*/ 166254 h 356259"/>
              <a:gd name="connsiteX2" fmla="*/ 0 w 2861953"/>
              <a:gd name="connsiteY2" fmla="*/ 166254 h 356259"/>
              <a:gd name="connsiteX3" fmla="*/ 0 w 2861953"/>
              <a:gd name="connsiteY3" fmla="*/ 356259 h 35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1953" h="356259">
                <a:moveTo>
                  <a:pt x="2861953" y="0"/>
                </a:moveTo>
                <a:lnTo>
                  <a:pt x="2861953" y="166254"/>
                </a:lnTo>
                <a:lnTo>
                  <a:pt x="0" y="166254"/>
                </a:lnTo>
                <a:lnTo>
                  <a:pt x="0" y="356259"/>
                </a:lnTo>
              </a:path>
            </a:pathLst>
          </a:custGeom>
          <a:noFill/>
          <a:ln w="50800">
            <a:solidFill>
              <a:srgbClr val="01A982"/>
            </a:solidFill>
            <a:head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E93216C-3C20-2B76-3DF7-26069693BB49}"/>
              </a:ext>
            </a:extLst>
          </p:cNvPr>
          <p:cNvSpPr/>
          <p:nvPr/>
        </p:nvSpPr>
        <p:spPr bwMode="ltGray">
          <a:xfrm flipH="1">
            <a:off x="7340436" y="4687706"/>
            <a:ext cx="2575975" cy="573697"/>
          </a:xfrm>
          <a:custGeom>
            <a:avLst/>
            <a:gdLst>
              <a:gd name="connsiteX0" fmla="*/ 2861953 w 2861953"/>
              <a:gd name="connsiteY0" fmla="*/ 0 h 356259"/>
              <a:gd name="connsiteX1" fmla="*/ 2861953 w 2861953"/>
              <a:gd name="connsiteY1" fmla="*/ 166254 h 356259"/>
              <a:gd name="connsiteX2" fmla="*/ 0 w 2861953"/>
              <a:gd name="connsiteY2" fmla="*/ 166254 h 356259"/>
              <a:gd name="connsiteX3" fmla="*/ 0 w 2861953"/>
              <a:gd name="connsiteY3" fmla="*/ 356259 h 356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1953" h="356259">
                <a:moveTo>
                  <a:pt x="2861953" y="0"/>
                </a:moveTo>
                <a:lnTo>
                  <a:pt x="2861953" y="166254"/>
                </a:lnTo>
                <a:lnTo>
                  <a:pt x="0" y="166254"/>
                </a:lnTo>
                <a:lnTo>
                  <a:pt x="0" y="356259"/>
                </a:lnTo>
              </a:path>
            </a:pathLst>
          </a:custGeom>
          <a:noFill/>
          <a:ln w="50800">
            <a:solidFill>
              <a:srgbClr val="01A982"/>
            </a:solidFill>
            <a:head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77657F3-5A1E-B699-C779-C8CE181C62F0}"/>
              </a:ext>
            </a:extLst>
          </p:cNvPr>
          <p:cNvSpPr/>
          <p:nvPr/>
        </p:nvSpPr>
        <p:spPr bwMode="ltGray">
          <a:xfrm>
            <a:off x="5336336" y="4699251"/>
            <a:ext cx="425196" cy="568325"/>
          </a:xfrm>
          <a:custGeom>
            <a:avLst/>
            <a:gdLst>
              <a:gd name="connsiteX0" fmla="*/ 250825 w 250825"/>
              <a:gd name="connsiteY0" fmla="*/ 0 h 568325"/>
              <a:gd name="connsiteX1" fmla="*/ 250825 w 250825"/>
              <a:gd name="connsiteY1" fmla="*/ 419100 h 568325"/>
              <a:gd name="connsiteX2" fmla="*/ 0 w 250825"/>
              <a:gd name="connsiteY2" fmla="*/ 419100 h 568325"/>
              <a:gd name="connsiteX3" fmla="*/ 0 w 250825"/>
              <a:gd name="connsiteY3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" h="568325">
                <a:moveTo>
                  <a:pt x="250825" y="0"/>
                </a:moveTo>
                <a:lnTo>
                  <a:pt x="250825" y="419100"/>
                </a:lnTo>
                <a:lnTo>
                  <a:pt x="0" y="419100"/>
                </a:lnTo>
                <a:lnTo>
                  <a:pt x="0" y="568325"/>
                </a:lnTo>
              </a:path>
            </a:pathLst>
          </a:custGeom>
          <a:noFill/>
          <a:ln w="50800">
            <a:solidFill>
              <a:srgbClr val="01A982"/>
            </a:solidFill>
            <a:head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E0EA7B25-B8A1-FFF9-115D-E3C7736F5535}"/>
              </a:ext>
            </a:extLst>
          </p:cNvPr>
          <p:cNvSpPr/>
          <p:nvPr/>
        </p:nvSpPr>
        <p:spPr bwMode="ltGray">
          <a:xfrm flipH="1">
            <a:off x="6390051" y="4699251"/>
            <a:ext cx="425196" cy="568325"/>
          </a:xfrm>
          <a:custGeom>
            <a:avLst/>
            <a:gdLst>
              <a:gd name="connsiteX0" fmla="*/ 250825 w 250825"/>
              <a:gd name="connsiteY0" fmla="*/ 0 h 568325"/>
              <a:gd name="connsiteX1" fmla="*/ 250825 w 250825"/>
              <a:gd name="connsiteY1" fmla="*/ 419100 h 568325"/>
              <a:gd name="connsiteX2" fmla="*/ 0 w 250825"/>
              <a:gd name="connsiteY2" fmla="*/ 419100 h 568325"/>
              <a:gd name="connsiteX3" fmla="*/ 0 w 250825"/>
              <a:gd name="connsiteY3" fmla="*/ 568325 h 568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825" h="568325">
                <a:moveTo>
                  <a:pt x="250825" y="0"/>
                </a:moveTo>
                <a:lnTo>
                  <a:pt x="250825" y="419100"/>
                </a:lnTo>
                <a:lnTo>
                  <a:pt x="0" y="419100"/>
                </a:lnTo>
                <a:lnTo>
                  <a:pt x="0" y="568325"/>
                </a:lnTo>
              </a:path>
            </a:pathLst>
          </a:custGeom>
          <a:noFill/>
          <a:ln w="50800">
            <a:solidFill>
              <a:srgbClr val="01A982"/>
            </a:solidFill>
            <a:head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6528E1-2911-AA5D-2CD2-865FA28E7B8D}"/>
              </a:ext>
            </a:extLst>
          </p:cNvPr>
          <p:cNvSpPr txBox="1"/>
          <p:nvPr/>
        </p:nvSpPr>
        <p:spPr>
          <a:xfrm>
            <a:off x="5393886" y="2732305"/>
            <a:ext cx="1470153" cy="68897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0000" tIns="90000" rIns="90000" bIns="90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MetricHPE" panose="020B0503030202060203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On-prem data center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E21D722-6719-7523-8BC7-E017AFB0F58A}"/>
              </a:ext>
            </a:extLst>
          </p:cNvPr>
          <p:cNvSpPr txBox="1"/>
          <p:nvPr/>
        </p:nvSpPr>
        <p:spPr>
          <a:xfrm>
            <a:off x="1498492" y="5956911"/>
            <a:ext cx="7713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Sources:  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IDC, multiple reports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IDC, “The Evolution of Cloud Infrastructure: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Multicloud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 to Hybrid Cloud; Shared to Dedicated”, March 2023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lain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IDC’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FutureScape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: Worldwide Future of Digital Infrastructure 2023 Predictions, October 2022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F94E3-2B76-6FBD-8DB9-9BE01CE5BD2C}"/>
              </a:ext>
            </a:extLst>
          </p:cNvPr>
          <p:cNvGrpSpPr/>
          <p:nvPr/>
        </p:nvGrpSpPr>
        <p:grpSpPr>
          <a:xfrm>
            <a:off x="434355" y="1596597"/>
            <a:ext cx="11376645" cy="4228034"/>
            <a:chOff x="434355" y="1596597"/>
            <a:chExt cx="11376645" cy="422803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27205C-0B4E-BE57-F084-8970F18B66B2}"/>
                </a:ext>
              </a:extLst>
            </p:cNvPr>
            <p:cNvSpPr/>
            <p:nvPr/>
          </p:nvSpPr>
          <p:spPr bwMode="ltGray">
            <a:xfrm>
              <a:off x="434355" y="1596597"/>
              <a:ext cx="11376645" cy="422803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78CED7-617C-9CDA-97E8-30A24E6DEA0B}"/>
                </a:ext>
              </a:extLst>
            </p:cNvPr>
            <p:cNvSpPr txBox="1"/>
            <p:nvPr/>
          </p:nvSpPr>
          <p:spPr>
            <a:xfrm>
              <a:off x="1024006" y="3701025"/>
              <a:ext cx="3043225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of organizations, hybrid and multicloud environments are a reality for modern IT</a:t>
              </a:r>
              <a:r>
                <a:rPr kumimoji="0" lang="en-US" sz="20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AB9ACC5-2047-312B-0285-CD45AC6BFFF2}"/>
                </a:ext>
              </a:extLst>
            </p:cNvPr>
            <p:cNvSpPr txBox="1"/>
            <p:nvPr/>
          </p:nvSpPr>
          <p:spPr>
            <a:xfrm>
              <a:off x="1211828" y="2949303"/>
              <a:ext cx="2667581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 pitchFamily="34" charset="0"/>
                  <a:ea typeface="+mn-ea"/>
                  <a:cs typeface="+mn-cs"/>
                </a:rPr>
                <a:t>80%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DB83C69-2B35-0B21-7018-6BF13CAA3024}"/>
                </a:ext>
              </a:extLst>
            </p:cNvPr>
            <p:cNvSpPr txBox="1"/>
            <p:nvPr/>
          </p:nvSpPr>
          <p:spPr>
            <a:xfrm>
              <a:off x="4660348" y="3701025"/>
              <a:ext cx="2924658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of applications are on-premises</a:t>
              </a:r>
              <a:r>
                <a:rPr kumimoji="0" lang="en-US" sz="20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F94280A-D567-9F14-8416-ECB3AB0D986E}"/>
                </a:ext>
              </a:extLst>
            </p:cNvPr>
            <p:cNvSpPr txBox="1"/>
            <p:nvPr/>
          </p:nvSpPr>
          <p:spPr>
            <a:xfrm>
              <a:off x="4788887" y="2949303"/>
              <a:ext cx="2667581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 pitchFamily="34" charset="0"/>
                  <a:ea typeface="+mn-ea"/>
                  <a:cs typeface="+mn-cs"/>
                </a:rPr>
                <a:t>~50%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64E7E8A-2FF1-579D-85C5-221F1938123F}"/>
                </a:ext>
              </a:extLst>
            </p:cNvPr>
            <p:cNvSpPr txBox="1"/>
            <p:nvPr/>
          </p:nvSpPr>
          <p:spPr>
            <a:xfrm>
              <a:off x="8449614" y="2949303"/>
              <a:ext cx="2667581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 pitchFamily="34" charset="0"/>
                  <a:ea typeface="+mn-ea"/>
                  <a:cs typeface="+mn-cs"/>
                </a:rPr>
                <a:t>60%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A4AD73-5802-CE2E-456C-DA96BC5DC824}"/>
                </a:ext>
              </a:extLst>
            </p:cNvPr>
            <p:cNvSpPr txBox="1"/>
            <p:nvPr/>
          </p:nvSpPr>
          <p:spPr>
            <a:xfrm>
              <a:off x="8321075" y="3701025"/>
              <a:ext cx="2924658" cy="897846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 lIns="182856" tIns="0" rIns="182856" bIns="182856" rtlCol="0" anchor="t">
              <a:noAutofit/>
            </a:bodyPr>
            <a:lstStyle/>
            <a:p>
              <a:pPr marL="0" marR="0" lvl="0" indent="0" algn="ctr" defTabSz="914217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of enterprises will fund LOB and IT projects through </a:t>
              </a:r>
              <a:r>
                <a:rPr kumimoji="0" lang="en-US" sz="20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opex</a:t>
              </a: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 budgets, matching how vendors provide their services with a focus on outcomes</a:t>
              </a:r>
              <a:r>
                <a:rPr kumimoji="0" lang="en-US" sz="2000" b="0" i="0" u="none" strike="noStrike" kern="1200" cap="none" spc="0" normalizeH="0" baseline="30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 Light" panose="020B0303030202060203" pitchFamily="34" charset="77"/>
                  <a:ea typeface="+mn-ea"/>
                  <a:cs typeface="+mn-cs"/>
                </a:rPr>
                <a:t>3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64338DF-94B2-5170-FBB8-3D4B9B529224}"/>
                </a:ext>
              </a:extLst>
            </p:cNvPr>
            <p:cNvGrpSpPr/>
            <p:nvPr/>
          </p:nvGrpSpPr>
          <p:grpSpPr>
            <a:xfrm>
              <a:off x="4429496" y="3075990"/>
              <a:ext cx="3479470" cy="1880885"/>
              <a:chOff x="4429496" y="3075990"/>
              <a:chExt cx="3479470" cy="2066306"/>
            </a:xfrm>
          </p:grpSpPr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842DC7AD-3D1B-6902-3D01-8BE5AD426755}"/>
                  </a:ext>
                </a:extLst>
              </p:cNvPr>
              <p:cNvSpPr/>
              <p:nvPr/>
            </p:nvSpPr>
            <p:spPr bwMode="ltGray">
              <a:xfrm>
                <a:off x="4429496" y="3075990"/>
                <a:ext cx="0" cy="2066306"/>
              </a:xfrm>
              <a:custGeom>
                <a:avLst/>
                <a:gdLst>
                  <a:gd name="connsiteX0" fmla="*/ 0 w 0"/>
                  <a:gd name="connsiteY0" fmla="*/ 0 h 2066306"/>
                  <a:gd name="connsiteX1" fmla="*/ 0 w 0"/>
                  <a:gd name="connsiteY1" fmla="*/ 2066306 h 206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066306">
                    <a:moveTo>
                      <a:pt x="0" y="0"/>
                    </a:moveTo>
                    <a:lnTo>
                      <a:pt x="0" y="2066306"/>
                    </a:lnTo>
                  </a:path>
                </a:pathLst>
              </a:custGeom>
              <a:noFill/>
              <a:ln w="12700"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icHPE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BD822770-6546-2E4B-F093-0FA7E7981DE3}"/>
                  </a:ext>
                </a:extLst>
              </p:cNvPr>
              <p:cNvSpPr/>
              <p:nvPr/>
            </p:nvSpPr>
            <p:spPr bwMode="ltGray">
              <a:xfrm>
                <a:off x="7908966" y="3075990"/>
                <a:ext cx="0" cy="2066306"/>
              </a:xfrm>
              <a:custGeom>
                <a:avLst/>
                <a:gdLst>
                  <a:gd name="connsiteX0" fmla="*/ 0 w 0"/>
                  <a:gd name="connsiteY0" fmla="*/ 0 h 2066306"/>
                  <a:gd name="connsiteX1" fmla="*/ 0 w 0"/>
                  <a:gd name="connsiteY1" fmla="*/ 2066306 h 206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2066306">
                    <a:moveTo>
                      <a:pt x="0" y="0"/>
                    </a:moveTo>
                    <a:lnTo>
                      <a:pt x="0" y="2066306"/>
                    </a:lnTo>
                  </a:path>
                </a:pathLst>
              </a:custGeom>
              <a:noFill/>
              <a:ln w="12700">
                <a:solidFill>
                  <a:schemeClr val="bg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etricHPE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AFB2860-4B75-6CDC-AD4D-3C06BBC6AB3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Confidential | Authorized HPE Partner Use Only</a:t>
            </a:r>
          </a:p>
        </p:txBody>
      </p:sp>
    </p:spTree>
    <p:extLst>
      <p:ext uri="{BB962C8B-B14F-4D97-AF65-F5344CB8AC3E}">
        <p14:creationId xmlns:p14="http://schemas.microsoft.com/office/powerpoint/2010/main" val="30993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34256-EB3D-04ED-3C49-116D9111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etricHPE" panose="020B0503030202060203" pitchFamily="34" charset="0"/>
                <a:ea typeface="+mn-ea"/>
                <a:cs typeface="Arial"/>
                <a:sym typeface="Arial"/>
              </a:rPr>
              <a:t>HPE GreenLake momentum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C755E-FF6C-7EEC-0CD7-38A15BD5C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205699" marR="0" lvl="0" indent="-205699" algn="l" defTabSz="108842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Blip>
                <a:blip r:embed="rId2"/>
              </a:buBlip>
              <a:tabLst/>
              <a:defRPr/>
            </a:pPr>
            <a:fld id="{104FC826-72BB-4AF1-BA01-A94F7396A7DC}" type="slidenum">
              <a:rPr kumimoji="0" lang="en-US" sz="2000" b="0" i="0" u="none" strike="noStrike" kern="1200" cap="all" spc="0" normalizeH="0" baseline="1000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pPr marL="205699" marR="0" lvl="0" indent="-205699" algn="l" defTabSz="1088421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20000"/>
                <a:buFontTx/>
                <a:buBlip>
                  <a:blip r:embed="rId2"/>
                </a:buBlip>
                <a:tabLst/>
                <a:defRPr/>
              </a:pPr>
              <a:t>11</a:t>
            </a:fld>
            <a:endParaRPr kumimoji="0" lang="en-US" sz="2000" b="0" i="0" u="none" strike="noStrike" kern="1200" cap="all" spc="0" normalizeH="0" baseline="1000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D5AF99A9-D1D0-783B-9969-1CEDE27691F5}"/>
              </a:ext>
            </a:extLst>
          </p:cNvPr>
          <p:cNvSpPr txBox="1">
            <a:spLocks/>
          </p:cNvSpPr>
          <p:nvPr/>
        </p:nvSpPr>
        <p:spPr>
          <a:xfrm>
            <a:off x="540808" y="2309535"/>
            <a:ext cx="2648417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~$16B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991D8555-7B85-2276-2C38-AAFB02F111C2}"/>
              </a:ext>
            </a:extLst>
          </p:cNvPr>
          <p:cNvSpPr txBox="1">
            <a:spLocks/>
          </p:cNvSpPr>
          <p:nvPr/>
        </p:nvSpPr>
        <p:spPr>
          <a:xfrm>
            <a:off x="769664" y="3098060"/>
            <a:ext cx="2190704" cy="228600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TCV booked 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E9A6C69-1430-3CB9-DDE8-B85DA8FC0F05}"/>
              </a:ext>
            </a:extLst>
          </p:cNvPr>
          <p:cNvSpPr txBox="1">
            <a:spLocks/>
          </p:cNvSpPr>
          <p:nvPr/>
        </p:nvSpPr>
        <p:spPr>
          <a:xfrm>
            <a:off x="3386727" y="2309535"/>
            <a:ext cx="2648418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&gt;36K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E5E8B54-E009-A331-7F70-9F2C1BDE8511}"/>
              </a:ext>
            </a:extLst>
          </p:cNvPr>
          <p:cNvSpPr txBox="1">
            <a:spLocks/>
          </p:cNvSpPr>
          <p:nvPr/>
        </p:nvSpPr>
        <p:spPr>
          <a:xfrm>
            <a:off x="3386727" y="3098060"/>
            <a:ext cx="2648418" cy="228600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c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ustomer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 organizations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4355AED-71C5-E774-CEA8-5984CB21071F}"/>
              </a:ext>
            </a:extLst>
          </p:cNvPr>
          <p:cNvSpPr txBox="1">
            <a:spLocks/>
          </p:cNvSpPr>
          <p:nvPr/>
        </p:nvSpPr>
        <p:spPr>
          <a:xfrm>
            <a:off x="769664" y="3750231"/>
            <a:ext cx="2190704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96%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A268A53E-795C-E694-D39A-8C0365051908}"/>
              </a:ext>
            </a:extLst>
          </p:cNvPr>
          <p:cNvSpPr txBox="1">
            <a:spLocks/>
          </p:cNvSpPr>
          <p:nvPr/>
        </p:nvSpPr>
        <p:spPr>
          <a:xfrm>
            <a:off x="299370" y="4517435"/>
            <a:ext cx="3131292" cy="308714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customer retention rate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DAC10EB-4B36-01E1-5D16-F87EA95DC2D8}"/>
              </a:ext>
            </a:extLst>
          </p:cNvPr>
          <p:cNvSpPr txBox="1">
            <a:spLocks/>
          </p:cNvSpPr>
          <p:nvPr/>
        </p:nvSpPr>
        <p:spPr>
          <a:xfrm>
            <a:off x="6419577" y="2320327"/>
            <a:ext cx="2190704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1350+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236C71F-7CF3-B747-2E92-5A3965F2117B}"/>
              </a:ext>
            </a:extLst>
          </p:cNvPr>
          <p:cNvSpPr txBox="1">
            <a:spLocks/>
          </p:cNvSpPr>
          <p:nvPr/>
        </p:nvSpPr>
        <p:spPr>
          <a:xfrm>
            <a:off x="6564109" y="3098060"/>
            <a:ext cx="1901640" cy="228600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partners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2C294659-D4DE-F0DB-5273-D45CE5572D16}"/>
              </a:ext>
            </a:extLst>
          </p:cNvPr>
          <p:cNvSpPr txBox="1">
            <a:spLocks/>
          </p:cNvSpPr>
          <p:nvPr/>
        </p:nvSpPr>
        <p:spPr>
          <a:xfrm>
            <a:off x="6356684" y="3750231"/>
            <a:ext cx="2316491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3000+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349DD1D-AB9B-2933-F16E-2122E37F7201}"/>
              </a:ext>
            </a:extLst>
          </p:cNvPr>
          <p:cNvSpPr txBox="1">
            <a:spLocks/>
          </p:cNvSpPr>
          <p:nvPr/>
        </p:nvSpPr>
        <p:spPr>
          <a:xfrm>
            <a:off x="6684892" y="4517435"/>
            <a:ext cx="1660075" cy="228600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integrations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4F3F57DB-12D8-DF62-D26C-1083A01FF535}"/>
              </a:ext>
            </a:extLst>
          </p:cNvPr>
          <p:cNvSpPr txBox="1">
            <a:spLocks/>
          </p:cNvSpPr>
          <p:nvPr/>
        </p:nvSpPr>
        <p:spPr>
          <a:xfrm>
            <a:off x="8925772" y="2814515"/>
            <a:ext cx="2190704" cy="775755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600</a:t>
            </a:r>
            <a:endParaRPr kumimoji="0" lang="en-US" sz="4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617EC-1039-9028-1483-5E064B1771AF}"/>
              </a:ext>
            </a:extLst>
          </p:cNvPr>
          <p:cNvSpPr txBox="1"/>
          <p:nvPr/>
        </p:nvSpPr>
        <p:spPr>
          <a:xfrm>
            <a:off x="8715090" y="3532325"/>
            <a:ext cx="2634324" cy="5909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data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centers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 in 30 countries, </a:t>
            </a:r>
            <a:b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</a:b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HPE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colo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 partners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EC20C1-B434-DDCD-7510-8A3A102A1F72}"/>
              </a:ext>
            </a:extLst>
          </p:cNvPr>
          <p:cNvSpPr txBox="1">
            <a:spLocks/>
          </p:cNvSpPr>
          <p:nvPr/>
        </p:nvSpPr>
        <p:spPr>
          <a:xfrm>
            <a:off x="3386727" y="3750231"/>
            <a:ext cx="2648418" cy="679101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" panose="020B0303030202060203" pitchFamily="34" charset="0"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blipFill>
                  <a:blip r:embed="rId3"/>
                  <a:stretch>
                    <a:fillRect/>
                  </a:stretch>
                </a:blipFill>
                <a:effectLst/>
                <a:uLnTx/>
                <a:uFillTx/>
                <a:latin typeface="MetricHPE" pitchFamily="2" charset="0"/>
                <a:ea typeface="+mn-ea"/>
                <a:cs typeface="+mn-cs"/>
              </a:rPr>
              <a:t>&gt;4.4M</a:t>
            </a:r>
            <a:endParaRPr kumimoji="0" lang="en-US" sz="6000" b="0" i="0" u="none" strike="noStrike" kern="1200" cap="none" spc="0" normalizeH="0" baseline="0" noProof="0">
              <a:ln>
                <a:noFill/>
              </a:ln>
              <a:blipFill>
                <a:blip r:embed="rId3"/>
                <a:stretch>
                  <a:fillRect/>
                </a:stretch>
              </a:blip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65EBD9B-CD6E-A69F-DAA8-B73E8DDBFFA6}"/>
              </a:ext>
            </a:extLst>
          </p:cNvPr>
          <p:cNvSpPr txBox="1">
            <a:spLocks/>
          </p:cNvSpPr>
          <p:nvPr/>
        </p:nvSpPr>
        <p:spPr>
          <a:xfrm>
            <a:off x="3386727" y="4517435"/>
            <a:ext cx="2648418" cy="228600"/>
          </a:xfrm>
          <a:prstGeom prst="rect">
            <a:avLst/>
          </a:prstGeom>
          <a:noFill/>
        </p:spPr>
        <p:txBody>
          <a:bodyPr tIns="0"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•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Font typeface="" panose="020B0303030202060203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Font typeface="" panose="020B0303030202060203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" panose="020B0303030202060203" pitchFamily="34" charset="0"/>
              <a:buChar char="–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Pct val="90000"/>
              <a:buFont typeface="" panose="020B0303030202060203" pitchFamily="34" charset="0"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 Light" panose="020B0303030202060203" pitchFamily="34" charset="77"/>
                <a:ea typeface="+mn-ea"/>
                <a:cs typeface="+mn-cs"/>
              </a:rPr>
              <a:t>connected devices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 Light" panose="020B0303030202060203" pitchFamily="34" charset="77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DCBD8CC-0890-8E3B-41FC-1FA738B1330D}"/>
              </a:ext>
            </a:extLst>
          </p:cNvPr>
          <p:cNvSpPr/>
          <p:nvPr/>
        </p:nvSpPr>
        <p:spPr bwMode="ltGray">
          <a:xfrm>
            <a:off x="540808" y="2024661"/>
            <a:ext cx="11037360" cy="3147238"/>
          </a:xfrm>
          <a:prstGeom prst="rect">
            <a:avLst/>
          </a:prstGeom>
          <a:noFill/>
          <a:ln w="57150">
            <a:solidFill>
              <a:srgbClr val="01A9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  <p:sp>
        <p:nvSpPr>
          <p:cNvPr id="20" name="Footer">
            <a:extLst>
              <a:ext uri="{FF2B5EF4-FFF2-40B4-BE49-F238E27FC236}">
                <a16:creationId xmlns:a16="http://schemas.microsoft.com/office/drawing/2014/main" id="{2583000C-ABFA-8745-6147-6BC4EE501325}"/>
              </a:ext>
            </a:extLst>
          </p:cNvPr>
          <p:cNvSpPr/>
          <p:nvPr/>
        </p:nvSpPr>
        <p:spPr>
          <a:xfrm>
            <a:off x="1529407" y="6005691"/>
            <a:ext cx="6713960" cy="36357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87871"/>
                </a:solidFill>
                <a:effectLst/>
                <a:uLnTx/>
                <a:uFillTx/>
                <a:latin typeface="MetricHPE Light" panose="020B0303030202060203" pitchFamily="34" charset="77"/>
                <a:ea typeface="Calibri" panose="020F0502020204030204" pitchFamily="34" charset="0"/>
                <a:cs typeface="+mn-cs"/>
              </a:rPr>
              <a:t>Total Contract Value (TCV) represents the total value of one-time and recurring revenue for the period defined by the contract</a:t>
            </a: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D48A4D96-9153-3408-3565-69210500C165}"/>
              </a:ext>
            </a:extLst>
          </p:cNvPr>
          <p:cNvSpPr txBox="1">
            <a:spLocks/>
          </p:cNvSpPr>
          <p:nvPr/>
        </p:nvSpPr>
        <p:spPr>
          <a:xfrm>
            <a:off x="3721696" y="6303703"/>
            <a:ext cx="7481160" cy="26579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/>
                <a:ea typeface="+mn-ea"/>
                <a:cs typeface="+mn-cs"/>
              </a:rPr>
              <a:t>Confidential | Authorized HPE Partner Use Only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94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3963F-F136-621A-4DEE-207D0D98D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3EA190C-5EF9-8A3D-CE2B-5D8EED5D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30" y="389803"/>
            <a:ext cx="8365638" cy="49789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B49587-9D40-3E5A-B15C-FFCD7FEC82CD}"/>
              </a:ext>
            </a:extLst>
          </p:cNvPr>
          <p:cNvSpPr txBox="1"/>
          <p:nvPr/>
        </p:nvSpPr>
        <p:spPr>
          <a:xfrm>
            <a:off x="1035113" y="5237091"/>
            <a:ext cx="1012177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GB" sz="1400" b="1" i="0" u="sng" dirty="0">
                <a:solidFill>
                  <a:srgbClr val="374151"/>
                </a:solidFill>
                <a:effectLst/>
                <a:latin typeface="ui-sans-serif"/>
              </a:rPr>
              <a:t>Key Insights:</a:t>
            </a:r>
          </a:p>
          <a:p>
            <a:pPr algn="l">
              <a:buNone/>
            </a:pPr>
            <a:endParaRPr lang="en-GB" sz="1400" b="1" i="0" u="sng" dirty="0">
              <a:solidFill>
                <a:srgbClr val="374151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30712"/>
                </a:solidFill>
                <a:effectLst/>
                <a:latin typeface="ui-sans-serif"/>
              </a:rPr>
              <a:t>Entry-level positions dominate the team structure (72%)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>
                <a:solidFill>
                  <a:srgbClr val="030712"/>
                </a:solidFill>
                <a:effectLst/>
                <a:latin typeface="ui-sans-serif"/>
              </a:rPr>
              <a:t>Experience gap: 59% have less than 1 year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D8A3F-73D2-E39D-C2AB-02FBCC9F4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CD5B90-7D5B-4F0E-B56D-1B4B4781C13C}"/>
              </a:ext>
            </a:extLst>
          </p:cNvPr>
          <p:cNvSpPr txBox="1"/>
          <p:nvPr/>
        </p:nvSpPr>
        <p:spPr>
          <a:xfrm>
            <a:off x="838200" y="459863"/>
            <a:ext cx="105156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 Statement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8" name="TextBox 3">
            <a:extLst>
              <a:ext uri="{FF2B5EF4-FFF2-40B4-BE49-F238E27FC236}">
                <a16:creationId xmlns:a16="http://schemas.microsoft.com/office/drawing/2014/main" id="{07A79F80-927E-074A-9D8A-4B28B41C9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3846416"/>
              </p:ext>
            </p:extLst>
          </p:nvPr>
        </p:nvGraphicFramePr>
        <p:xfrm>
          <a:off x="838200" y="146445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E1AB873-2A91-2D28-0650-C5E4C00D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9D01-79CF-D2F6-341C-F60A0B8A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D07502-4874-E3D5-3AB0-EDD9CDCE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54370"/>
            <a:ext cx="11498271" cy="401362"/>
          </a:xfrm>
        </p:spPr>
        <p:txBody>
          <a:bodyPr vert="horz" lIns="91440" tIns="91440" rIns="91440" bIns="91440" rtlCol="0" anchor="ctr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500" b="1" u="sng" kern="1200" cap="none" baseline="0" dirty="0">
                <a:latin typeface="+mj-lt"/>
                <a:ea typeface="+mj-ea"/>
                <a:cs typeface="+mj-cs"/>
              </a:rPr>
              <a:t> </a:t>
            </a:r>
            <a:r>
              <a:rPr lang="en-US" sz="1500" b="1" kern="1200" cap="none" baseline="0" dirty="0">
                <a:latin typeface="+mj-lt"/>
                <a:ea typeface="+mj-ea"/>
                <a:cs typeface="+mj-cs"/>
              </a:rPr>
              <a:t>Actions Implemented 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52EF383-39DD-AEF6-AC58-341E15DAE4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2856" y="6301811"/>
            <a:ext cx="684344" cy="365125"/>
          </a:xfrm>
        </p:spPr>
        <p:txBody>
          <a:bodyPr/>
          <a:lstStyle/>
          <a:p>
            <a:pPr defTabSz="1088421">
              <a:spcAft>
                <a:spcPts val="600"/>
              </a:spcAft>
            </a:pPr>
            <a:fld id="{104FC826-72BB-4AF1-BA01-A94F7396A7DC}" type="slidenum">
              <a:rPr lang="en-US" smtClean="0"/>
              <a:pPr defTabSz="1088421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TextBox 4">
            <a:extLst>
              <a:ext uri="{FF2B5EF4-FFF2-40B4-BE49-F238E27FC236}">
                <a16:creationId xmlns:a16="http://schemas.microsoft.com/office/drawing/2014/main" id="{6CA3596D-E611-37E4-FF7D-A0E8C6D73F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201666"/>
              </p:ext>
            </p:extLst>
          </p:nvPr>
        </p:nvGraphicFramePr>
        <p:xfrm>
          <a:off x="381000" y="1733015"/>
          <a:ext cx="11403014" cy="436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82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B6F1-7CB8-A762-327D-DEE04579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BB94-1677-F17C-B64F-937C50FB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49" y="2560320"/>
            <a:ext cx="3566206" cy="868680"/>
          </a:xfrm>
        </p:spPr>
        <p:txBody>
          <a:bodyPr vert="horz" lIns="91440" tIns="91440" rIns="91440" bIns="91440" rtlCol="0" anchor="b" anchorCtr="0">
            <a:normAutofit/>
          </a:bodyPr>
          <a:lstStyle/>
          <a:p>
            <a:r>
              <a:rPr lang="en-US" sz="1300" b="1" kern="1200" cap="none" baseline="0" dirty="0">
                <a:latin typeface="+mj-lt"/>
                <a:ea typeface="+mj-ea"/>
                <a:cs typeface="+mj-cs"/>
              </a:rPr>
              <a:t>              </a:t>
            </a:r>
            <a:r>
              <a:rPr lang="en-US" sz="1300" b="1" u="sng" kern="1200" cap="none" baseline="0" dirty="0">
                <a:latin typeface="+mj-lt"/>
                <a:ea typeface="+mj-ea"/>
                <a:cs typeface="+mj-cs"/>
              </a:rPr>
              <a:t>Report Available at </a:t>
            </a:r>
            <a:r>
              <a:rPr lang="en-US" sz="1300" b="1" kern="1200" cap="none" baseline="0" dirty="0">
                <a:latin typeface="+mj-lt"/>
                <a:ea typeface="+mj-ea"/>
                <a:cs typeface="+mj-cs"/>
              </a:rPr>
              <a:t>:</a:t>
            </a:r>
            <a:br>
              <a:rPr lang="en-US" sz="1300" b="1" kern="1200" cap="none" baseline="0" dirty="0">
                <a:latin typeface="+mj-lt"/>
                <a:ea typeface="+mj-ea"/>
                <a:cs typeface="+mj-cs"/>
              </a:rPr>
            </a:br>
            <a:br>
              <a:rPr lang="en-US" sz="1300" b="1" kern="1200" cap="none" baseline="0" dirty="0">
                <a:latin typeface="+mj-lt"/>
                <a:ea typeface="+mj-ea"/>
                <a:cs typeface="+mj-cs"/>
              </a:rPr>
            </a:br>
            <a:r>
              <a:rPr lang="en-US" sz="1300" b="1" kern="1200" cap="none" baseline="0" dirty="0">
                <a:latin typeface="+mj-lt"/>
                <a:ea typeface="+mj-ea"/>
                <a:cs typeface="+mj-cs"/>
              </a:rPr>
              <a:t>https://swaraj691.github.io/Pune-storage-stats/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40D26300-0880-BF9F-2571-56569B705F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/>
          <a:p>
            <a:pPr defTabSz="1088421">
              <a:spcAft>
                <a:spcPts val="600"/>
              </a:spcAft>
            </a:pPr>
            <a:fld id="{104FC826-72BB-4AF1-BA01-A94F7396A7DC}" type="slidenum">
              <a:rPr lang="en-US" smtClean="0"/>
              <a:pPr defTabSz="1088421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2B8139-D26B-533F-A034-63F93F478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756609"/>
              </p:ext>
            </p:extLst>
          </p:nvPr>
        </p:nvGraphicFramePr>
        <p:xfrm>
          <a:off x="4076700" y="391249"/>
          <a:ext cx="7734300" cy="5645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103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Activity for Efficiency Gain 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Count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103">
                <a:tc>
                  <a:txBody>
                    <a:bodyPr/>
                    <a:lstStyle/>
                    <a:p>
                      <a:r>
                        <a:rPr lang="en-US" sz="2800"/>
                        <a:t>Case Reviews Conducted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105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103">
                <a:tc>
                  <a:txBody>
                    <a:bodyPr/>
                    <a:lstStyle/>
                    <a:p>
                      <a:r>
                        <a:rPr lang="en-US" sz="2800"/>
                        <a:t>Recorded Call Evaluations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11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627">
                <a:tc>
                  <a:txBody>
                    <a:bodyPr/>
                    <a:lstStyle/>
                    <a:p>
                      <a:r>
                        <a:rPr lang="en-US" sz="2800"/>
                        <a:t>Proactive Customer Engagements (Manager-led)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9627">
                <a:tc>
                  <a:txBody>
                    <a:bodyPr/>
                    <a:lstStyle/>
                    <a:p>
                      <a:r>
                        <a:rPr lang="en-GB" sz="2800"/>
                        <a:t>TCO Calls by Managers &amp; Team Leads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98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103">
                <a:tc>
                  <a:txBody>
                    <a:bodyPr/>
                    <a:lstStyle/>
                    <a:p>
                      <a:r>
                        <a:rPr lang="en-US" sz="2800"/>
                        <a:t>On-the-Floor Training Sessions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9627">
                <a:tc>
                  <a:txBody>
                    <a:bodyPr/>
                    <a:lstStyle/>
                    <a:p>
                      <a:r>
                        <a:rPr lang="en-US" sz="2800"/>
                        <a:t>Mindset/Case Documentation Training</a:t>
                      </a:r>
                    </a:p>
                  </a:txBody>
                  <a:tcPr marL="141841" marR="141841" marT="70921" marB="70921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 (Planned)</a:t>
                      </a:r>
                    </a:p>
                  </a:txBody>
                  <a:tcPr marL="141841" marR="141841" marT="70921" marB="7092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15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F8B91C-697B-C7ED-D286-C16242C4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84" y="331788"/>
            <a:ext cx="4962732" cy="576421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46118F-31EB-EE8D-078C-F4E544CB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22" y="2676894"/>
            <a:ext cx="3536373" cy="868680"/>
          </a:xfrm>
        </p:spPr>
        <p:txBody>
          <a:bodyPr vert="horz" lIns="91440" tIns="91440" rIns="91440" bIns="91440" rtlCol="0" anchor="b" anchorCtr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b="1" kern="1200" cap="none" baseline="0">
                <a:latin typeface="+mj-lt"/>
                <a:ea typeface="+mj-ea"/>
                <a:cs typeface="+mj-cs"/>
              </a:rPr>
              <a:t>Lab Activities – Progress Overview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11D65083-6293-B281-D04E-36E2593F8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202856" y="6301811"/>
            <a:ext cx="684344" cy="365125"/>
          </a:xfrm>
        </p:spPr>
        <p:txBody>
          <a:bodyPr/>
          <a:lstStyle/>
          <a:p>
            <a:pPr defTabSz="1088421">
              <a:spcAft>
                <a:spcPts val="600"/>
              </a:spcAft>
            </a:pPr>
            <a:fld id="{104FC826-72BB-4AF1-BA01-A94F7396A7DC}" type="slidenum">
              <a:rPr lang="en-US" smtClean="0"/>
              <a:pPr defTabSz="1088421"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51445-A658-324F-C29C-B3BEE9103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430D73D2-9953-2C66-B4FF-3E5DBD42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350" y="0"/>
            <a:ext cx="6858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3FB9A6-CB1B-C358-D50E-1FCFF2513173}"/>
              </a:ext>
            </a:extLst>
          </p:cNvPr>
          <p:cNvSpPr txBox="1"/>
          <p:nvPr/>
        </p:nvSpPr>
        <p:spPr>
          <a:xfrm>
            <a:off x="289122" y="1417320"/>
            <a:ext cx="3536373" cy="868680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b" anchorCtr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 cap="none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C39A8E8C-E869-F765-A86F-B12FBD90BE3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202856" y="6301811"/>
            <a:ext cx="684344" cy="365125"/>
          </a:xfrm>
        </p:spPr>
        <p:txBody>
          <a:bodyPr/>
          <a:lstStyle/>
          <a:p>
            <a:pPr defTabSz="1088421">
              <a:spcAft>
                <a:spcPts val="600"/>
              </a:spcAft>
            </a:pPr>
            <a:fld id="{104FC826-72BB-4AF1-BA01-A94F7396A7DC}" type="slidenum">
              <a:rPr lang="en-US" smtClean="0"/>
              <a:pPr defTabSz="1088421"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0A3EC1-9AF2-EB9F-CE1C-E2B79E2D3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B6586-B15C-1375-1D43-590E357ACCC6}"/>
              </a:ext>
            </a:extLst>
          </p:cNvPr>
          <p:cNvSpPr txBox="1"/>
          <p:nvPr/>
        </p:nvSpPr>
        <p:spPr>
          <a:xfrm>
            <a:off x="298764" y="1493822"/>
            <a:ext cx="9361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Count of Case Reviews                                                   : 105 </a:t>
            </a:r>
          </a:p>
          <a:p>
            <a:r>
              <a:rPr lang="en-GB" dirty="0"/>
              <a:t>Recorded Call Listening Count                                   : 11</a:t>
            </a:r>
          </a:p>
          <a:p>
            <a:r>
              <a:rPr lang="en-GB" dirty="0"/>
              <a:t>Proactive Manager Connect to Customer             : 05</a:t>
            </a:r>
          </a:p>
          <a:p>
            <a:r>
              <a:rPr lang="en-GB" dirty="0"/>
              <a:t>TCO Call by Manager &amp; Team Lead                           : 98</a:t>
            </a:r>
          </a:p>
          <a:p>
            <a:r>
              <a:rPr lang="en-GB" dirty="0"/>
              <a:t>On Floor Based Training                                                 : 02</a:t>
            </a:r>
          </a:p>
          <a:p>
            <a:r>
              <a:rPr lang="en-GB" dirty="0"/>
              <a:t>Training around Mindset/Case Documentation : 00 ( Planned)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65A5B-F1C2-73BD-66D6-A7E03924F19E}"/>
              </a:ext>
            </a:extLst>
          </p:cNvPr>
          <p:cNvSpPr txBox="1"/>
          <p:nvPr/>
        </p:nvSpPr>
        <p:spPr>
          <a:xfrm>
            <a:off x="3693813" y="289711"/>
            <a:ext cx="7278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Key Action Stats in “ April FY25 </a:t>
            </a:r>
          </a:p>
          <a:p>
            <a:r>
              <a:rPr lang="en-US" b="1" dirty="0"/>
              <a:t>  </a:t>
            </a:r>
            <a:r>
              <a:rPr lang="en-US" sz="800" b="1" dirty="0"/>
              <a:t>Link to access details </a:t>
            </a:r>
            <a:r>
              <a:rPr lang="en-US" b="1" dirty="0"/>
              <a:t>:  </a:t>
            </a:r>
            <a:r>
              <a:rPr lang="en-US" sz="1000" b="1" dirty="0"/>
              <a:t>“ </a:t>
            </a:r>
            <a:r>
              <a:rPr lang="en-US" sz="1000" b="1" dirty="0">
                <a:hlinkClick r:id="rId2"/>
              </a:rPr>
              <a:t>https://amitvarma6.github.io/Key-action-stats/</a:t>
            </a:r>
            <a:r>
              <a:rPr lang="en-US" sz="1000" b="1" dirty="0"/>
              <a:t> “</a:t>
            </a:r>
            <a:endParaRPr lang="en-GB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1049C-0222-C741-ADDF-18A8378C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92" y="1875228"/>
            <a:ext cx="5172244" cy="386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86F3-5166-31D5-F741-BD5F3D209EF4}"/>
              </a:ext>
            </a:extLst>
          </p:cNvPr>
          <p:cNvSpPr txBox="1"/>
          <p:nvPr/>
        </p:nvSpPr>
        <p:spPr>
          <a:xfrm>
            <a:off x="8428776" y="1411672"/>
            <a:ext cx="21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Lab-Actions so far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39012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D9082C-E892-BF3E-110C-9C74F48E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6" y="1349828"/>
            <a:ext cx="6181392" cy="510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1C673-0DA4-B556-E161-BA5A0DC09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153" y="1157968"/>
            <a:ext cx="3486150" cy="971550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612B28-ADBB-9116-671F-99AD7383DB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5254856"/>
              </p:ext>
            </p:extLst>
          </p:nvPr>
        </p:nvGraphicFramePr>
        <p:xfrm>
          <a:off x="6497079" y="2634342"/>
          <a:ext cx="5497285" cy="3690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A26CCD7-6FEA-E8C4-04FD-F9463BF64E7D}"/>
              </a:ext>
            </a:extLst>
          </p:cNvPr>
          <p:cNvSpPr txBox="1"/>
          <p:nvPr/>
        </p:nvSpPr>
        <p:spPr>
          <a:xfrm>
            <a:off x="3867150" y="200025"/>
            <a:ext cx="437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Team Stats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8035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" id="{95AD0B46-8996-43D6-A757-ECCCFC03F9B8}" vid="{83FBB3FB-0FD9-4489-83E5-958E13ED0952}"/>
    </a:ext>
  </a:extLst>
</a:theme>
</file>

<file path=ppt/theme/theme3.xml><?xml version="1.0" encoding="utf-8"?>
<a:theme xmlns:a="http://schemas.openxmlformats.org/drawingml/2006/main" name="HPE Standard 16x9 White Template">
  <a:themeElements>
    <a:clrScheme name="HPE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00000"/>
      </a:hlink>
      <a:folHlink>
        <a:srgbClr val="000000"/>
      </a:folHlink>
    </a:clrScheme>
    <a:fontScheme name="MetricHPE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0000" tIns="90000" rIns="90000" bIns="90000" rtlCol="0" anchor="ctr" anchorCtr="0">
        <a:noAutofit/>
      </a:bodyPr>
      <a:lstStyle>
        <a:defPPr marL="0" indent="0" algn="ctr">
          <a:lnSpc>
            <a:spcPct val="90000"/>
          </a:lnSpc>
          <a:spcBef>
            <a:spcPts val="400"/>
          </a:spcBef>
          <a:buFont typeface="MetricHPE" panose="020B0503030202060203" pitchFamily="34" charset="0"/>
          <a:buNone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 Standard 16x9 White Template" id="{95AD0B46-8996-43D6-A757-ECCCFC03F9B8}" vid="{83FBB3FB-0FD9-4489-83E5-958E13ED095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2537</TotalTime>
  <Words>660</Words>
  <Application>Microsoft Office PowerPoint</Application>
  <PresentationFormat>Widescreen</PresentationFormat>
  <Paragraphs>95</Paragraphs>
  <Slides>11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MetricHPE</vt:lpstr>
      <vt:lpstr>MetricHPE Black</vt:lpstr>
      <vt:lpstr>MetricHPE Light</vt:lpstr>
      <vt:lpstr>ui-sans-serif</vt:lpstr>
      <vt:lpstr>Office Theme</vt:lpstr>
      <vt:lpstr>1_HPE Standard 16x9 White Template</vt:lpstr>
      <vt:lpstr>HPE Standard 16x9 White Template</vt:lpstr>
      <vt:lpstr>HPE NA Storage “ PUNE “</vt:lpstr>
      <vt:lpstr>PowerPoint Presentation</vt:lpstr>
      <vt:lpstr>Current Concern</vt:lpstr>
      <vt:lpstr> Actions Implemented </vt:lpstr>
      <vt:lpstr>              Report Available at :  https://swaraj691.github.io/Pune-storage-stats/</vt:lpstr>
      <vt:lpstr>Lab Activities – Progress Overview</vt:lpstr>
      <vt:lpstr>PowerPoint Presentation</vt:lpstr>
      <vt:lpstr>PowerPoint Presentation</vt:lpstr>
      <vt:lpstr>PowerPoint Presentation</vt:lpstr>
      <vt:lpstr>Applications and workloads need to follow the growing data everywhere</vt:lpstr>
      <vt:lpstr>HPE GreenLake momentum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Swaraj, Kumar (Service Delivery Manager, GS , HPE)</dc:creator>
  <cp:lastModifiedBy>Swaraj, Kumar (Service Delivery Manager, GS , HPE)</cp:lastModifiedBy>
  <cp:revision>29</cp:revision>
  <dcterms:created xsi:type="dcterms:W3CDTF">2025-04-10T18:00:08Z</dcterms:created>
  <dcterms:modified xsi:type="dcterms:W3CDTF">2025-04-16T12:17:13Z</dcterms:modified>
</cp:coreProperties>
</file>