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jpg-large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9DC42-4822-4699-A147-26A8BDFA4B64}" type="doc">
      <dgm:prSet loTypeId="urn:microsoft.com/office/officeart/2005/8/layout/vList2" loCatId="Inbo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47BAD59-9C74-4539-8F05-7AC3ADBE9081}">
      <dgm:prSet custT="1"/>
      <dgm:spPr/>
      <dgm:t>
        <a:bodyPr/>
        <a:lstStyle/>
        <a:p>
          <a:r>
            <a:rPr lang="en-US" sz="1600" b="1" dirty="0"/>
            <a:t>Q1 (10 Pts): Detectives Cipher</a:t>
          </a:r>
        </a:p>
        <a:p>
          <a:r>
            <a:rPr lang="en-US" sz="1100" dirty="0"/>
            <a:t>Can you crack this ciphertext:</a:t>
          </a:r>
        </a:p>
        <a:p>
          <a:r>
            <a:rPr lang="en-US" sz="1100" dirty="0"/>
            <a:t>Ciphertext: NYOT ASYTG ERZ AGVGR QGETA EUY YOT NEHBGTA LTYOUBH NYTHB YR HBIA SYRHIRGRH, E RGC REHIYR, SYRSGIVGZ IR DILGTHQ, ERZ ZGZISEHGZ HY HBG FTYFYAIHIYR HBEH EDD KGR ETG STGEHGZ GMOED.</a:t>
          </a:r>
        </a:p>
      </dgm:t>
    </dgm:pt>
    <dgm:pt modelId="{8361E152-E0B7-47F4-966B-49D491A2F6E5}" type="parTrans" cxnId="{290428DF-0A4E-47CE-875B-3320BFC770B5}">
      <dgm:prSet/>
      <dgm:spPr/>
      <dgm:t>
        <a:bodyPr/>
        <a:lstStyle/>
        <a:p>
          <a:endParaRPr lang="en-US"/>
        </a:p>
      </dgm:t>
    </dgm:pt>
    <dgm:pt modelId="{F0FCCD03-E0D3-472F-A2FE-F6A3D8E2CD63}" type="sibTrans" cxnId="{290428DF-0A4E-47CE-875B-3320BFC770B5}">
      <dgm:prSet/>
      <dgm:spPr/>
      <dgm:t>
        <a:bodyPr/>
        <a:lstStyle/>
        <a:p>
          <a:endParaRPr lang="en-US"/>
        </a:p>
      </dgm:t>
    </dgm:pt>
    <dgm:pt modelId="{110AEA79-F37B-4405-95D8-E374F24ADAA7}">
      <dgm:prSet custT="1"/>
      <dgm:spPr/>
      <dgm:t>
        <a:bodyPr/>
        <a:lstStyle/>
        <a:p>
          <a:r>
            <a:rPr lang="en-US" sz="1600" b="1" dirty="0"/>
            <a:t>Q2 (15 Pts): Unlucky</a:t>
          </a:r>
        </a:p>
        <a:p>
          <a:r>
            <a:rPr lang="en-US" sz="1100" dirty="0"/>
            <a:t>Can you crack this ciphertext:</a:t>
          </a:r>
        </a:p>
        <a:p>
          <a:r>
            <a:rPr lang="en-US" sz="1100" dirty="0"/>
            <a:t>Ciphertext: </a:t>
          </a:r>
          <a:r>
            <a:rPr lang="en-US" sz="1100" b="0" i="0" dirty="0" err="1"/>
            <a:t>dvxai</a:t>
          </a:r>
          <a:r>
            <a:rPr lang="en-US" sz="1100" b="0" i="0" dirty="0"/>
            <a:t> </a:t>
          </a:r>
          <a:r>
            <a:rPr lang="en-US" sz="1100" b="0" i="0" dirty="0" err="1"/>
            <a:t>elwiwii</a:t>
          </a:r>
          <a:r>
            <a:rPr lang="en-US" sz="1100" b="0" i="0" dirty="0"/>
            <a:t> </a:t>
          </a:r>
          <a:r>
            <a:rPr lang="en-US" sz="1100" b="0" i="0" dirty="0" err="1"/>
            <a:t>oceeii</a:t>
          </a:r>
          <a:r>
            <a:rPr lang="en-US" sz="1100" b="0" i="0" dirty="0"/>
            <a:t> </a:t>
          </a:r>
          <a:r>
            <a:rPr lang="en-US" sz="1100" b="0" i="0" dirty="0" err="1"/>
            <a:t>ucg</a:t>
          </a:r>
          <a:r>
            <a:rPr lang="en-US" sz="1100" b="0" i="0" dirty="0"/>
            <a:t> </a:t>
          </a:r>
          <a:r>
            <a:rPr lang="en-US" sz="1100" b="0" i="0" dirty="0" err="1"/>
            <a:t>wii</a:t>
          </a:r>
          <a:r>
            <a:rPr lang="en-US" sz="1100" b="0" i="0" dirty="0"/>
            <a:t> </a:t>
          </a:r>
          <a:r>
            <a:rPr lang="en-US" sz="1100" b="0" i="0" dirty="0" err="1"/>
            <a:t>jftl</a:t>
          </a:r>
          <a:r>
            <a:rPr lang="en-US" sz="1100" b="0" i="0" dirty="0"/>
            <a:t> </a:t>
          </a:r>
          <a:r>
            <a:rPr lang="en-US" sz="1100" b="0" i="0" dirty="0" err="1"/>
            <a:t>qvuhxdrvk</a:t>
          </a:r>
          <a:r>
            <a:rPr lang="en-US" sz="1100" b="0" i="0" dirty="0"/>
            <a:t> </a:t>
          </a:r>
          <a:r>
            <a:rPr lang="en-US" sz="1100" b="0" i="0" dirty="0" err="1"/>
            <a:t>hwt</a:t>
          </a:r>
          <a:r>
            <a:rPr lang="en-US" sz="1100" b="0" i="0" dirty="0"/>
            <a:t> </a:t>
          </a:r>
          <a:r>
            <a:rPr lang="en-US" sz="1100" b="0" i="0" dirty="0" err="1"/>
            <a:t>tyyoht</a:t>
          </a:r>
          <a:r>
            <a:rPr lang="en-US" sz="1100" b="0" i="0" dirty="0"/>
            <a:t> "</a:t>
          </a:r>
          <a:r>
            <a:rPr lang="en-US" sz="1100" b="0" i="0" dirty="0" err="1"/>
            <a:t>hviivvmen</a:t>
          </a:r>
          <a:r>
            <a:rPr lang="en-US" sz="1100" b="0" i="0" dirty="0"/>
            <a:t>" </a:t>
          </a:r>
          <a:r>
            <a:rPr lang="en-US" sz="1100" b="0" i="0" dirty="0" err="1"/>
            <a:t>wc</a:t>
          </a:r>
          <a:r>
            <a:rPr lang="en-US" sz="1100" b="0" i="0" dirty="0"/>
            <a:t> </a:t>
          </a:r>
          <a:r>
            <a:rPr lang="en-US" sz="1100" b="0" i="0" dirty="0" err="1"/>
            <a:t>ilvpf</a:t>
          </a:r>
          <a:r>
            <a:rPr lang="en-US" sz="1100" b="0" i="0" dirty="0"/>
            <a:t> </a:t>
          </a:r>
          <a:r>
            <a:rPr lang="en-US" sz="1100" b="0" i="0" dirty="0" err="1"/>
            <a:t>adkj</a:t>
          </a:r>
          <a:r>
            <a:rPr lang="en-US" sz="1100" b="0" i="0" dirty="0"/>
            <a:t>, </a:t>
          </a:r>
          <a:r>
            <a:rPr lang="en-US" sz="1100" b="0" i="0" dirty="0" err="1"/>
            <a:t>avt</a:t>
          </a:r>
          <a:r>
            <a:rPr lang="en-US" sz="1100" b="0" i="0" dirty="0"/>
            <a:t> </a:t>
          </a:r>
          <a:r>
            <a:rPr lang="en-US" sz="1100" b="0" i="0" dirty="0" err="1"/>
            <a:t>rejl</a:t>
          </a:r>
          <a:r>
            <a:rPr lang="en-US" sz="1100" b="0" i="0" dirty="0"/>
            <a:t> </a:t>
          </a:r>
          <a:r>
            <a:rPr lang="en-US" sz="1100" b="0" i="0" dirty="0" err="1"/>
            <a:t>kph</a:t>
          </a:r>
          <a:r>
            <a:rPr lang="en-US" sz="1100" b="0" i="0" dirty="0"/>
            <a:t> </a:t>
          </a:r>
          <a:r>
            <a:rPr lang="en-US" sz="1100" b="0" i="0" dirty="0" err="1"/>
            <a:t>lvsr</a:t>
          </a:r>
          <a:r>
            <a:rPr lang="en-US" sz="1100" b="0" i="0" dirty="0"/>
            <a:t> </a:t>
          </a:r>
          <a:r>
            <a:rPr lang="en-US" sz="1100" b="0" i="0" dirty="0" err="1"/>
            <a:t>ph</a:t>
          </a:r>
          <a:r>
            <a:rPr lang="en-US" sz="1100" b="0" i="0" dirty="0"/>
            <a:t> </a:t>
          </a:r>
          <a:r>
            <a:rPr lang="en-US" sz="1100" b="0" i="0" dirty="0" err="1"/>
            <a:t>ee</a:t>
          </a:r>
          <a:r>
            <a:rPr lang="en-US" sz="1100" b="0" i="0" dirty="0"/>
            <a:t> </a:t>
          </a:r>
          <a:r>
            <a:rPr lang="en-US" sz="1100" b="0" i="0" dirty="0" err="1"/>
            <a:t>pbhieejs</a:t>
          </a:r>
          <a:r>
            <a:rPr lang="en-US" sz="1100" b="0" i="0" dirty="0"/>
            <a:t> du </a:t>
          </a:r>
          <a:r>
            <a:rPr lang="en-US" sz="1100" b="0" i="0" dirty="0" err="1"/>
            <a:t>pzasgpp</a:t>
          </a:r>
          <a:r>
            <a:rPr lang="en-US" sz="1100" b="0" i="0" dirty="0"/>
            <a:t> "</a:t>
          </a:r>
          <a:r>
            <a:rPr lang="en-US" sz="1100" b="0" i="0" dirty="0" err="1"/>
            <a:t>ulpjvkzuu</a:t>
          </a:r>
          <a:r>
            <a:rPr lang="en-US" sz="1100" b="0" i="0" dirty="0"/>
            <a:t>." iwi </a:t>
          </a:r>
          <a:r>
            <a:rPr lang="en-US" sz="1100" b="0" i="0" dirty="0" err="1"/>
            <a:t>klfb</a:t>
          </a:r>
          <a:r>
            <a:rPr lang="en-US" sz="1100" b="0" i="0" dirty="0"/>
            <a:t> </a:t>
          </a:r>
          <a:r>
            <a:rPr lang="en-US" sz="1100" b="0" i="0" dirty="0" err="1"/>
            <a:t>qyx</a:t>
          </a:r>
          <a:r>
            <a:rPr lang="en-US" sz="1100" b="0" i="0" dirty="0"/>
            <a:t> </a:t>
          </a:r>
          <a:r>
            <a:rPr lang="en-US" sz="1100" b="0" i="0" dirty="0" err="1"/>
            <a:t>oos</a:t>
          </a:r>
          <a:r>
            <a:rPr lang="en-US" sz="1100" b="0" i="0" dirty="0"/>
            <a:t> </a:t>
          </a:r>
          <a:r>
            <a:rPr lang="en-US" sz="1100" b="0" i="0" dirty="0" err="1"/>
            <a:t>qivu</a:t>
          </a:r>
          <a:r>
            <a:rPr lang="en-US" sz="1100" b="0" i="0" dirty="0"/>
            <a:t> </a:t>
          </a:r>
          <a:r>
            <a:rPr lang="en-US" sz="1100" b="0" i="0" dirty="0" err="1"/>
            <a:t>wc</a:t>
          </a:r>
          <a:r>
            <a:rPr lang="en-US" sz="1100" b="0" i="0" dirty="0"/>
            <a:t> </a:t>
          </a:r>
          <a:r>
            <a:rPr lang="en-US" sz="1100" b="0" i="0" dirty="0" err="1"/>
            <a:t>jwv</a:t>
          </a:r>
          <a:r>
            <a:rPr lang="en-US" sz="1100" b="0" i="0" dirty="0"/>
            <a:t> mcg beef </a:t>
          </a:r>
          <a:r>
            <a:rPr lang="en-US" sz="1100" b="0" i="0" dirty="0" err="1"/>
            <a:t>mtpvj</a:t>
          </a:r>
          <a:r>
            <a:rPr lang="en-US" sz="1100" b="0" i="0" dirty="0"/>
            <a:t> </a:t>
          </a:r>
          <a:r>
            <a:rPr lang="en-US" sz="1100" b="0" i="0" dirty="0" err="1"/>
            <a:t>pb</a:t>
          </a:r>
          <a:r>
            <a:rPr lang="en-US" sz="1100" b="0" i="0" dirty="0"/>
            <a:t> </a:t>
          </a:r>
          <a:r>
            <a:rPr lang="en-US" sz="1100" b="0" i="0" dirty="0" err="1"/>
            <a:t>tckzustgmen</a:t>
          </a:r>
          <a:r>
            <a:rPr lang="en-US" sz="1100" b="0" i="0" dirty="0"/>
            <a:t>.</a:t>
          </a:r>
          <a:endParaRPr lang="en-US" sz="1100" dirty="0"/>
        </a:p>
      </dgm:t>
    </dgm:pt>
    <dgm:pt modelId="{72BC29DE-8B98-4091-A01F-AE6759793BB9}" type="parTrans" cxnId="{19C7014E-1FF8-4FDD-A421-FE342653015D}">
      <dgm:prSet/>
      <dgm:spPr/>
      <dgm:t>
        <a:bodyPr/>
        <a:lstStyle/>
        <a:p>
          <a:endParaRPr lang="en-US"/>
        </a:p>
      </dgm:t>
    </dgm:pt>
    <dgm:pt modelId="{BCC4C920-E8AB-404F-899F-45AFCD63D291}" type="sibTrans" cxnId="{19C7014E-1FF8-4FDD-A421-FE342653015D}">
      <dgm:prSet/>
      <dgm:spPr/>
      <dgm:t>
        <a:bodyPr/>
        <a:lstStyle/>
        <a:p>
          <a:endParaRPr lang="en-US"/>
        </a:p>
      </dgm:t>
    </dgm:pt>
    <dgm:pt modelId="{3AF6C46E-AB8B-4344-B24B-8B0E10F09453}">
      <dgm:prSet custT="1"/>
      <dgm:spPr/>
      <dgm:t>
        <a:bodyPr/>
        <a:lstStyle/>
        <a:p>
          <a:r>
            <a:rPr lang="en-US" sz="1600" b="1" dirty="0"/>
            <a:t>Q3 (15 Pts): Hold On To The</a:t>
          </a:r>
        </a:p>
        <a:p>
          <a:r>
            <a:rPr lang="en-US" sz="1100" dirty="0"/>
            <a:t>Can you crack this ciphertext:</a:t>
          </a:r>
        </a:p>
        <a:p>
          <a:r>
            <a:rPr lang="en-US" sz="1100" b="0" i="0" dirty="0"/>
            <a:t>T </a:t>
          </a:r>
          <a:r>
            <a:rPr lang="en-US" sz="1100" b="0" i="0" dirty="0" err="1"/>
            <a:t>ai</a:t>
          </a:r>
          <a:r>
            <a:rPr lang="en-US" sz="1100" b="0" i="0" dirty="0"/>
            <a:t> h </a:t>
          </a:r>
          <a:r>
            <a:rPr lang="en-US" sz="1100" b="0" i="0" dirty="0" err="1"/>
            <a:t>lcir</a:t>
          </a:r>
          <a:r>
            <a:rPr lang="en-US" sz="1100" b="0" i="0" dirty="0"/>
            <a:t> </a:t>
          </a:r>
          <a:r>
            <a:rPr lang="en-US" sz="1100" b="0" i="0" dirty="0" err="1"/>
            <a:t>ieatsn</a:t>
          </a:r>
          <a:r>
            <a:rPr lang="en-US" sz="1100" b="0" i="0" dirty="0"/>
            <a:t> t </a:t>
          </a:r>
          <a:r>
            <a:rPr lang="en-US" sz="1100" b="0" i="0" dirty="0" err="1"/>
            <a:t>dtr.vuhsi</a:t>
          </a:r>
          <a:r>
            <a:rPr lang="en-US" sz="1100" b="0" i="0" dirty="0"/>
            <a:t> </a:t>
          </a:r>
          <a:r>
            <a:rPr lang="en-US" sz="1100" b="0" i="0" dirty="0" err="1"/>
            <a:t>rcycpe.Terifnecpe</a:t>
          </a:r>
          <a:r>
            <a:rPr lang="en-US" sz="1100" b="0" i="0" dirty="0"/>
            <a:t> </a:t>
          </a:r>
          <a:r>
            <a:rPr lang="en-US" sz="1100" b="0" i="0" dirty="0" err="1"/>
            <a:t>sdfntl</a:t>
          </a:r>
          <a:r>
            <a:rPr lang="en-US" sz="1100" b="0" i="0" dirty="0"/>
            <a:t> o </a:t>
          </a:r>
          <a:r>
            <a:rPr lang="en-US" sz="1100" b="0" i="0" dirty="0" err="1"/>
            <a:t>eskonadqieabthre</a:t>
          </a:r>
          <a:r>
            <a:rPr lang="en-US" sz="1100" b="0" i="0" dirty="0"/>
            <a:t> </a:t>
          </a:r>
          <a:r>
            <a:rPr lang="en-US" sz="1100" b="0" i="0" dirty="0" err="1"/>
            <a:t>ocak</a:t>
          </a:r>
          <a:r>
            <a:rPr lang="en-US" sz="1100" b="0" i="0" dirty="0"/>
            <a:t> </a:t>
          </a:r>
          <a:r>
            <a:rPr lang="en-US" sz="1100" b="0" i="0" dirty="0" err="1"/>
            <a:t>aefnistkirhae</a:t>
          </a:r>
          <a:r>
            <a:rPr lang="en-US" sz="1100" b="0" i="0" dirty="0"/>
            <a:t> </a:t>
          </a:r>
          <a:r>
            <a:rPr lang="en-US" sz="1100" b="0" i="0" dirty="0" err="1"/>
            <a:t>hieiyll</a:t>
          </a:r>
          <a:r>
            <a:rPr lang="en-US" sz="1100" b="0" i="0" dirty="0"/>
            <a:t> </a:t>
          </a:r>
          <a:r>
            <a:rPr lang="en-US" sz="1100" b="0" i="0" dirty="0" err="1"/>
            <a:t>wnu</a:t>
          </a:r>
          <a:r>
            <a:rPr lang="en-US" sz="1100" b="0" i="0" dirty="0"/>
            <a:t> </a:t>
          </a:r>
          <a:r>
            <a:rPr lang="en-US" sz="1100" b="0" i="0" dirty="0" err="1"/>
            <a:t>iar</a:t>
          </a:r>
          <a:r>
            <a:rPr lang="en-US" sz="1100" b="0" i="0" dirty="0"/>
            <a:t> </a:t>
          </a:r>
          <a:r>
            <a:rPr lang="en-US" sz="1100" b="0" i="0" dirty="0" err="1"/>
            <a:t>cH</a:t>
          </a:r>
          <a:r>
            <a:rPr lang="en-US" sz="1100" b="0" i="0" dirty="0"/>
            <a:t> !</a:t>
          </a:r>
          <a:endParaRPr lang="en-US" sz="1100" dirty="0"/>
        </a:p>
      </dgm:t>
    </dgm:pt>
    <dgm:pt modelId="{B5D7B338-26C7-4393-B747-726AF4BA165A}" type="parTrans" cxnId="{8773A551-C236-4DBC-A373-7A328F79B9B6}">
      <dgm:prSet/>
      <dgm:spPr/>
      <dgm:t>
        <a:bodyPr/>
        <a:lstStyle/>
        <a:p>
          <a:endParaRPr lang="en-US"/>
        </a:p>
      </dgm:t>
    </dgm:pt>
    <dgm:pt modelId="{24CA3307-1E4D-4447-8B93-7FECFD25178F}" type="sibTrans" cxnId="{8773A551-C236-4DBC-A373-7A328F79B9B6}">
      <dgm:prSet/>
      <dgm:spPr/>
      <dgm:t>
        <a:bodyPr/>
        <a:lstStyle/>
        <a:p>
          <a:endParaRPr lang="en-US"/>
        </a:p>
      </dgm:t>
    </dgm:pt>
    <dgm:pt modelId="{49F7B4EE-5C83-43C7-81E0-A446E56B5914}">
      <dgm:prSet custT="1"/>
      <dgm:spPr/>
      <dgm:t>
        <a:bodyPr/>
        <a:lstStyle/>
        <a:p>
          <a:r>
            <a:rPr lang="en-US" sz="1600" b="1" dirty="0"/>
            <a:t>Q4 (20 Pts): Play This Way</a:t>
          </a:r>
        </a:p>
        <a:p>
          <a:r>
            <a:rPr lang="en-US" sz="1100" dirty="0"/>
            <a:t>Can you crack this ciphertext:</a:t>
          </a:r>
        </a:p>
        <a:p>
          <a:r>
            <a:rPr lang="en-US" sz="1100" b="0" i="0" dirty="0" err="1"/>
            <a:t>Siht</a:t>
          </a:r>
          <a:r>
            <a:rPr lang="en-US" sz="1100" b="0" i="0" dirty="0"/>
            <a:t> </a:t>
          </a:r>
          <a:r>
            <a:rPr lang="en-US" sz="1100" b="0" i="0" dirty="0" err="1"/>
            <a:t>dhnkbu</a:t>
          </a:r>
          <a:r>
            <a:rPr lang="en-US" sz="1100" b="0" i="0" dirty="0"/>
            <a:t> </a:t>
          </a:r>
          <a:r>
            <a:rPr lang="en-US" sz="1100" b="0" i="0" dirty="0" err="1"/>
            <a:t>ht</a:t>
          </a:r>
          <a:r>
            <a:rPr lang="en-US" sz="1100" b="0" i="0" dirty="0"/>
            <a:t> </a:t>
          </a:r>
          <a:r>
            <a:rPr lang="en-US" sz="1100" b="0" i="0" dirty="0" err="1"/>
            <a:t>eagkohudov</a:t>
          </a:r>
          <a:r>
            <a:rPr lang="en-US" sz="1100" b="0" i="0" dirty="0"/>
            <a:t> </a:t>
          </a:r>
          <a:r>
            <a:rPr lang="en-US" sz="1100" b="0" i="0" dirty="0" err="1"/>
            <a:t>zatw</a:t>
          </a:r>
          <a:r>
            <a:rPr lang="en-US" sz="1100" b="0" i="0" dirty="0"/>
            <a:t> </a:t>
          </a:r>
          <a:r>
            <a:rPr lang="en-US" sz="1100" b="0" i="0" dirty="0" err="1"/>
            <a:t>iommhdqpy</a:t>
          </a:r>
          <a:r>
            <a:rPr lang="en-US" sz="1100" b="0" i="0" dirty="0"/>
            <a:t>. Oi </a:t>
          </a:r>
          <a:r>
            <a:rPr lang="en-US" sz="1100" b="0" i="0" dirty="0" err="1"/>
            <a:t>vpt</a:t>
          </a:r>
          <a:r>
            <a:rPr lang="en-US" sz="1100" b="0" i="0" dirty="0"/>
            <a:t> </a:t>
          </a:r>
          <a:r>
            <a:rPr lang="en-US" sz="1100" b="0" i="0" dirty="0" err="1"/>
            <a:t>dbs</a:t>
          </a:r>
          <a:r>
            <a:rPr lang="en-US" sz="1100" b="0" i="0" dirty="0"/>
            <a:t> </a:t>
          </a:r>
          <a:r>
            <a:rPr lang="en-US" sz="1100" b="0" i="0" dirty="0" err="1"/>
            <a:t>xpmza</a:t>
          </a:r>
          <a:r>
            <a:rPr lang="en-US" sz="1100" b="0" i="0" dirty="0"/>
            <a:t> oy G </a:t>
          </a:r>
          <a:r>
            <a:rPr lang="en-US" sz="1100" b="0" i="0" dirty="0" err="1"/>
            <a:t>yfom</a:t>
          </a:r>
          <a:r>
            <a:rPr lang="en-US" sz="1100" b="0" i="0" dirty="0"/>
            <a:t> aa </a:t>
          </a:r>
          <a:r>
            <a:rPr lang="en-US" sz="1100" b="0" i="0" dirty="0" err="1"/>
            <a:t>zbud</a:t>
          </a:r>
          <a:r>
            <a:rPr lang="en-US" sz="1100" b="0" i="0" dirty="0"/>
            <a:t> </a:t>
          </a:r>
          <a:r>
            <a:rPr lang="en-US" sz="1100" b="0" i="0" dirty="0" err="1"/>
            <a:t>onlubyyae</a:t>
          </a:r>
          <a:r>
            <a:rPr lang="en-US" sz="1100" b="0" i="0" dirty="0"/>
            <a:t>! </a:t>
          </a:r>
          <a:r>
            <a:rPr lang="en-US" sz="1100" b="0" i="0" dirty="0" err="1"/>
            <a:t>Poc</a:t>
          </a:r>
          <a:r>
            <a:rPr lang="en-US" sz="1100" b="0" i="0" dirty="0"/>
            <a:t> </a:t>
          </a:r>
          <a:r>
            <a:rPr lang="en-US" sz="1100" b="0" i="0" dirty="0" err="1"/>
            <a:t>khoz</a:t>
          </a:r>
          <a:r>
            <a:rPr lang="en-US" sz="1100" b="0" i="0" dirty="0"/>
            <a:t> </a:t>
          </a:r>
          <a:r>
            <a:rPr lang="en-US" sz="1100" b="0" i="0" dirty="0" err="1"/>
            <a:t>zfcr</a:t>
          </a:r>
          <a:r>
            <a:rPr lang="en-US" sz="1100" b="0" i="0" dirty="0"/>
            <a:t> </a:t>
          </a:r>
          <a:r>
            <a:rPr lang="en-US" sz="1100" b="0" i="0" dirty="0" err="1"/>
            <a:t>okhis</a:t>
          </a:r>
          <a:r>
            <a:rPr lang="en-US" sz="1100" b="0" i="0" dirty="0"/>
            <a:t> ca </a:t>
          </a:r>
          <a:r>
            <a:rPr lang="en-US" sz="1100" b="0" i="0" dirty="0" err="1"/>
            <a:t>qtakqp</a:t>
          </a:r>
          <a:r>
            <a:rPr lang="en-US" sz="1100" b="0" i="0" dirty="0"/>
            <a:t> (ops </a:t>
          </a:r>
          <a:r>
            <a:rPr lang="en-US" sz="1100" b="0" i="0" dirty="0" err="1"/>
            <a:t>omy</a:t>
          </a:r>
          <a:r>
            <a:rPr lang="en-US" sz="1100" b="0" i="0" dirty="0"/>
            <a:t> li </a:t>
          </a:r>
          <a:r>
            <a:rPr lang="en-US" sz="1100" b="0" i="0" dirty="0" err="1"/>
            <a:t>dnqsuc</a:t>
          </a:r>
          <a:r>
            <a:rPr lang="en-US" sz="1100" b="0" i="0" dirty="0"/>
            <a:t>) </a:t>
          </a:r>
          <a:r>
            <a:rPr lang="en-US" sz="1100" b="0" i="0" dirty="0" err="1"/>
            <a:t>ht</a:t>
          </a:r>
          <a:r>
            <a:rPr lang="en-US" sz="1100" b="0" i="0" dirty="0"/>
            <a:t> </a:t>
          </a:r>
          <a:r>
            <a:rPr lang="en-US" sz="1100" b="0" i="0" dirty="0" err="1"/>
            <a:t>sidq</a:t>
          </a:r>
          <a:r>
            <a:rPr lang="en-US" sz="1100" b="0" i="0" dirty="0"/>
            <a:t> </a:t>
          </a:r>
          <a:r>
            <a:rPr lang="en-US" sz="1100" b="0" i="0" dirty="0" err="1"/>
            <a:t>sia</a:t>
          </a:r>
          <a:r>
            <a:rPr lang="en-US" sz="1100" b="0" i="0" dirty="0"/>
            <a:t> </a:t>
          </a:r>
          <a:r>
            <a:rPr lang="en-US" sz="1100" b="0" i="0" dirty="0" err="1"/>
            <a:t>pduudt</a:t>
          </a:r>
          <a:r>
            <a:rPr lang="en-US" sz="1100" b="0" i="0" dirty="0"/>
            <a:t> G </a:t>
          </a:r>
          <a:r>
            <a:rPr lang="en-US" sz="1100" b="0" i="0" dirty="0" err="1"/>
            <a:t>ht</a:t>
          </a:r>
          <a:r>
            <a:rPr lang="en-US" sz="1100" b="0" i="0" dirty="0"/>
            <a:t> </a:t>
          </a:r>
          <a:r>
            <a:rPr lang="en-US" sz="1100" b="0" i="0" dirty="0" err="1"/>
            <a:t>ogyyhoh!W</a:t>
          </a:r>
          <a:endParaRPr lang="en-US" sz="1100" dirty="0"/>
        </a:p>
      </dgm:t>
    </dgm:pt>
    <dgm:pt modelId="{8FC2F6A1-77A2-4547-B087-39AE80629569}" type="parTrans" cxnId="{BB53AF3D-982F-4C46-B081-0A40C06F56FB}">
      <dgm:prSet/>
      <dgm:spPr/>
      <dgm:t>
        <a:bodyPr/>
        <a:lstStyle/>
        <a:p>
          <a:endParaRPr lang="en-US"/>
        </a:p>
      </dgm:t>
    </dgm:pt>
    <dgm:pt modelId="{9B9DE966-CA2C-495E-B69C-8EE9B288CBB6}" type="sibTrans" cxnId="{BB53AF3D-982F-4C46-B081-0A40C06F56FB}">
      <dgm:prSet/>
      <dgm:spPr/>
      <dgm:t>
        <a:bodyPr/>
        <a:lstStyle/>
        <a:p>
          <a:endParaRPr lang="en-US"/>
        </a:p>
      </dgm:t>
    </dgm:pt>
    <dgm:pt modelId="{FE0C498D-40D5-48D9-A120-2E71934A6820}" type="pres">
      <dgm:prSet presAssocID="{3419DC42-4822-4699-A147-26A8BDFA4B64}" presName="linear" presStyleCnt="0">
        <dgm:presLayoutVars>
          <dgm:animLvl val="lvl"/>
          <dgm:resizeHandles val="exact"/>
        </dgm:presLayoutVars>
      </dgm:prSet>
      <dgm:spPr/>
    </dgm:pt>
    <dgm:pt modelId="{036E1D01-BE9A-44C8-A9C7-DBDB05E9508A}" type="pres">
      <dgm:prSet presAssocID="{347BAD59-9C74-4539-8F05-7AC3ADBE90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461155-CECA-4985-9427-AA26D513CFA8}" type="pres">
      <dgm:prSet presAssocID="{F0FCCD03-E0D3-472F-A2FE-F6A3D8E2CD63}" presName="spacer" presStyleCnt="0"/>
      <dgm:spPr/>
    </dgm:pt>
    <dgm:pt modelId="{723F807A-CDEC-42E5-90F1-CE23D9E131FB}" type="pres">
      <dgm:prSet presAssocID="{110AEA79-F37B-4405-95D8-E374F24ADA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F7FCED-1E62-44DB-859E-A87281FB202C}" type="pres">
      <dgm:prSet presAssocID="{BCC4C920-E8AB-404F-899F-45AFCD63D291}" presName="spacer" presStyleCnt="0"/>
      <dgm:spPr/>
    </dgm:pt>
    <dgm:pt modelId="{2DDC8770-B46D-45ED-B159-C721B763696D}" type="pres">
      <dgm:prSet presAssocID="{3AF6C46E-AB8B-4344-B24B-8B0E10F094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512A99-9054-468B-B19B-560EFFF98031}" type="pres">
      <dgm:prSet presAssocID="{24CA3307-1E4D-4447-8B93-7FECFD25178F}" presName="spacer" presStyleCnt="0"/>
      <dgm:spPr/>
    </dgm:pt>
    <dgm:pt modelId="{1CAD2E5D-5606-4A01-962D-B9EEB6E57436}" type="pres">
      <dgm:prSet presAssocID="{49F7B4EE-5C83-43C7-81E0-A446E56B59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5DD11B-CDC1-4384-AC37-468DE94435F3}" type="presOf" srcId="{110AEA79-F37B-4405-95D8-E374F24ADAA7}" destId="{723F807A-CDEC-42E5-90F1-CE23D9E131FB}" srcOrd="0" destOrd="0" presId="urn:microsoft.com/office/officeart/2005/8/layout/vList2"/>
    <dgm:cxn modelId="{6976A72C-AF39-4172-B14C-2E1CCD4FA649}" type="presOf" srcId="{3419DC42-4822-4699-A147-26A8BDFA4B64}" destId="{FE0C498D-40D5-48D9-A120-2E71934A6820}" srcOrd="0" destOrd="0" presId="urn:microsoft.com/office/officeart/2005/8/layout/vList2"/>
    <dgm:cxn modelId="{BB53AF3D-982F-4C46-B081-0A40C06F56FB}" srcId="{3419DC42-4822-4699-A147-26A8BDFA4B64}" destId="{49F7B4EE-5C83-43C7-81E0-A446E56B5914}" srcOrd="3" destOrd="0" parTransId="{8FC2F6A1-77A2-4547-B087-39AE80629569}" sibTransId="{9B9DE966-CA2C-495E-B69C-8EE9B288CBB6}"/>
    <dgm:cxn modelId="{A4F0E65D-E83B-4CD1-AC76-60BB9DDA9D58}" type="presOf" srcId="{3AF6C46E-AB8B-4344-B24B-8B0E10F09453}" destId="{2DDC8770-B46D-45ED-B159-C721B763696D}" srcOrd="0" destOrd="0" presId="urn:microsoft.com/office/officeart/2005/8/layout/vList2"/>
    <dgm:cxn modelId="{C99CAE6B-6B57-48B7-8D35-204904C2C132}" type="presOf" srcId="{49F7B4EE-5C83-43C7-81E0-A446E56B5914}" destId="{1CAD2E5D-5606-4A01-962D-B9EEB6E57436}" srcOrd="0" destOrd="0" presId="urn:microsoft.com/office/officeart/2005/8/layout/vList2"/>
    <dgm:cxn modelId="{19C7014E-1FF8-4FDD-A421-FE342653015D}" srcId="{3419DC42-4822-4699-A147-26A8BDFA4B64}" destId="{110AEA79-F37B-4405-95D8-E374F24ADAA7}" srcOrd="1" destOrd="0" parTransId="{72BC29DE-8B98-4091-A01F-AE6759793BB9}" sibTransId="{BCC4C920-E8AB-404F-899F-45AFCD63D291}"/>
    <dgm:cxn modelId="{8773A551-C236-4DBC-A373-7A328F79B9B6}" srcId="{3419DC42-4822-4699-A147-26A8BDFA4B64}" destId="{3AF6C46E-AB8B-4344-B24B-8B0E10F09453}" srcOrd="2" destOrd="0" parTransId="{B5D7B338-26C7-4393-B747-726AF4BA165A}" sibTransId="{24CA3307-1E4D-4447-8B93-7FECFD25178F}"/>
    <dgm:cxn modelId="{35E10FA6-3CBC-4631-93C5-DA7783B7F7DE}" type="presOf" srcId="{347BAD59-9C74-4539-8F05-7AC3ADBE9081}" destId="{036E1D01-BE9A-44C8-A9C7-DBDB05E9508A}" srcOrd="0" destOrd="0" presId="urn:microsoft.com/office/officeart/2005/8/layout/vList2"/>
    <dgm:cxn modelId="{290428DF-0A4E-47CE-875B-3320BFC770B5}" srcId="{3419DC42-4822-4699-A147-26A8BDFA4B64}" destId="{347BAD59-9C74-4539-8F05-7AC3ADBE9081}" srcOrd="0" destOrd="0" parTransId="{8361E152-E0B7-47F4-966B-49D491A2F6E5}" sibTransId="{F0FCCD03-E0D3-472F-A2FE-F6A3D8E2CD63}"/>
    <dgm:cxn modelId="{CA313D47-5905-45BE-A828-99C803165DCD}" type="presParOf" srcId="{FE0C498D-40D5-48D9-A120-2E71934A6820}" destId="{036E1D01-BE9A-44C8-A9C7-DBDB05E9508A}" srcOrd="0" destOrd="0" presId="urn:microsoft.com/office/officeart/2005/8/layout/vList2"/>
    <dgm:cxn modelId="{2101C9DC-87BE-4DEE-BD97-3404F177D813}" type="presParOf" srcId="{FE0C498D-40D5-48D9-A120-2E71934A6820}" destId="{FD461155-CECA-4985-9427-AA26D513CFA8}" srcOrd="1" destOrd="0" presId="urn:microsoft.com/office/officeart/2005/8/layout/vList2"/>
    <dgm:cxn modelId="{9A809273-CAD7-4081-B0CD-598F1D5CA030}" type="presParOf" srcId="{FE0C498D-40D5-48D9-A120-2E71934A6820}" destId="{723F807A-CDEC-42E5-90F1-CE23D9E131FB}" srcOrd="2" destOrd="0" presId="urn:microsoft.com/office/officeart/2005/8/layout/vList2"/>
    <dgm:cxn modelId="{9FF2C836-AD9A-4F16-AD42-C046C45E3B2C}" type="presParOf" srcId="{FE0C498D-40D5-48D9-A120-2E71934A6820}" destId="{96F7FCED-1E62-44DB-859E-A87281FB202C}" srcOrd="3" destOrd="0" presId="urn:microsoft.com/office/officeart/2005/8/layout/vList2"/>
    <dgm:cxn modelId="{952CAB43-7363-4713-B295-6D333BAD4E66}" type="presParOf" srcId="{FE0C498D-40D5-48D9-A120-2E71934A6820}" destId="{2DDC8770-B46D-45ED-B159-C721B763696D}" srcOrd="4" destOrd="0" presId="urn:microsoft.com/office/officeart/2005/8/layout/vList2"/>
    <dgm:cxn modelId="{AA81D8B2-E63A-4A93-808A-52112DD05390}" type="presParOf" srcId="{FE0C498D-40D5-48D9-A120-2E71934A6820}" destId="{87512A99-9054-468B-B19B-560EFFF98031}" srcOrd="5" destOrd="0" presId="urn:microsoft.com/office/officeart/2005/8/layout/vList2"/>
    <dgm:cxn modelId="{39518DB7-D927-4091-A9D8-76D52AD46FEE}" type="presParOf" srcId="{FE0C498D-40D5-48D9-A120-2E71934A6820}" destId="{1CAD2E5D-5606-4A01-962D-B9EEB6E574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2A857E-FCBE-42BE-BF9D-2DC4FA69F5B4}" type="doc">
      <dgm:prSet loTypeId="urn:microsoft.com/office/officeart/2005/8/layout/vList2" loCatId="Inbo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81F2BA-0853-4362-91C6-B7D266FAC49A}">
      <dgm:prSet custT="1"/>
      <dgm:spPr/>
      <dgm:t>
        <a:bodyPr/>
        <a:lstStyle/>
        <a:p>
          <a:r>
            <a:rPr lang="en-US" sz="1800" b="1" dirty="0"/>
            <a:t>Q1 (5 Pts): Disguised From Detective</a:t>
          </a:r>
        </a:p>
        <a:p>
          <a:r>
            <a:rPr lang="en-US" sz="1400" b="0" i="0" dirty="0"/>
            <a:t>What is another word for a "UI redress attack“?</a:t>
          </a:r>
          <a:endParaRPr lang="en-US" sz="1400" dirty="0"/>
        </a:p>
      </dgm:t>
    </dgm:pt>
    <dgm:pt modelId="{AEB7A8AC-D3E7-43F8-B4D7-433D4EEC3414}" type="parTrans" cxnId="{C62C0931-C081-4189-82D0-72D500A57A49}">
      <dgm:prSet/>
      <dgm:spPr/>
      <dgm:t>
        <a:bodyPr/>
        <a:lstStyle/>
        <a:p>
          <a:endParaRPr lang="en-US"/>
        </a:p>
      </dgm:t>
    </dgm:pt>
    <dgm:pt modelId="{2CAB2865-F78D-4057-A1FE-05E57C39B597}" type="sibTrans" cxnId="{C62C0931-C081-4189-82D0-72D500A57A49}">
      <dgm:prSet/>
      <dgm:spPr/>
      <dgm:t>
        <a:bodyPr/>
        <a:lstStyle/>
        <a:p>
          <a:endParaRPr lang="en-US"/>
        </a:p>
      </dgm:t>
    </dgm:pt>
    <dgm:pt modelId="{1E568541-E563-4FE3-9510-6384DB1FFDC3}">
      <dgm:prSet custT="1"/>
      <dgm:spPr/>
      <dgm:t>
        <a:bodyPr/>
        <a:lstStyle/>
        <a:p>
          <a:r>
            <a:rPr lang="en-US" sz="1800" b="1" dirty="0"/>
            <a:t>Q2 (5 Pts): Look In the Mirror</a:t>
          </a:r>
        </a:p>
        <a:p>
          <a:r>
            <a:rPr lang="en-US" sz="1400" b="0" i="0" dirty="0"/>
            <a:t>What kind of XSS occurs when an attacker injects browser executable code within a single HTTP response?</a:t>
          </a:r>
          <a:endParaRPr lang="en-US" sz="1400" dirty="0"/>
        </a:p>
      </dgm:t>
    </dgm:pt>
    <dgm:pt modelId="{62C71D30-232A-4315-97E7-555346366120}" type="parTrans" cxnId="{2AAC2868-2B05-4CE1-A92B-740863890B7F}">
      <dgm:prSet/>
      <dgm:spPr/>
      <dgm:t>
        <a:bodyPr/>
        <a:lstStyle/>
        <a:p>
          <a:endParaRPr lang="en-US"/>
        </a:p>
      </dgm:t>
    </dgm:pt>
    <dgm:pt modelId="{21DE662E-9800-4167-8BB4-65FA5CF16FC6}" type="sibTrans" cxnId="{2AAC2868-2B05-4CE1-A92B-740863890B7F}">
      <dgm:prSet/>
      <dgm:spPr/>
      <dgm:t>
        <a:bodyPr/>
        <a:lstStyle/>
        <a:p>
          <a:endParaRPr lang="en-US"/>
        </a:p>
      </dgm:t>
    </dgm:pt>
    <dgm:pt modelId="{A60211D8-7C28-432A-A54B-490645E06EDF}">
      <dgm:prSet custT="1"/>
      <dgm:spPr/>
      <dgm:t>
        <a:bodyPr/>
        <a:lstStyle/>
        <a:p>
          <a:r>
            <a:rPr lang="en-US" sz="1800" b="1" dirty="0"/>
            <a:t>Q3 (5 Pts): Valentines</a:t>
          </a:r>
        </a:p>
        <a:p>
          <a:r>
            <a:rPr lang="en-US" sz="1400" b="0" i="0" dirty="0"/>
            <a:t>What was the virus that spread through email back around May 5th, 2000?</a:t>
          </a:r>
          <a:endParaRPr lang="en-US" sz="1400" dirty="0"/>
        </a:p>
      </dgm:t>
    </dgm:pt>
    <dgm:pt modelId="{CA4287FF-5092-4430-9936-030F94349A9E}" type="parTrans" cxnId="{482194E7-0436-4953-9641-5F7DCEC8D727}">
      <dgm:prSet/>
      <dgm:spPr/>
      <dgm:t>
        <a:bodyPr/>
        <a:lstStyle/>
        <a:p>
          <a:endParaRPr lang="en-US"/>
        </a:p>
      </dgm:t>
    </dgm:pt>
    <dgm:pt modelId="{424E381A-5EFD-47BB-8FC3-37B7E21B8D51}" type="sibTrans" cxnId="{482194E7-0436-4953-9641-5F7DCEC8D727}">
      <dgm:prSet/>
      <dgm:spPr/>
      <dgm:t>
        <a:bodyPr/>
        <a:lstStyle/>
        <a:p>
          <a:endParaRPr lang="en-US"/>
        </a:p>
      </dgm:t>
    </dgm:pt>
    <dgm:pt modelId="{F2D41061-118F-4FAB-92DB-858328A4BADA}">
      <dgm:prSet custT="1"/>
      <dgm:spPr/>
      <dgm:t>
        <a:bodyPr/>
        <a:lstStyle/>
        <a:p>
          <a:r>
            <a:rPr lang="en-US" sz="1800" b="1" dirty="0"/>
            <a:t>Q4 (5 Pts): </a:t>
          </a:r>
          <a:r>
            <a:rPr lang="en-US" sz="1800" b="1" dirty="0" err="1"/>
            <a:t>Poppin</a:t>
          </a:r>
          <a:r>
            <a:rPr lang="en-US" sz="1800" b="1" dirty="0"/>
            <a:t> Caps</a:t>
          </a:r>
        </a:p>
        <a:p>
          <a:r>
            <a:rPr lang="en-US" sz="1400" b="0" i="0" dirty="0"/>
            <a:t>What utility is used to sniff packets?</a:t>
          </a:r>
          <a:endParaRPr lang="en-US" sz="1400" dirty="0"/>
        </a:p>
      </dgm:t>
    </dgm:pt>
    <dgm:pt modelId="{A9D7D40E-F09D-43D2-94AA-F4271233EC24}" type="parTrans" cxnId="{07D663F8-9EFA-49F9-B76D-7DFC0C860A9F}">
      <dgm:prSet/>
      <dgm:spPr/>
      <dgm:t>
        <a:bodyPr/>
        <a:lstStyle/>
        <a:p>
          <a:endParaRPr lang="en-US"/>
        </a:p>
      </dgm:t>
    </dgm:pt>
    <dgm:pt modelId="{F72D6849-A7C8-4CF7-BE36-3E878CAFF0B8}" type="sibTrans" cxnId="{07D663F8-9EFA-49F9-B76D-7DFC0C860A9F}">
      <dgm:prSet/>
      <dgm:spPr/>
      <dgm:t>
        <a:bodyPr/>
        <a:lstStyle/>
        <a:p>
          <a:endParaRPr lang="en-US"/>
        </a:p>
      </dgm:t>
    </dgm:pt>
    <dgm:pt modelId="{552BBCED-D41D-4C09-9496-AEF1F4F5B13A}" type="pres">
      <dgm:prSet presAssocID="{422A857E-FCBE-42BE-BF9D-2DC4FA69F5B4}" presName="linear" presStyleCnt="0">
        <dgm:presLayoutVars>
          <dgm:animLvl val="lvl"/>
          <dgm:resizeHandles val="exact"/>
        </dgm:presLayoutVars>
      </dgm:prSet>
      <dgm:spPr/>
    </dgm:pt>
    <dgm:pt modelId="{C0020BCC-D6B9-4A7D-A2A0-D8249AF17774}" type="pres">
      <dgm:prSet presAssocID="{BE81F2BA-0853-4362-91C6-B7D266FAC4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36FF04-F519-48EF-A339-9049B1C64274}" type="pres">
      <dgm:prSet presAssocID="{2CAB2865-F78D-4057-A1FE-05E57C39B597}" presName="spacer" presStyleCnt="0"/>
      <dgm:spPr/>
    </dgm:pt>
    <dgm:pt modelId="{688DB039-8E92-479B-9FC4-B3EDD5F8FC33}" type="pres">
      <dgm:prSet presAssocID="{1E568541-E563-4FE3-9510-6384DB1FFD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CDB3EC-4373-4119-B042-FC3F045CD5E0}" type="pres">
      <dgm:prSet presAssocID="{21DE662E-9800-4167-8BB4-65FA5CF16FC6}" presName="spacer" presStyleCnt="0"/>
      <dgm:spPr/>
    </dgm:pt>
    <dgm:pt modelId="{8975A83F-A87F-4059-933D-5F0B29A5BF59}" type="pres">
      <dgm:prSet presAssocID="{A60211D8-7C28-432A-A54B-490645E06E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C92E62-96CE-4734-A0FB-280CB9908DA9}" type="pres">
      <dgm:prSet presAssocID="{424E381A-5EFD-47BB-8FC3-37B7E21B8D51}" presName="spacer" presStyleCnt="0"/>
      <dgm:spPr/>
    </dgm:pt>
    <dgm:pt modelId="{A4E70348-6FC7-4E4B-8023-BDBA56AF1F7D}" type="pres">
      <dgm:prSet presAssocID="{F2D41061-118F-4FAB-92DB-858328A4BA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552B0F-C3C4-4C25-BF09-4C09B9922608}" type="presOf" srcId="{1E568541-E563-4FE3-9510-6384DB1FFDC3}" destId="{688DB039-8E92-479B-9FC4-B3EDD5F8FC33}" srcOrd="0" destOrd="0" presId="urn:microsoft.com/office/officeart/2005/8/layout/vList2"/>
    <dgm:cxn modelId="{C62C0931-C081-4189-82D0-72D500A57A49}" srcId="{422A857E-FCBE-42BE-BF9D-2DC4FA69F5B4}" destId="{BE81F2BA-0853-4362-91C6-B7D266FAC49A}" srcOrd="0" destOrd="0" parTransId="{AEB7A8AC-D3E7-43F8-B4D7-433D4EEC3414}" sibTransId="{2CAB2865-F78D-4057-A1FE-05E57C39B597}"/>
    <dgm:cxn modelId="{2AAC2868-2B05-4CE1-A92B-740863890B7F}" srcId="{422A857E-FCBE-42BE-BF9D-2DC4FA69F5B4}" destId="{1E568541-E563-4FE3-9510-6384DB1FFDC3}" srcOrd="1" destOrd="0" parTransId="{62C71D30-232A-4315-97E7-555346366120}" sibTransId="{21DE662E-9800-4167-8BB4-65FA5CF16FC6}"/>
    <dgm:cxn modelId="{9B67CF85-1B78-4967-9D52-F5FC27711607}" type="presOf" srcId="{422A857E-FCBE-42BE-BF9D-2DC4FA69F5B4}" destId="{552BBCED-D41D-4C09-9496-AEF1F4F5B13A}" srcOrd="0" destOrd="0" presId="urn:microsoft.com/office/officeart/2005/8/layout/vList2"/>
    <dgm:cxn modelId="{E9E317B2-D19D-4B13-A314-6360A4209205}" type="presOf" srcId="{A60211D8-7C28-432A-A54B-490645E06EDF}" destId="{8975A83F-A87F-4059-933D-5F0B29A5BF59}" srcOrd="0" destOrd="0" presId="urn:microsoft.com/office/officeart/2005/8/layout/vList2"/>
    <dgm:cxn modelId="{12AB6AE3-3F62-4A8E-8DC5-5020611ADF98}" type="presOf" srcId="{BE81F2BA-0853-4362-91C6-B7D266FAC49A}" destId="{C0020BCC-D6B9-4A7D-A2A0-D8249AF17774}" srcOrd="0" destOrd="0" presId="urn:microsoft.com/office/officeart/2005/8/layout/vList2"/>
    <dgm:cxn modelId="{482194E7-0436-4953-9641-5F7DCEC8D727}" srcId="{422A857E-FCBE-42BE-BF9D-2DC4FA69F5B4}" destId="{A60211D8-7C28-432A-A54B-490645E06EDF}" srcOrd="2" destOrd="0" parTransId="{CA4287FF-5092-4430-9936-030F94349A9E}" sibTransId="{424E381A-5EFD-47BB-8FC3-37B7E21B8D51}"/>
    <dgm:cxn modelId="{CCBA9FE8-4281-412E-914A-EE21C79B7BEA}" type="presOf" srcId="{F2D41061-118F-4FAB-92DB-858328A4BADA}" destId="{A4E70348-6FC7-4E4B-8023-BDBA56AF1F7D}" srcOrd="0" destOrd="0" presId="urn:microsoft.com/office/officeart/2005/8/layout/vList2"/>
    <dgm:cxn modelId="{07D663F8-9EFA-49F9-B76D-7DFC0C860A9F}" srcId="{422A857E-FCBE-42BE-BF9D-2DC4FA69F5B4}" destId="{F2D41061-118F-4FAB-92DB-858328A4BADA}" srcOrd="3" destOrd="0" parTransId="{A9D7D40E-F09D-43D2-94AA-F4271233EC24}" sibTransId="{F72D6849-A7C8-4CF7-BE36-3E878CAFF0B8}"/>
    <dgm:cxn modelId="{26256335-3406-4F70-B2ED-3F5237EAF956}" type="presParOf" srcId="{552BBCED-D41D-4C09-9496-AEF1F4F5B13A}" destId="{C0020BCC-D6B9-4A7D-A2A0-D8249AF17774}" srcOrd="0" destOrd="0" presId="urn:microsoft.com/office/officeart/2005/8/layout/vList2"/>
    <dgm:cxn modelId="{261FBA0E-7752-4C5D-82B7-771B6D1A59CA}" type="presParOf" srcId="{552BBCED-D41D-4C09-9496-AEF1F4F5B13A}" destId="{BE36FF04-F519-48EF-A339-9049B1C64274}" srcOrd="1" destOrd="0" presId="urn:microsoft.com/office/officeart/2005/8/layout/vList2"/>
    <dgm:cxn modelId="{2BCCC0E5-C991-45C3-8036-B07DD2272949}" type="presParOf" srcId="{552BBCED-D41D-4C09-9496-AEF1F4F5B13A}" destId="{688DB039-8E92-479B-9FC4-B3EDD5F8FC33}" srcOrd="2" destOrd="0" presId="urn:microsoft.com/office/officeart/2005/8/layout/vList2"/>
    <dgm:cxn modelId="{518F523C-07DE-466E-9C44-AE6B47093BB9}" type="presParOf" srcId="{552BBCED-D41D-4C09-9496-AEF1F4F5B13A}" destId="{15CDB3EC-4373-4119-B042-FC3F045CD5E0}" srcOrd="3" destOrd="0" presId="urn:microsoft.com/office/officeart/2005/8/layout/vList2"/>
    <dgm:cxn modelId="{81AD00D3-E0F8-4C7E-90F7-E6EBCFFE3C6C}" type="presParOf" srcId="{552BBCED-D41D-4C09-9496-AEF1F4F5B13A}" destId="{8975A83F-A87F-4059-933D-5F0B29A5BF59}" srcOrd="4" destOrd="0" presId="urn:microsoft.com/office/officeart/2005/8/layout/vList2"/>
    <dgm:cxn modelId="{C118DC24-05B7-4314-9C92-93A43B7544CB}" type="presParOf" srcId="{552BBCED-D41D-4C09-9496-AEF1F4F5B13A}" destId="{E4C92E62-96CE-4734-A0FB-280CB9908DA9}" srcOrd="5" destOrd="0" presId="urn:microsoft.com/office/officeart/2005/8/layout/vList2"/>
    <dgm:cxn modelId="{4740ED82-46DD-4049-A0AC-D66886A2391D}" type="presParOf" srcId="{552BBCED-D41D-4C09-9496-AEF1F4F5B13A}" destId="{A4E70348-6FC7-4E4B-8023-BDBA56AF1F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E1D01-BE9A-44C8-A9C7-DBDB05E9508A}">
      <dsp:nvSpPr>
        <dsp:cNvPr id="0" name=""/>
        <dsp:cNvSpPr/>
      </dsp:nvSpPr>
      <dsp:spPr>
        <a:xfrm>
          <a:off x="0" y="253"/>
          <a:ext cx="5924550" cy="1146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Q1 (10 Pts): Detectives Cipher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you crack this ciphertext: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Ciphertext: NYOT ASYTG ERZ AGVGR QGETA EUY YOT NEHBGTA LTYOUBH NYTHB YR HBIA SYRHIRGRH, E RGC REHIYR, SYRSGIVGZ IR DILGTHQ, ERZ ZGZISEHGZ HY HBG FTYFYAIHIYR HBEH EDD KGR ETG STGEHGZ GMOED.</a:t>
          </a:r>
        </a:p>
      </dsp:txBody>
      <dsp:txXfrm>
        <a:off x="55981" y="56234"/>
        <a:ext cx="5812588" cy="1034820"/>
      </dsp:txXfrm>
    </dsp:sp>
    <dsp:sp modelId="{723F807A-CDEC-42E5-90F1-CE23D9E131FB}">
      <dsp:nvSpPr>
        <dsp:cNvPr id="0" name=""/>
        <dsp:cNvSpPr/>
      </dsp:nvSpPr>
      <dsp:spPr>
        <a:xfrm>
          <a:off x="0" y="1160873"/>
          <a:ext cx="5924550" cy="1146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Q2 (15 Pts): Unlucky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you crack this ciphertext: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Ciphertext: </a:t>
          </a:r>
          <a:r>
            <a:rPr lang="en-US" sz="1100" b="0" i="0" kern="1200" dirty="0" err="1"/>
            <a:t>dvxai</a:t>
          </a:r>
          <a:r>
            <a:rPr lang="en-US" sz="1100" b="0" i="0" kern="1200" dirty="0"/>
            <a:t> </a:t>
          </a:r>
          <a:r>
            <a:rPr lang="en-US" sz="1100" b="0" i="0" kern="1200" dirty="0" err="1"/>
            <a:t>elwiwii</a:t>
          </a:r>
          <a:r>
            <a:rPr lang="en-US" sz="1100" b="0" i="0" kern="1200" dirty="0"/>
            <a:t> </a:t>
          </a:r>
          <a:r>
            <a:rPr lang="en-US" sz="1100" b="0" i="0" kern="1200" dirty="0" err="1"/>
            <a:t>oceeii</a:t>
          </a:r>
          <a:r>
            <a:rPr lang="en-US" sz="1100" b="0" i="0" kern="1200" dirty="0"/>
            <a:t> </a:t>
          </a:r>
          <a:r>
            <a:rPr lang="en-US" sz="1100" b="0" i="0" kern="1200" dirty="0" err="1"/>
            <a:t>ucg</a:t>
          </a:r>
          <a:r>
            <a:rPr lang="en-US" sz="1100" b="0" i="0" kern="1200" dirty="0"/>
            <a:t> </a:t>
          </a:r>
          <a:r>
            <a:rPr lang="en-US" sz="1100" b="0" i="0" kern="1200" dirty="0" err="1"/>
            <a:t>wii</a:t>
          </a:r>
          <a:r>
            <a:rPr lang="en-US" sz="1100" b="0" i="0" kern="1200" dirty="0"/>
            <a:t> </a:t>
          </a:r>
          <a:r>
            <a:rPr lang="en-US" sz="1100" b="0" i="0" kern="1200" dirty="0" err="1"/>
            <a:t>jftl</a:t>
          </a:r>
          <a:r>
            <a:rPr lang="en-US" sz="1100" b="0" i="0" kern="1200" dirty="0"/>
            <a:t> </a:t>
          </a:r>
          <a:r>
            <a:rPr lang="en-US" sz="1100" b="0" i="0" kern="1200" dirty="0" err="1"/>
            <a:t>qvuhxdrvk</a:t>
          </a:r>
          <a:r>
            <a:rPr lang="en-US" sz="1100" b="0" i="0" kern="1200" dirty="0"/>
            <a:t> </a:t>
          </a:r>
          <a:r>
            <a:rPr lang="en-US" sz="1100" b="0" i="0" kern="1200" dirty="0" err="1"/>
            <a:t>hwt</a:t>
          </a:r>
          <a:r>
            <a:rPr lang="en-US" sz="1100" b="0" i="0" kern="1200" dirty="0"/>
            <a:t> </a:t>
          </a:r>
          <a:r>
            <a:rPr lang="en-US" sz="1100" b="0" i="0" kern="1200" dirty="0" err="1"/>
            <a:t>tyyoht</a:t>
          </a:r>
          <a:r>
            <a:rPr lang="en-US" sz="1100" b="0" i="0" kern="1200" dirty="0"/>
            <a:t> "</a:t>
          </a:r>
          <a:r>
            <a:rPr lang="en-US" sz="1100" b="0" i="0" kern="1200" dirty="0" err="1"/>
            <a:t>hviivvmen</a:t>
          </a:r>
          <a:r>
            <a:rPr lang="en-US" sz="1100" b="0" i="0" kern="1200" dirty="0"/>
            <a:t>" </a:t>
          </a:r>
          <a:r>
            <a:rPr lang="en-US" sz="1100" b="0" i="0" kern="1200" dirty="0" err="1"/>
            <a:t>wc</a:t>
          </a:r>
          <a:r>
            <a:rPr lang="en-US" sz="1100" b="0" i="0" kern="1200" dirty="0"/>
            <a:t> </a:t>
          </a:r>
          <a:r>
            <a:rPr lang="en-US" sz="1100" b="0" i="0" kern="1200" dirty="0" err="1"/>
            <a:t>ilvpf</a:t>
          </a:r>
          <a:r>
            <a:rPr lang="en-US" sz="1100" b="0" i="0" kern="1200" dirty="0"/>
            <a:t> </a:t>
          </a:r>
          <a:r>
            <a:rPr lang="en-US" sz="1100" b="0" i="0" kern="1200" dirty="0" err="1"/>
            <a:t>adkj</a:t>
          </a:r>
          <a:r>
            <a:rPr lang="en-US" sz="1100" b="0" i="0" kern="1200" dirty="0"/>
            <a:t>, </a:t>
          </a:r>
          <a:r>
            <a:rPr lang="en-US" sz="1100" b="0" i="0" kern="1200" dirty="0" err="1"/>
            <a:t>avt</a:t>
          </a:r>
          <a:r>
            <a:rPr lang="en-US" sz="1100" b="0" i="0" kern="1200" dirty="0"/>
            <a:t> </a:t>
          </a:r>
          <a:r>
            <a:rPr lang="en-US" sz="1100" b="0" i="0" kern="1200" dirty="0" err="1"/>
            <a:t>rejl</a:t>
          </a:r>
          <a:r>
            <a:rPr lang="en-US" sz="1100" b="0" i="0" kern="1200" dirty="0"/>
            <a:t> </a:t>
          </a:r>
          <a:r>
            <a:rPr lang="en-US" sz="1100" b="0" i="0" kern="1200" dirty="0" err="1"/>
            <a:t>kph</a:t>
          </a:r>
          <a:r>
            <a:rPr lang="en-US" sz="1100" b="0" i="0" kern="1200" dirty="0"/>
            <a:t> </a:t>
          </a:r>
          <a:r>
            <a:rPr lang="en-US" sz="1100" b="0" i="0" kern="1200" dirty="0" err="1"/>
            <a:t>lvsr</a:t>
          </a:r>
          <a:r>
            <a:rPr lang="en-US" sz="1100" b="0" i="0" kern="1200" dirty="0"/>
            <a:t> </a:t>
          </a:r>
          <a:r>
            <a:rPr lang="en-US" sz="1100" b="0" i="0" kern="1200" dirty="0" err="1"/>
            <a:t>ph</a:t>
          </a:r>
          <a:r>
            <a:rPr lang="en-US" sz="1100" b="0" i="0" kern="1200" dirty="0"/>
            <a:t> </a:t>
          </a:r>
          <a:r>
            <a:rPr lang="en-US" sz="1100" b="0" i="0" kern="1200" dirty="0" err="1"/>
            <a:t>ee</a:t>
          </a:r>
          <a:r>
            <a:rPr lang="en-US" sz="1100" b="0" i="0" kern="1200" dirty="0"/>
            <a:t> </a:t>
          </a:r>
          <a:r>
            <a:rPr lang="en-US" sz="1100" b="0" i="0" kern="1200" dirty="0" err="1"/>
            <a:t>pbhieejs</a:t>
          </a:r>
          <a:r>
            <a:rPr lang="en-US" sz="1100" b="0" i="0" kern="1200" dirty="0"/>
            <a:t> du </a:t>
          </a:r>
          <a:r>
            <a:rPr lang="en-US" sz="1100" b="0" i="0" kern="1200" dirty="0" err="1"/>
            <a:t>pzasgpp</a:t>
          </a:r>
          <a:r>
            <a:rPr lang="en-US" sz="1100" b="0" i="0" kern="1200" dirty="0"/>
            <a:t> "</a:t>
          </a:r>
          <a:r>
            <a:rPr lang="en-US" sz="1100" b="0" i="0" kern="1200" dirty="0" err="1"/>
            <a:t>ulpjvkzuu</a:t>
          </a:r>
          <a:r>
            <a:rPr lang="en-US" sz="1100" b="0" i="0" kern="1200" dirty="0"/>
            <a:t>." iwi </a:t>
          </a:r>
          <a:r>
            <a:rPr lang="en-US" sz="1100" b="0" i="0" kern="1200" dirty="0" err="1"/>
            <a:t>klfb</a:t>
          </a:r>
          <a:r>
            <a:rPr lang="en-US" sz="1100" b="0" i="0" kern="1200" dirty="0"/>
            <a:t> </a:t>
          </a:r>
          <a:r>
            <a:rPr lang="en-US" sz="1100" b="0" i="0" kern="1200" dirty="0" err="1"/>
            <a:t>qyx</a:t>
          </a:r>
          <a:r>
            <a:rPr lang="en-US" sz="1100" b="0" i="0" kern="1200" dirty="0"/>
            <a:t> </a:t>
          </a:r>
          <a:r>
            <a:rPr lang="en-US" sz="1100" b="0" i="0" kern="1200" dirty="0" err="1"/>
            <a:t>oos</a:t>
          </a:r>
          <a:r>
            <a:rPr lang="en-US" sz="1100" b="0" i="0" kern="1200" dirty="0"/>
            <a:t> </a:t>
          </a:r>
          <a:r>
            <a:rPr lang="en-US" sz="1100" b="0" i="0" kern="1200" dirty="0" err="1"/>
            <a:t>qivu</a:t>
          </a:r>
          <a:r>
            <a:rPr lang="en-US" sz="1100" b="0" i="0" kern="1200" dirty="0"/>
            <a:t> </a:t>
          </a:r>
          <a:r>
            <a:rPr lang="en-US" sz="1100" b="0" i="0" kern="1200" dirty="0" err="1"/>
            <a:t>wc</a:t>
          </a:r>
          <a:r>
            <a:rPr lang="en-US" sz="1100" b="0" i="0" kern="1200" dirty="0"/>
            <a:t> </a:t>
          </a:r>
          <a:r>
            <a:rPr lang="en-US" sz="1100" b="0" i="0" kern="1200" dirty="0" err="1"/>
            <a:t>jwv</a:t>
          </a:r>
          <a:r>
            <a:rPr lang="en-US" sz="1100" b="0" i="0" kern="1200" dirty="0"/>
            <a:t> mcg beef </a:t>
          </a:r>
          <a:r>
            <a:rPr lang="en-US" sz="1100" b="0" i="0" kern="1200" dirty="0" err="1"/>
            <a:t>mtpvj</a:t>
          </a:r>
          <a:r>
            <a:rPr lang="en-US" sz="1100" b="0" i="0" kern="1200" dirty="0"/>
            <a:t> </a:t>
          </a:r>
          <a:r>
            <a:rPr lang="en-US" sz="1100" b="0" i="0" kern="1200" dirty="0" err="1"/>
            <a:t>pb</a:t>
          </a:r>
          <a:r>
            <a:rPr lang="en-US" sz="1100" b="0" i="0" kern="1200" dirty="0"/>
            <a:t> </a:t>
          </a:r>
          <a:r>
            <a:rPr lang="en-US" sz="1100" b="0" i="0" kern="1200" dirty="0" err="1"/>
            <a:t>tckzustgmen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55981" y="1216854"/>
        <a:ext cx="5812588" cy="1034820"/>
      </dsp:txXfrm>
    </dsp:sp>
    <dsp:sp modelId="{2DDC8770-B46D-45ED-B159-C721B763696D}">
      <dsp:nvSpPr>
        <dsp:cNvPr id="0" name=""/>
        <dsp:cNvSpPr/>
      </dsp:nvSpPr>
      <dsp:spPr>
        <a:xfrm>
          <a:off x="0" y="2321493"/>
          <a:ext cx="5924550" cy="1146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Q3 (15 Pts): Hold On To The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you crack this ciphertext: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 </a:t>
          </a:r>
          <a:r>
            <a:rPr lang="en-US" sz="1100" b="0" i="0" kern="1200" dirty="0" err="1"/>
            <a:t>ai</a:t>
          </a:r>
          <a:r>
            <a:rPr lang="en-US" sz="1100" b="0" i="0" kern="1200" dirty="0"/>
            <a:t> h </a:t>
          </a:r>
          <a:r>
            <a:rPr lang="en-US" sz="1100" b="0" i="0" kern="1200" dirty="0" err="1"/>
            <a:t>lcir</a:t>
          </a:r>
          <a:r>
            <a:rPr lang="en-US" sz="1100" b="0" i="0" kern="1200" dirty="0"/>
            <a:t> </a:t>
          </a:r>
          <a:r>
            <a:rPr lang="en-US" sz="1100" b="0" i="0" kern="1200" dirty="0" err="1"/>
            <a:t>ieatsn</a:t>
          </a:r>
          <a:r>
            <a:rPr lang="en-US" sz="1100" b="0" i="0" kern="1200" dirty="0"/>
            <a:t> t </a:t>
          </a:r>
          <a:r>
            <a:rPr lang="en-US" sz="1100" b="0" i="0" kern="1200" dirty="0" err="1"/>
            <a:t>dtr.vuhsi</a:t>
          </a:r>
          <a:r>
            <a:rPr lang="en-US" sz="1100" b="0" i="0" kern="1200" dirty="0"/>
            <a:t> </a:t>
          </a:r>
          <a:r>
            <a:rPr lang="en-US" sz="1100" b="0" i="0" kern="1200" dirty="0" err="1"/>
            <a:t>rcycpe.Terifnecpe</a:t>
          </a:r>
          <a:r>
            <a:rPr lang="en-US" sz="1100" b="0" i="0" kern="1200" dirty="0"/>
            <a:t> </a:t>
          </a:r>
          <a:r>
            <a:rPr lang="en-US" sz="1100" b="0" i="0" kern="1200" dirty="0" err="1"/>
            <a:t>sdfntl</a:t>
          </a:r>
          <a:r>
            <a:rPr lang="en-US" sz="1100" b="0" i="0" kern="1200" dirty="0"/>
            <a:t> o </a:t>
          </a:r>
          <a:r>
            <a:rPr lang="en-US" sz="1100" b="0" i="0" kern="1200" dirty="0" err="1"/>
            <a:t>eskonadqieabthre</a:t>
          </a:r>
          <a:r>
            <a:rPr lang="en-US" sz="1100" b="0" i="0" kern="1200" dirty="0"/>
            <a:t> </a:t>
          </a:r>
          <a:r>
            <a:rPr lang="en-US" sz="1100" b="0" i="0" kern="1200" dirty="0" err="1"/>
            <a:t>ocak</a:t>
          </a:r>
          <a:r>
            <a:rPr lang="en-US" sz="1100" b="0" i="0" kern="1200" dirty="0"/>
            <a:t> </a:t>
          </a:r>
          <a:r>
            <a:rPr lang="en-US" sz="1100" b="0" i="0" kern="1200" dirty="0" err="1"/>
            <a:t>aefnistkirhae</a:t>
          </a:r>
          <a:r>
            <a:rPr lang="en-US" sz="1100" b="0" i="0" kern="1200" dirty="0"/>
            <a:t> </a:t>
          </a:r>
          <a:r>
            <a:rPr lang="en-US" sz="1100" b="0" i="0" kern="1200" dirty="0" err="1"/>
            <a:t>hieiyll</a:t>
          </a:r>
          <a:r>
            <a:rPr lang="en-US" sz="1100" b="0" i="0" kern="1200" dirty="0"/>
            <a:t> </a:t>
          </a:r>
          <a:r>
            <a:rPr lang="en-US" sz="1100" b="0" i="0" kern="1200" dirty="0" err="1"/>
            <a:t>wnu</a:t>
          </a:r>
          <a:r>
            <a:rPr lang="en-US" sz="1100" b="0" i="0" kern="1200" dirty="0"/>
            <a:t> </a:t>
          </a:r>
          <a:r>
            <a:rPr lang="en-US" sz="1100" b="0" i="0" kern="1200" dirty="0" err="1"/>
            <a:t>iar</a:t>
          </a:r>
          <a:r>
            <a:rPr lang="en-US" sz="1100" b="0" i="0" kern="1200" dirty="0"/>
            <a:t> </a:t>
          </a:r>
          <a:r>
            <a:rPr lang="en-US" sz="1100" b="0" i="0" kern="1200" dirty="0" err="1"/>
            <a:t>cH</a:t>
          </a:r>
          <a:r>
            <a:rPr lang="en-US" sz="1100" b="0" i="0" kern="1200" dirty="0"/>
            <a:t> !</a:t>
          </a:r>
          <a:endParaRPr lang="en-US" sz="1100" kern="1200" dirty="0"/>
        </a:p>
      </dsp:txBody>
      <dsp:txXfrm>
        <a:off x="55981" y="2377474"/>
        <a:ext cx="5812588" cy="1034820"/>
      </dsp:txXfrm>
    </dsp:sp>
    <dsp:sp modelId="{1CAD2E5D-5606-4A01-962D-B9EEB6E57436}">
      <dsp:nvSpPr>
        <dsp:cNvPr id="0" name=""/>
        <dsp:cNvSpPr/>
      </dsp:nvSpPr>
      <dsp:spPr>
        <a:xfrm>
          <a:off x="0" y="3482114"/>
          <a:ext cx="5924550" cy="1146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Q4 (20 Pts): Play This Way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you crack this ciphertext: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/>
            <a:t>Siht</a:t>
          </a:r>
          <a:r>
            <a:rPr lang="en-US" sz="1100" b="0" i="0" kern="1200" dirty="0"/>
            <a:t> </a:t>
          </a:r>
          <a:r>
            <a:rPr lang="en-US" sz="1100" b="0" i="0" kern="1200" dirty="0" err="1"/>
            <a:t>dhnkbu</a:t>
          </a:r>
          <a:r>
            <a:rPr lang="en-US" sz="1100" b="0" i="0" kern="1200" dirty="0"/>
            <a:t> </a:t>
          </a:r>
          <a:r>
            <a:rPr lang="en-US" sz="1100" b="0" i="0" kern="1200" dirty="0" err="1"/>
            <a:t>ht</a:t>
          </a:r>
          <a:r>
            <a:rPr lang="en-US" sz="1100" b="0" i="0" kern="1200" dirty="0"/>
            <a:t> </a:t>
          </a:r>
          <a:r>
            <a:rPr lang="en-US" sz="1100" b="0" i="0" kern="1200" dirty="0" err="1"/>
            <a:t>eagkohudov</a:t>
          </a:r>
          <a:r>
            <a:rPr lang="en-US" sz="1100" b="0" i="0" kern="1200" dirty="0"/>
            <a:t> </a:t>
          </a:r>
          <a:r>
            <a:rPr lang="en-US" sz="1100" b="0" i="0" kern="1200" dirty="0" err="1"/>
            <a:t>zatw</a:t>
          </a:r>
          <a:r>
            <a:rPr lang="en-US" sz="1100" b="0" i="0" kern="1200" dirty="0"/>
            <a:t> </a:t>
          </a:r>
          <a:r>
            <a:rPr lang="en-US" sz="1100" b="0" i="0" kern="1200" dirty="0" err="1"/>
            <a:t>iommhdqpy</a:t>
          </a:r>
          <a:r>
            <a:rPr lang="en-US" sz="1100" b="0" i="0" kern="1200" dirty="0"/>
            <a:t>. Oi </a:t>
          </a:r>
          <a:r>
            <a:rPr lang="en-US" sz="1100" b="0" i="0" kern="1200" dirty="0" err="1"/>
            <a:t>vpt</a:t>
          </a:r>
          <a:r>
            <a:rPr lang="en-US" sz="1100" b="0" i="0" kern="1200" dirty="0"/>
            <a:t> </a:t>
          </a:r>
          <a:r>
            <a:rPr lang="en-US" sz="1100" b="0" i="0" kern="1200" dirty="0" err="1"/>
            <a:t>dbs</a:t>
          </a:r>
          <a:r>
            <a:rPr lang="en-US" sz="1100" b="0" i="0" kern="1200" dirty="0"/>
            <a:t> </a:t>
          </a:r>
          <a:r>
            <a:rPr lang="en-US" sz="1100" b="0" i="0" kern="1200" dirty="0" err="1"/>
            <a:t>xpmza</a:t>
          </a:r>
          <a:r>
            <a:rPr lang="en-US" sz="1100" b="0" i="0" kern="1200" dirty="0"/>
            <a:t> oy G </a:t>
          </a:r>
          <a:r>
            <a:rPr lang="en-US" sz="1100" b="0" i="0" kern="1200" dirty="0" err="1"/>
            <a:t>yfom</a:t>
          </a:r>
          <a:r>
            <a:rPr lang="en-US" sz="1100" b="0" i="0" kern="1200" dirty="0"/>
            <a:t> aa </a:t>
          </a:r>
          <a:r>
            <a:rPr lang="en-US" sz="1100" b="0" i="0" kern="1200" dirty="0" err="1"/>
            <a:t>zbud</a:t>
          </a:r>
          <a:r>
            <a:rPr lang="en-US" sz="1100" b="0" i="0" kern="1200" dirty="0"/>
            <a:t> </a:t>
          </a:r>
          <a:r>
            <a:rPr lang="en-US" sz="1100" b="0" i="0" kern="1200" dirty="0" err="1"/>
            <a:t>onlubyyae</a:t>
          </a:r>
          <a:r>
            <a:rPr lang="en-US" sz="1100" b="0" i="0" kern="1200" dirty="0"/>
            <a:t>! </a:t>
          </a:r>
          <a:r>
            <a:rPr lang="en-US" sz="1100" b="0" i="0" kern="1200" dirty="0" err="1"/>
            <a:t>Poc</a:t>
          </a:r>
          <a:r>
            <a:rPr lang="en-US" sz="1100" b="0" i="0" kern="1200" dirty="0"/>
            <a:t> </a:t>
          </a:r>
          <a:r>
            <a:rPr lang="en-US" sz="1100" b="0" i="0" kern="1200" dirty="0" err="1"/>
            <a:t>khoz</a:t>
          </a:r>
          <a:r>
            <a:rPr lang="en-US" sz="1100" b="0" i="0" kern="1200" dirty="0"/>
            <a:t> </a:t>
          </a:r>
          <a:r>
            <a:rPr lang="en-US" sz="1100" b="0" i="0" kern="1200" dirty="0" err="1"/>
            <a:t>zfcr</a:t>
          </a:r>
          <a:r>
            <a:rPr lang="en-US" sz="1100" b="0" i="0" kern="1200" dirty="0"/>
            <a:t> </a:t>
          </a:r>
          <a:r>
            <a:rPr lang="en-US" sz="1100" b="0" i="0" kern="1200" dirty="0" err="1"/>
            <a:t>okhis</a:t>
          </a:r>
          <a:r>
            <a:rPr lang="en-US" sz="1100" b="0" i="0" kern="1200" dirty="0"/>
            <a:t> ca </a:t>
          </a:r>
          <a:r>
            <a:rPr lang="en-US" sz="1100" b="0" i="0" kern="1200" dirty="0" err="1"/>
            <a:t>qtakqp</a:t>
          </a:r>
          <a:r>
            <a:rPr lang="en-US" sz="1100" b="0" i="0" kern="1200" dirty="0"/>
            <a:t> (ops </a:t>
          </a:r>
          <a:r>
            <a:rPr lang="en-US" sz="1100" b="0" i="0" kern="1200" dirty="0" err="1"/>
            <a:t>omy</a:t>
          </a:r>
          <a:r>
            <a:rPr lang="en-US" sz="1100" b="0" i="0" kern="1200" dirty="0"/>
            <a:t> li </a:t>
          </a:r>
          <a:r>
            <a:rPr lang="en-US" sz="1100" b="0" i="0" kern="1200" dirty="0" err="1"/>
            <a:t>dnqsuc</a:t>
          </a:r>
          <a:r>
            <a:rPr lang="en-US" sz="1100" b="0" i="0" kern="1200" dirty="0"/>
            <a:t>) </a:t>
          </a:r>
          <a:r>
            <a:rPr lang="en-US" sz="1100" b="0" i="0" kern="1200" dirty="0" err="1"/>
            <a:t>ht</a:t>
          </a:r>
          <a:r>
            <a:rPr lang="en-US" sz="1100" b="0" i="0" kern="1200" dirty="0"/>
            <a:t> </a:t>
          </a:r>
          <a:r>
            <a:rPr lang="en-US" sz="1100" b="0" i="0" kern="1200" dirty="0" err="1"/>
            <a:t>sidq</a:t>
          </a:r>
          <a:r>
            <a:rPr lang="en-US" sz="1100" b="0" i="0" kern="1200" dirty="0"/>
            <a:t> </a:t>
          </a:r>
          <a:r>
            <a:rPr lang="en-US" sz="1100" b="0" i="0" kern="1200" dirty="0" err="1"/>
            <a:t>sia</a:t>
          </a:r>
          <a:r>
            <a:rPr lang="en-US" sz="1100" b="0" i="0" kern="1200" dirty="0"/>
            <a:t> </a:t>
          </a:r>
          <a:r>
            <a:rPr lang="en-US" sz="1100" b="0" i="0" kern="1200" dirty="0" err="1"/>
            <a:t>pduudt</a:t>
          </a:r>
          <a:r>
            <a:rPr lang="en-US" sz="1100" b="0" i="0" kern="1200" dirty="0"/>
            <a:t> G </a:t>
          </a:r>
          <a:r>
            <a:rPr lang="en-US" sz="1100" b="0" i="0" kern="1200" dirty="0" err="1"/>
            <a:t>ht</a:t>
          </a:r>
          <a:r>
            <a:rPr lang="en-US" sz="1100" b="0" i="0" kern="1200" dirty="0"/>
            <a:t> </a:t>
          </a:r>
          <a:r>
            <a:rPr lang="en-US" sz="1100" b="0" i="0" kern="1200" dirty="0" err="1"/>
            <a:t>ogyyhoh!W</a:t>
          </a:r>
          <a:endParaRPr lang="en-US" sz="1100" kern="1200" dirty="0"/>
        </a:p>
      </dsp:txBody>
      <dsp:txXfrm>
        <a:off x="55981" y="3538095"/>
        <a:ext cx="5812588" cy="1034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20BCC-D6B9-4A7D-A2A0-D8249AF17774}">
      <dsp:nvSpPr>
        <dsp:cNvPr id="0" name=""/>
        <dsp:cNvSpPr/>
      </dsp:nvSpPr>
      <dsp:spPr>
        <a:xfrm>
          <a:off x="0" y="17775"/>
          <a:ext cx="5924550" cy="102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Q1 (5 Pts): Disguised From Detective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What is another word for a "UI redress attack“?</a:t>
          </a:r>
          <a:endParaRPr lang="en-US" sz="1400" kern="1200" dirty="0"/>
        </a:p>
      </dsp:txBody>
      <dsp:txXfrm>
        <a:off x="50261" y="68036"/>
        <a:ext cx="5824028" cy="929078"/>
      </dsp:txXfrm>
    </dsp:sp>
    <dsp:sp modelId="{688DB039-8E92-479B-9FC4-B3EDD5F8FC33}">
      <dsp:nvSpPr>
        <dsp:cNvPr id="0" name=""/>
        <dsp:cNvSpPr/>
      </dsp:nvSpPr>
      <dsp:spPr>
        <a:xfrm>
          <a:off x="0" y="1205775"/>
          <a:ext cx="5924550" cy="1029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Q2 (5 Pts): Look In the Mirror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What kind of XSS occurs when an attacker injects browser executable code within a single HTTP response?</a:t>
          </a:r>
          <a:endParaRPr lang="en-US" sz="1400" kern="1200" dirty="0"/>
        </a:p>
      </dsp:txBody>
      <dsp:txXfrm>
        <a:off x="50261" y="1256036"/>
        <a:ext cx="5824028" cy="929078"/>
      </dsp:txXfrm>
    </dsp:sp>
    <dsp:sp modelId="{8975A83F-A87F-4059-933D-5F0B29A5BF59}">
      <dsp:nvSpPr>
        <dsp:cNvPr id="0" name=""/>
        <dsp:cNvSpPr/>
      </dsp:nvSpPr>
      <dsp:spPr>
        <a:xfrm>
          <a:off x="0" y="2393775"/>
          <a:ext cx="5924550" cy="1029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Q3 (5 Pts): Valentines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What was the virus that spread through email back around May 5th, 2000?</a:t>
          </a:r>
          <a:endParaRPr lang="en-US" sz="1400" kern="1200" dirty="0"/>
        </a:p>
      </dsp:txBody>
      <dsp:txXfrm>
        <a:off x="50261" y="2444036"/>
        <a:ext cx="5824028" cy="929078"/>
      </dsp:txXfrm>
    </dsp:sp>
    <dsp:sp modelId="{A4E70348-6FC7-4E4B-8023-BDBA56AF1F7D}">
      <dsp:nvSpPr>
        <dsp:cNvPr id="0" name=""/>
        <dsp:cNvSpPr/>
      </dsp:nvSpPr>
      <dsp:spPr>
        <a:xfrm>
          <a:off x="0" y="3581775"/>
          <a:ext cx="5924550" cy="1029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Q4 (5 Pts): </a:t>
          </a:r>
          <a:r>
            <a:rPr lang="en-US" sz="1800" b="1" kern="1200" dirty="0" err="1"/>
            <a:t>Poppin</a:t>
          </a:r>
          <a:r>
            <a:rPr lang="en-US" sz="1800" b="1" kern="1200" dirty="0"/>
            <a:t> Caps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What utility is used to sniff packets?</a:t>
          </a:r>
          <a:endParaRPr lang="en-US" sz="1400" kern="1200" dirty="0"/>
        </a:p>
      </dsp:txBody>
      <dsp:txXfrm>
        <a:off x="50261" y="3632036"/>
        <a:ext cx="5824028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1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80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5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1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8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30A3-21FF-4B4C-B9DF-D0BD88B18BC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59B2-65B7-4B6A-AD34-2843AD1A4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1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-large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high confidence">
            <a:extLst>
              <a:ext uri="{FF2B5EF4-FFF2-40B4-BE49-F238E27FC236}">
                <a16:creationId xmlns:a16="http://schemas.microsoft.com/office/drawing/2014/main" id="{411C4D6E-85A5-4BFB-8271-DABEEC426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2E456D-4D82-48EB-A0B5-55991D93D758}"/>
              </a:ext>
            </a:extLst>
          </p:cNvPr>
          <p:cNvSpPr/>
          <p:nvPr/>
        </p:nvSpPr>
        <p:spPr>
          <a:xfrm>
            <a:off x="8007928" y="3014239"/>
            <a:ext cx="3823854" cy="175432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CAPTURE THE FLAG</a:t>
            </a:r>
          </a:p>
        </p:txBody>
      </p:sp>
    </p:spTree>
    <p:extLst>
      <p:ext uri="{BB962C8B-B14F-4D97-AF65-F5344CB8AC3E}">
        <p14:creationId xmlns:p14="http://schemas.microsoft.com/office/powerpoint/2010/main" val="38238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building, outdoor, ground&#10;&#10;Description generated with very high confidence">
            <a:extLst>
              <a:ext uri="{FF2B5EF4-FFF2-40B4-BE49-F238E27FC236}">
                <a16:creationId xmlns:a16="http://schemas.microsoft.com/office/drawing/2014/main" id="{F191F73C-717D-4A02-86F6-33ABA4EE3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7" r="1799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cxnSp>
        <p:nvCxnSpPr>
          <p:cNvPr id="12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5A2ED8-D849-4051-9B45-2FE6E842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sz="3100"/>
              <a:t>Network forensic</a:t>
            </a:r>
            <a:br>
              <a:rPr lang="en-US" sz="3100"/>
            </a:br>
            <a:r>
              <a:rPr lang="en-US" sz="3100"/>
              <a:t>(15o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7BE4-E5C1-4348-B5C5-CDAA47F5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have you done this time, Holmes? You are given an RSA Private Key.  Try and figure out what the message says!</a:t>
            </a:r>
          </a:p>
        </p:txBody>
      </p:sp>
    </p:spTree>
    <p:extLst>
      <p:ext uri="{BB962C8B-B14F-4D97-AF65-F5344CB8AC3E}">
        <p14:creationId xmlns:p14="http://schemas.microsoft.com/office/powerpoint/2010/main" val="135703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A8AA-B537-40D3-B650-3D1CF4A6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Crypto questions</a:t>
            </a:r>
            <a:br>
              <a:rPr lang="en-US" dirty="0"/>
            </a:br>
            <a:r>
              <a:rPr lang="en-US" dirty="0"/>
              <a:t>(60 pts)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68929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76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78AC-67F9-4C67-A82A-51401C74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Quiz questions</a:t>
            </a:r>
            <a:br>
              <a:rPr lang="en-US" dirty="0"/>
            </a:br>
            <a:r>
              <a:rPr lang="en-US" dirty="0"/>
              <a:t>(20 pts)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21158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24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47623B0F-A7AA-4A02-AB96-002B4EE76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8" r="17443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07FD50-5D30-42C8-88DC-B8A6EB98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900"/>
              <a:t>Looks can be deceiving</a:t>
            </a:r>
            <a:br>
              <a:rPr lang="en-US" sz="2900"/>
            </a:br>
            <a:r>
              <a:rPr lang="en-US" sz="2900"/>
              <a:t>(10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B1CC-36F8-4F47-A66F-CD99F033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PNG file is not what it seems. See if you can figure out what it really is!</a:t>
            </a:r>
          </a:p>
        </p:txBody>
      </p:sp>
    </p:spTree>
    <p:extLst>
      <p:ext uri="{BB962C8B-B14F-4D97-AF65-F5344CB8AC3E}">
        <p14:creationId xmlns:p14="http://schemas.microsoft.com/office/powerpoint/2010/main" val="166421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outdoor, building&#10;&#10;Description generated with very high confidence">
            <a:extLst>
              <a:ext uri="{FF2B5EF4-FFF2-40B4-BE49-F238E27FC236}">
                <a16:creationId xmlns:a16="http://schemas.microsoft.com/office/drawing/2014/main" id="{445C76CD-6612-4BA2-9324-1749825A4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r="942" b="-1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AA1826-D325-4C67-AF2B-8C037AB6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100"/>
              <a:t>Python playground</a:t>
            </a:r>
            <a:br>
              <a:rPr lang="en-US" sz="3100"/>
            </a:br>
            <a:r>
              <a:rPr lang="en-US" sz="3100"/>
              <a:t>(15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EE9D-F63E-446C-A925-16DA570F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Sherlock loves to use Python but even he can’t crack this one. Determine the machine’s hostname to reveal the flag!</a:t>
            </a:r>
          </a:p>
        </p:txBody>
      </p:sp>
    </p:spTree>
    <p:extLst>
      <p:ext uri="{BB962C8B-B14F-4D97-AF65-F5344CB8AC3E}">
        <p14:creationId xmlns:p14="http://schemas.microsoft.com/office/powerpoint/2010/main" val="48104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DB0C159C-D227-426B-9772-4F134E1DD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r="16025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C9C51C-2AA9-4FFC-8666-48D0159C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/>
              <a:t>Turing</a:t>
            </a:r>
            <a:br>
              <a:rPr lang="en-US"/>
            </a:br>
            <a:r>
              <a:rPr lang="en-US"/>
              <a:t>(20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B37D-AEDA-474A-B0C4-C18C54A0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Alan Turing is on a journey to break Enigma. But first, he must learn the basics. The script asks for a password. Can you crack it?</a:t>
            </a:r>
          </a:p>
        </p:txBody>
      </p:sp>
    </p:spTree>
    <p:extLst>
      <p:ext uri="{BB962C8B-B14F-4D97-AF65-F5344CB8AC3E}">
        <p14:creationId xmlns:p14="http://schemas.microsoft.com/office/powerpoint/2010/main" val="420039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F0282B-8F4F-4286-BA0B-C10E3506A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r="12369" b="2"/>
          <a:stretch/>
        </p:blipFill>
        <p:spPr>
          <a:xfrm>
            <a:off x="1075132" y="1808308"/>
            <a:ext cx="3796125" cy="4270648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55199A-FB06-4A76-8B6C-CE3E9628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/>
              <a:t>Mouse and wire</a:t>
            </a:r>
            <a:br>
              <a:rPr lang="en-US"/>
            </a:br>
            <a:r>
              <a:rPr lang="en-US"/>
              <a:t>(30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49EF-BBD1-4086-86B6-44902E6E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Great Mouse Detective is doing an experiment. A mouse will chew the wire unless it gets what it wants. Can you figure out what it wants?</a:t>
            </a:r>
          </a:p>
        </p:txBody>
      </p:sp>
    </p:spTree>
    <p:extLst>
      <p:ext uri="{BB962C8B-B14F-4D97-AF65-F5344CB8AC3E}">
        <p14:creationId xmlns:p14="http://schemas.microsoft.com/office/powerpoint/2010/main" val="88545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typewriter&#10;&#10;Description generated with very high confidence">
            <a:extLst>
              <a:ext uri="{FF2B5EF4-FFF2-40B4-BE49-F238E27FC236}">
                <a16:creationId xmlns:a16="http://schemas.microsoft.com/office/drawing/2014/main" id="{E9104258-D6F0-42C3-8E13-5D08F8859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6" r="14594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FABF36-0B54-4930-8D2C-5A166B21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Enigma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8A69-4E76-4EB3-A5A3-CA817E3C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Alan Turing is ready to break Enigma. The script asks for a password. Can you crack it?</a:t>
            </a:r>
          </a:p>
        </p:txBody>
      </p:sp>
    </p:spTree>
    <p:extLst>
      <p:ext uri="{BB962C8B-B14F-4D97-AF65-F5344CB8AC3E}">
        <p14:creationId xmlns:p14="http://schemas.microsoft.com/office/powerpoint/2010/main" val="328432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case&#10;&#10;Description generated with high confidence">
            <a:extLst>
              <a:ext uri="{FF2B5EF4-FFF2-40B4-BE49-F238E27FC236}">
                <a16:creationId xmlns:a16="http://schemas.microsoft.com/office/drawing/2014/main" id="{6EDBDF09-A63D-43B6-BDF3-6FA2FAEF8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56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B9BE10-2944-4DE0-AC4D-D7930F47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/>
              <a:t>tfw no sql</a:t>
            </a:r>
            <a:br>
              <a:rPr lang="en-US"/>
            </a:br>
            <a:r>
              <a:rPr lang="en-US"/>
              <a:t>(40 pts)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901F-F7B3-4CF9-B809-8B61F512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Nothing ever goes according to plan. This system doesn’t have SQL. Try and hack it regardless!</a:t>
            </a:r>
          </a:p>
        </p:txBody>
      </p:sp>
    </p:spTree>
    <p:extLst>
      <p:ext uri="{BB962C8B-B14F-4D97-AF65-F5344CB8AC3E}">
        <p14:creationId xmlns:p14="http://schemas.microsoft.com/office/powerpoint/2010/main" val="40385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2981B8A8-5EB5-49A5-8B3E-1B489E35F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1" r="1093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29512F-B584-47B0-97A5-3BB8136D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/>
              <a:t>Cross cook</a:t>
            </a:r>
            <a:br>
              <a:rPr lang="en-US"/>
            </a:br>
            <a:r>
              <a:rPr lang="en-US"/>
              <a:t>(60 pts)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A142-CAD1-4442-B4F8-7F4D573C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 you sure you want to play this game? Very well. Professor Moriarty has given you the flag. Remember to never trust anyone. Could it really be that easy?</a:t>
            </a:r>
          </a:p>
        </p:txBody>
      </p:sp>
    </p:spTree>
    <p:extLst>
      <p:ext uri="{BB962C8B-B14F-4D97-AF65-F5344CB8AC3E}">
        <p14:creationId xmlns:p14="http://schemas.microsoft.com/office/powerpoint/2010/main" val="3967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tanding next to a person in a suit and tie&#10;&#10;Description generated with very high confidence">
            <a:extLst>
              <a:ext uri="{FF2B5EF4-FFF2-40B4-BE49-F238E27FC236}">
                <a16:creationId xmlns:a16="http://schemas.microsoft.com/office/drawing/2014/main" id="{65BA9330-3084-4112-B2E9-5FE7C2767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" r="290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899DE3-14ED-467E-A8C8-6F4E08DE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/>
              <a:t>Hide and seek</a:t>
            </a:r>
            <a:br>
              <a:rPr lang="en-US"/>
            </a:br>
            <a:r>
              <a:rPr lang="en-US"/>
              <a:t>(15 pts)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0438-179E-457D-B367-D8645988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great detective is always searching for answers. A flag is hidden somewhere within the images. Can you find it?</a:t>
            </a:r>
          </a:p>
        </p:txBody>
      </p:sp>
    </p:spTree>
    <p:extLst>
      <p:ext uri="{BB962C8B-B14F-4D97-AF65-F5344CB8AC3E}">
        <p14:creationId xmlns:p14="http://schemas.microsoft.com/office/powerpoint/2010/main" val="3325610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529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PowerPoint Presentation</vt:lpstr>
      <vt:lpstr>Looks can be deceiving (10 pts)</vt:lpstr>
      <vt:lpstr>Python playground (15 pts)</vt:lpstr>
      <vt:lpstr>Turing (20 pts)</vt:lpstr>
      <vt:lpstr>Mouse and wire (30 pts)</vt:lpstr>
      <vt:lpstr>Enigma (100 pts)</vt:lpstr>
      <vt:lpstr>tfw no sql (40 pts)</vt:lpstr>
      <vt:lpstr>Cross cook (60 pts)</vt:lpstr>
      <vt:lpstr>Hide and seek (15 pts)</vt:lpstr>
      <vt:lpstr>Network forensic (15o pts)</vt:lpstr>
      <vt:lpstr>Crypto questions (60 pts)</vt:lpstr>
      <vt:lpstr>Quiz questions (20 pts)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16</cp:revision>
  <dcterms:created xsi:type="dcterms:W3CDTF">2017-07-13T22:57:11Z</dcterms:created>
  <dcterms:modified xsi:type="dcterms:W3CDTF">2017-07-15T20:34:49Z</dcterms:modified>
</cp:coreProperties>
</file>