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1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80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5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06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3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1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8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0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9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1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high confidence">
            <a:extLst>
              <a:ext uri="{FF2B5EF4-FFF2-40B4-BE49-F238E27FC236}">
                <a16:creationId xmlns:a16="http://schemas.microsoft.com/office/drawing/2014/main" id="{411C4D6E-85A5-4BFB-8271-DABEEC426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2E456D-4D82-48EB-A0B5-55991D93D758}"/>
              </a:ext>
            </a:extLst>
          </p:cNvPr>
          <p:cNvSpPr/>
          <p:nvPr/>
        </p:nvSpPr>
        <p:spPr>
          <a:xfrm>
            <a:off x="8007928" y="3014239"/>
            <a:ext cx="3823854" cy="175432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CAPTURE THE FLAG</a:t>
            </a:r>
          </a:p>
        </p:txBody>
      </p:sp>
    </p:spTree>
    <p:extLst>
      <p:ext uri="{BB962C8B-B14F-4D97-AF65-F5344CB8AC3E}">
        <p14:creationId xmlns:p14="http://schemas.microsoft.com/office/powerpoint/2010/main" val="38238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FD50-5D30-42C8-88DC-B8A6EB98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Looks can be </a:t>
            </a:r>
            <a:r>
              <a:rPr lang="en-US" dirty="0" err="1"/>
              <a:t>decieving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B1CC-36F8-4F47-A66F-CD99F033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1826-D325-4C67-AF2B-8C037AB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playground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EE9D-F63E-446C-A925-16DA570F2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C51C-2AA9-4FFC-8666-48D0159C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B37D-AEDA-474A-B0C4-C18C54A0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199A-FB06-4A76-8B6C-CE3E9628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and wire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49EF-BBD1-4086-86B6-44902E6E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5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BF36-0B54-4930-8D2C-5A166B21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8A69-4E76-4EB3-A5A3-CA817E3C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A8AA-B537-40D3-B650-3D1CF4A6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DCF6-3FF2-45B7-87E0-909DC4A1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78AC-67F9-4C67-A82A-51401C74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F71-4C28-4C5E-A1DF-870D96D8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6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</TotalTime>
  <Words>18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PowerPoint Presentation</vt:lpstr>
      <vt:lpstr>Looks can be decieving</vt:lpstr>
      <vt:lpstr>Python playground</vt:lpstr>
      <vt:lpstr>turing</vt:lpstr>
      <vt:lpstr>Mouse and wire</vt:lpstr>
      <vt:lpstr>enigma</vt:lpstr>
      <vt:lpstr>Crypto questions</vt:lpstr>
      <vt:lpstr>Quiz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</cp:lastModifiedBy>
  <cp:revision>5</cp:revision>
  <dcterms:created xsi:type="dcterms:W3CDTF">2017-07-13T22:57:11Z</dcterms:created>
  <dcterms:modified xsi:type="dcterms:W3CDTF">2017-07-15T16:33:33Z</dcterms:modified>
</cp:coreProperties>
</file>