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59" r:id="rId11"/>
    <p:sldId id="264" r:id="rId12"/>
    <p:sldId id="260" r:id="rId13"/>
    <p:sldId id="265" r:id="rId14"/>
    <p:sldId id="266" r:id="rId15"/>
    <p:sldId id="268" r:id="rId16"/>
    <p:sldId id="271" r:id="rId17"/>
    <p:sldId id="272" r:id="rId18"/>
    <p:sldId id="270" r:id="rId19"/>
    <p:sldId id="274" r:id="rId20"/>
    <p:sldId id="267" r:id="rId21"/>
    <p:sldId id="269" r:id="rId22"/>
    <p:sldId id="273" r:id="rId23"/>
    <p:sldId id="276" r:id="rId24"/>
    <p:sldId id="275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5A0A-885E-49B4-923B-EA84EE53F1C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3C10-32BC-4BBE-929F-71B87A77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531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7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Exception </a:t>
            </a:r>
            <a:r>
              <a:rPr lang="en-US" sz="6000" dirty="0"/>
              <a:t>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that happens during execution of a program. When that error occurs.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generate an exception that can be handled, which avoids our program to crash.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Raising an exception breaks current code execution and returns the exception back until it is handled.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raise an exception in your own program by using the raise exception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2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#statements in try block</a:t>
            </a:r>
          </a:p>
          <a:p>
            <a:pPr marL="0" indent="0">
              <a:buNone/>
            </a:pPr>
            <a:r>
              <a:rPr lang="en-US" dirty="0"/>
              <a:t>except :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 smtClean="0"/>
              <a:t>executed </a:t>
            </a:r>
            <a:r>
              <a:rPr lang="en-US" dirty="0"/>
              <a:t>when error in try </a:t>
            </a:r>
            <a:r>
              <a:rPr lang="en-US" dirty="0" smtClean="0"/>
              <a:t>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2695306"/>
            <a:ext cx="4676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(input(“Age : ”))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print(age)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print(“Invalid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Value:Please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age:”)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age =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(input(“Age : ”))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print(age)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print(“Invalid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Value:Please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age:”)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print(“No error”)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608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x=2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y=</a:t>
            </a:r>
            <a:r>
              <a:rPr lang="en-US" dirty="0"/>
              <a:t>'0'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print(x/y)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print('Some error occurred</a:t>
            </a:r>
            <a:r>
              <a:rPr lang="en-US" dirty="0" smtClean="0"/>
              <a:t>.')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x=5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y=</a:t>
            </a:r>
            <a:r>
              <a:rPr lang="en-US" dirty="0"/>
              <a:t>'0'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print('Unsupported operation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7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except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x=3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y=0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smtClean="0"/>
              <a:t>(x/y)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print('Unsupported operation')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 ('Division by zero not allowed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err="1" smtClean="0"/>
              <a:t>Try,except,else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(input("Enter </a:t>
            </a:r>
            <a:r>
              <a:rPr lang="en-US" dirty="0" smtClean="0"/>
              <a:t>x:"))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(input("Enter </a:t>
            </a:r>
            <a:r>
              <a:rPr lang="en-US" dirty="0" smtClean="0"/>
              <a:t>y:"))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z</a:t>
            </a:r>
            <a:r>
              <a:rPr lang="en-US" dirty="0" smtClean="0"/>
              <a:t>= x/y    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except: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print("can't divide by zero")  </a:t>
            </a:r>
          </a:p>
          <a:p>
            <a:pPr marL="0" indent="0">
              <a:buNone/>
            </a:pPr>
            <a:r>
              <a:rPr lang="en-US" dirty="0"/>
              <a:t>else:  </a:t>
            </a:r>
          </a:p>
          <a:p>
            <a:pPr marL="0" indent="0">
              <a:buNone/>
            </a:pPr>
            <a:r>
              <a:rPr lang="en-US" dirty="0"/>
              <a:t>    print</a:t>
            </a:r>
            <a:r>
              <a:rPr lang="en-US" dirty="0" smtClean="0"/>
              <a:t>(“No error Further </a:t>
            </a:r>
            <a:r>
              <a:rPr lang="en-US" dirty="0" err="1" smtClean="0"/>
              <a:t>operation“,z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1949909"/>
            <a:ext cx="4676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7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err="1"/>
              <a:t>Try,except,else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#this will throw an exception if the file doesn't exist.   </a:t>
            </a:r>
          </a:p>
          <a:p>
            <a:pPr marL="0" indent="0">
              <a:buNone/>
            </a:pPr>
            <a:r>
              <a:rPr lang="en-US" dirty="0"/>
              <a:t>    b</a:t>
            </a:r>
            <a:r>
              <a:rPr lang="en-US" dirty="0" smtClean="0"/>
              <a:t> </a:t>
            </a:r>
            <a:r>
              <a:rPr lang="en-US" dirty="0"/>
              <a:t>= open</a:t>
            </a:r>
            <a:r>
              <a:rPr lang="en-US" dirty="0" smtClean="0"/>
              <a:t>(“</a:t>
            </a:r>
            <a:r>
              <a:rPr lang="en-US" dirty="0" err="1" smtClean="0"/>
              <a:t>book.txt</a:t>
            </a:r>
            <a:r>
              <a:rPr lang="en-US" dirty="0" err="1"/>
              <a:t>","r</a:t>
            </a:r>
            <a:r>
              <a:rPr lang="en-US" dirty="0"/>
              <a:t>")  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print("File not found")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print("The file opened successfully")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</a:t>
            </a:r>
            <a:r>
              <a:rPr lang="en-US" dirty="0" err="1" smtClean="0"/>
              <a:t>.close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52960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/>
          <a:lstStyle/>
          <a:p>
            <a:r>
              <a:rPr lang="en-US" dirty="0" err="1" smtClean="0"/>
              <a:t>Try,except,else,finally</a:t>
            </a:r>
            <a:endParaRPr lang="en-US" dirty="0"/>
          </a:p>
        </p:txBody>
      </p:sp>
      <p:pic>
        <p:nvPicPr>
          <p:cNvPr id="5122" name="Picture 2" descr="Python Exception handl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371600"/>
            <a:ext cx="5832747" cy="48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27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Try,finally,except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fileptr</a:t>
            </a:r>
            <a:r>
              <a:rPr lang="en-US" dirty="0"/>
              <a:t> = open</a:t>
            </a:r>
            <a:r>
              <a:rPr lang="en-US" dirty="0" smtClean="0"/>
              <a:t>(“</a:t>
            </a:r>
            <a:r>
              <a:rPr lang="en-US" dirty="0" err="1" smtClean="0"/>
              <a:t>book.txt","r</a:t>
            </a:r>
            <a:r>
              <a:rPr lang="en-US" dirty="0" smtClean="0"/>
              <a:t>")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try: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fileptr.write</a:t>
            </a:r>
            <a:r>
              <a:rPr lang="en-US" dirty="0"/>
              <a:t>("Hi I am good")  </a:t>
            </a:r>
          </a:p>
          <a:p>
            <a:pPr marL="0" indent="0">
              <a:buNone/>
            </a:pPr>
            <a:r>
              <a:rPr lang="en-US" dirty="0"/>
              <a:t>    finally: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fileptr.close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    print("file closed")  </a:t>
            </a:r>
          </a:p>
          <a:p>
            <a:pPr marL="0" indent="0">
              <a:buNone/>
            </a:pPr>
            <a:r>
              <a:rPr lang="en-US" dirty="0"/>
              <a:t>except:  </a:t>
            </a:r>
          </a:p>
          <a:p>
            <a:pPr marL="0" indent="0">
              <a:buNone/>
            </a:pPr>
            <a:r>
              <a:rPr lang="en-US" dirty="0"/>
              <a:t>    print("Error")</a:t>
            </a:r>
          </a:p>
        </p:txBody>
      </p:sp>
    </p:spTree>
    <p:extLst>
      <p:ext uri="{BB962C8B-B14F-4D97-AF65-F5344CB8AC3E}">
        <p14:creationId xmlns:p14="http://schemas.microsoft.com/office/powerpoint/2010/main" val="33331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921"/>
            <a:ext cx="9144000" cy="8869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7048"/>
            <a:ext cx="9144000" cy="486460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capability of one class to derive or inherit the properties from some another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code. We don’t have to write the same code again and again. Also, it allows us to add more features to a class without modifying it.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inherits from another class A, then all the subclasses of B would automatically inherit from 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class being inherited from, also called 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class that inherits from another class, also called derived class.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5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/>
              <a:t>else and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#statements in try block</a:t>
            </a:r>
          </a:p>
          <a:p>
            <a:pPr marL="0" indent="0">
              <a:buNone/>
            </a:pPr>
            <a:r>
              <a:rPr lang="en-US" dirty="0"/>
              <a:t>except:</a:t>
            </a:r>
          </a:p>
          <a:p>
            <a:pPr marL="0" indent="0">
              <a:buNone/>
            </a:pPr>
            <a:r>
              <a:rPr lang="en-US" dirty="0"/>
              <a:t>    #executed when error in try block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#executed if try block is error-free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 #executed irrespective of exception </a:t>
            </a:r>
            <a:r>
              <a:rPr lang="en-US" dirty="0" err="1"/>
              <a:t>occured</a:t>
            </a:r>
            <a:r>
              <a:rPr lang="en-US" dirty="0"/>
              <a:t> or not</a:t>
            </a:r>
          </a:p>
        </p:txBody>
      </p:sp>
    </p:spTree>
    <p:extLst>
      <p:ext uri="{BB962C8B-B14F-4D97-AF65-F5344CB8AC3E}">
        <p14:creationId xmlns:p14="http://schemas.microsoft.com/office/powerpoint/2010/main" val="399513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/>
              <a:t>else and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print("try block")</a:t>
            </a:r>
          </a:p>
          <a:p>
            <a:pPr marL="0" indent="0">
              <a:buNone/>
            </a:pPr>
            <a:r>
              <a:rPr lang="en-US" dirty="0"/>
              <a:t>    x=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  <a:p>
            <a:pPr marL="0" indent="0">
              <a:buNone/>
            </a:pPr>
            <a:r>
              <a:rPr lang="en-US" dirty="0"/>
              <a:t>    y=</a:t>
            </a:r>
            <a:r>
              <a:rPr lang="en-US" dirty="0" err="1"/>
              <a:t>int</a:t>
            </a:r>
            <a:r>
              <a:rPr lang="en-US" dirty="0"/>
              <a:t>(input('Enter another number: '))</a:t>
            </a:r>
          </a:p>
          <a:p>
            <a:pPr marL="0" indent="0">
              <a:buNone/>
            </a:pPr>
            <a:r>
              <a:rPr lang="en-US" dirty="0"/>
              <a:t>    z=x/y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print("except </a:t>
            </a:r>
            <a:r>
              <a:rPr lang="en-US" dirty="0" err="1"/>
              <a:t>ZeroDivisionError</a:t>
            </a:r>
            <a:r>
              <a:rPr lang="en-US" dirty="0"/>
              <a:t> block")</a:t>
            </a:r>
          </a:p>
          <a:p>
            <a:pPr marL="0" indent="0">
              <a:buNone/>
            </a:pPr>
            <a:r>
              <a:rPr lang="en-US" dirty="0"/>
              <a:t>    print("Division by 0 not accepted")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print("else block")</a:t>
            </a:r>
          </a:p>
          <a:p>
            <a:pPr marL="0" indent="0">
              <a:buNone/>
            </a:pPr>
            <a:r>
              <a:rPr lang="en-US" dirty="0"/>
              <a:t>    print("Division = ", z)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 print("finally block</a:t>
            </a:r>
            <a:r>
              <a:rPr lang="en-US" dirty="0" smtClean="0"/>
              <a:t>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("Out of try, except, else and finally blocks." )</a:t>
            </a:r>
          </a:p>
        </p:txBody>
      </p:sp>
    </p:spTree>
    <p:extLst>
      <p:ext uri="{BB962C8B-B14F-4D97-AF65-F5344CB8AC3E}">
        <p14:creationId xmlns:p14="http://schemas.microsoft.com/office/powerpoint/2010/main" val="26741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err="1" smtClean="0"/>
              <a:t>Try,raise,else,except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  </a:t>
            </a:r>
          </a:p>
          <a:p>
            <a:pPr marL="0" indent="0">
              <a:buNone/>
            </a:pPr>
            <a:r>
              <a:rPr lang="en-US" dirty="0"/>
              <a:t>    a = </a:t>
            </a:r>
            <a:r>
              <a:rPr lang="en-US" dirty="0" err="1"/>
              <a:t>int</a:t>
            </a:r>
            <a:r>
              <a:rPr lang="en-US" dirty="0"/>
              <a:t>(input("Enter a?"))  </a:t>
            </a:r>
          </a:p>
          <a:p>
            <a:pPr marL="0" indent="0">
              <a:buNone/>
            </a:pPr>
            <a:r>
              <a:rPr lang="en-US" dirty="0"/>
              <a:t>    b = </a:t>
            </a:r>
            <a:r>
              <a:rPr lang="en-US" dirty="0" err="1"/>
              <a:t>int</a:t>
            </a:r>
            <a:r>
              <a:rPr lang="en-US" dirty="0"/>
              <a:t>(input("Enter b?"))  </a:t>
            </a:r>
          </a:p>
          <a:p>
            <a:pPr marL="0" indent="0">
              <a:buNone/>
            </a:pPr>
            <a:r>
              <a:rPr lang="en-US" dirty="0"/>
              <a:t>    if b </a:t>
            </a:r>
            <a:r>
              <a:rPr lang="en-US" dirty="0" smtClean="0"/>
              <a:t>== 0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    raise </a:t>
            </a:r>
            <a:r>
              <a:rPr lang="en-US" dirty="0" err="1" smtClean="0"/>
              <a:t>ZeroDivisionError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    else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    print("a/b = ",a/b)  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    print("The value of b can't be 0")</a:t>
            </a:r>
          </a:p>
        </p:txBody>
      </p:sp>
    </p:spTree>
    <p:extLst>
      <p:ext uri="{BB962C8B-B14F-4D97-AF65-F5344CB8AC3E}">
        <p14:creationId xmlns:p14="http://schemas.microsoft.com/office/powerpoint/2010/main" val="8044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/>
              <a:t>Python - Assert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provides the </a:t>
            </a:r>
            <a:r>
              <a:rPr lang="en-US" b="1" dirty="0"/>
              <a:t>assert</a:t>
            </a:r>
            <a:r>
              <a:rPr lang="en-US" dirty="0"/>
              <a:t> statement to check if a given logical expression is true or </a:t>
            </a:r>
            <a:r>
              <a:rPr lang="en-US" dirty="0" smtClean="0"/>
              <a:t>false.</a:t>
            </a:r>
          </a:p>
          <a:p>
            <a:pPr marL="0" indent="0">
              <a:buNone/>
            </a:pPr>
            <a:r>
              <a:rPr lang="en-US" dirty="0"/>
              <a:t>Program execution proceeds only if the expression is true and raises the </a:t>
            </a:r>
            <a:r>
              <a:rPr lang="en-US" b="1" dirty="0" err="1"/>
              <a:t>AssertionError</a:t>
            </a:r>
            <a:r>
              <a:rPr lang="en-US" dirty="0"/>
              <a:t> when it </a:t>
            </a:r>
            <a:r>
              <a:rPr lang="en-US" dirty="0" smtClean="0"/>
              <a:t>is </a:t>
            </a:r>
            <a:r>
              <a:rPr lang="en-US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  <a:p>
            <a:pPr marL="0" indent="0">
              <a:buNone/>
            </a:pPr>
            <a:r>
              <a:rPr lang="en-US" dirty="0"/>
              <a:t>assert </a:t>
            </a:r>
            <a:r>
              <a:rPr lang="en-US" dirty="0" err="1"/>
              <a:t>num</a:t>
            </a:r>
            <a:r>
              <a:rPr lang="en-US" dirty="0"/>
              <a:t>&gt;=0</a:t>
            </a:r>
          </a:p>
          <a:p>
            <a:pPr marL="0" indent="0">
              <a:buNone/>
            </a:pPr>
            <a:r>
              <a:rPr lang="en-US" dirty="0"/>
              <a:t>print('You entered: ', </a:t>
            </a:r>
            <a:r>
              <a:rPr lang="en-US" dirty="0" err="1"/>
              <a:t>num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7482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/>
          <a:lstStyle/>
          <a:p>
            <a:r>
              <a:rPr lang="en-US" dirty="0"/>
              <a:t>Python - Assert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  <a:p>
            <a:pPr marL="0" indent="0">
              <a:buNone/>
            </a:pPr>
            <a:r>
              <a:rPr lang="en-US" dirty="0"/>
              <a:t>    assert(</a:t>
            </a:r>
            <a:r>
              <a:rPr lang="en-US" dirty="0" err="1"/>
              <a:t>num</a:t>
            </a:r>
            <a:r>
              <a:rPr lang="en-US" dirty="0"/>
              <a:t> &gt;=</a:t>
            </a:r>
            <a:r>
              <a:rPr lang="en-US" dirty="0" smtClean="0"/>
              <a:t>0)</a:t>
            </a:r>
          </a:p>
          <a:p>
            <a:pPr marL="0" indent="0">
              <a:buNone/>
            </a:pPr>
            <a:r>
              <a:rPr lang="en-US" dirty="0" smtClean="0"/>
              <a:t>     print(</a:t>
            </a:r>
            <a:r>
              <a:rPr lang="en-US" dirty="0" err="1" smtClean="0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AssertionError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print(“Error”)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Discover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dirty="0" smtClean="0"/>
              <a:t>  handling and solve all those.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5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Parent class and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(Profile):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print(self.name,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(“Ram”, “Nepal”)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x.info()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Profile: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address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print(self.name,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Student(Profile):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address, country):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Profile.__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name, address)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country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print("Hello, welcome",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self.name,"from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"to ",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self.country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Student("John", "USA", "Nepal")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x.hello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3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- public, private and protected </a:t>
            </a:r>
            <a:r>
              <a:rPr lang="en-US" b="1" dirty="0" smtClean="0"/>
              <a:t>Access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members (generally methods declared in a class) are accessible from outside the class. The object of the same class is required to invoke a public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Protected</a:t>
            </a:r>
            <a:r>
              <a:rPr lang="en-US" dirty="0"/>
              <a:t> members of a class are accessible from within the class and are also available to its sub-classes. No other environment is permitted access to it. A variable that is protected can only be accessed by its own class and any classes derived from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Private</a:t>
            </a:r>
            <a:r>
              <a:rPr lang="en-US" dirty="0"/>
              <a:t> members of a class are denied access from the environment outside the class. They can be handled only from within the class. </a:t>
            </a:r>
          </a:p>
        </p:txBody>
      </p:sp>
    </p:spTree>
    <p:extLst>
      <p:ext uri="{BB962C8B-B14F-4D97-AF65-F5344CB8AC3E}">
        <p14:creationId xmlns:p14="http://schemas.microsoft.com/office/powerpoint/2010/main" val="14564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self.name=name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self.salary</a:t>
            </a:r>
            <a:r>
              <a:rPr lang="en-US" dirty="0"/>
              <a:t>=</a:t>
            </a:r>
            <a:r>
              <a:rPr lang="en-US" dirty="0" err="1"/>
              <a:t>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self._name</a:t>
            </a:r>
            <a:r>
              <a:rPr lang="en-US" dirty="0"/>
              <a:t>=name  # protected attribute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self._salary</a:t>
            </a:r>
            <a:r>
              <a:rPr lang="en-US" dirty="0"/>
              <a:t>=</a:t>
            </a:r>
            <a:r>
              <a:rPr lang="en-US" dirty="0" err="1"/>
              <a:t>sal</a:t>
            </a:r>
            <a:r>
              <a:rPr lang="en-US" dirty="0"/>
              <a:t> # protected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employee: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sal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</a:t>
            </a:r>
            <a:r>
              <a:rPr lang="en-US" dirty="0" err="1" smtClean="0"/>
              <a:t>.__name</a:t>
            </a:r>
            <a:r>
              <a:rPr lang="en-US" dirty="0" smtClean="0"/>
              <a:t>=name  </a:t>
            </a:r>
            <a:r>
              <a:rPr lang="en-US" dirty="0"/>
              <a:t># private attribute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self.__salary</a:t>
            </a:r>
            <a:r>
              <a:rPr lang="en-US" dirty="0"/>
              <a:t>=</a:t>
            </a:r>
            <a:r>
              <a:rPr lang="en-US" dirty="0" err="1"/>
              <a:t>sal</a:t>
            </a:r>
            <a:r>
              <a:rPr lang="en-US" dirty="0"/>
              <a:t> # private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Car():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 = 'Ram', age = 30, year = '1971', add = 'USA', </a:t>
            </a:r>
          </a:p>
          <a:p>
            <a:pPr marL="0" indent="0">
              <a:buNone/>
            </a:pPr>
            <a:r>
              <a:rPr lang="en-US" dirty="0"/>
              <a:t>     color = 'black'):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self._age</a:t>
            </a:r>
            <a:r>
              <a:rPr lang="en-US" dirty="0"/>
              <a:t> = age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self.__year</a:t>
            </a:r>
            <a:r>
              <a:rPr lang="en-US" dirty="0"/>
              <a:t> = year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self.__add</a:t>
            </a:r>
            <a:r>
              <a:rPr lang="en-US" dirty="0"/>
              <a:t> = add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self._color</a:t>
            </a:r>
            <a:r>
              <a:rPr lang="en-US" dirty="0"/>
              <a:t> = color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move_forward</a:t>
            </a:r>
            <a:r>
              <a:rPr lang="en-US" dirty="0"/>
              <a:t>(self, name):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f"Hello</a:t>
            </a:r>
            <a:r>
              <a:rPr lang="en-US" dirty="0"/>
              <a:t> My name is {</a:t>
            </a:r>
            <a:r>
              <a:rPr lang="en-US" dirty="0" err="1"/>
              <a:t>self.__name</a:t>
            </a:r>
            <a:r>
              <a:rPr lang="en-US" dirty="0"/>
              <a:t>}. {name} I am from {</a:t>
            </a:r>
            <a:r>
              <a:rPr lang="en-US" dirty="0" err="1"/>
              <a:t>self.__add</a:t>
            </a:r>
            <a:r>
              <a:rPr lang="en-US" dirty="0"/>
              <a:t>}.")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move_backward</a:t>
            </a:r>
            <a:r>
              <a:rPr lang="en-US" dirty="0"/>
              <a:t>(self, age):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f"Hello</a:t>
            </a:r>
            <a:r>
              <a:rPr lang="en-US" dirty="0"/>
              <a:t> My name is {</a:t>
            </a:r>
            <a:r>
              <a:rPr lang="en-US" dirty="0" err="1"/>
              <a:t>self.__name</a:t>
            </a:r>
            <a:r>
              <a:rPr lang="en-US" dirty="0"/>
              <a:t>}.I am {</a:t>
            </a:r>
            <a:r>
              <a:rPr lang="en-US" dirty="0" err="1"/>
              <a:t>self._age</a:t>
            </a:r>
            <a:r>
              <a:rPr lang="en-US" dirty="0"/>
              <a:t>}. {age}")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/>
              <a:t>mycar</a:t>
            </a:r>
            <a:r>
              <a:rPr lang="en-US" dirty="0"/>
              <a:t> = Car()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mycar</a:t>
            </a:r>
            <a:r>
              <a:rPr lang="en-US" dirty="0"/>
              <a:t>._color)              # changing to </a:t>
            </a:r>
            <a:r>
              <a:rPr lang="en-US" dirty="0" err="1"/>
              <a:t>mycar.move_forward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 err="1"/>
              <a:t>mycar.move_forward</a:t>
            </a:r>
            <a:r>
              <a:rPr lang="en-US" dirty="0"/>
              <a:t>("</a:t>
            </a:r>
            <a:r>
              <a:rPr lang="en-US" dirty="0" err="1"/>
              <a:t>Ajaya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mycar.move_backward</a:t>
            </a:r>
            <a:r>
              <a:rPr lang="en-US" dirty="0"/>
              <a:t>("50")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1063</Words>
  <Application>Microsoft Office PowerPoint</Application>
  <PresentationFormat>Widescreen</PresentationFormat>
  <Paragraphs>218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Inheritance  And  Exception Handling</vt:lpstr>
      <vt:lpstr>Inheritance</vt:lpstr>
      <vt:lpstr>Parent class and Child class</vt:lpstr>
      <vt:lpstr>Example:</vt:lpstr>
      <vt:lpstr> Python - public, private and protected Access </vt:lpstr>
      <vt:lpstr>Public Attributes</vt:lpstr>
      <vt:lpstr>Protected Attributes</vt:lpstr>
      <vt:lpstr>Private Attributes</vt:lpstr>
      <vt:lpstr>Private</vt:lpstr>
      <vt:lpstr> Exception Handling </vt:lpstr>
      <vt:lpstr>Syntax:</vt:lpstr>
      <vt:lpstr>Example:</vt:lpstr>
      <vt:lpstr>Examples</vt:lpstr>
      <vt:lpstr>Examples…</vt:lpstr>
      <vt:lpstr>Multiple except blocks</vt:lpstr>
      <vt:lpstr>Try,except,else</vt:lpstr>
      <vt:lpstr>Try,except,else</vt:lpstr>
      <vt:lpstr>Try,except,else,finally</vt:lpstr>
      <vt:lpstr>Try,finally,except</vt:lpstr>
      <vt:lpstr>else and finally</vt:lpstr>
      <vt:lpstr>else and finally</vt:lpstr>
      <vt:lpstr>Try,raise,else,except</vt:lpstr>
      <vt:lpstr>Python - Assert Statement</vt:lpstr>
      <vt:lpstr>Python - Assert Statement</vt:lpstr>
      <vt:lpstr>Home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Ayush Adhikari</dc:creator>
  <cp:lastModifiedBy>Ayush Adhikari</cp:lastModifiedBy>
  <cp:revision>52</cp:revision>
  <dcterms:created xsi:type="dcterms:W3CDTF">2019-05-27T07:38:23Z</dcterms:created>
  <dcterms:modified xsi:type="dcterms:W3CDTF">2021-12-05T12:48:53Z</dcterms:modified>
</cp:coreProperties>
</file>