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F981-4C82-4B85-82EC-1B463A652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45403-CC6E-4F91-A3CB-AFA39F151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4C34-2233-4B1A-8EA2-0176B894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B68B-B5F6-4FC5-80DD-CF32894B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4530-638F-4F6F-B759-BCF12896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3383-3869-4B44-91E3-602AC686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EF738-1243-4EE1-868A-4CF60E05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0BFB-DAC1-4FBF-8C22-A42C6FF5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1F0C-B7F9-437B-9B56-335E382F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DC44-C715-4388-826F-71690E6F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F4886-6FAC-4ED3-A0C4-E1C410CB7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2D6C-8996-4018-A1E1-9F9BB1F0A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B073-EC2E-4D00-BCE2-43943294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6B0D-21F0-40F5-BBD0-E84C91BF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676B-1DFA-4BF6-858A-82949C73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DAC-E512-46B4-B7FA-5A8B43EC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0627-DFFB-4BF0-A772-9FD76352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1281-B321-4C88-BD30-328423CF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3936-A928-4E1A-9C22-B9BBB698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9CEC-937E-4804-9A3A-20AB14FC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9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400D-D649-4FDA-9464-E4679B6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F71E6-01C7-4B68-BBA9-0F91055C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FB27-4C3B-44BA-9A79-2C5395CE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AD48-4FF2-4365-B25E-C0717021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1FCC-622B-40C0-9B9D-8220E847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6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966D-110A-4AD9-9DD0-224BF4AE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464E-F748-48CF-9EFA-1B8B58E7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9201-ED89-4BF3-AA07-3F038E2D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C877E-9498-4D9D-9512-3FAA2715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537E3-C910-403D-B02C-B320B84F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4B0C-96AF-4AF9-8C4D-6CBF8674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A2CF-39B3-4003-9E1F-FC4AD8B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90D5-5174-4EF3-9377-2B607DD4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BEBBF-8D6A-43AA-868D-7D893DD2A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4029A-1ECC-404C-9A2F-BC60754F9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3698C-394E-4E5D-ADB5-BB5F3FB81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63FD-F26C-4AC6-8F6D-DE728DF9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3A013-6ABD-461A-9DBE-F7AED5AE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C7C3-D309-4652-9527-B6C85E30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D347-689A-4B19-83CA-98FC541E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91D9E-EBCA-412B-B50C-D63A2E96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D3FA9-D477-48A0-B3EF-B40C66EB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E0AAD-A3F9-49DA-9726-10E989D1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7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B46C5-C5B2-4BDE-BDFB-7971876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DC04E-BD45-4E0F-A364-C60DF3D3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993F8-495C-4F99-B17F-9E76C5A5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7AEF-BB1A-4D83-932B-CEDA952B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DF64-7728-4BB6-A354-B4382332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9EFED-5B8C-419F-80F2-CEDE8299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97C6B-EC72-4D86-A53B-5299C63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B1721-60DF-4209-B763-6FCAB29F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4773-F800-4E8C-994D-32C93E06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1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DDA3-986B-4419-A063-F7432EBE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0F494-1C16-4E69-A547-0FB74E845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6B835-89E5-4D42-9DE0-86367F0AA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6DAB-5D64-4111-A8E1-AACE0736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B384D-7076-4326-902C-3A5F669C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32724-A3E7-4923-9E8A-AC509B7E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F4854-F0ED-483E-B12F-7C310EF1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FC26-5622-4462-8129-0E2BF78A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5CCE-3F60-451B-A8D8-FF0C3B6EC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28DA-F1AE-4AF5-B10D-983741198A7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665D-1C59-4F9D-B882-5FE42D36D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F2BD-B4A4-475A-BBE2-6964F153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0C52-A883-4390-BD8F-65F6D821C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2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5BC7-9E07-40C7-AFCE-C7B75F79C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Redux &amp; 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730E-D355-4F83-8786-A334D266B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2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8C48-0D27-407C-830A-4B950EA7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8278-C701-43E9-9BDE-0769101C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use redux --- to avoid prop drill down (more than 3 levels) or query params/routers for sharing data.</a:t>
            </a:r>
          </a:p>
          <a:p>
            <a:r>
              <a:rPr lang="en-IN" dirty="0"/>
              <a:t>Store – single source – Giant JS Object.</a:t>
            </a:r>
          </a:p>
          <a:p>
            <a:r>
              <a:rPr lang="en-IN" dirty="0"/>
              <a:t>Unidirectional Data flow.</a:t>
            </a:r>
          </a:p>
          <a:p>
            <a:r>
              <a:rPr lang="en-IN" dirty="0"/>
              <a:t>STORE, REDUCER, ACTION/DISPATCH, SUBSCRIPTION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52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8F110C-BD76-4714-AB06-221146850053}"/>
              </a:ext>
            </a:extLst>
          </p:cNvPr>
          <p:cNvGrpSpPr/>
          <p:nvPr/>
        </p:nvGrpSpPr>
        <p:grpSpPr>
          <a:xfrm>
            <a:off x="1305016" y="1999401"/>
            <a:ext cx="7918883" cy="3460360"/>
            <a:chOff x="1305016" y="1999401"/>
            <a:chExt cx="7918883" cy="34603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06F6C5-D892-4BCE-82E4-155B2581E000}"/>
                </a:ext>
              </a:extLst>
            </p:cNvPr>
            <p:cNvSpPr/>
            <p:nvPr/>
          </p:nvSpPr>
          <p:spPr>
            <a:xfrm>
              <a:off x="1305016" y="2015231"/>
              <a:ext cx="2734323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3F3104-388F-41F0-94CE-8AA00E449114}"/>
                </a:ext>
              </a:extLst>
            </p:cNvPr>
            <p:cNvSpPr txBox="1"/>
            <p:nvPr/>
          </p:nvSpPr>
          <p:spPr>
            <a:xfrm>
              <a:off x="1722271" y="2299314"/>
              <a:ext cx="1953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component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CF362FC-F219-4BB0-A5C9-69094C8E4D97}"/>
                </a:ext>
              </a:extLst>
            </p:cNvPr>
            <p:cNvCxnSpPr>
              <a:cxnSpLocks/>
            </p:cNvCxnSpPr>
            <p:nvPr/>
          </p:nvCxnSpPr>
          <p:spPr>
            <a:xfrm>
              <a:off x="4039339" y="2503503"/>
              <a:ext cx="306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7FD51F-F957-4D65-8421-2ECD5D04E6B1}"/>
                </a:ext>
              </a:extLst>
            </p:cNvPr>
            <p:cNvSpPr/>
            <p:nvPr/>
          </p:nvSpPr>
          <p:spPr>
            <a:xfrm>
              <a:off x="7173154" y="2121754"/>
              <a:ext cx="1731146" cy="816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E259F5-2D67-49AE-9EE6-9E3699F77DAF}"/>
                </a:ext>
              </a:extLst>
            </p:cNvPr>
            <p:cNvSpPr txBox="1"/>
            <p:nvPr/>
          </p:nvSpPr>
          <p:spPr>
            <a:xfrm>
              <a:off x="7466117" y="2370333"/>
              <a:ext cx="132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reducer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4691CA-3A36-450F-B2EA-8AAB4C8CF7EA}"/>
                </a:ext>
              </a:extLst>
            </p:cNvPr>
            <p:cNvSpPr/>
            <p:nvPr/>
          </p:nvSpPr>
          <p:spPr>
            <a:xfrm>
              <a:off x="7288567" y="4643021"/>
              <a:ext cx="1935332" cy="816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5002EC-4C33-48A6-84D5-D084CCE47013}"/>
                </a:ext>
              </a:extLst>
            </p:cNvPr>
            <p:cNvSpPr txBox="1"/>
            <p:nvPr/>
          </p:nvSpPr>
          <p:spPr>
            <a:xfrm>
              <a:off x="7643674" y="4909349"/>
              <a:ext cx="114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store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2BA057A-697F-4FCC-B549-FACDE980E92B}"/>
                </a:ext>
              </a:extLst>
            </p:cNvPr>
            <p:cNvCxnSpPr/>
            <p:nvPr/>
          </p:nvCxnSpPr>
          <p:spPr>
            <a:xfrm>
              <a:off x="8060924" y="2938494"/>
              <a:ext cx="0" cy="1704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23C8F0-820F-4200-BEFF-175A2B69BC03}"/>
                </a:ext>
              </a:extLst>
            </p:cNvPr>
            <p:cNvCxnSpPr/>
            <p:nvPr/>
          </p:nvCxnSpPr>
          <p:spPr>
            <a:xfrm flipH="1" flipV="1">
              <a:off x="2672179" y="2938494"/>
              <a:ext cx="4616388" cy="221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1E7BD3-B727-407B-9781-C43B46FA4BAC}"/>
                </a:ext>
              </a:extLst>
            </p:cNvPr>
            <p:cNvSpPr txBox="1"/>
            <p:nvPr/>
          </p:nvSpPr>
          <p:spPr>
            <a:xfrm>
              <a:off x="2050742" y="3928370"/>
              <a:ext cx="2852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Subscription: connect(</a:t>
              </a:r>
              <a:r>
                <a:rPr lang="en-IN" dirty="0" err="1"/>
                <a:t>mapStateToprops</a:t>
              </a:r>
              <a:r>
                <a:rPr lang="en-IN" dirty="0"/>
                <a:t>/dispatch)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3FED3A-D9B1-41AA-8215-7F7A3CED81A4}"/>
                </a:ext>
              </a:extLst>
            </p:cNvPr>
            <p:cNvSpPr txBox="1"/>
            <p:nvPr/>
          </p:nvSpPr>
          <p:spPr>
            <a:xfrm>
              <a:off x="4723654" y="1999401"/>
              <a:ext cx="1828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Dispatch/action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42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7286-7994-4559-AD35-12C45F84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02D7-E11A-4E11-B6D3-8A753568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 – for subscription of component to Redux</a:t>
            </a:r>
          </a:p>
          <a:p>
            <a:r>
              <a:rPr lang="en-IN" dirty="0"/>
              <a:t>Provider – for adding store to React.</a:t>
            </a:r>
          </a:p>
          <a:p>
            <a:r>
              <a:rPr lang="en-IN" dirty="0"/>
              <a:t>Both come from react-redux. Used to connecting redux &amp; react</a:t>
            </a:r>
          </a:p>
          <a:p>
            <a:r>
              <a:rPr lang="en-IN" dirty="0" err="1"/>
              <a:t>createStore</a:t>
            </a:r>
            <a:r>
              <a:rPr lang="en-IN" dirty="0"/>
              <a:t> from redux.</a:t>
            </a:r>
          </a:p>
          <a:p>
            <a:r>
              <a:rPr lang="en-IN" dirty="0"/>
              <a:t>Reducer – pure function – synchronous – by default returns state. Has action &amp; state. Action has type.</a:t>
            </a:r>
          </a:p>
          <a:p>
            <a:r>
              <a:rPr lang="en-IN" dirty="0"/>
              <a:t>Immutable copy of state along with changed key is returned.</a:t>
            </a:r>
          </a:p>
          <a:p>
            <a:r>
              <a:rPr lang="en-IN" dirty="0"/>
              <a:t>Dispatch/action – from component to reducer which modifies store &amp; component subscribes via connect.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66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A03D-F7DB-4F30-A3AF-BBDC76D2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6907-095A-4FC3-8371-39117D60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Functional Component vs Class based Component</a:t>
            </a:r>
          </a:p>
          <a:p>
            <a:r>
              <a:rPr lang="en-IN" dirty="0"/>
              <a:t>Functional components are used for presentation only. No business logic. </a:t>
            </a:r>
          </a:p>
          <a:p>
            <a:r>
              <a:rPr lang="en-IN" dirty="0"/>
              <a:t>But sometimes we may need re render for minor updates then instead of converting to class based components we can use hooks.</a:t>
            </a:r>
          </a:p>
          <a:p>
            <a:r>
              <a:rPr lang="en-IN" dirty="0"/>
              <a:t>Also useful to skip life cycle methods of </a:t>
            </a:r>
            <a:r>
              <a:rPr lang="en-IN"/>
              <a:t>class based methods.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75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Redux &amp; Hooks</vt:lpstr>
      <vt:lpstr>Redux</vt:lpstr>
      <vt:lpstr>PowerPoint Presentation</vt:lpstr>
      <vt:lpstr>PowerPoint Presentation</vt:lpstr>
      <vt:lpstr>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&amp; Hooks</dc:title>
  <dc:creator>SWARAJ SHANDILYA</dc:creator>
  <cp:lastModifiedBy>SWARAJ SHANDILYA</cp:lastModifiedBy>
  <cp:revision>3</cp:revision>
  <dcterms:created xsi:type="dcterms:W3CDTF">2020-03-13T03:04:42Z</dcterms:created>
  <dcterms:modified xsi:type="dcterms:W3CDTF">2020-03-13T03:26:28Z</dcterms:modified>
</cp:coreProperties>
</file>