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</p:sldMasterIdLst>
  <p:notesMasterIdLst>
    <p:notesMasterId r:id="rId15"/>
  </p:notesMasterIdLst>
  <p:sldIdLst>
    <p:sldId id="257" r:id="rId3"/>
    <p:sldId id="260" r:id="rId4"/>
    <p:sldId id="261" r:id="rId5"/>
    <p:sldId id="262" r:id="rId6"/>
    <p:sldId id="270" r:id="rId7"/>
    <p:sldId id="263" r:id="rId8"/>
    <p:sldId id="264" r:id="rId9"/>
    <p:sldId id="266" r:id="rId10"/>
    <p:sldId id="265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62BF55-C35F-14F2-1ED2-3C9A3874ACF6}" v="422" dt="2022-08-10T09:05:06.637"/>
    <p1510:client id="{2DC30357-F99F-63C7-6938-EB0A645FBFC1}" v="498" dt="2022-08-10T10:36:30.817"/>
    <p1510:client id="{4C4F0AD1-ECC0-56D6-6C67-3EA9F3787EBD}" v="9" dt="2022-08-10T09:30:58.320"/>
    <p1510:client id="{645AE5B2-AB0E-859C-C7CB-5CA40A5CB55C}" v="214" dt="2022-08-10T11:03:42.077"/>
    <p1510:client id="{D21A374A-016E-5054-DEB1-241C6714C286}" v="25" dt="2022-08-10T10:38:42.4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waraj Shaw" userId="S::10592394@mydbs.ie::9afcc090-dd7d-4a92-953c-394d39a236b3" providerId="AD" clId="Web-{2DC30357-F99F-63C7-6938-EB0A645FBFC1}"/>
    <pc:docChg chg="addSld modSld sldOrd">
      <pc:chgData name="Swaraj Shaw" userId="S::10592394@mydbs.ie::9afcc090-dd7d-4a92-953c-394d39a236b3" providerId="AD" clId="Web-{2DC30357-F99F-63C7-6938-EB0A645FBFC1}" dt="2022-08-10T10:36:30.817" v="427" actId="14100"/>
      <pc:docMkLst>
        <pc:docMk/>
      </pc:docMkLst>
      <pc:sldChg chg="modSp">
        <pc:chgData name="Swaraj Shaw" userId="S::10592394@mydbs.ie::9afcc090-dd7d-4a92-953c-394d39a236b3" providerId="AD" clId="Web-{2DC30357-F99F-63C7-6938-EB0A645FBFC1}" dt="2022-08-10T09:45:31.239" v="194" actId="14100"/>
        <pc:sldMkLst>
          <pc:docMk/>
          <pc:sldMk cId="1261984980" sldId="257"/>
        </pc:sldMkLst>
        <pc:spChg chg="mod">
          <ac:chgData name="Swaraj Shaw" userId="S::10592394@mydbs.ie::9afcc090-dd7d-4a92-953c-394d39a236b3" providerId="AD" clId="Web-{2DC30357-F99F-63C7-6938-EB0A645FBFC1}" dt="2022-08-10T09:45:31.239" v="194" actId="14100"/>
          <ac:spMkLst>
            <pc:docMk/>
            <pc:sldMk cId="1261984980" sldId="257"/>
            <ac:spMk id="82" creationId="{00000000-0000-0000-0000-000000000000}"/>
          </ac:spMkLst>
        </pc:spChg>
      </pc:sldChg>
      <pc:sldChg chg="addSp delSp">
        <pc:chgData name="Swaraj Shaw" userId="S::10592394@mydbs.ie::9afcc090-dd7d-4a92-953c-394d39a236b3" providerId="AD" clId="Web-{2DC30357-F99F-63C7-6938-EB0A645FBFC1}" dt="2022-08-10T09:33:27.665" v="70"/>
        <pc:sldMkLst>
          <pc:docMk/>
          <pc:sldMk cId="2095551236" sldId="262"/>
        </pc:sldMkLst>
        <pc:spChg chg="del">
          <ac:chgData name="Swaraj Shaw" userId="S::10592394@mydbs.ie::9afcc090-dd7d-4a92-953c-394d39a236b3" providerId="AD" clId="Web-{2DC30357-F99F-63C7-6938-EB0A645FBFC1}" dt="2022-08-10T09:32:15.397" v="0"/>
          <ac:spMkLst>
            <pc:docMk/>
            <pc:sldMk cId="2095551236" sldId="262"/>
            <ac:spMk id="2" creationId="{B2157F31-E21D-D8E4-DCAE-EECD90BB3600}"/>
          </ac:spMkLst>
        </pc:spChg>
        <pc:spChg chg="add del">
          <ac:chgData name="Swaraj Shaw" userId="S::10592394@mydbs.ie::9afcc090-dd7d-4a92-953c-394d39a236b3" providerId="AD" clId="Web-{2DC30357-F99F-63C7-6938-EB0A645FBFC1}" dt="2022-08-10T09:32:48.804" v="61"/>
          <ac:spMkLst>
            <pc:docMk/>
            <pc:sldMk cId="2095551236" sldId="262"/>
            <ac:spMk id="3" creationId="{D3FDF86F-B4E8-5D83-7BED-756B5B99F20C}"/>
          </ac:spMkLst>
        </pc:spChg>
        <pc:spChg chg="add del">
          <ac:chgData name="Swaraj Shaw" userId="S::10592394@mydbs.ie::9afcc090-dd7d-4a92-953c-394d39a236b3" providerId="AD" clId="Web-{2DC30357-F99F-63C7-6938-EB0A645FBFC1}" dt="2022-08-10T09:32:48.804" v="60"/>
          <ac:spMkLst>
            <pc:docMk/>
            <pc:sldMk cId="2095551236" sldId="262"/>
            <ac:spMk id="4" creationId="{0EC55DDE-0D3A-6DF2-9CC9-943858717501}"/>
          </ac:spMkLst>
        </pc:spChg>
        <pc:spChg chg="add del">
          <ac:chgData name="Swaraj Shaw" userId="S::10592394@mydbs.ie::9afcc090-dd7d-4a92-953c-394d39a236b3" providerId="AD" clId="Web-{2DC30357-F99F-63C7-6938-EB0A645FBFC1}" dt="2022-08-10T09:32:48.804" v="59"/>
          <ac:spMkLst>
            <pc:docMk/>
            <pc:sldMk cId="2095551236" sldId="262"/>
            <ac:spMk id="5" creationId="{14D2CC75-14CF-7FF2-E6CA-EB9656A6D0B0}"/>
          </ac:spMkLst>
        </pc:spChg>
        <pc:spChg chg="add del">
          <ac:chgData name="Swaraj Shaw" userId="S::10592394@mydbs.ie::9afcc090-dd7d-4a92-953c-394d39a236b3" providerId="AD" clId="Web-{2DC30357-F99F-63C7-6938-EB0A645FBFC1}" dt="2022-08-10T09:32:48.804" v="58"/>
          <ac:spMkLst>
            <pc:docMk/>
            <pc:sldMk cId="2095551236" sldId="262"/>
            <ac:spMk id="6" creationId="{4B68C731-FD27-50FF-88BF-763CBC28A22E}"/>
          </ac:spMkLst>
        </pc:spChg>
        <pc:spChg chg="add del">
          <ac:chgData name="Swaraj Shaw" userId="S::10592394@mydbs.ie::9afcc090-dd7d-4a92-953c-394d39a236b3" providerId="AD" clId="Web-{2DC30357-F99F-63C7-6938-EB0A645FBFC1}" dt="2022-08-10T09:32:48.804" v="57"/>
          <ac:spMkLst>
            <pc:docMk/>
            <pc:sldMk cId="2095551236" sldId="262"/>
            <ac:spMk id="7" creationId="{0A2AFA8D-5DEC-A7F2-0E63-87C8209A896C}"/>
          </ac:spMkLst>
        </pc:spChg>
        <pc:spChg chg="add del">
          <ac:chgData name="Swaraj Shaw" userId="S::10592394@mydbs.ie::9afcc090-dd7d-4a92-953c-394d39a236b3" providerId="AD" clId="Web-{2DC30357-F99F-63C7-6938-EB0A645FBFC1}" dt="2022-08-10T09:32:48.804" v="56"/>
          <ac:spMkLst>
            <pc:docMk/>
            <pc:sldMk cId="2095551236" sldId="262"/>
            <ac:spMk id="8" creationId="{957302BC-FE8B-3137-5C55-08A2560D52E1}"/>
          </ac:spMkLst>
        </pc:spChg>
        <pc:spChg chg="add del">
          <ac:chgData name="Swaraj Shaw" userId="S::10592394@mydbs.ie::9afcc090-dd7d-4a92-953c-394d39a236b3" providerId="AD" clId="Web-{2DC30357-F99F-63C7-6938-EB0A645FBFC1}" dt="2022-08-10T09:33:27.665" v="70"/>
          <ac:spMkLst>
            <pc:docMk/>
            <pc:sldMk cId="2095551236" sldId="262"/>
            <ac:spMk id="10" creationId="{B4B9DBDB-AC41-889B-45EC-83F9A564782A}"/>
          </ac:spMkLst>
        </pc:spChg>
        <pc:spChg chg="add del">
          <ac:chgData name="Swaraj Shaw" userId="S::10592394@mydbs.ie::9afcc090-dd7d-4a92-953c-394d39a236b3" providerId="AD" clId="Web-{2DC30357-F99F-63C7-6938-EB0A645FBFC1}" dt="2022-08-10T09:32:48.804" v="55"/>
          <ac:spMkLst>
            <pc:docMk/>
            <pc:sldMk cId="2095551236" sldId="262"/>
            <ac:spMk id="11" creationId="{44E03C8C-237D-0993-B968-395DEC82ED10}"/>
          </ac:spMkLst>
        </pc:spChg>
        <pc:spChg chg="add del">
          <ac:chgData name="Swaraj Shaw" userId="S::10592394@mydbs.ie::9afcc090-dd7d-4a92-953c-394d39a236b3" providerId="AD" clId="Web-{2DC30357-F99F-63C7-6938-EB0A645FBFC1}" dt="2022-08-10T09:32:48.804" v="53"/>
          <ac:spMkLst>
            <pc:docMk/>
            <pc:sldMk cId="2095551236" sldId="262"/>
            <ac:spMk id="13" creationId="{1F026379-CF8F-E24B-7302-02FB25A53A15}"/>
          </ac:spMkLst>
        </pc:spChg>
        <pc:spChg chg="add del">
          <ac:chgData name="Swaraj Shaw" userId="S::10592394@mydbs.ie::9afcc090-dd7d-4a92-953c-394d39a236b3" providerId="AD" clId="Web-{2DC30357-F99F-63C7-6938-EB0A645FBFC1}" dt="2022-08-10T09:32:48.804" v="52"/>
          <ac:spMkLst>
            <pc:docMk/>
            <pc:sldMk cId="2095551236" sldId="262"/>
            <ac:spMk id="14" creationId="{919E391E-ED57-9985-7891-E8B32B528D7D}"/>
          </ac:spMkLst>
        </pc:spChg>
        <pc:spChg chg="add del">
          <ac:chgData name="Swaraj Shaw" userId="S::10592394@mydbs.ie::9afcc090-dd7d-4a92-953c-394d39a236b3" providerId="AD" clId="Web-{2DC30357-F99F-63C7-6938-EB0A645FBFC1}" dt="2022-08-10T09:32:48.804" v="51"/>
          <ac:spMkLst>
            <pc:docMk/>
            <pc:sldMk cId="2095551236" sldId="262"/>
            <ac:spMk id="15" creationId="{7CBB8AC5-0A8D-1F8A-A444-04EFEEFD440F}"/>
          </ac:spMkLst>
        </pc:spChg>
        <pc:spChg chg="add del">
          <ac:chgData name="Swaraj Shaw" userId="S::10592394@mydbs.ie::9afcc090-dd7d-4a92-953c-394d39a236b3" providerId="AD" clId="Web-{2DC30357-F99F-63C7-6938-EB0A645FBFC1}" dt="2022-08-10T09:32:48.804" v="50"/>
          <ac:spMkLst>
            <pc:docMk/>
            <pc:sldMk cId="2095551236" sldId="262"/>
            <ac:spMk id="16" creationId="{D736EA9C-533D-DB36-64E6-3131FA33DA5C}"/>
          </ac:spMkLst>
        </pc:spChg>
        <pc:spChg chg="add del">
          <ac:chgData name="Swaraj Shaw" userId="S::10592394@mydbs.ie::9afcc090-dd7d-4a92-953c-394d39a236b3" providerId="AD" clId="Web-{2DC30357-F99F-63C7-6938-EB0A645FBFC1}" dt="2022-08-10T09:32:48.804" v="49"/>
          <ac:spMkLst>
            <pc:docMk/>
            <pc:sldMk cId="2095551236" sldId="262"/>
            <ac:spMk id="17" creationId="{BE5EA8EF-DAB1-475D-8FF7-C60AA6629A83}"/>
          </ac:spMkLst>
        </pc:spChg>
        <pc:spChg chg="add del">
          <ac:chgData name="Swaraj Shaw" userId="S::10592394@mydbs.ie::9afcc090-dd7d-4a92-953c-394d39a236b3" providerId="AD" clId="Web-{2DC30357-F99F-63C7-6938-EB0A645FBFC1}" dt="2022-08-10T09:32:48.804" v="48"/>
          <ac:spMkLst>
            <pc:docMk/>
            <pc:sldMk cId="2095551236" sldId="262"/>
            <ac:spMk id="18" creationId="{D3E0AD2B-4105-363D-BAD3-2F387835B3DB}"/>
          </ac:spMkLst>
        </pc:spChg>
        <pc:spChg chg="add del">
          <ac:chgData name="Swaraj Shaw" userId="S::10592394@mydbs.ie::9afcc090-dd7d-4a92-953c-394d39a236b3" providerId="AD" clId="Web-{2DC30357-F99F-63C7-6938-EB0A645FBFC1}" dt="2022-08-10T09:32:48.804" v="47"/>
          <ac:spMkLst>
            <pc:docMk/>
            <pc:sldMk cId="2095551236" sldId="262"/>
            <ac:spMk id="19" creationId="{2B2BE083-10D3-91F3-137B-FB742BB920C0}"/>
          </ac:spMkLst>
        </pc:spChg>
        <pc:spChg chg="add del">
          <ac:chgData name="Swaraj Shaw" userId="S::10592394@mydbs.ie::9afcc090-dd7d-4a92-953c-394d39a236b3" providerId="AD" clId="Web-{2DC30357-F99F-63C7-6938-EB0A645FBFC1}" dt="2022-08-10T09:32:48.804" v="46"/>
          <ac:spMkLst>
            <pc:docMk/>
            <pc:sldMk cId="2095551236" sldId="262"/>
            <ac:spMk id="20" creationId="{6CF27CCB-6410-DFCA-9932-F92E7A39F224}"/>
          </ac:spMkLst>
        </pc:spChg>
        <pc:spChg chg="add del">
          <ac:chgData name="Swaraj Shaw" userId="S::10592394@mydbs.ie::9afcc090-dd7d-4a92-953c-394d39a236b3" providerId="AD" clId="Web-{2DC30357-F99F-63C7-6938-EB0A645FBFC1}" dt="2022-08-10T09:32:48.804" v="45"/>
          <ac:spMkLst>
            <pc:docMk/>
            <pc:sldMk cId="2095551236" sldId="262"/>
            <ac:spMk id="21" creationId="{A04DB268-55F3-3DFC-B2A7-E01F7DA525A3}"/>
          </ac:spMkLst>
        </pc:spChg>
        <pc:spChg chg="add del">
          <ac:chgData name="Swaraj Shaw" userId="S::10592394@mydbs.ie::9afcc090-dd7d-4a92-953c-394d39a236b3" providerId="AD" clId="Web-{2DC30357-F99F-63C7-6938-EB0A645FBFC1}" dt="2022-08-10T09:32:48.804" v="44"/>
          <ac:spMkLst>
            <pc:docMk/>
            <pc:sldMk cId="2095551236" sldId="262"/>
            <ac:spMk id="22" creationId="{FD441632-6109-5B41-3D49-F342408EB176}"/>
          </ac:spMkLst>
        </pc:spChg>
        <pc:spChg chg="add del">
          <ac:chgData name="Swaraj Shaw" userId="S::10592394@mydbs.ie::9afcc090-dd7d-4a92-953c-394d39a236b3" providerId="AD" clId="Web-{2DC30357-F99F-63C7-6938-EB0A645FBFC1}" dt="2022-08-10T09:32:30.397" v="22"/>
          <ac:spMkLst>
            <pc:docMk/>
            <pc:sldMk cId="2095551236" sldId="262"/>
            <ac:spMk id="52" creationId="{4A0D7BBD-A20F-8977-A217-C63E63A4A2F9}"/>
          </ac:spMkLst>
        </pc:spChg>
        <pc:grpChg chg="add del">
          <ac:chgData name="Swaraj Shaw" userId="S::10592394@mydbs.ie::9afcc090-dd7d-4a92-953c-394d39a236b3" providerId="AD" clId="Web-{2DC30357-F99F-63C7-6938-EB0A645FBFC1}" dt="2022-08-10T09:32:48.804" v="54"/>
          <ac:grpSpMkLst>
            <pc:docMk/>
            <pc:sldMk cId="2095551236" sldId="262"/>
            <ac:grpSpMk id="12" creationId="{B866BBCC-ED63-5E92-8B9E-C1352EF21E5C}"/>
          </ac:grpSpMkLst>
        </pc:grpChg>
        <pc:grpChg chg="add del">
          <ac:chgData name="Swaraj Shaw" userId="S::10592394@mydbs.ie::9afcc090-dd7d-4a92-953c-394d39a236b3" providerId="AD" clId="Web-{2DC30357-F99F-63C7-6938-EB0A645FBFC1}" dt="2022-08-10T09:32:48.804" v="43"/>
          <ac:grpSpMkLst>
            <pc:docMk/>
            <pc:sldMk cId="2095551236" sldId="262"/>
            <ac:grpSpMk id="23" creationId="{27E0099B-2E57-60E2-3679-7617F99ECBF7}"/>
          </ac:grpSpMkLst>
        </pc:grpChg>
      </pc:sldChg>
      <pc:sldChg chg="addSp delSp modSp add replId">
        <pc:chgData name="Swaraj Shaw" userId="S::10592394@mydbs.ie::9afcc090-dd7d-4a92-953c-394d39a236b3" providerId="AD" clId="Web-{2DC30357-F99F-63C7-6938-EB0A645FBFC1}" dt="2022-08-10T09:35:04.105" v="105" actId="20577"/>
        <pc:sldMkLst>
          <pc:docMk/>
          <pc:sldMk cId="3582671520" sldId="263"/>
        </pc:sldMkLst>
        <pc:spChg chg="add mod">
          <ac:chgData name="Swaraj Shaw" userId="S::10592394@mydbs.ie::9afcc090-dd7d-4a92-953c-394d39a236b3" providerId="AD" clId="Web-{2DC30357-F99F-63C7-6938-EB0A645FBFC1}" dt="2022-08-10T09:33:45.165" v="72" actId="1076"/>
          <ac:spMkLst>
            <pc:docMk/>
            <pc:sldMk cId="3582671520" sldId="263"/>
            <ac:spMk id="2" creationId="{FFD0A0C0-10A0-B875-A0AB-D2C26B467BF0}"/>
          </ac:spMkLst>
        </pc:spChg>
        <pc:spChg chg="add mod">
          <ac:chgData name="Swaraj Shaw" userId="S::10592394@mydbs.ie::9afcc090-dd7d-4a92-953c-394d39a236b3" providerId="AD" clId="Web-{2DC30357-F99F-63C7-6938-EB0A645FBFC1}" dt="2022-08-10T09:33:45.197" v="73" actId="1076"/>
          <ac:spMkLst>
            <pc:docMk/>
            <pc:sldMk cId="3582671520" sldId="263"/>
            <ac:spMk id="3" creationId="{8508FAF5-0F63-94F4-0985-C9DD3D2BB975}"/>
          </ac:spMkLst>
        </pc:spChg>
        <pc:spChg chg="add mod">
          <ac:chgData name="Swaraj Shaw" userId="S::10592394@mydbs.ie::9afcc090-dd7d-4a92-953c-394d39a236b3" providerId="AD" clId="Web-{2DC30357-F99F-63C7-6938-EB0A645FBFC1}" dt="2022-08-10T09:33:45.228" v="74" actId="1076"/>
          <ac:spMkLst>
            <pc:docMk/>
            <pc:sldMk cId="3582671520" sldId="263"/>
            <ac:spMk id="4" creationId="{436E499A-3A5C-4D8F-8AD1-C86DEEA23C70}"/>
          </ac:spMkLst>
        </pc:spChg>
        <pc:spChg chg="add mod">
          <ac:chgData name="Swaraj Shaw" userId="S::10592394@mydbs.ie::9afcc090-dd7d-4a92-953c-394d39a236b3" providerId="AD" clId="Web-{2DC30357-F99F-63C7-6938-EB0A645FBFC1}" dt="2022-08-10T09:33:45.275" v="75" actId="1076"/>
          <ac:spMkLst>
            <pc:docMk/>
            <pc:sldMk cId="3582671520" sldId="263"/>
            <ac:spMk id="5" creationId="{A142B1F5-71A2-657B-0121-D7E4F89348E7}"/>
          </ac:spMkLst>
        </pc:spChg>
        <pc:spChg chg="add mod">
          <ac:chgData name="Swaraj Shaw" userId="S::10592394@mydbs.ie::9afcc090-dd7d-4a92-953c-394d39a236b3" providerId="AD" clId="Web-{2DC30357-F99F-63C7-6938-EB0A645FBFC1}" dt="2022-08-10T09:33:45.290" v="76" actId="1076"/>
          <ac:spMkLst>
            <pc:docMk/>
            <pc:sldMk cId="3582671520" sldId="263"/>
            <ac:spMk id="6" creationId="{AA70A2FE-51BA-3C47-EC2A-6F0A5EC591AD}"/>
          </ac:spMkLst>
        </pc:spChg>
        <pc:spChg chg="add mod">
          <ac:chgData name="Swaraj Shaw" userId="S::10592394@mydbs.ie::9afcc090-dd7d-4a92-953c-394d39a236b3" providerId="AD" clId="Web-{2DC30357-F99F-63C7-6938-EB0A645FBFC1}" dt="2022-08-10T09:33:45.337" v="77" actId="1076"/>
          <ac:spMkLst>
            <pc:docMk/>
            <pc:sldMk cId="3582671520" sldId="263"/>
            <ac:spMk id="7" creationId="{AFFE7AC5-72B0-0A20-B5C0-66319E484E3B}"/>
          </ac:spMkLst>
        </pc:spChg>
        <pc:spChg chg="add mod">
          <ac:chgData name="Swaraj Shaw" userId="S::10592394@mydbs.ie::9afcc090-dd7d-4a92-953c-394d39a236b3" providerId="AD" clId="Web-{2DC30357-F99F-63C7-6938-EB0A645FBFC1}" dt="2022-08-10T09:33:45.368" v="78" actId="1076"/>
          <ac:spMkLst>
            <pc:docMk/>
            <pc:sldMk cId="3582671520" sldId="263"/>
            <ac:spMk id="8" creationId="{81B98B4D-6CC9-67AD-8433-215DC758F90D}"/>
          </ac:spMkLst>
        </pc:spChg>
        <pc:spChg chg="del">
          <ac:chgData name="Swaraj Shaw" userId="S::10592394@mydbs.ie::9afcc090-dd7d-4a92-953c-394d39a236b3" providerId="AD" clId="Web-{2DC30357-F99F-63C7-6938-EB0A645FBFC1}" dt="2022-08-10T09:32:56.570" v="67"/>
          <ac:spMkLst>
            <pc:docMk/>
            <pc:sldMk cId="3582671520" sldId="263"/>
            <ac:spMk id="9" creationId="{39DFF4C3-75B9-D21D-99A7-2E1B971536B1}"/>
          </ac:spMkLst>
        </pc:spChg>
        <pc:spChg chg="del">
          <ac:chgData name="Swaraj Shaw" userId="S::10592394@mydbs.ie::9afcc090-dd7d-4a92-953c-394d39a236b3" providerId="AD" clId="Web-{2DC30357-F99F-63C7-6938-EB0A645FBFC1}" dt="2022-08-10T09:32:56.570" v="63"/>
          <ac:spMkLst>
            <pc:docMk/>
            <pc:sldMk cId="3582671520" sldId="263"/>
            <ac:spMk id="10" creationId="{B4B9DBDB-AC41-889B-45EC-83F9A564782A}"/>
          </ac:spMkLst>
        </pc:spChg>
        <pc:spChg chg="add mod">
          <ac:chgData name="Swaraj Shaw" userId="S::10592394@mydbs.ie::9afcc090-dd7d-4a92-953c-394d39a236b3" providerId="AD" clId="Web-{2DC30357-F99F-63C7-6938-EB0A645FBFC1}" dt="2022-08-10T09:33:45.665" v="80" actId="1076"/>
          <ac:spMkLst>
            <pc:docMk/>
            <pc:sldMk cId="3582671520" sldId="263"/>
            <ac:spMk id="12" creationId="{E94B2E49-E99D-7155-869A-5843F9B62E03}"/>
          </ac:spMkLst>
        </pc:spChg>
        <pc:spChg chg="add mod">
          <ac:chgData name="Swaraj Shaw" userId="S::10592394@mydbs.ie::9afcc090-dd7d-4a92-953c-394d39a236b3" providerId="AD" clId="Web-{2DC30357-F99F-63C7-6938-EB0A645FBFC1}" dt="2022-08-10T09:33:45.697" v="81" actId="1076"/>
          <ac:spMkLst>
            <pc:docMk/>
            <pc:sldMk cId="3582671520" sldId="263"/>
            <ac:spMk id="13" creationId="{D653061E-CC1F-3508-9EA2-4500BEB30F3C}"/>
          </ac:spMkLst>
        </pc:spChg>
        <pc:spChg chg="add mod">
          <ac:chgData name="Swaraj Shaw" userId="S::10592394@mydbs.ie::9afcc090-dd7d-4a92-953c-394d39a236b3" providerId="AD" clId="Web-{2DC30357-F99F-63C7-6938-EB0A645FBFC1}" dt="2022-08-10T09:33:45.728" v="82" actId="1076"/>
          <ac:spMkLst>
            <pc:docMk/>
            <pc:sldMk cId="3582671520" sldId="263"/>
            <ac:spMk id="14" creationId="{54C9639B-8673-D2A5-A3FE-5501868CC258}"/>
          </ac:spMkLst>
        </pc:spChg>
        <pc:spChg chg="add mod">
          <ac:chgData name="Swaraj Shaw" userId="S::10592394@mydbs.ie::9afcc090-dd7d-4a92-953c-394d39a236b3" providerId="AD" clId="Web-{2DC30357-F99F-63C7-6938-EB0A645FBFC1}" dt="2022-08-10T09:33:45.743" v="83" actId="1076"/>
          <ac:spMkLst>
            <pc:docMk/>
            <pc:sldMk cId="3582671520" sldId="263"/>
            <ac:spMk id="15" creationId="{00FA27F2-3F11-C917-D6E6-D85910A264CB}"/>
          </ac:spMkLst>
        </pc:spChg>
        <pc:spChg chg="add mod">
          <ac:chgData name="Swaraj Shaw" userId="S::10592394@mydbs.ie::9afcc090-dd7d-4a92-953c-394d39a236b3" providerId="AD" clId="Web-{2DC30357-F99F-63C7-6938-EB0A645FBFC1}" dt="2022-08-10T09:33:45.775" v="84" actId="1076"/>
          <ac:spMkLst>
            <pc:docMk/>
            <pc:sldMk cId="3582671520" sldId="263"/>
            <ac:spMk id="16" creationId="{386800C7-F593-4999-5A85-5F800492AC02}"/>
          </ac:spMkLst>
        </pc:spChg>
        <pc:spChg chg="add mod">
          <ac:chgData name="Swaraj Shaw" userId="S::10592394@mydbs.ie::9afcc090-dd7d-4a92-953c-394d39a236b3" providerId="AD" clId="Web-{2DC30357-F99F-63C7-6938-EB0A645FBFC1}" dt="2022-08-10T09:33:45.806" v="85" actId="1076"/>
          <ac:spMkLst>
            <pc:docMk/>
            <pc:sldMk cId="3582671520" sldId="263"/>
            <ac:spMk id="17" creationId="{7BB61ADE-535B-2CCA-DEA5-0E25D6B4B736}"/>
          </ac:spMkLst>
        </pc:spChg>
        <pc:spChg chg="add mod">
          <ac:chgData name="Swaraj Shaw" userId="S::10592394@mydbs.ie::9afcc090-dd7d-4a92-953c-394d39a236b3" providerId="AD" clId="Web-{2DC30357-F99F-63C7-6938-EB0A645FBFC1}" dt="2022-08-10T09:33:45.837" v="86" actId="1076"/>
          <ac:spMkLst>
            <pc:docMk/>
            <pc:sldMk cId="3582671520" sldId="263"/>
            <ac:spMk id="18" creationId="{DF29FCF7-A0B3-461D-8BD9-D50A7E750B21}"/>
          </ac:spMkLst>
        </pc:spChg>
        <pc:spChg chg="add mod">
          <ac:chgData name="Swaraj Shaw" userId="S::10592394@mydbs.ie::9afcc090-dd7d-4a92-953c-394d39a236b3" providerId="AD" clId="Web-{2DC30357-F99F-63C7-6938-EB0A645FBFC1}" dt="2022-08-10T09:33:45.868" v="87" actId="1076"/>
          <ac:spMkLst>
            <pc:docMk/>
            <pc:sldMk cId="3582671520" sldId="263"/>
            <ac:spMk id="19" creationId="{6982891D-8175-47D3-3113-301BABCF27AA}"/>
          </ac:spMkLst>
        </pc:spChg>
        <pc:spChg chg="add mod">
          <ac:chgData name="Swaraj Shaw" userId="S::10592394@mydbs.ie::9afcc090-dd7d-4a92-953c-394d39a236b3" providerId="AD" clId="Web-{2DC30357-F99F-63C7-6938-EB0A645FBFC1}" dt="2022-08-10T09:33:45.884" v="88" actId="1076"/>
          <ac:spMkLst>
            <pc:docMk/>
            <pc:sldMk cId="3582671520" sldId="263"/>
            <ac:spMk id="20" creationId="{66166063-468D-6F9D-4289-C94E26CA2BD4}"/>
          </ac:spMkLst>
        </pc:spChg>
        <pc:spChg chg="add mod">
          <ac:chgData name="Swaraj Shaw" userId="S::10592394@mydbs.ie::9afcc090-dd7d-4a92-953c-394d39a236b3" providerId="AD" clId="Web-{2DC30357-F99F-63C7-6938-EB0A645FBFC1}" dt="2022-08-10T09:33:45.915" v="89" actId="1076"/>
          <ac:spMkLst>
            <pc:docMk/>
            <pc:sldMk cId="3582671520" sldId="263"/>
            <ac:spMk id="21" creationId="{CBFBD92C-AAD7-5C3B-17E7-B248074F8EF0}"/>
          </ac:spMkLst>
        </pc:spChg>
        <pc:spChg chg="add">
          <ac:chgData name="Swaraj Shaw" userId="S::10592394@mydbs.ie::9afcc090-dd7d-4a92-953c-394d39a236b3" providerId="AD" clId="Web-{2DC30357-F99F-63C7-6938-EB0A645FBFC1}" dt="2022-08-10T09:33:13.758" v="69"/>
          <ac:spMkLst>
            <pc:docMk/>
            <pc:sldMk cId="3582671520" sldId="263"/>
            <ac:spMk id="24" creationId="{8C785356-D0B4-A88A-968F-EB788D90A22A}"/>
          </ac:spMkLst>
        </pc:spChg>
        <pc:spChg chg="add">
          <ac:chgData name="Swaraj Shaw" userId="S::10592394@mydbs.ie::9afcc090-dd7d-4a92-953c-394d39a236b3" providerId="AD" clId="Web-{2DC30357-F99F-63C7-6938-EB0A645FBFC1}" dt="2022-08-10T09:33:13.758" v="69"/>
          <ac:spMkLst>
            <pc:docMk/>
            <pc:sldMk cId="3582671520" sldId="263"/>
            <ac:spMk id="27" creationId="{558F61A9-C25A-F13E-9DFC-B5E096D54A7B}"/>
          </ac:spMkLst>
        </pc:spChg>
        <pc:spChg chg="add">
          <ac:chgData name="Swaraj Shaw" userId="S::10592394@mydbs.ie::9afcc090-dd7d-4a92-953c-394d39a236b3" providerId="AD" clId="Web-{2DC30357-F99F-63C7-6938-EB0A645FBFC1}" dt="2022-08-10T09:33:13.758" v="69"/>
          <ac:spMkLst>
            <pc:docMk/>
            <pc:sldMk cId="3582671520" sldId="263"/>
            <ac:spMk id="30" creationId="{96C3C1CF-4705-09CE-5787-B32B8ECA3C60}"/>
          </ac:spMkLst>
        </pc:spChg>
        <pc:spChg chg="add">
          <ac:chgData name="Swaraj Shaw" userId="S::10592394@mydbs.ie::9afcc090-dd7d-4a92-953c-394d39a236b3" providerId="AD" clId="Web-{2DC30357-F99F-63C7-6938-EB0A645FBFC1}" dt="2022-08-10T09:33:13.758" v="69"/>
          <ac:spMkLst>
            <pc:docMk/>
            <pc:sldMk cId="3582671520" sldId="263"/>
            <ac:spMk id="40" creationId="{D8C1486F-8FCF-DBC0-D3CD-80CE1F298CDB}"/>
          </ac:spMkLst>
        </pc:spChg>
        <pc:spChg chg="add">
          <ac:chgData name="Swaraj Shaw" userId="S::10592394@mydbs.ie::9afcc090-dd7d-4a92-953c-394d39a236b3" providerId="AD" clId="Web-{2DC30357-F99F-63C7-6938-EB0A645FBFC1}" dt="2022-08-10T09:33:13.758" v="69"/>
          <ac:spMkLst>
            <pc:docMk/>
            <pc:sldMk cId="3582671520" sldId="263"/>
            <ac:spMk id="43" creationId="{785D6E82-A8EB-338D-92C7-878E31A6A999}"/>
          </ac:spMkLst>
        </pc:spChg>
        <pc:spChg chg="add">
          <ac:chgData name="Swaraj Shaw" userId="S::10592394@mydbs.ie::9afcc090-dd7d-4a92-953c-394d39a236b3" providerId="AD" clId="Web-{2DC30357-F99F-63C7-6938-EB0A645FBFC1}" dt="2022-08-10T09:33:13.758" v="69"/>
          <ac:spMkLst>
            <pc:docMk/>
            <pc:sldMk cId="3582671520" sldId="263"/>
            <ac:spMk id="51" creationId="{9B31571E-2026-25C5-8EF4-ECD2DD6AD071}"/>
          </ac:spMkLst>
        </pc:spChg>
        <pc:spChg chg="del">
          <ac:chgData name="Swaraj Shaw" userId="S::10592394@mydbs.ie::9afcc090-dd7d-4a92-953c-394d39a236b3" providerId="AD" clId="Web-{2DC30357-F99F-63C7-6938-EB0A645FBFC1}" dt="2022-08-10T09:32:56.570" v="66"/>
          <ac:spMkLst>
            <pc:docMk/>
            <pc:sldMk cId="3582671520" sldId="263"/>
            <ac:spMk id="52" creationId="{4A0D7BBD-A20F-8977-A217-C63E63A4A2F9}"/>
          </ac:spMkLst>
        </pc:spChg>
        <pc:spChg chg="add">
          <ac:chgData name="Swaraj Shaw" userId="S::10592394@mydbs.ie::9afcc090-dd7d-4a92-953c-394d39a236b3" providerId="AD" clId="Web-{2DC30357-F99F-63C7-6938-EB0A645FBFC1}" dt="2022-08-10T09:33:13.758" v="69"/>
          <ac:spMkLst>
            <pc:docMk/>
            <pc:sldMk cId="3582671520" sldId="263"/>
            <ac:spMk id="55" creationId="{2FD6F852-8322-0109-DA9D-7874510FAE77}"/>
          </ac:spMkLst>
        </pc:spChg>
        <pc:spChg chg="del">
          <ac:chgData name="Swaraj Shaw" userId="S::10592394@mydbs.ie::9afcc090-dd7d-4a92-953c-394d39a236b3" providerId="AD" clId="Web-{2DC30357-F99F-63C7-6938-EB0A645FBFC1}" dt="2022-08-10T09:32:56.570" v="68"/>
          <ac:spMkLst>
            <pc:docMk/>
            <pc:sldMk cId="3582671520" sldId="263"/>
            <ac:spMk id="57" creationId="{46A0B7D5-8B8B-CAED-404D-C836325FEF2B}"/>
          </ac:spMkLst>
        </pc:spChg>
        <pc:spChg chg="del">
          <ac:chgData name="Swaraj Shaw" userId="S::10592394@mydbs.ie::9afcc090-dd7d-4a92-953c-394d39a236b3" providerId="AD" clId="Web-{2DC30357-F99F-63C7-6938-EB0A645FBFC1}" dt="2022-08-10T09:32:56.570" v="64"/>
          <ac:spMkLst>
            <pc:docMk/>
            <pc:sldMk cId="3582671520" sldId="263"/>
            <ac:spMk id="58" creationId="{D668A594-01F3-788D-8E88-80D4220A34A5}"/>
          </ac:spMkLst>
        </pc:spChg>
        <pc:spChg chg="add">
          <ac:chgData name="Swaraj Shaw" userId="S::10592394@mydbs.ie::9afcc090-dd7d-4a92-953c-394d39a236b3" providerId="AD" clId="Web-{2DC30357-F99F-63C7-6938-EB0A645FBFC1}" dt="2022-08-10T09:33:13.758" v="69"/>
          <ac:spMkLst>
            <pc:docMk/>
            <pc:sldMk cId="3582671520" sldId="263"/>
            <ac:spMk id="74" creationId="{C35B8759-EBBE-E226-39AF-EB11D06C4E79}"/>
          </ac:spMkLst>
        </pc:spChg>
        <pc:spChg chg="add">
          <ac:chgData name="Swaraj Shaw" userId="S::10592394@mydbs.ie::9afcc090-dd7d-4a92-953c-394d39a236b3" providerId="AD" clId="Web-{2DC30357-F99F-63C7-6938-EB0A645FBFC1}" dt="2022-08-10T09:33:13.758" v="69"/>
          <ac:spMkLst>
            <pc:docMk/>
            <pc:sldMk cId="3582671520" sldId="263"/>
            <ac:spMk id="76" creationId="{6A4ABA3C-6350-09D7-3638-8E93513DCCB2}"/>
          </ac:spMkLst>
        </pc:spChg>
        <pc:spChg chg="add">
          <ac:chgData name="Swaraj Shaw" userId="S::10592394@mydbs.ie::9afcc090-dd7d-4a92-953c-394d39a236b3" providerId="AD" clId="Web-{2DC30357-F99F-63C7-6938-EB0A645FBFC1}" dt="2022-08-10T09:33:13.758" v="69"/>
          <ac:spMkLst>
            <pc:docMk/>
            <pc:sldMk cId="3582671520" sldId="263"/>
            <ac:spMk id="79" creationId="{42FA5069-5441-8E5A-E56B-AE6BE86EDDE4}"/>
          </ac:spMkLst>
        </pc:spChg>
        <pc:spChg chg="add">
          <ac:chgData name="Swaraj Shaw" userId="S::10592394@mydbs.ie::9afcc090-dd7d-4a92-953c-394d39a236b3" providerId="AD" clId="Web-{2DC30357-F99F-63C7-6938-EB0A645FBFC1}" dt="2022-08-10T09:33:13.758" v="69"/>
          <ac:spMkLst>
            <pc:docMk/>
            <pc:sldMk cId="3582671520" sldId="263"/>
            <ac:spMk id="81" creationId="{6694FC46-725A-3BF0-821F-C2FC38AFBBE9}"/>
          </ac:spMkLst>
        </pc:spChg>
        <pc:spChg chg="add">
          <ac:chgData name="Swaraj Shaw" userId="S::10592394@mydbs.ie::9afcc090-dd7d-4a92-953c-394d39a236b3" providerId="AD" clId="Web-{2DC30357-F99F-63C7-6938-EB0A645FBFC1}" dt="2022-08-10T09:33:13.758" v="69"/>
          <ac:spMkLst>
            <pc:docMk/>
            <pc:sldMk cId="3582671520" sldId="263"/>
            <ac:spMk id="83" creationId="{C6D8FA64-EA22-2C00-A14A-0DC4E5C3F72A}"/>
          </ac:spMkLst>
        </pc:spChg>
        <pc:spChg chg="add">
          <ac:chgData name="Swaraj Shaw" userId="S::10592394@mydbs.ie::9afcc090-dd7d-4a92-953c-394d39a236b3" providerId="AD" clId="Web-{2DC30357-F99F-63C7-6938-EB0A645FBFC1}" dt="2022-08-10T09:33:13.758" v="69"/>
          <ac:spMkLst>
            <pc:docMk/>
            <pc:sldMk cId="3582671520" sldId="263"/>
            <ac:spMk id="87" creationId="{64790ED5-1251-72FB-4053-5CE5C84C5798}"/>
          </ac:spMkLst>
        </pc:spChg>
        <pc:spChg chg="add">
          <ac:chgData name="Swaraj Shaw" userId="S::10592394@mydbs.ie::9afcc090-dd7d-4a92-953c-394d39a236b3" providerId="AD" clId="Web-{2DC30357-F99F-63C7-6938-EB0A645FBFC1}" dt="2022-08-10T09:33:13.758" v="69"/>
          <ac:spMkLst>
            <pc:docMk/>
            <pc:sldMk cId="3582671520" sldId="263"/>
            <ac:spMk id="91" creationId="{1B120834-AC74-D31E-CF63-BBD2FCAB731A}"/>
          </ac:spMkLst>
        </pc:spChg>
        <pc:spChg chg="add">
          <ac:chgData name="Swaraj Shaw" userId="S::10592394@mydbs.ie::9afcc090-dd7d-4a92-953c-394d39a236b3" providerId="AD" clId="Web-{2DC30357-F99F-63C7-6938-EB0A645FBFC1}" dt="2022-08-10T09:33:13.758" v="69"/>
          <ac:spMkLst>
            <pc:docMk/>
            <pc:sldMk cId="3582671520" sldId="263"/>
            <ac:spMk id="99" creationId="{67A012AA-8FB1-3585-B493-658BF20BD3C6}"/>
          </ac:spMkLst>
        </pc:spChg>
        <pc:spChg chg="add">
          <ac:chgData name="Swaraj Shaw" userId="S::10592394@mydbs.ie::9afcc090-dd7d-4a92-953c-394d39a236b3" providerId="AD" clId="Web-{2DC30357-F99F-63C7-6938-EB0A645FBFC1}" dt="2022-08-10T09:33:13.758" v="69"/>
          <ac:spMkLst>
            <pc:docMk/>
            <pc:sldMk cId="3582671520" sldId="263"/>
            <ac:spMk id="103" creationId="{5F0BEE6D-C635-8681-B777-597A221AE4D8}"/>
          </ac:spMkLst>
        </pc:spChg>
        <pc:spChg chg="add">
          <ac:chgData name="Swaraj Shaw" userId="S::10592394@mydbs.ie::9afcc090-dd7d-4a92-953c-394d39a236b3" providerId="AD" clId="Web-{2DC30357-F99F-63C7-6938-EB0A645FBFC1}" dt="2022-08-10T09:33:13.758" v="69"/>
          <ac:spMkLst>
            <pc:docMk/>
            <pc:sldMk cId="3582671520" sldId="263"/>
            <ac:spMk id="110" creationId="{DF68AB0F-84CF-0264-67D4-E51CC7A97163}"/>
          </ac:spMkLst>
        </pc:spChg>
        <pc:spChg chg="add mod">
          <ac:chgData name="Swaraj Shaw" userId="S::10592394@mydbs.ie::9afcc090-dd7d-4a92-953c-394d39a236b3" providerId="AD" clId="Web-{2DC30357-F99F-63C7-6938-EB0A645FBFC1}" dt="2022-08-10T09:33:45.993" v="91" actId="1076"/>
          <ac:spMkLst>
            <pc:docMk/>
            <pc:sldMk cId="3582671520" sldId="263"/>
            <ac:spMk id="111" creationId="{F849166A-8171-F068-23A1-8E748183E582}"/>
          </ac:spMkLst>
        </pc:spChg>
        <pc:spChg chg="add mod">
          <ac:chgData name="Swaraj Shaw" userId="S::10592394@mydbs.ie::9afcc090-dd7d-4a92-953c-394d39a236b3" providerId="AD" clId="Web-{2DC30357-F99F-63C7-6938-EB0A645FBFC1}" dt="2022-08-10T09:35:04.105" v="105" actId="20577"/>
          <ac:spMkLst>
            <pc:docMk/>
            <pc:sldMk cId="3582671520" sldId="263"/>
            <ac:spMk id="113" creationId="{8257DC69-C472-D3FA-D333-5AEDFAA8E21A}"/>
          </ac:spMkLst>
        </pc:spChg>
        <pc:grpChg chg="add del mod">
          <ac:chgData name="Swaraj Shaw" userId="S::10592394@mydbs.ie::9afcc090-dd7d-4a92-953c-394d39a236b3" providerId="AD" clId="Web-{2DC30357-F99F-63C7-6938-EB0A645FBFC1}" dt="2022-08-10T09:34:12.947" v="96"/>
          <ac:grpSpMkLst>
            <pc:docMk/>
            <pc:sldMk cId="3582671520" sldId="263"/>
            <ac:grpSpMk id="11" creationId="{900C6A2C-2ACC-4A18-BCE8-1F8D4628383B}"/>
          </ac:grpSpMkLst>
        </pc:grpChg>
        <pc:grpChg chg="add mod">
          <ac:chgData name="Swaraj Shaw" userId="S::10592394@mydbs.ie::9afcc090-dd7d-4a92-953c-394d39a236b3" providerId="AD" clId="Web-{2DC30357-F99F-63C7-6938-EB0A645FBFC1}" dt="2022-08-10T09:33:45.962" v="90" actId="1076"/>
          <ac:grpSpMkLst>
            <pc:docMk/>
            <pc:sldMk cId="3582671520" sldId="263"/>
            <ac:grpSpMk id="22" creationId="{52CF1505-08CF-68DC-39C7-EE1AA01E3E3C}"/>
          </ac:grpSpMkLst>
        </pc:grpChg>
        <pc:grpChg chg="del">
          <ac:chgData name="Swaraj Shaw" userId="S::10592394@mydbs.ie::9afcc090-dd7d-4a92-953c-394d39a236b3" providerId="AD" clId="Web-{2DC30357-F99F-63C7-6938-EB0A645FBFC1}" dt="2022-08-10T09:32:56.570" v="65"/>
          <ac:grpSpMkLst>
            <pc:docMk/>
            <pc:sldMk cId="3582671520" sldId="263"/>
            <ac:grpSpMk id="56" creationId="{06B9C51E-3C56-3F1E-AE0F-4C403EE99D97}"/>
          </ac:grpSpMkLst>
        </pc:grpChg>
        <pc:picChg chg="add">
          <ac:chgData name="Swaraj Shaw" userId="S::10592394@mydbs.ie::9afcc090-dd7d-4a92-953c-394d39a236b3" providerId="AD" clId="Web-{2DC30357-F99F-63C7-6938-EB0A645FBFC1}" dt="2022-08-10T09:33:13.758" v="69"/>
          <ac:picMkLst>
            <pc:docMk/>
            <pc:sldMk cId="3582671520" sldId="263"/>
            <ac:picMk id="23" creationId="{DCB2E534-DA2F-C0D0-2192-4DAC3F5F460B}"/>
          </ac:picMkLst>
        </pc:picChg>
        <pc:picChg chg="add">
          <ac:chgData name="Swaraj Shaw" userId="S::10592394@mydbs.ie::9afcc090-dd7d-4a92-953c-394d39a236b3" providerId="AD" clId="Web-{2DC30357-F99F-63C7-6938-EB0A645FBFC1}" dt="2022-08-10T09:33:13.758" v="69"/>
          <ac:picMkLst>
            <pc:docMk/>
            <pc:sldMk cId="3582671520" sldId="263"/>
            <ac:picMk id="25" creationId="{0D629561-4BAB-038F-23B0-1E0EE1ACBEC6}"/>
          </ac:picMkLst>
        </pc:picChg>
        <pc:picChg chg="add">
          <ac:chgData name="Swaraj Shaw" userId="S::10592394@mydbs.ie::9afcc090-dd7d-4a92-953c-394d39a236b3" providerId="AD" clId="Web-{2DC30357-F99F-63C7-6938-EB0A645FBFC1}" dt="2022-08-10T09:33:13.758" v="69"/>
          <ac:picMkLst>
            <pc:docMk/>
            <pc:sldMk cId="3582671520" sldId="263"/>
            <ac:picMk id="26" creationId="{553A1F83-1136-7F19-A1FB-510CC6267438}"/>
          </ac:picMkLst>
        </pc:picChg>
        <pc:picChg chg="add">
          <ac:chgData name="Swaraj Shaw" userId="S::10592394@mydbs.ie::9afcc090-dd7d-4a92-953c-394d39a236b3" providerId="AD" clId="Web-{2DC30357-F99F-63C7-6938-EB0A645FBFC1}" dt="2022-08-10T09:33:13.758" v="69"/>
          <ac:picMkLst>
            <pc:docMk/>
            <pc:sldMk cId="3582671520" sldId="263"/>
            <ac:picMk id="28" creationId="{1103B7D1-A247-1A73-010F-CCDE6BF3A592}"/>
          </ac:picMkLst>
        </pc:picChg>
        <pc:picChg chg="add">
          <ac:chgData name="Swaraj Shaw" userId="S::10592394@mydbs.ie::9afcc090-dd7d-4a92-953c-394d39a236b3" providerId="AD" clId="Web-{2DC30357-F99F-63C7-6938-EB0A645FBFC1}" dt="2022-08-10T09:33:13.758" v="69"/>
          <ac:picMkLst>
            <pc:docMk/>
            <pc:sldMk cId="3582671520" sldId="263"/>
            <ac:picMk id="29" creationId="{49D4FF5F-DD0C-5450-C2E5-34C7E3B823E5}"/>
          </ac:picMkLst>
        </pc:picChg>
        <pc:picChg chg="add">
          <ac:chgData name="Swaraj Shaw" userId="S::10592394@mydbs.ie::9afcc090-dd7d-4a92-953c-394d39a236b3" providerId="AD" clId="Web-{2DC30357-F99F-63C7-6938-EB0A645FBFC1}" dt="2022-08-10T09:33:13.758" v="69"/>
          <ac:picMkLst>
            <pc:docMk/>
            <pc:sldMk cId="3582671520" sldId="263"/>
            <ac:picMk id="31" creationId="{5943F168-3C88-A391-84B8-3022BDFE2399}"/>
          </ac:picMkLst>
        </pc:picChg>
        <pc:picChg chg="add">
          <ac:chgData name="Swaraj Shaw" userId="S::10592394@mydbs.ie::9afcc090-dd7d-4a92-953c-394d39a236b3" providerId="AD" clId="Web-{2DC30357-F99F-63C7-6938-EB0A645FBFC1}" dt="2022-08-10T09:33:13.758" v="69"/>
          <ac:picMkLst>
            <pc:docMk/>
            <pc:sldMk cId="3582671520" sldId="263"/>
            <ac:picMk id="32" creationId="{E9E944F6-2EA7-8699-FA4D-6C23FC3186A1}"/>
          </ac:picMkLst>
        </pc:picChg>
        <pc:picChg chg="add">
          <ac:chgData name="Swaraj Shaw" userId="S::10592394@mydbs.ie::9afcc090-dd7d-4a92-953c-394d39a236b3" providerId="AD" clId="Web-{2DC30357-F99F-63C7-6938-EB0A645FBFC1}" dt="2022-08-10T09:33:13.758" v="69"/>
          <ac:picMkLst>
            <pc:docMk/>
            <pc:sldMk cId="3582671520" sldId="263"/>
            <ac:picMk id="33" creationId="{160222E1-B8AF-104A-6643-06A8ABD7FE2F}"/>
          </ac:picMkLst>
        </pc:picChg>
        <pc:picChg chg="add">
          <ac:chgData name="Swaraj Shaw" userId="S::10592394@mydbs.ie::9afcc090-dd7d-4a92-953c-394d39a236b3" providerId="AD" clId="Web-{2DC30357-F99F-63C7-6938-EB0A645FBFC1}" dt="2022-08-10T09:33:13.758" v="69"/>
          <ac:picMkLst>
            <pc:docMk/>
            <pc:sldMk cId="3582671520" sldId="263"/>
            <ac:picMk id="34" creationId="{6C442B1F-F2BA-3911-4A92-CAC22423FB65}"/>
          </ac:picMkLst>
        </pc:picChg>
        <pc:picChg chg="add">
          <ac:chgData name="Swaraj Shaw" userId="S::10592394@mydbs.ie::9afcc090-dd7d-4a92-953c-394d39a236b3" providerId="AD" clId="Web-{2DC30357-F99F-63C7-6938-EB0A645FBFC1}" dt="2022-08-10T09:33:13.758" v="69"/>
          <ac:picMkLst>
            <pc:docMk/>
            <pc:sldMk cId="3582671520" sldId="263"/>
            <ac:picMk id="35" creationId="{7CB6637B-C255-3554-3EE7-2C1C54F33073}"/>
          </ac:picMkLst>
        </pc:picChg>
        <pc:picChg chg="add">
          <ac:chgData name="Swaraj Shaw" userId="S::10592394@mydbs.ie::9afcc090-dd7d-4a92-953c-394d39a236b3" providerId="AD" clId="Web-{2DC30357-F99F-63C7-6938-EB0A645FBFC1}" dt="2022-08-10T09:33:13.758" v="69"/>
          <ac:picMkLst>
            <pc:docMk/>
            <pc:sldMk cId="3582671520" sldId="263"/>
            <ac:picMk id="36" creationId="{E32FC160-2AD9-D1E6-5ED0-251F32D2193C}"/>
          </ac:picMkLst>
        </pc:picChg>
        <pc:picChg chg="add">
          <ac:chgData name="Swaraj Shaw" userId="S::10592394@mydbs.ie::9afcc090-dd7d-4a92-953c-394d39a236b3" providerId="AD" clId="Web-{2DC30357-F99F-63C7-6938-EB0A645FBFC1}" dt="2022-08-10T09:33:13.758" v="69"/>
          <ac:picMkLst>
            <pc:docMk/>
            <pc:sldMk cId="3582671520" sldId="263"/>
            <ac:picMk id="37" creationId="{4C14D7EF-FE72-1198-0F9F-8240206C2800}"/>
          </ac:picMkLst>
        </pc:picChg>
        <pc:picChg chg="add">
          <ac:chgData name="Swaraj Shaw" userId="S::10592394@mydbs.ie::9afcc090-dd7d-4a92-953c-394d39a236b3" providerId="AD" clId="Web-{2DC30357-F99F-63C7-6938-EB0A645FBFC1}" dt="2022-08-10T09:33:13.758" v="69"/>
          <ac:picMkLst>
            <pc:docMk/>
            <pc:sldMk cId="3582671520" sldId="263"/>
            <ac:picMk id="38" creationId="{4416EC5B-3198-A61F-0C96-B80AD53A9FFB}"/>
          </ac:picMkLst>
        </pc:picChg>
        <pc:picChg chg="add">
          <ac:chgData name="Swaraj Shaw" userId="S::10592394@mydbs.ie::9afcc090-dd7d-4a92-953c-394d39a236b3" providerId="AD" clId="Web-{2DC30357-F99F-63C7-6938-EB0A645FBFC1}" dt="2022-08-10T09:33:13.758" v="69"/>
          <ac:picMkLst>
            <pc:docMk/>
            <pc:sldMk cId="3582671520" sldId="263"/>
            <ac:picMk id="39" creationId="{9607F172-2CE7-3DE5-6204-258E978819C1}"/>
          </ac:picMkLst>
        </pc:picChg>
        <pc:picChg chg="add">
          <ac:chgData name="Swaraj Shaw" userId="S::10592394@mydbs.ie::9afcc090-dd7d-4a92-953c-394d39a236b3" providerId="AD" clId="Web-{2DC30357-F99F-63C7-6938-EB0A645FBFC1}" dt="2022-08-10T09:33:13.758" v="69"/>
          <ac:picMkLst>
            <pc:docMk/>
            <pc:sldMk cId="3582671520" sldId="263"/>
            <ac:picMk id="41" creationId="{19A417F5-E804-C2D3-E2B3-40AF641241C5}"/>
          </ac:picMkLst>
        </pc:picChg>
        <pc:picChg chg="add">
          <ac:chgData name="Swaraj Shaw" userId="S::10592394@mydbs.ie::9afcc090-dd7d-4a92-953c-394d39a236b3" providerId="AD" clId="Web-{2DC30357-F99F-63C7-6938-EB0A645FBFC1}" dt="2022-08-10T09:33:13.758" v="69"/>
          <ac:picMkLst>
            <pc:docMk/>
            <pc:sldMk cId="3582671520" sldId="263"/>
            <ac:picMk id="42" creationId="{118EB5F1-4BCF-8AE6-3D4F-5FD0DD53D922}"/>
          </ac:picMkLst>
        </pc:picChg>
        <pc:picChg chg="add">
          <ac:chgData name="Swaraj Shaw" userId="S::10592394@mydbs.ie::9afcc090-dd7d-4a92-953c-394d39a236b3" providerId="AD" clId="Web-{2DC30357-F99F-63C7-6938-EB0A645FBFC1}" dt="2022-08-10T09:33:13.758" v="69"/>
          <ac:picMkLst>
            <pc:docMk/>
            <pc:sldMk cId="3582671520" sldId="263"/>
            <ac:picMk id="44" creationId="{DFDAFA75-F985-F732-27CC-EE3C7E107679}"/>
          </ac:picMkLst>
        </pc:picChg>
        <pc:picChg chg="add">
          <ac:chgData name="Swaraj Shaw" userId="S::10592394@mydbs.ie::9afcc090-dd7d-4a92-953c-394d39a236b3" providerId="AD" clId="Web-{2DC30357-F99F-63C7-6938-EB0A645FBFC1}" dt="2022-08-10T09:33:13.758" v="69"/>
          <ac:picMkLst>
            <pc:docMk/>
            <pc:sldMk cId="3582671520" sldId="263"/>
            <ac:picMk id="45" creationId="{25AE2999-037C-0B34-3A63-749ACB3B1BE2}"/>
          </ac:picMkLst>
        </pc:picChg>
        <pc:picChg chg="add del">
          <ac:chgData name="Swaraj Shaw" userId="S::10592394@mydbs.ie::9afcc090-dd7d-4a92-953c-394d39a236b3" providerId="AD" clId="Web-{2DC30357-F99F-63C7-6938-EB0A645FBFC1}" dt="2022-08-10T09:34:17.619" v="97"/>
          <ac:picMkLst>
            <pc:docMk/>
            <pc:sldMk cId="3582671520" sldId="263"/>
            <ac:picMk id="46" creationId="{FB1109D5-DADF-4CB4-F19E-7C7214CC8D15}"/>
          </ac:picMkLst>
        </pc:picChg>
        <pc:picChg chg="add">
          <ac:chgData name="Swaraj Shaw" userId="S::10592394@mydbs.ie::9afcc090-dd7d-4a92-953c-394d39a236b3" providerId="AD" clId="Web-{2DC30357-F99F-63C7-6938-EB0A645FBFC1}" dt="2022-08-10T09:33:13.758" v="69"/>
          <ac:picMkLst>
            <pc:docMk/>
            <pc:sldMk cId="3582671520" sldId="263"/>
            <ac:picMk id="47" creationId="{4C5AF0AC-05FC-786B-3E38-DC1BFCA60086}"/>
          </ac:picMkLst>
        </pc:picChg>
        <pc:picChg chg="add del">
          <ac:chgData name="Swaraj Shaw" userId="S::10592394@mydbs.ie::9afcc090-dd7d-4a92-953c-394d39a236b3" providerId="AD" clId="Web-{2DC30357-F99F-63C7-6938-EB0A645FBFC1}" dt="2022-08-10T09:34:21.463" v="98"/>
          <ac:picMkLst>
            <pc:docMk/>
            <pc:sldMk cId="3582671520" sldId="263"/>
            <ac:picMk id="48" creationId="{18520E60-1308-2432-0CE0-94B7C730BDD0}"/>
          </ac:picMkLst>
        </pc:picChg>
        <pc:picChg chg="add">
          <ac:chgData name="Swaraj Shaw" userId="S::10592394@mydbs.ie::9afcc090-dd7d-4a92-953c-394d39a236b3" providerId="AD" clId="Web-{2DC30357-F99F-63C7-6938-EB0A645FBFC1}" dt="2022-08-10T09:33:13.758" v="69"/>
          <ac:picMkLst>
            <pc:docMk/>
            <pc:sldMk cId="3582671520" sldId="263"/>
            <ac:picMk id="49" creationId="{136E707D-987F-3A7F-64B1-83DB577115AB}"/>
          </ac:picMkLst>
        </pc:picChg>
        <pc:picChg chg="add">
          <ac:chgData name="Swaraj Shaw" userId="S::10592394@mydbs.ie::9afcc090-dd7d-4a92-953c-394d39a236b3" providerId="AD" clId="Web-{2DC30357-F99F-63C7-6938-EB0A645FBFC1}" dt="2022-08-10T09:33:13.758" v="69"/>
          <ac:picMkLst>
            <pc:docMk/>
            <pc:sldMk cId="3582671520" sldId="263"/>
            <ac:picMk id="50" creationId="{86DB0729-1361-A81D-1D95-DB8F1B67AFD0}"/>
          </ac:picMkLst>
        </pc:picChg>
        <pc:picChg chg="add">
          <ac:chgData name="Swaraj Shaw" userId="S::10592394@mydbs.ie::9afcc090-dd7d-4a92-953c-394d39a236b3" providerId="AD" clId="Web-{2DC30357-F99F-63C7-6938-EB0A645FBFC1}" dt="2022-08-10T09:33:13.758" v="69"/>
          <ac:picMkLst>
            <pc:docMk/>
            <pc:sldMk cId="3582671520" sldId="263"/>
            <ac:picMk id="53" creationId="{35D26645-A44A-AC00-6EDA-4B9386EC3BFE}"/>
          </ac:picMkLst>
        </pc:picChg>
        <pc:picChg chg="add">
          <ac:chgData name="Swaraj Shaw" userId="S::10592394@mydbs.ie::9afcc090-dd7d-4a92-953c-394d39a236b3" providerId="AD" clId="Web-{2DC30357-F99F-63C7-6938-EB0A645FBFC1}" dt="2022-08-10T09:33:13.758" v="69"/>
          <ac:picMkLst>
            <pc:docMk/>
            <pc:sldMk cId="3582671520" sldId="263"/>
            <ac:picMk id="54" creationId="{EF635A07-A425-4B84-6B2C-B4D227AEAFEC}"/>
          </ac:picMkLst>
        </pc:picChg>
        <pc:picChg chg="add">
          <ac:chgData name="Swaraj Shaw" userId="S::10592394@mydbs.ie::9afcc090-dd7d-4a92-953c-394d39a236b3" providerId="AD" clId="Web-{2DC30357-F99F-63C7-6938-EB0A645FBFC1}" dt="2022-08-10T09:33:13.758" v="69"/>
          <ac:picMkLst>
            <pc:docMk/>
            <pc:sldMk cId="3582671520" sldId="263"/>
            <ac:picMk id="73" creationId="{5667161F-6539-060B-AD37-1C569CFDCB5D}"/>
          </ac:picMkLst>
        </pc:picChg>
        <pc:picChg chg="add">
          <ac:chgData name="Swaraj Shaw" userId="S::10592394@mydbs.ie::9afcc090-dd7d-4a92-953c-394d39a236b3" providerId="AD" clId="Web-{2DC30357-F99F-63C7-6938-EB0A645FBFC1}" dt="2022-08-10T09:33:13.758" v="69"/>
          <ac:picMkLst>
            <pc:docMk/>
            <pc:sldMk cId="3582671520" sldId="263"/>
            <ac:picMk id="75" creationId="{896FEE74-FF15-AA2B-077C-D5A3973E43CC}"/>
          </ac:picMkLst>
        </pc:picChg>
        <pc:picChg chg="add">
          <ac:chgData name="Swaraj Shaw" userId="S::10592394@mydbs.ie::9afcc090-dd7d-4a92-953c-394d39a236b3" providerId="AD" clId="Web-{2DC30357-F99F-63C7-6938-EB0A645FBFC1}" dt="2022-08-10T09:33:13.758" v="69"/>
          <ac:picMkLst>
            <pc:docMk/>
            <pc:sldMk cId="3582671520" sldId="263"/>
            <ac:picMk id="77" creationId="{7C0ECCED-2262-99D1-AA4E-D9B8BCEAF854}"/>
          </ac:picMkLst>
        </pc:picChg>
        <pc:picChg chg="add">
          <ac:chgData name="Swaraj Shaw" userId="S::10592394@mydbs.ie::9afcc090-dd7d-4a92-953c-394d39a236b3" providerId="AD" clId="Web-{2DC30357-F99F-63C7-6938-EB0A645FBFC1}" dt="2022-08-10T09:33:13.758" v="69"/>
          <ac:picMkLst>
            <pc:docMk/>
            <pc:sldMk cId="3582671520" sldId="263"/>
            <ac:picMk id="78" creationId="{9AB67B20-4197-0A76-03A4-FDD451998648}"/>
          </ac:picMkLst>
        </pc:picChg>
        <pc:picChg chg="add">
          <ac:chgData name="Swaraj Shaw" userId="S::10592394@mydbs.ie::9afcc090-dd7d-4a92-953c-394d39a236b3" providerId="AD" clId="Web-{2DC30357-F99F-63C7-6938-EB0A645FBFC1}" dt="2022-08-10T09:33:13.758" v="69"/>
          <ac:picMkLst>
            <pc:docMk/>
            <pc:sldMk cId="3582671520" sldId="263"/>
            <ac:picMk id="80" creationId="{92B1B763-D3A7-DCFC-59A3-A1DA1400024F}"/>
          </ac:picMkLst>
        </pc:picChg>
        <pc:picChg chg="add">
          <ac:chgData name="Swaraj Shaw" userId="S::10592394@mydbs.ie::9afcc090-dd7d-4a92-953c-394d39a236b3" providerId="AD" clId="Web-{2DC30357-F99F-63C7-6938-EB0A645FBFC1}" dt="2022-08-10T09:33:13.758" v="69"/>
          <ac:picMkLst>
            <pc:docMk/>
            <pc:sldMk cId="3582671520" sldId="263"/>
            <ac:picMk id="82" creationId="{A41B166A-D21C-5E10-B2AD-B8FFED900243}"/>
          </ac:picMkLst>
        </pc:picChg>
        <pc:picChg chg="add">
          <ac:chgData name="Swaraj Shaw" userId="S::10592394@mydbs.ie::9afcc090-dd7d-4a92-953c-394d39a236b3" providerId="AD" clId="Web-{2DC30357-F99F-63C7-6938-EB0A645FBFC1}" dt="2022-08-10T09:33:13.758" v="69"/>
          <ac:picMkLst>
            <pc:docMk/>
            <pc:sldMk cId="3582671520" sldId="263"/>
            <ac:picMk id="84" creationId="{FDD1837D-F2AC-9BD1-A64F-6B1A6542C517}"/>
          </ac:picMkLst>
        </pc:picChg>
        <pc:picChg chg="add">
          <ac:chgData name="Swaraj Shaw" userId="S::10592394@mydbs.ie::9afcc090-dd7d-4a92-953c-394d39a236b3" providerId="AD" clId="Web-{2DC30357-F99F-63C7-6938-EB0A645FBFC1}" dt="2022-08-10T09:33:13.758" v="69"/>
          <ac:picMkLst>
            <pc:docMk/>
            <pc:sldMk cId="3582671520" sldId="263"/>
            <ac:picMk id="85" creationId="{FA62F11E-22E0-80D9-D523-21D7032CEF35}"/>
          </ac:picMkLst>
        </pc:picChg>
        <pc:picChg chg="add">
          <ac:chgData name="Swaraj Shaw" userId="S::10592394@mydbs.ie::9afcc090-dd7d-4a92-953c-394d39a236b3" providerId="AD" clId="Web-{2DC30357-F99F-63C7-6938-EB0A645FBFC1}" dt="2022-08-10T09:33:13.758" v="69"/>
          <ac:picMkLst>
            <pc:docMk/>
            <pc:sldMk cId="3582671520" sldId="263"/>
            <ac:picMk id="86" creationId="{C85E1D95-6AA0-4567-DB46-40AAE5E7A7BC}"/>
          </ac:picMkLst>
        </pc:picChg>
        <pc:picChg chg="add">
          <ac:chgData name="Swaraj Shaw" userId="S::10592394@mydbs.ie::9afcc090-dd7d-4a92-953c-394d39a236b3" providerId="AD" clId="Web-{2DC30357-F99F-63C7-6938-EB0A645FBFC1}" dt="2022-08-10T09:33:13.758" v="69"/>
          <ac:picMkLst>
            <pc:docMk/>
            <pc:sldMk cId="3582671520" sldId="263"/>
            <ac:picMk id="88" creationId="{5C6FD740-1177-6CF1-9601-6DA82CE6DB03}"/>
          </ac:picMkLst>
        </pc:picChg>
        <pc:picChg chg="add">
          <ac:chgData name="Swaraj Shaw" userId="S::10592394@mydbs.ie::9afcc090-dd7d-4a92-953c-394d39a236b3" providerId="AD" clId="Web-{2DC30357-F99F-63C7-6938-EB0A645FBFC1}" dt="2022-08-10T09:33:13.758" v="69"/>
          <ac:picMkLst>
            <pc:docMk/>
            <pc:sldMk cId="3582671520" sldId="263"/>
            <ac:picMk id="89" creationId="{A09231AA-9D58-42B9-6331-0AAA889528AC}"/>
          </ac:picMkLst>
        </pc:picChg>
        <pc:picChg chg="add">
          <ac:chgData name="Swaraj Shaw" userId="S::10592394@mydbs.ie::9afcc090-dd7d-4a92-953c-394d39a236b3" providerId="AD" clId="Web-{2DC30357-F99F-63C7-6938-EB0A645FBFC1}" dt="2022-08-10T09:33:13.758" v="69"/>
          <ac:picMkLst>
            <pc:docMk/>
            <pc:sldMk cId="3582671520" sldId="263"/>
            <ac:picMk id="90" creationId="{5F974786-2E09-AE9E-C298-CE11DDEE893F}"/>
          </ac:picMkLst>
        </pc:picChg>
        <pc:picChg chg="add">
          <ac:chgData name="Swaraj Shaw" userId="S::10592394@mydbs.ie::9afcc090-dd7d-4a92-953c-394d39a236b3" providerId="AD" clId="Web-{2DC30357-F99F-63C7-6938-EB0A645FBFC1}" dt="2022-08-10T09:33:13.758" v="69"/>
          <ac:picMkLst>
            <pc:docMk/>
            <pc:sldMk cId="3582671520" sldId="263"/>
            <ac:picMk id="92" creationId="{A426E049-AAD3-BAAB-5703-F66528187A3A}"/>
          </ac:picMkLst>
        </pc:picChg>
        <pc:picChg chg="add">
          <ac:chgData name="Swaraj Shaw" userId="S::10592394@mydbs.ie::9afcc090-dd7d-4a92-953c-394d39a236b3" providerId="AD" clId="Web-{2DC30357-F99F-63C7-6938-EB0A645FBFC1}" dt="2022-08-10T09:33:13.758" v="69"/>
          <ac:picMkLst>
            <pc:docMk/>
            <pc:sldMk cId="3582671520" sldId="263"/>
            <ac:picMk id="93" creationId="{3178432A-DF9E-4888-878B-8BE2138C1247}"/>
          </ac:picMkLst>
        </pc:picChg>
        <pc:picChg chg="add">
          <ac:chgData name="Swaraj Shaw" userId="S::10592394@mydbs.ie::9afcc090-dd7d-4a92-953c-394d39a236b3" providerId="AD" clId="Web-{2DC30357-F99F-63C7-6938-EB0A645FBFC1}" dt="2022-08-10T09:33:13.758" v="69"/>
          <ac:picMkLst>
            <pc:docMk/>
            <pc:sldMk cId="3582671520" sldId="263"/>
            <ac:picMk id="94" creationId="{6FA6498A-F412-1F26-E494-DA71470F3825}"/>
          </ac:picMkLst>
        </pc:picChg>
        <pc:picChg chg="add">
          <ac:chgData name="Swaraj Shaw" userId="S::10592394@mydbs.ie::9afcc090-dd7d-4a92-953c-394d39a236b3" providerId="AD" clId="Web-{2DC30357-F99F-63C7-6938-EB0A645FBFC1}" dt="2022-08-10T09:33:13.758" v="69"/>
          <ac:picMkLst>
            <pc:docMk/>
            <pc:sldMk cId="3582671520" sldId="263"/>
            <ac:picMk id="95" creationId="{07DA56DE-1A82-9CAA-4526-6324B24B6F70}"/>
          </ac:picMkLst>
        </pc:picChg>
        <pc:picChg chg="add">
          <ac:chgData name="Swaraj Shaw" userId="S::10592394@mydbs.ie::9afcc090-dd7d-4a92-953c-394d39a236b3" providerId="AD" clId="Web-{2DC30357-F99F-63C7-6938-EB0A645FBFC1}" dt="2022-08-10T09:33:13.758" v="69"/>
          <ac:picMkLst>
            <pc:docMk/>
            <pc:sldMk cId="3582671520" sldId="263"/>
            <ac:picMk id="96" creationId="{958A7027-8B94-361F-9268-956B1DE36047}"/>
          </ac:picMkLst>
        </pc:picChg>
        <pc:picChg chg="add">
          <ac:chgData name="Swaraj Shaw" userId="S::10592394@mydbs.ie::9afcc090-dd7d-4a92-953c-394d39a236b3" providerId="AD" clId="Web-{2DC30357-F99F-63C7-6938-EB0A645FBFC1}" dt="2022-08-10T09:33:13.758" v="69"/>
          <ac:picMkLst>
            <pc:docMk/>
            <pc:sldMk cId="3582671520" sldId="263"/>
            <ac:picMk id="97" creationId="{F6EC71CB-6306-984D-5E44-D4E7693974BF}"/>
          </ac:picMkLst>
        </pc:picChg>
        <pc:picChg chg="add">
          <ac:chgData name="Swaraj Shaw" userId="S::10592394@mydbs.ie::9afcc090-dd7d-4a92-953c-394d39a236b3" providerId="AD" clId="Web-{2DC30357-F99F-63C7-6938-EB0A645FBFC1}" dt="2022-08-10T09:33:13.758" v="69"/>
          <ac:picMkLst>
            <pc:docMk/>
            <pc:sldMk cId="3582671520" sldId="263"/>
            <ac:picMk id="98" creationId="{44DE0346-707C-33DC-D406-0E80813CB3DC}"/>
          </ac:picMkLst>
        </pc:picChg>
        <pc:picChg chg="add del">
          <ac:chgData name="Swaraj Shaw" userId="S::10592394@mydbs.ie::9afcc090-dd7d-4a92-953c-394d39a236b3" providerId="AD" clId="Web-{2DC30357-F99F-63C7-6938-EB0A645FBFC1}" dt="2022-08-10T09:34:25.229" v="99"/>
          <ac:picMkLst>
            <pc:docMk/>
            <pc:sldMk cId="3582671520" sldId="263"/>
            <ac:picMk id="100" creationId="{502B0D4A-B16F-A0EE-F65D-940289C2A0AF}"/>
          </ac:picMkLst>
        </pc:picChg>
        <pc:picChg chg="add">
          <ac:chgData name="Swaraj Shaw" userId="S::10592394@mydbs.ie::9afcc090-dd7d-4a92-953c-394d39a236b3" providerId="AD" clId="Web-{2DC30357-F99F-63C7-6938-EB0A645FBFC1}" dt="2022-08-10T09:33:13.758" v="69"/>
          <ac:picMkLst>
            <pc:docMk/>
            <pc:sldMk cId="3582671520" sldId="263"/>
            <ac:picMk id="101" creationId="{9DFBB0BB-4C54-DAD6-4AB1-F867F0C36777}"/>
          </ac:picMkLst>
        </pc:picChg>
        <pc:picChg chg="add">
          <ac:chgData name="Swaraj Shaw" userId="S::10592394@mydbs.ie::9afcc090-dd7d-4a92-953c-394d39a236b3" providerId="AD" clId="Web-{2DC30357-F99F-63C7-6938-EB0A645FBFC1}" dt="2022-08-10T09:33:13.758" v="69"/>
          <ac:picMkLst>
            <pc:docMk/>
            <pc:sldMk cId="3582671520" sldId="263"/>
            <ac:picMk id="102" creationId="{8D5BF334-069F-76AF-FDAC-40A7902F9C2C}"/>
          </ac:picMkLst>
        </pc:picChg>
        <pc:picChg chg="add">
          <ac:chgData name="Swaraj Shaw" userId="S::10592394@mydbs.ie::9afcc090-dd7d-4a92-953c-394d39a236b3" providerId="AD" clId="Web-{2DC30357-F99F-63C7-6938-EB0A645FBFC1}" dt="2022-08-10T09:33:13.758" v="69"/>
          <ac:picMkLst>
            <pc:docMk/>
            <pc:sldMk cId="3582671520" sldId="263"/>
            <ac:picMk id="104" creationId="{0333FE84-AC08-6E93-A749-8AAB1317FBF1}"/>
          </ac:picMkLst>
        </pc:picChg>
        <pc:picChg chg="add">
          <ac:chgData name="Swaraj Shaw" userId="S::10592394@mydbs.ie::9afcc090-dd7d-4a92-953c-394d39a236b3" providerId="AD" clId="Web-{2DC30357-F99F-63C7-6938-EB0A645FBFC1}" dt="2022-08-10T09:33:13.758" v="69"/>
          <ac:picMkLst>
            <pc:docMk/>
            <pc:sldMk cId="3582671520" sldId="263"/>
            <ac:picMk id="105" creationId="{8A913779-B72A-7D00-6ACE-89D333908590}"/>
          </ac:picMkLst>
        </pc:picChg>
        <pc:picChg chg="add">
          <ac:chgData name="Swaraj Shaw" userId="S::10592394@mydbs.ie::9afcc090-dd7d-4a92-953c-394d39a236b3" providerId="AD" clId="Web-{2DC30357-F99F-63C7-6938-EB0A645FBFC1}" dt="2022-08-10T09:33:13.758" v="69"/>
          <ac:picMkLst>
            <pc:docMk/>
            <pc:sldMk cId="3582671520" sldId="263"/>
            <ac:picMk id="106" creationId="{177A8418-1547-FB8E-0D29-4216DD77AD5C}"/>
          </ac:picMkLst>
        </pc:picChg>
        <pc:picChg chg="add">
          <ac:chgData name="Swaraj Shaw" userId="S::10592394@mydbs.ie::9afcc090-dd7d-4a92-953c-394d39a236b3" providerId="AD" clId="Web-{2DC30357-F99F-63C7-6938-EB0A645FBFC1}" dt="2022-08-10T09:33:13.758" v="69"/>
          <ac:picMkLst>
            <pc:docMk/>
            <pc:sldMk cId="3582671520" sldId="263"/>
            <ac:picMk id="107" creationId="{3FA84F23-1B51-B1A0-AED6-0AD9CEA35772}"/>
          </ac:picMkLst>
        </pc:picChg>
        <pc:picChg chg="add">
          <ac:chgData name="Swaraj Shaw" userId="S::10592394@mydbs.ie::9afcc090-dd7d-4a92-953c-394d39a236b3" providerId="AD" clId="Web-{2DC30357-F99F-63C7-6938-EB0A645FBFC1}" dt="2022-08-10T09:33:13.758" v="69"/>
          <ac:picMkLst>
            <pc:docMk/>
            <pc:sldMk cId="3582671520" sldId="263"/>
            <ac:picMk id="108" creationId="{F990ECE3-A66E-7309-4DCA-1E7290AC8EA6}"/>
          </ac:picMkLst>
        </pc:picChg>
        <pc:picChg chg="add">
          <ac:chgData name="Swaraj Shaw" userId="S::10592394@mydbs.ie::9afcc090-dd7d-4a92-953c-394d39a236b3" providerId="AD" clId="Web-{2DC30357-F99F-63C7-6938-EB0A645FBFC1}" dt="2022-08-10T09:33:13.758" v="69"/>
          <ac:picMkLst>
            <pc:docMk/>
            <pc:sldMk cId="3582671520" sldId="263"/>
            <ac:picMk id="109" creationId="{8407289D-EDEC-462D-9323-0C82F4939406}"/>
          </ac:picMkLst>
        </pc:picChg>
      </pc:sldChg>
      <pc:sldChg chg="addSp delSp modSp add ord replId">
        <pc:chgData name="Swaraj Shaw" userId="S::10592394@mydbs.ie::9afcc090-dd7d-4a92-953c-394d39a236b3" providerId="AD" clId="Web-{2DC30357-F99F-63C7-6938-EB0A645FBFC1}" dt="2022-08-10T09:40:47.258" v="174" actId="20577"/>
        <pc:sldMkLst>
          <pc:docMk/>
          <pc:sldMk cId="2291885989" sldId="264"/>
        </pc:sldMkLst>
        <pc:spChg chg="add mod">
          <ac:chgData name="Swaraj Shaw" userId="S::10592394@mydbs.ie::9afcc090-dd7d-4a92-953c-394d39a236b3" providerId="AD" clId="Web-{2DC30357-F99F-63C7-6938-EB0A645FBFC1}" dt="2022-08-10T09:40:47.258" v="174" actId="20577"/>
          <ac:spMkLst>
            <pc:docMk/>
            <pc:sldMk cId="2291885989" sldId="264"/>
            <ac:spMk id="2" creationId="{8377F81E-FCA5-7629-240C-877B831D31E3}"/>
          </ac:spMkLst>
        </pc:spChg>
        <pc:spChg chg="add mod">
          <ac:chgData name="Swaraj Shaw" userId="S::10592394@mydbs.ie::9afcc090-dd7d-4a92-953c-394d39a236b3" providerId="AD" clId="Web-{2DC30357-F99F-63C7-6938-EB0A645FBFC1}" dt="2022-08-10T09:37:23.517" v="153" actId="20577"/>
          <ac:spMkLst>
            <pc:docMk/>
            <pc:sldMk cId="2291885989" sldId="264"/>
            <ac:spMk id="3" creationId="{5B14D848-A570-2008-10B7-335012543185}"/>
          </ac:spMkLst>
        </pc:spChg>
        <pc:spChg chg="add mod">
          <ac:chgData name="Swaraj Shaw" userId="S::10592394@mydbs.ie::9afcc090-dd7d-4a92-953c-394d39a236b3" providerId="AD" clId="Web-{2DC30357-F99F-63C7-6938-EB0A645FBFC1}" dt="2022-08-10T09:38:04.065" v="173" actId="20577"/>
          <ac:spMkLst>
            <pc:docMk/>
            <pc:sldMk cId="2291885989" sldId="264"/>
            <ac:spMk id="4" creationId="{03DD6768-843C-CC1D-5B66-C89CEB43B710}"/>
          </ac:spMkLst>
        </pc:spChg>
        <pc:spChg chg="add mod">
          <ac:chgData name="Swaraj Shaw" userId="S::10592394@mydbs.ie::9afcc090-dd7d-4a92-953c-394d39a236b3" providerId="AD" clId="Web-{2DC30357-F99F-63C7-6938-EB0A645FBFC1}" dt="2022-08-10T09:37:23.579" v="155" actId="20577"/>
          <ac:spMkLst>
            <pc:docMk/>
            <pc:sldMk cId="2291885989" sldId="264"/>
            <ac:spMk id="5" creationId="{1E66EF83-D1FB-4ADE-64CB-D8CA14A47BFB}"/>
          </ac:spMkLst>
        </pc:spChg>
        <pc:spChg chg="add mod">
          <ac:chgData name="Swaraj Shaw" userId="S::10592394@mydbs.ie::9afcc090-dd7d-4a92-953c-394d39a236b3" providerId="AD" clId="Web-{2DC30357-F99F-63C7-6938-EB0A645FBFC1}" dt="2022-08-10T09:37:23.626" v="156" actId="20577"/>
          <ac:spMkLst>
            <pc:docMk/>
            <pc:sldMk cId="2291885989" sldId="264"/>
            <ac:spMk id="6" creationId="{0201182E-E377-DEFC-2DF3-558E0E86FF56}"/>
          </ac:spMkLst>
        </pc:spChg>
        <pc:spChg chg="add mod">
          <ac:chgData name="Swaraj Shaw" userId="S::10592394@mydbs.ie::9afcc090-dd7d-4a92-953c-394d39a236b3" providerId="AD" clId="Web-{2DC30357-F99F-63C7-6938-EB0A645FBFC1}" dt="2022-08-10T09:37:23.657" v="157" actId="20577"/>
          <ac:spMkLst>
            <pc:docMk/>
            <pc:sldMk cId="2291885989" sldId="264"/>
            <ac:spMk id="7" creationId="{70973E8F-AC26-1B9B-4886-B716288EBEBE}"/>
          </ac:spMkLst>
        </pc:spChg>
        <pc:spChg chg="add mod">
          <ac:chgData name="Swaraj Shaw" userId="S::10592394@mydbs.ie::9afcc090-dd7d-4a92-953c-394d39a236b3" providerId="AD" clId="Web-{2DC30357-F99F-63C7-6938-EB0A645FBFC1}" dt="2022-08-10T09:37:23.704" v="158" actId="20577"/>
          <ac:spMkLst>
            <pc:docMk/>
            <pc:sldMk cId="2291885989" sldId="264"/>
            <ac:spMk id="8" creationId="{A10BBD5C-4F33-8C8C-90D6-1C472A2C5168}"/>
          </ac:spMkLst>
        </pc:spChg>
        <pc:spChg chg="del">
          <ac:chgData name="Swaraj Shaw" userId="S::10592394@mydbs.ie::9afcc090-dd7d-4a92-953c-394d39a236b3" providerId="AD" clId="Web-{2DC30357-F99F-63C7-6938-EB0A645FBFC1}" dt="2022-08-10T09:36:16.326" v="111"/>
          <ac:spMkLst>
            <pc:docMk/>
            <pc:sldMk cId="2291885989" sldId="264"/>
            <ac:spMk id="9" creationId="{39DFF4C3-75B9-D21D-99A7-2E1B971536B1}"/>
          </ac:spMkLst>
        </pc:spChg>
        <pc:spChg chg="add mod">
          <ac:chgData name="Swaraj Shaw" userId="S::10592394@mydbs.ie::9afcc090-dd7d-4a92-953c-394d39a236b3" providerId="AD" clId="Web-{2DC30357-F99F-63C7-6938-EB0A645FBFC1}" dt="2022-08-10T09:37:23.736" v="159" actId="20577"/>
          <ac:spMkLst>
            <pc:docMk/>
            <pc:sldMk cId="2291885989" sldId="264"/>
            <ac:spMk id="10" creationId="{B5602AB0-516F-2CC7-0A5C-3949CE02B6EE}"/>
          </ac:spMkLst>
        </pc:spChg>
        <pc:spChg chg="add mod">
          <ac:chgData name="Swaraj Shaw" userId="S::10592394@mydbs.ie::9afcc090-dd7d-4a92-953c-394d39a236b3" providerId="AD" clId="Web-{2DC30357-F99F-63C7-6938-EB0A645FBFC1}" dt="2022-08-10T09:37:23.751" v="160" actId="20577"/>
          <ac:spMkLst>
            <pc:docMk/>
            <pc:sldMk cId="2291885989" sldId="264"/>
            <ac:spMk id="11" creationId="{EEB2BC41-6275-DFD2-F6B1-C32DC8F5BB81}"/>
          </ac:spMkLst>
        </pc:spChg>
        <pc:spChg chg="add mod">
          <ac:chgData name="Swaraj Shaw" userId="S::10592394@mydbs.ie::9afcc090-dd7d-4a92-953c-394d39a236b3" providerId="AD" clId="Web-{2DC30357-F99F-63C7-6938-EB0A645FBFC1}" dt="2022-08-10T09:37:23.767" v="161" actId="20577"/>
          <ac:spMkLst>
            <pc:docMk/>
            <pc:sldMk cId="2291885989" sldId="264"/>
            <ac:spMk id="12" creationId="{37F555E6-EA12-0BA3-3767-4CCF2E227108}"/>
          </ac:spMkLst>
        </pc:spChg>
        <pc:spChg chg="add mod">
          <ac:chgData name="Swaraj Shaw" userId="S::10592394@mydbs.ie::9afcc090-dd7d-4a92-953c-394d39a236b3" providerId="AD" clId="Web-{2DC30357-F99F-63C7-6938-EB0A645FBFC1}" dt="2022-08-10T09:37:23.798" v="162" actId="20577"/>
          <ac:spMkLst>
            <pc:docMk/>
            <pc:sldMk cId="2291885989" sldId="264"/>
            <ac:spMk id="13" creationId="{E63BC821-D1F9-2511-9570-9A27D04ABCD7}"/>
          </ac:spMkLst>
        </pc:spChg>
        <pc:spChg chg="add mod">
          <ac:chgData name="Swaraj Shaw" userId="S::10592394@mydbs.ie::9afcc090-dd7d-4a92-953c-394d39a236b3" providerId="AD" clId="Web-{2DC30357-F99F-63C7-6938-EB0A645FBFC1}" dt="2022-08-10T09:37:23.814" v="163" actId="20577"/>
          <ac:spMkLst>
            <pc:docMk/>
            <pc:sldMk cId="2291885989" sldId="264"/>
            <ac:spMk id="14" creationId="{0AFD196B-FFCB-EBBA-DA1D-7BBD7B31CB63}"/>
          </ac:spMkLst>
        </pc:spChg>
        <pc:spChg chg="add mod">
          <ac:chgData name="Swaraj Shaw" userId="S::10592394@mydbs.ie::9afcc090-dd7d-4a92-953c-394d39a236b3" providerId="AD" clId="Web-{2DC30357-F99F-63C7-6938-EB0A645FBFC1}" dt="2022-08-10T09:37:23.829" v="164" actId="20577"/>
          <ac:spMkLst>
            <pc:docMk/>
            <pc:sldMk cId="2291885989" sldId="264"/>
            <ac:spMk id="15" creationId="{70EE7A66-355B-456B-DB93-8D9033629B69}"/>
          </ac:spMkLst>
        </pc:spChg>
        <pc:spChg chg="add mod">
          <ac:chgData name="Swaraj Shaw" userId="S::10592394@mydbs.ie::9afcc090-dd7d-4a92-953c-394d39a236b3" providerId="AD" clId="Web-{2DC30357-F99F-63C7-6938-EB0A645FBFC1}" dt="2022-08-10T09:37:23.861" v="165" actId="20577"/>
          <ac:spMkLst>
            <pc:docMk/>
            <pc:sldMk cId="2291885989" sldId="264"/>
            <ac:spMk id="17" creationId="{784CE182-7BEB-BB50-D2CC-2C0256A0F9D8}"/>
          </ac:spMkLst>
        </pc:spChg>
        <pc:spChg chg="add mod">
          <ac:chgData name="Swaraj Shaw" userId="S::10592394@mydbs.ie::9afcc090-dd7d-4a92-953c-394d39a236b3" providerId="AD" clId="Web-{2DC30357-F99F-63C7-6938-EB0A645FBFC1}" dt="2022-08-10T09:37:23.892" v="166" actId="20577"/>
          <ac:spMkLst>
            <pc:docMk/>
            <pc:sldMk cId="2291885989" sldId="264"/>
            <ac:spMk id="18" creationId="{45829ECF-F577-9588-745D-FDDA82BF46A0}"/>
          </ac:spMkLst>
        </pc:spChg>
        <pc:spChg chg="add mod">
          <ac:chgData name="Swaraj Shaw" userId="S::10592394@mydbs.ie::9afcc090-dd7d-4a92-953c-394d39a236b3" providerId="AD" clId="Web-{2DC30357-F99F-63C7-6938-EB0A645FBFC1}" dt="2022-08-10T09:37:23.923" v="167" actId="20577"/>
          <ac:spMkLst>
            <pc:docMk/>
            <pc:sldMk cId="2291885989" sldId="264"/>
            <ac:spMk id="19" creationId="{7EFB87AE-6607-3E5F-7C22-F4F913E8A73A}"/>
          </ac:spMkLst>
        </pc:spChg>
        <pc:spChg chg="add mod">
          <ac:chgData name="Swaraj Shaw" userId="S::10592394@mydbs.ie::9afcc090-dd7d-4a92-953c-394d39a236b3" providerId="AD" clId="Web-{2DC30357-F99F-63C7-6938-EB0A645FBFC1}" dt="2022-08-10T09:37:23.970" v="168" actId="20577"/>
          <ac:spMkLst>
            <pc:docMk/>
            <pc:sldMk cId="2291885989" sldId="264"/>
            <ac:spMk id="20" creationId="{6BAD8308-5836-1BA0-9023-DD1912A5201E}"/>
          </ac:spMkLst>
        </pc:spChg>
        <pc:spChg chg="add mod">
          <ac:chgData name="Swaraj Shaw" userId="S::10592394@mydbs.ie::9afcc090-dd7d-4a92-953c-394d39a236b3" providerId="AD" clId="Web-{2DC30357-F99F-63C7-6938-EB0A645FBFC1}" dt="2022-08-10T09:37:24.001" v="169" actId="20577"/>
          <ac:spMkLst>
            <pc:docMk/>
            <pc:sldMk cId="2291885989" sldId="264"/>
            <ac:spMk id="21" creationId="{2236AFEA-7B3C-72CF-6793-5F8BA22200FD}"/>
          </ac:spMkLst>
        </pc:spChg>
        <pc:spChg chg="del">
          <ac:chgData name="Swaraj Shaw" userId="S::10592394@mydbs.ie::9afcc090-dd7d-4a92-953c-394d39a236b3" providerId="AD" clId="Web-{2DC30357-F99F-63C7-6938-EB0A645FBFC1}" dt="2022-08-10T09:36:16.326" v="110"/>
          <ac:spMkLst>
            <pc:docMk/>
            <pc:sldMk cId="2291885989" sldId="264"/>
            <ac:spMk id="52" creationId="{4A0D7BBD-A20F-8977-A217-C63E63A4A2F9}"/>
          </ac:spMkLst>
        </pc:spChg>
        <pc:spChg chg="del">
          <ac:chgData name="Swaraj Shaw" userId="S::10592394@mydbs.ie::9afcc090-dd7d-4a92-953c-394d39a236b3" providerId="AD" clId="Web-{2DC30357-F99F-63C7-6938-EB0A645FBFC1}" dt="2022-08-10T09:36:16.326" v="112"/>
          <ac:spMkLst>
            <pc:docMk/>
            <pc:sldMk cId="2291885989" sldId="264"/>
            <ac:spMk id="57" creationId="{46A0B7D5-8B8B-CAED-404D-C836325FEF2B}"/>
          </ac:spMkLst>
        </pc:spChg>
        <pc:spChg chg="del">
          <ac:chgData name="Swaraj Shaw" userId="S::10592394@mydbs.ie::9afcc090-dd7d-4a92-953c-394d39a236b3" providerId="AD" clId="Web-{2DC30357-F99F-63C7-6938-EB0A645FBFC1}" dt="2022-08-10T09:36:16.326" v="108"/>
          <ac:spMkLst>
            <pc:docMk/>
            <pc:sldMk cId="2291885989" sldId="264"/>
            <ac:spMk id="58" creationId="{D668A594-01F3-788D-8E88-80D4220A34A5}"/>
          </ac:spMkLst>
        </pc:spChg>
        <pc:grpChg chg="add mod">
          <ac:chgData name="Swaraj Shaw" userId="S::10592394@mydbs.ie::9afcc090-dd7d-4a92-953c-394d39a236b3" providerId="AD" clId="Web-{2DC30357-F99F-63C7-6938-EB0A645FBFC1}" dt="2022-08-10T09:36:46.015" v="149" actId="1076"/>
          <ac:grpSpMkLst>
            <pc:docMk/>
            <pc:sldMk cId="2291885989" sldId="264"/>
            <ac:grpSpMk id="16" creationId="{074214B0-1E45-4596-E374-375D8B6CFCA5}"/>
          </ac:grpSpMkLst>
        </pc:grpChg>
        <pc:grpChg chg="del">
          <ac:chgData name="Swaraj Shaw" userId="S::10592394@mydbs.ie::9afcc090-dd7d-4a92-953c-394d39a236b3" providerId="AD" clId="Web-{2DC30357-F99F-63C7-6938-EB0A645FBFC1}" dt="2022-08-10T09:36:16.326" v="109"/>
          <ac:grpSpMkLst>
            <pc:docMk/>
            <pc:sldMk cId="2291885989" sldId="264"/>
            <ac:grpSpMk id="56" creationId="{06B9C51E-3C56-3F1E-AE0F-4C403EE99D97}"/>
          </ac:grpSpMkLst>
        </pc:grpChg>
      </pc:sldChg>
      <pc:sldChg chg="addSp delSp modSp add ord replId">
        <pc:chgData name="Swaraj Shaw" userId="S::10592394@mydbs.ie::9afcc090-dd7d-4a92-953c-394d39a236b3" providerId="AD" clId="Web-{2DC30357-F99F-63C7-6938-EB0A645FBFC1}" dt="2022-08-10T10:06:00.454" v="278" actId="20577"/>
        <pc:sldMkLst>
          <pc:docMk/>
          <pc:sldMk cId="3783061986" sldId="265"/>
        </pc:sldMkLst>
        <pc:spChg chg="add mod">
          <ac:chgData name="Swaraj Shaw" userId="S::10592394@mydbs.ie::9afcc090-dd7d-4a92-953c-394d39a236b3" providerId="AD" clId="Web-{2DC30357-F99F-63C7-6938-EB0A645FBFC1}" dt="2022-08-10T10:04:37.436" v="251" actId="20577"/>
          <ac:spMkLst>
            <pc:docMk/>
            <pc:sldMk cId="3783061986" sldId="265"/>
            <ac:spMk id="2" creationId="{313050B4-6672-1B0A-EB50-FB10F3C24819}"/>
          </ac:spMkLst>
        </pc:spChg>
        <pc:spChg chg="add mod">
          <ac:chgData name="Swaraj Shaw" userId="S::10592394@mydbs.ie::9afcc090-dd7d-4a92-953c-394d39a236b3" providerId="AD" clId="Web-{2DC30357-F99F-63C7-6938-EB0A645FBFC1}" dt="2022-08-10T10:06:00.454" v="278" actId="20577"/>
          <ac:spMkLst>
            <pc:docMk/>
            <pc:sldMk cId="3783061986" sldId="265"/>
            <ac:spMk id="3" creationId="{FA60A09F-8CA2-F6D4-D7EB-FDD6639ED216}"/>
          </ac:spMkLst>
        </pc:spChg>
        <pc:spChg chg="add mod">
          <ac:chgData name="Swaraj Shaw" userId="S::10592394@mydbs.ie::9afcc090-dd7d-4a92-953c-394d39a236b3" providerId="AD" clId="Web-{2DC30357-F99F-63C7-6938-EB0A645FBFC1}" dt="2022-08-10T10:04:31.326" v="245" actId="1076"/>
          <ac:spMkLst>
            <pc:docMk/>
            <pc:sldMk cId="3783061986" sldId="265"/>
            <ac:spMk id="4" creationId="{33AFD54A-9F41-007E-B510-A7D3D51C72B1}"/>
          </ac:spMkLst>
        </pc:spChg>
        <pc:spChg chg="add mod">
          <ac:chgData name="Swaraj Shaw" userId="S::10592394@mydbs.ie::9afcc090-dd7d-4a92-953c-394d39a236b3" providerId="AD" clId="Web-{2DC30357-F99F-63C7-6938-EB0A645FBFC1}" dt="2022-08-10T10:04:31.342" v="246" actId="1076"/>
          <ac:spMkLst>
            <pc:docMk/>
            <pc:sldMk cId="3783061986" sldId="265"/>
            <ac:spMk id="5" creationId="{07EDEB07-281F-C82A-1833-03855D109C6F}"/>
          </ac:spMkLst>
        </pc:spChg>
        <pc:spChg chg="del">
          <ac:chgData name="Swaraj Shaw" userId="S::10592394@mydbs.ie::9afcc090-dd7d-4a92-953c-394d39a236b3" providerId="AD" clId="Web-{2DC30357-F99F-63C7-6938-EB0A645FBFC1}" dt="2022-08-10T09:57:48.216" v="228"/>
          <ac:spMkLst>
            <pc:docMk/>
            <pc:sldMk cId="3783061986" sldId="265"/>
            <ac:spMk id="9" creationId="{39DFF4C3-75B9-D21D-99A7-2E1B971536B1}"/>
          </ac:spMkLst>
        </pc:spChg>
        <pc:spChg chg="del">
          <ac:chgData name="Swaraj Shaw" userId="S::10592394@mydbs.ie::9afcc090-dd7d-4a92-953c-394d39a236b3" providerId="AD" clId="Web-{2DC30357-F99F-63C7-6938-EB0A645FBFC1}" dt="2022-08-10T09:57:48.216" v="227"/>
          <ac:spMkLst>
            <pc:docMk/>
            <pc:sldMk cId="3783061986" sldId="265"/>
            <ac:spMk id="52" creationId="{4A0D7BBD-A20F-8977-A217-C63E63A4A2F9}"/>
          </ac:spMkLst>
        </pc:spChg>
        <pc:spChg chg="del">
          <ac:chgData name="Swaraj Shaw" userId="S::10592394@mydbs.ie::9afcc090-dd7d-4a92-953c-394d39a236b3" providerId="AD" clId="Web-{2DC30357-F99F-63C7-6938-EB0A645FBFC1}" dt="2022-08-10T09:57:48.216" v="229"/>
          <ac:spMkLst>
            <pc:docMk/>
            <pc:sldMk cId="3783061986" sldId="265"/>
            <ac:spMk id="57" creationId="{46A0B7D5-8B8B-CAED-404D-C836325FEF2B}"/>
          </ac:spMkLst>
        </pc:spChg>
        <pc:spChg chg="del">
          <ac:chgData name="Swaraj Shaw" userId="S::10592394@mydbs.ie::9afcc090-dd7d-4a92-953c-394d39a236b3" providerId="AD" clId="Web-{2DC30357-F99F-63C7-6938-EB0A645FBFC1}" dt="2022-08-10T09:57:48.216" v="225"/>
          <ac:spMkLst>
            <pc:docMk/>
            <pc:sldMk cId="3783061986" sldId="265"/>
            <ac:spMk id="58" creationId="{D668A594-01F3-788D-8E88-80D4220A34A5}"/>
          </ac:spMkLst>
        </pc:spChg>
        <pc:grpChg chg="add mod">
          <ac:chgData name="Swaraj Shaw" userId="S::10592394@mydbs.ie::9afcc090-dd7d-4a92-953c-394d39a236b3" providerId="AD" clId="Web-{2DC30357-F99F-63C7-6938-EB0A645FBFC1}" dt="2022-08-10T10:04:31.373" v="247" actId="1076"/>
          <ac:grpSpMkLst>
            <pc:docMk/>
            <pc:sldMk cId="3783061986" sldId="265"/>
            <ac:grpSpMk id="6" creationId="{39CE2E6B-7F6C-2478-5C58-DA835B77A6AE}"/>
          </ac:grpSpMkLst>
        </pc:grpChg>
        <pc:grpChg chg="add mod">
          <ac:chgData name="Swaraj Shaw" userId="S::10592394@mydbs.ie::9afcc090-dd7d-4a92-953c-394d39a236b3" providerId="AD" clId="Web-{2DC30357-F99F-63C7-6938-EB0A645FBFC1}" dt="2022-08-10T10:04:31.404" v="248" actId="1076"/>
          <ac:grpSpMkLst>
            <pc:docMk/>
            <pc:sldMk cId="3783061986" sldId="265"/>
            <ac:grpSpMk id="7" creationId="{B74BADB9-C051-382E-7BD6-76EEA2F64020}"/>
          </ac:grpSpMkLst>
        </pc:grpChg>
        <pc:grpChg chg="add mod">
          <ac:chgData name="Swaraj Shaw" userId="S::10592394@mydbs.ie::9afcc090-dd7d-4a92-953c-394d39a236b3" providerId="AD" clId="Web-{2DC30357-F99F-63C7-6938-EB0A645FBFC1}" dt="2022-08-10T10:04:31.436" v="249" actId="1076"/>
          <ac:grpSpMkLst>
            <pc:docMk/>
            <pc:sldMk cId="3783061986" sldId="265"/>
            <ac:grpSpMk id="8" creationId="{D2C3DE05-422D-16F3-CF96-6F5EEFC3DD78}"/>
          </ac:grpSpMkLst>
        </pc:grpChg>
        <pc:grpChg chg="del">
          <ac:chgData name="Swaraj Shaw" userId="S::10592394@mydbs.ie::9afcc090-dd7d-4a92-953c-394d39a236b3" providerId="AD" clId="Web-{2DC30357-F99F-63C7-6938-EB0A645FBFC1}" dt="2022-08-10T09:57:48.216" v="226"/>
          <ac:grpSpMkLst>
            <pc:docMk/>
            <pc:sldMk cId="3783061986" sldId="265"/>
            <ac:grpSpMk id="56" creationId="{06B9C51E-3C56-3F1E-AE0F-4C403EE99D97}"/>
          </ac:grpSpMkLst>
        </pc:grpChg>
        <pc:picChg chg="add">
          <ac:chgData name="Swaraj Shaw" userId="S::10592394@mydbs.ie::9afcc090-dd7d-4a92-953c-394d39a236b3" providerId="AD" clId="Web-{2DC30357-F99F-63C7-6938-EB0A645FBFC1}" dt="2022-08-10T10:04:08.997" v="230"/>
          <ac:picMkLst>
            <pc:docMk/>
            <pc:sldMk cId="3783061986" sldId="265"/>
            <ac:picMk id="10" creationId="{6C09934E-FA91-4FC0-62D2-A2A7E485960F}"/>
          </ac:picMkLst>
        </pc:picChg>
        <pc:picChg chg="add">
          <ac:chgData name="Swaraj Shaw" userId="S::10592394@mydbs.ie::9afcc090-dd7d-4a92-953c-394d39a236b3" providerId="AD" clId="Web-{2DC30357-F99F-63C7-6938-EB0A645FBFC1}" dt="2022-08-10T10:04:08.997" v="230"/>
          <ac:picMkLst>
            <pc:docMk/>
            <pc:sldMk cId="3783061986" sldId="265"/>
            <ac:picMk id="11" creationId="{98080018-2644-72ED-FB62-B1E096DE3CBC}"/>
          </ac:picMkLst>
        </pc:picChg>
        <pc:picChg chg="add">
          <ac:chgData name="Swaraj Shaw" userId="S::10592394@mydbs.ie::9afcc090-dd7d-4a92-953c-394d39a236b3" providerId="AD" clId="Web-{2DC30357-F99F-63C7-6938-EB0A645FBFC1}" dt="2022-08-10T10:04:08.997" v="230"/>
          <ac:picMkLst>
            <pc:docMk/>
            <pc:sldMk cId="3783061986" sldId="265"/>
            <ac:picMk id="12" creationId="{E2E48ED9-7BC2-E7A9-F61C-B3B26CEC3650}"/>
          </ac:picMkLst>
        </pc:picChg>
        <pc:picChg chg="add">
          <ac:chgData name="Swaraj Shaw" userId="S::10592394@mydbs.ie::9afcc090-dd7d-4a92-953c-394d39a236b3" providerId="AD" clId="Web-{2DC30357-F99F-63C7-6938-EB0A645FBFC1}" dt="2022-08-10T10:04:08.997" v="230"/>
          <ac:picMkLst>
            <pc:docMk/>
            <pc:sldMk cId="3783061986" sldId="265"/>
            <ac:picMk id="13" creationId="{3DEB9212-3201-C4C9-F5FF-0AADD0C34E76}"/>
          </ac:picMkLst>
        </pc:picChg>
        <pc:picChg chg="add">
          <ac:chgData name="Swaraj Shaw" userId="S::10592394@mydbs.ie::9afcc090-dd7d-4a92-953c-394d39a236b3" providerId="AD" clId="Web-{2DC30357-F99F-63C7-6938-EB0A645FBFC1}" dt="2022-08-10T10:04:08.997" v="230"/>
          <ac:picMkLst>
            <pc:docMk/>
            <pc:sldMk cId="3783061986" sldId="265"/>
            <ac:picMk id="14" creationId="{E49BD4ED-01A1-B204-A25A-809413856EE2}"/>
          </ac:picMkLst>
        </pc:picChg>
        <pc:picChg chg="add">
          <ac:chgData name="Swaraj Shaw" userId="S::10592394@mydbs.ie::9afcc090-dd7d-4a92-953c-394d39a236b3" providerId="AD" clId="Web-{2DC30357-F99F-63C7-6938-EB0A645FBFC1}" dt="2022-08-10T10:04:08.997" v="230"/>
          <ac:picMkLst>
            <pc:docMk/>
            <pc:sldMk cId="3783061986" sldId="265"/>
            <ac:picMk id="15" creationId="{53591A87-7C41-34C9-C4B6-9521B088B8A4}"/>
          </ac:picMkLst>
        </pc:picChg>
        <pc:picChg chg="add">
          <ac:chgData name="Swaraj Shaw" userId="S::10592394@mydbs.ie::9afcc090-dd7d-4a92-953c-394d39a236b3" providerId="AD" clId="Web-{2DC30357-F99F-63C7-6938-EB0A645FBFC1}" dt="2022-08-10T10:04:08.997" v="230"/>
          <ac:picMkLst>
            <pc:docMk/>
            <pc:sldMk cId="3783061986" sldId="265"/>
            <ac:picMk id="16" creationId="{F661E398-EB78-943F-0DF6-9EE7F99FE532}"/>
          </ac:picMkLst>
        </pc:picChg>
        <pc:picChg chg="add">
          <ac:chgData name="Swaraj Shaw" userId="S::10592394@mydbs.ie::9afcc090-dd7d-4a92-953c-394d39a236b3" providerId="AD" clId="Web-{2DC30357-F99F-63C7-6938-EB0A645FBFC1}" dt="2022-08-10T10:04:08.997" v="230"/>
          <ac:picMkLst>
            <pc:docMk/>
            <pc:sldMk cId="3783061986" sldId="265"/>
            <ac:picMk id="17" creationId="{C426C1AF-F6CC-9A37-64AD-6F83C38740E7}"/>
          </ac:picMkLst>
        </pc:picChg>
        <pc:picChg chg="add">
          <ac:chgData name="Swaraj Shaw" userId="S::10592394@mydbs.ie::9afcc090-dd7d-4a92-953c-394d39a236b3" providerId="AD" clId="Web-{2DC30357-F99F-63C7-6938-EB0A645FBFC1}" dt="2022-08-10T10:04:08.997" v="230"/>
          <ac:picMkLst>
            <pc:docMk/>
            <pc:sldMk cId="3783061986" sldId="265"/>
            <ac:picMk id="18" creationId="{22499389-406E-F2D6-0FB2-EEA8D597C11E}"/>
          </ac:picMkLst>
        </pc:picChg>
        <pc:picChg chg="add">
          <ac:chgData name="Swaraj Shaw" userId="S::10592394@mydbs.ie::9afcc090-dd7d-4a92-953c-394d39a236b3" providerId="AD" clId="Web-{2DC30357-F99F-63C7-6938-EB0A645FBFC1}" dt="2022-08-10T10:04:08.997" v="230"/>
          <ac:picMkLst>
            <pc:docMk/>
            <pc:sldMk cId="3783061986" sldId="265"/>
            <ac:picMk id="19" creationId="{FF2293A3-3107-97BC-61A2-A0B762C77CAA}"/>
          </ac:picMkLst>
        </pc:picChg>
        <pc:picChg chg="add">
          <ac:chgData name="Swaraj Shaw" userId="S::10592394@mydbs.ie::9afcc090-dd7d-4a92-953c-394d39a236b3" providerId="AD" clId="Web-{2DC30357-F99F-63C7-6938-EB0A645FBFC1}" dt="2022-08-10T10:04:08.997" v="230"/>
          <ac:picMkLst>
            <pc:docMk/>
            <pc:sldMk cId="3783061986" sldId="265"/>
            <ac:picMk id="20" creationId="{BBAA8CB2-B0A7-603F-2C7B-10FDBC8B5497}"/>
          </ac:picMkLst>
        </pc:picChg>
        <pc:picChg chg="add">
          <ac:chgData name="Swaraj Shaw" userId="S::10592394@mydbs.ie::9afcc090-dd7d-4a92-953c-394d39a236b3" providerId="AD" clId="Web-{2DC30357-F99F-63C7-6938-EB0A645FBFC1}" dt="2022-08-10T10:04:08.997" v="230"/>
          <ac:picMkLst>
            <pc:docMk/>
            <pc:sldMk cId="3783061986" sldId="265"/>
            <ac:picMk id="21" creationId="{6EAA5835-F476-03DC-4C2A-F42DBB57CB1D}"/>
          </ac:picMkLst>
        </pc:picChg>
      </pc:sldChg>
      <pc:sldChg chg="addSp delSp modSp add ord replId">
        <pc:chgData name="Swaraj Shaw" userId="S::10592394@mydbs.ie::9afcc090-dd7d-4a92-953c-394d39a236b3" providerId="AD" clId="Web-{2DC30357-F99F-63C7-6938-EB0A645FBFC1}" dt="2022-08-10T09:57:17.558" v="224" actId="20577"/>
        <pc:sldMkLst>
          <pc:docMk/>
          <pc:sldMk cId="4156199429" sldId="266"/>
        </pc:sldMkLst>
        <pc:spChg chg="add mod">
          <ac:chgData name="Swaraj Shaw" userId="S::10592394@mydbs.ie::9afcc090-dd7d-4a92-953c-394d39a236b3" providerId="AD" clId="Web-{2DC30357-F99F-63C7-6938-EB0A645FBFC1}" dt="2022-08-10T09:57:17.558" v="224" actId="20577"/>
          <ac:spMkLst>
            <pc:docMk/>
            <pc:sldMk cId="4156199429" sldId="266"/>
            <ac:spMk id="2" creationId="{A59DAE06-36CF-054D-FEC8-88DCB357A55A}"/>
          </ac:spMkLst>
        </pc:spChg>
        <pc:spChg chg="add mod">
          <ac:chgData name="Swaraj Shaw" userId="S::10592394@mydbs.ie::9afcc090-dd7d-4a92-953c-394d39a236b3" providerId="AD" clId="Web-{2DC30357-F99F-63C7-6938-EB0A645FBFC1}" dt="2022-08-10T09:56:27.166" v="213" actId="1076"/>
          <ac:spMkLst>
            <pc:docMk/>
            <pc:sldMk cId="4156199429" sldId="266"/>
            <ac:spMk id="3" creationId="{EBA8C8FE-C786-4F8F-FD39-55641AB7ACF3}"/>
          </ac:spMkLst>
        </pc:spChg>
        <pc:spChg chg="add mod">
          <ac:chgData name="Swaraj Shaw" userId="S::10592394@mydbs.ie::9afcc090-dd7d-4a92-953c-394d39a236b3" providerId="AD" clId="Web-{2DC30357-F99F-63C7-6938-EB0A645FBFC1}" dt="2022-08-10T09:56:27.182" v="214" actId="1076"/>
          <ac:spMkLst>
            <pc:docMk/>
            <pc:sldMk cId="4156199429" sldId="266"/>
            <ac:spMk id="4" creationId="{BD3F16EB-3B12-3104-2F3C-E6D899E6C0BF}"/>
          </ac:spMkLst>
        </pc:spChg>
        <pc:spChg chg="add mod">
          <ac:chgData name="Swaraj Shaw" userId="S::10592394@mydbs.ie::9afcc090-dd7d-4a92-953c-394d39a236b3" providerId="AD" clId="Web-{2DC30357-F99F-63C7-6938-EB0A645FBFC1}" dt="2022-08-10T09:56:27.213" v="215" actId="1076"/>
          <ac:spMkLst>
            <pc:docMk/>
            <pc:sldMk cId="4156199429" sldId="266"/>
            <ac:spMk id="5" creationId="{1BCC8783-5814-9630-7F37-3BB6D831EC68}"/>
          </ac:spMkLst>
        </pc:spChg>
        <pc:spChg chg="add mod">
          <ac:chgData name="Swaraj Shaw" userId="S::10592394@mydbs.ie::9afcc090-dd7d-4a92-953c-394d39a236b3" providerId="AD" clId="Web-{2DC30357-F99F-63C7-6938-EB0A645FBFC1}" dt="2022-08-10T09:56:27.244" v="216" actId="1076"/>
          <ac:spMkLst>
            <pc:docMk/>
            <pc:sldMk cId="4156199429" sldId="266"/>
            <ac:spMk id="6" creationId="{EAE4ABAD-86A6-228F-E0C6-D0EDF4F182A9}"/>
          </ac:spMkLst>
        </pc:spChg>
        <pc:spChg chg="add mod">
          <ac:chgData name="Swaraj Shaw" userId="S::10592394@mydbs.ie::9afcc090-dd7d-4a92-953c-394d39a236b3" providerId="AD" clId="Web-{2DC30357-F99F-63C7-6938-EB0A645FBFC1}" dt="2022-08-10T09:56:27.275" v="217" actId="1076"/>
          <ac:spMkLst>
            <pc:docMk/>
            <pc:sldMk cId="4156199429" sldId="266"/>
            <ac:spMk id="7" creationId="{A6518A3B-E94C-3F1F-6D6E-5D5B5D657065}"/>
          </ac:spMkLst>
        </pc:spChg>
        <pc:spChg chg="del">
          <ac:chgData name="Swaraj Shaw" userId="S::10592394@mydbs.ie::9afcc090-dd7d-4a92-953c-394d39a236b3" providerId="AD" clId="Web-{2DC30357-F99F-63C7-6938-EB0A645FBFC1}" dt="2022-08-10T09:55:37.727" v="203"/>
          <ac:spMkLst>
            <pc:docMk/>
            <pc:sldMk cId="4156199429" sldId="266"/>
            <ac:spMk id="9" creationId="{39DFF4C3-75B9-D21D-99A7-2E1B971536B1}"/>
          </ac:spMkLst>
        </pc:spChg>
        <pc:spChg chg="add">
          <ac:chgData name="Swaraj Shaw" userId="S::10592394@mydbs.ie::9afcc090-dd7d-4a92-953c-394d39a236b3" providerId="AD" clId="Web-{2DC30357-F99F-63C7-6938-EB0A645FBFC1}" dt="2022-08-10T09:55:46.321" v="205"/>
          <ac:spMkLst>
            <pc:docMk/>
            <pc:sldMk cId="4156199429" sldId="266"/>
            <ac:spMk id="10" creationId="{68F26DC3-96A3-8948-D38E-82C110BA27EB}"/>
          </ac:spMkLst>
        </pc:spChg>
        <pc:spChg chg="add">
          <ac:chgData name="Swaraj Shaw" userId="S::10592394@mydbs.ie::9afcc090-dd7d-4a92-953c-394d39a236b3" providerId="AD" clId="Web-{2DC30357-F99F-63C7-6938-EB0A645FBFC1}" dt="2022-08-10T09:55:46.321" v="205"/>
          <ac:spMkLst>
            <pc:docMk/>
            <pc:sldMk cId="4156199429" sldId="266"/>
            <ac:spMk id="11" creationId="{07F243FB-41E8-87CD-8767-11DE71B566E3}"/>
          </ac:spMkLst>
        </pc:spChg>
        <pc:spChg chg="add">
          <ac:chgData name="Swaraj Shaw" userId="S::10592394@mydbs.ie::9afcc090-dd7d-4a92-953c-394d39a236b3" providerId="AD" clId="Web-{2DC30357-F99F-63C7-6938-EB0A645FBFC1}" dt="2022-08-10T09:55:46.321" v="205"/>
          <ac:spMkLst>
            <pc:docMk/>
            <pc:sldMk cId="4156199429" sldId="266"/>
            <ac:spMk id="12" creationId="{22ABA54E-26FB-4F8C-CA29-A4197BC970E1}"/>
          </ac:spMkLst>
        </pc:spChg>
        <pc:spChg chg="add">
          <ac:chgData name="Swaraj Shaw" userId="S::10592394@mydbs.ie::9afcc090-dd7d-4a92-953c-394d39a236b3" providerId="AD" clId="Web-{2DC30357-F99F-63C7-6938-EB0A645FBFC1}" dt="2022-08-10T09:55:46.321" v="205"/>
          <ac:spMkLst>
            <pc:docMk/>
            <pc:sldMk cId="4156199429" sldId="266"/>
            <ac:spMk id="13" creationId="{A0D79E9D-2DD6-13FC-C406-6D3C771DA38B}"/>
          </ac:spMkLst>
        </pc:spChg>
        <pc:spChg chg="add">
          <ac:chgData name="Swaraj Shaw" userId="S::10592394@mydbs.ie::9afcc090-dd7d-4a92-953c-394d39a236b3" providerId="AD" clId="Web-{2DC30357-F99F-63C7-6938-EB0A645FBFC1}" dt="2022-08-10T09:55:46.321" v="205"/>
          <ac:spMkLst>
            <pc:docMk/>
            <pc:sldMk cId="4156199429" sldId="266"/>
            <ac:spMk id="14" creationId="{07557657-7CC9-F189-1490-DDE620EEBA4B}"/>
          </ac:spMkLst>
        </pc:spChg>
        <pc:spChg chg="add">
          <ac:chgData name="Swaraj Shaw" userId="S::10592394@mydbs.ie::9afcc090-dd7d-4a92-953c-394d39a236b3" providerId="AD" clId="Web-{2DC30357-F99F-63C7-6938-EB0A645FBFC1}" dt="2022-08-10T09:55:46.321" v="205"/>
          <ac:spMkLst>
            <pc:docMk/>
            <pc:sldMk cId="4156199429" sldId="266"/>
            <ac:spMk id="15" creationId="{3F65CB23-9E86-3488-3669-A0EC8300C51E}"/>
          </ac:spMkLst>
        </pc:spChg>
        <pc:spChg chg="del">
          <ac:chgData name="Swaraj Shaw" userId="S::10592394@mydbs.ie::9afcc090-dd7d-4a92-953c-394d39a236b3" providerId="AD" clId="Web-{2DC30357-F99F-63C7-6938-EB0A645FBFC1}" dt="2022-08-10T09:55:37.727" v="202"/>
          <ac:spMkLst>
            <pc:docMk/>
            <pc:sldMk cId="4156199429" sldId="266"/>
            <ac:spMk id="52" creationId="{4A0D7BBD-A20F-8977-A217-C63E63A4A2F9}"/>
          </ac:spMkLst>
        </pc:spChg>
        <pc:spChg chg="del">
          <ac:chgData name="Swaraj Shaw" userId="S::10592394@mydbs.ie::9afcc090-dd7d-4a92-953c-394d39a236b3" providerId="AD" clId="Web-{2DC30357-F99F-63C7-6938-EB0A645FBFC1}" dt="2022-08-10T09:55:37.727" v="204"/>
          <ac:spMkLst>
            <pc:docMk/>
            <pc:sldMk cId="4156199429" sldId="266"/>
            <ac:spMk id="57" creationId="{46A0B7D5-8B8B-CAED-404D-C836325FEF2B}"/>
          </ac:spMkLst>
        </pc:spChg>
        <pc:spChg chg="del">
          <ac:chgData name="Swaraj Shaw" userId="S::10592394@mydbs.ie::9afcc090-dd7d-4a92-953c-394d39a236b3" providerId="AD" clId="Web-{2DC30357-F99F-63C7-6938-EB0A645FBFC1}" dt="2022-08-10T09:55:37.727" v="200"/>
          <ac:spMkLst>
            <pc:docMk/>
            <pc:sldMk cId="4156199429" sldId="266"/>
            <ac:spMk id="58" creationId="{D668A594-01F3-788D-8E88-80D4220A34A5}"/>
          </ac:spMkLst>
        </pc:spChg>
        <pc:grpChg chg="add mod">
          <ac:chgData name="Swaraj Shaw" userId="S::10592394@mydbs.ie::9afcc090-dd7d-4a92-953c-394d39a236b3" providerId="AD" clId="Web-{2DC30357-F99F-63C7-6938-EB0A645FBFC1}" dt="2022-08-10T09:56:27.307" v="218" actId="1076"/>
          <ac:grpSpMkLst>
            <pc:docMk/>
            <pc:sldMk cId="4156199429" sldId="266"/>
            <ac:grpSpMk id="8" creationId="{3CD676E2-0879-FC5A-31E5-A91846EF22C1}"/>
          </ac:grpSpMkLst>
        </pc:grpChg>
        <pc:grpChg chg="del">
          <ac:chgData name="Swaraj Shaw" userId="S::10592394@mydbs.ie::9afcc090-dd7d-4a92-953c-394d39a236b3" providerId="AD" clId="Web-{2DC30357-F99F-63C7-6938-EB0A645FBFC1}" dt="2022-08-10T09:55:37.727" v="201"/>
          <ac:grpSpMkLst>
            <pc:docMk/>
            <pc:sldMk cId="4156199429" sldId="266"/>
            <ac:grpSpMk id="56" creationId="{06B9C51E-3C56-3F1E-AE0F-4C403EE99D97}"/>
          </ac:grpSpMkLst>
        </pc:grpChg>
      </pc:sldChg>
      <pc:sldChg chg="addSp delSp modSp add replId">
        <pc:chgData name="Swaraj Shaw" userId="S::10592394@mydbs.ie::9afcc090-dd7d-4a92-953c-394d39a236b3" providerId="AD" clId="Web-{2DC30357-F99F-63C7-6938-EB0A645FBFC1}" dt="2022-08-10T10:07:38.301" v="336" actId="1076"/>
        <pc:sldMkLst>
          <pc:docMk/>
          <pc:sldMk cId="3345836796" sldId="267"/>
        </pc:sldMkLst>
        <pc:spChg chg="del">
          <ac:chgData name="Swaraj Shaw" userId="S::10592394@mydbs.ie::9afcc090-dd7d-4a92-953c-394d39a236b3" providerId="AD" clId="Web-{2DC30357-F99F-63C7-6938-EB0A645FBFC1}" dt="2022-08-10T10:06:40.284" v="286"/>
          <ac:spMkLst>
            <pc:docMk/>
            <pc:sldMk cId="3345836796" sldId="267"/>
            <ac:spMk id="2" creationId="{313050B4-6672-1B0A-EB50-FB10F3C24819}"/>
          </ac:spMkLst>
        </pc:spChg>
        <pc:spChg chg="del">
          <ac:chgData name="Swaraj Shaw" userId="S::10592394@mydbs.ie::9afcc090-dd7d-4a92-953c-394d39a236b3" providerId="AD" clId="Web-{2DC30357-F99F-63C7-6938-EB0A645FBFC1}" dt="2022-08-10T10:06:40.284" v="285"/>
          <ac:spMkLst>
            <pc:docMk/>
            <pc:sldMk cId="3345836796" sldId="267"/>
            <ac:spMk id="3" creationId="{FA60A09F-8CA2-F6D4-D7EB-FDD6639ED216}"/>
          </ac:spMkLst>
        </pc:spChg>
        <pc:spChg chg="del">
          <ac:chgData name="Swaraj Shaw" userId="S::10592394@mydbs.ie::9afcc090-dd7d-4a92-953c-394d39a236b3" providerId="AD" clId="Web-{2DC30357-F99F-63C7-6938-EB0A645FBFC1}" dt="2022-08-10T10:06:40.284" v="284"/>
          <ac:spMkLst>
            <pc:docMk/>
            <pc:sldMk cId="3345836796" sldId="267"/>
            <ac:spMk id="4" creationId="{33AFD54A-9F41-007E-B510-A7D3D51C72B1}"/>
          </ac:spMkLst>
        </pc:spChg>
        <pc:spChg chg="del">
          <ac:chgData name="Swaraj Shaw" userId="S::10592394@mydbs.ie::9afcc090-dd7d-4a92-953c-394d39a236b3" providerId="AD" clId="Web-{2DC30357-F99F-63C7-6938-EB0A645FBFC1}" dt="2022-08-10T10:06:40.284" v="283"/>
          <ac:spMkLst>
            <pc:docMk/>
            <pc:sldMk cId="3345836796" sldId="267"/>
            <ac:spMk id="5" creationId="{07EDEB07-281F-C82A-1833-03855D109C6F}"/>
          </ac:spMkLst>
        </pc:spChg>
        <pc:spChg chg="add mod">
          <ac:chgData name="Swaraj Shaw" userId="S::10592394@mydbs.ie::9afcc090-dd7d-4a92-953c-394d39a236b3" providerId="AD" clId="Web-{2DC30357-F99F-63C7-6938-EB0A645FBFC1}" dt="2022-08-10T10:07:26.066" v="315" actId="20577"/>
          <ac:spMkLst>
            <pc:docMk/>
            <pc:sldMk cId="3345836796" sldId="267"/>
            <ac:spMk id="9" creationId="{10121954-428C-D772-6F4B-C22ABB700AF2}"/>
          </ac:spMkLst>
        </pc:spChg>
        <pc:spChg chg="add mod">
          <ac:chgData name="Swaraj Shaw" userId="S::10592394@mydbs.ie::9afcc090-dd7d-4a92-953c-394d39a236b3" providerId="AD" clId="Web-{2DC30357-F99F-63C7-6938-EB0A645FBFC1}" dt="2022-08-10T10:07:37.801" v="317" actId="1076"/>
          <ac:spMkLst>
            <pc:docMk/>
            <pc:sldMk cId="3345836796" sldId="267"/>
            <ac:spMk id="23" creationId="{5AD96FF9-A455-2D24-F1BB-8CB18FA0B24A}"/>
          </ac:spMkLst>
        </pc:spChg>
        <pc:spChg chg="add mod">
          <ac:chgData name="Swaraj Shaw" userId="S::10592394@mydbs.ie::9afcc090-dd7d-4a92-953c-394d39a236b3" providerId="AD" clId="Web-{2DC30357-F99F-63C7-6938-EB0A645FBFC1}" dt="2022-08-10T10:07:37.817" v="318" actId="1076"/>
          <ac:spMkLst>
            <pc:docMk/>
            <pc:sldMk cId="3345836796" sldId="267"/>
            <ac:spMk id="24" creationId="{9FD8900D-E6E9-76C6-1FA7-034CD3BFB162}"/>
          </ac:spMkLst>
        </pc:spChg>
        <pc:spChg chg="add mod">
          <ac:chgData name="Swaraj Shaw" userId="S::10592394@mydbs.ie::9afcc090-dd7d-4a92-953c-394d39a236b3" providerId="AD" clId="Web-{2DC30357-F99F-63C7-6938-EB0A645FBFC1}" dt="2022-08-10T10:07:37.848" v="319" actId="1076"/>
          <ac:spMkLst>
            <pc:docMk/>
            <pc:sldMk cId="3345836796" sldId="267"/>
            <ac:spMk id="25" creationId="{984FCA6D-A2D7-155E-D097-376840B63CFD}"/>
          </ac:spMkLst>
        </pc:spChg>
        <pc:spChg chg="add mod">
          <ac:chgData name="Swaraj Shaw" userId="S::10592394@mydbs.ie::9afcc090-dd7d-4a92-953c-394d39a236b3" providerId="AD" clId="Web-{2DC30357-F99F-63C7-6938-EB0A645FBFC1}" dt="2022-08-10T10:07:37.864" v="320" actId="1076"/>
          <ac:spMkLst>
            <pc:docMk/>
            <pc:sldMk cId="3345836796" sldId="267"/>
            <ac:spMk id="26" creationId="{64D7F765-A438-8748-6330-95DF851D1C65}"/>
          </ac:spMkLst>
        </pc:spChg>
        <pc:spChg chg="add mod">
          <ac:chgData name="Swaraj Shaw" userId="S::10592394@mydbs.ie::9afcc090-dd7d-4a92-953c-394d39a236b3" providerId="AD" clId="Web-{2DC30357-F99F-63C7-6938-EB0A645FBFC1}" dt="2022-08-10T10:07:37.895" v="321" actId="1076"/>
          <ac:spMkLst>
            <pc:docMk/>
            <pc:sldMk cId="3345836796" sldId="267"/>
            <ac:spMk id="27" creationId="{8F34A1BF-0D55-FCD3-47B5-CD39DAA8F50E}"/>
          </ac:spMkLst>
        </pc:spChg>
        <pc:spChg chg="add mod">
          <ac:chgData name="Swaraj Shaw" userId="S::10592394@mydbs.ie::9afcc090-dd7d-4a92-953c-394d39a236b3" providerId="AD" clId="Web-{2DC30357-F99F-63C7-6938-EB0A645FBFC1}" dt="2022-08-10T10:07:37.910" v="322" actId="1076"/>
          <ac:spMkLst>
            <pc:docMk/>
            <pc:sldMk cId="3345836796" sldId="267"/>
            <ac:spMk id="28" creationId="{AE8D3362-E057-7678-DBE5-E63278486D9D}"/>
          </ac:spMkLst>
        </pc:spChg>
        <pc:spChg chg="add mod">
          <ac:chgData name="Swaraj Shaw" userId="S::10592394@mydbs.ie::9afcc090-dd7d-4a92-953c-394d39a236b3" providerId="AD" clId="Web-{2DC30357-F99F-63C7-6938-EB0A645FBFC1}" dt="2022-08-10T10:07:37.942" v="323" actId="1076"/>
          <ac:spMkLst>
            <pc:docMk/>
            <pc:sldMk cId="3345836796" sldId="267"/>
            <ac:spMk id="29" creationId="{3AFD7DB7-9452-4BE8-A059-8EF96F072664}"/>
          </ac:spMkLst>
        </pc:spChg>
        <pc:spChg chg="add mod">
          <ac:chgData name="Swaraj Shaw" userId="S::10592394@mydbs.ie::9afcc090-dd7d-4a92-953c-394d39a236b3" providerId="AD" clId="Web-{2DC30357-F99F-63C7-6938-EB0A645FBFC1}" dt="2022-08-10T10:07:37.973" v="324" actId="1076"/>
          <ac:spMkLst>
            <pc:docMk/>
            <pc:sldMk cId="3345836796" sldId="267"/>
            <ac:spMk id="30" creationId="{6F33A4C7-76D6-2BA5-9B1A-D56642E359A8}"/>
          </ac:spMkLst>
        </pc:spChg>
        <pc:spChg chg="add mod">
          <ac:chgData name="Swaraj Shaw" userId="S::10592394@mydbs.ie::9afcc090-dd7d-4a92-953c-394d39a236b3" providerId="AD" clId="Web-{2DC30357-F99F-63C7-6938-EB0A645FBFC1}" dt="2022-08-10T10:07:38.004" v="325" actId="1076"/>
          <ac:spMkLst>
            <pc:docMk/>
            <pc:sldMk cId="3345836796" sldId="267"/>
            <ac:spMk id="31" creationId="{800857A3-11CC-A8B1-64ED-D4B9CB7AD15B}"/>
          </ac:spMkLst>
        </pc:spChg>
        <pc:spChg chg="add mod">
          <ac:chgData name="Swaraj Shaw" userId="S::10592394@mydbs.ie::9afcc090-dd7d-4a92-953c-394d39a236b3" providerId="AD" clId="Web-{2DC30357-F99F-63C7-6938-EB0A645FBFC1}" dt="2022-08-10T10:07:38.020" v="326" actId="1076"/>
          <ac:spMkLst>
            <pc:docMk/>
            <pc:sldMk cId="3345836796" sldId="267"/>
            <ac:spMk id="32" creationId="{B60E0A97-7132-8ABD-5C33-F7AC6EB88F91}"/>
          </ac:spMkLst>
        </pc:spChg>
        <pc:spChg chg="add mod">
          <ac:chgData name="Swaraj Shaw" userId="S::10592394@mydbs.ie::9afcc090-dd7d-4a92-953c-394d39a236b3" providerId="AD" clId="Web-{2DC30357-F99F-63C7-6938-EB0A645FBFC1}" dt="2022-08-10T10:07:38.051" v="327" actId="1076"/>
          <ac:spMkLst>
            <pc:docMk/>
            <pc:sldMk cId="3345836796" sldId="267"/>
            <ac:spMk id="33" creationId="{00134721-812F-DCF1-EE1F-D6BA7E1A99F1}"/>
          </ac:spMkLst>
        </pc:spChg>
        <pc:spChg chg="add mod">
          <ac:chgData name="Swaraj Shaw" userId="S::10592394@mydbs.ie::9afcc090-dd7d-4a92-953c-394d39a236b3" providerId="AD" clId="Web-{2DC30357-F99F-63C7-6938-EB0A645FBFC1}" dt="2022-08-10T10:07:38.067" v="328" actId="1076"/>
          <ac:spMkLst>
            <pc:docMk/>
            <pc:sldMk cId="3345836796" sldId="267"/>
            <ac:spMk id="34" creationId="{82F2CEFC-C4CC-7D07-93CB-D4AD52D00DD7}"/>
          </ac:spMkLst>
        </pc:spChg>
        <pc:spChg chg="add mod">
          <ac:chgData name="Swaraj Shaw" userId="S::10592394@mydbs.ie::9afcc090-dd7d-4a92-953c-394d39a236b3" providerId="AD" clId="Web-{2DC30357-F99F-63C7-6938-EB0A645FBFC1}" dt="2022-08-10T10:07:38.098" v="329" actId="1076"/>
          <ac:spMkLst>
            <pc:docMk/>
            <pc:sldMk cId="3345836796" sldId="267"/>
            <ac:spMk id="35" creationId="{9905F4AB-9C2E-F68B-4FCC-55B038F1033F}"/>
          </ac:spMkLst>
        </pc:spChg>
        <pc:spChg chg="add mod">
          <ac:chgData name="Swaraj Shaw" userId="S::10592394@mydbs.ie::9afcc090-dd7d-4a92-953c-394d39a236b3" providerId="AD" clId="Web-{2DC30357-F99F-63C7-6938-EB0A645FBFC1}" dt="2022-08-10T10:07:38.129" v="330" actId="1076"/>
          <ac:spMkLst>
            <pc:docMk/>
            <pc:sldMk cId="3345836796" sldId="267"/>
            <ac:spMk id="36" creationId="{C86A8FDD-F6BC-9889-DF5F-9665836929BD}"/>
          </ac:spMkLst>
        </pc:spChg>
        <pc:spChg chg="add mod">
          <ac:chgData name="Swaraj Shaw" userId="S::10592394@mydbs.ie::9afcc090-dd7d-4a92-953c-394d39a236b3" providerId="AD" clId="Web-{2DC30357-F99F-63C7-6938-EB0A645FBFC1}" dt="2022-08-10T10:07:38.160" v="331" actId="1076"/>
          <ac:spMkLst>
            <pc:docMk/>
            <pc:sldMk cId="3345836796" sldId="267"/>
            <ac:spMk id="37" creationId="{DA300463-5B26-9C1A-BA04-3BD5FA6A740D}"/>
          </ac:spMkLst>
        </pc:spChg>
        <pc:spChg chg="add mod">
          <ac:chgData name="Swaraj Shaw" userId="S::10592394@mydbs.ie::9afcc090-dd7d-4a92-953c-394d39a236b3" providerId="AD" clId="Web-{2DC30357-F99F-63C7-6938-EB0A645FBFC1}" dt="2022-08-10T10:07:38.176" v="332" actId="1076"/>
          <ac:spMkLst>
            <pc:docMk/>
            <pc:sldMk cId="3345836796" sldId="267"/>
            <ac:spMk id="38" creationId="{5DE0AF27-AD8A-FE74-2AC5-B0A8DBDB4FE5}"/>
          </ac:spMkLst>
        </pc:spChg>
        <pc:spChg chg="add mod">
          <ac:chgData name="Swaraj Shaw" userId="S::10592394@mydbs.ie::9afcc090-dd7d-4a92-953c-394d39a236b3" providerId="AD" clId="Web-{2DC30357-F99F-63C7-6938-EB0A645FBFC1}" dt="2022-08-10T10:07:38.207" v="333" actId="1076"/>
          <ac:spMkLst>
            <pc:docMk/>
            <pc:sldMk cId="3345836796" sldId="267"/>
            <ac:spMk id="39" creationId="{8698990A-4177-C9CB-5677-28C0D6BB919F}"/>
          </ac:spMkLst>
        </pc:spChg>
        <pc:spChg chg="add mod">
          <ac:chgData name="Swaraj Shaw" userId="S::10592394@mydbs.ie::9afcc090-dd7d-4a92-953c-394d39a236b3" providerId="AD" clId="Web-{2DC30357-F99F-63C7-6938-EB0A645FBFC1}" dt="2022-08-10T10:07:38.223" v="334" actId="1076"/>
          <ac:spMkLst>
            <pc:docMk/>
            <pc:sldMk cId="3345836796" sldId="267"/>
            <ac:spMk id="40" creationId="{C73B2FD1-B640-91C7-B2BA-7481896DDCF5}"/>
          </ac:spMkLst>
        </pc:spChg>
        <pc:spChg chg="add mod">
          <ac:chgData name="Swaraj Shaw" userId="S::10592394@mydbs.ie::9afcc090-dd7d-4a92-953c-394d39a236b3" providerId="AD" clId="Web-{2DC30357-F99F-63C7-6938-EB0A645FBFC1}" dt="2022-08-10T10:07:38.254" v="335" actId="1076"/>
          <ac:spMkLst>
            <pc:docMk/>
            <pc:sldMk cId="3345836796" sldId="267"/>
            <ac:spMk id="41" creationId="{537BFBBA-AB85-84A5-9452-25A3C38723DF}"/>
          </ac:spMkLst>
        </pc:spChg>
        <pc:spChg chg="add">
          <ac:chgData name="Swaraj Shaw" userId="S::10592394@mydbs.ie::9afcc090-dd7d-4a92-953c-394d39a236b3" providerId="AD" clId="Web-{2DC30357-F99F-63C7-6938-EB0A645FBFC1}" dt="2022-08-10T10:06:43.034" v="287"/>
          <ac:spMkLst>
            <pc:docMk/>
            <pc:sldMk cId="3345836796" sldId="267"/>
            <ac:spMk id="43" creationId="{E179208B-FE6A-A3C0-79B7-60509334C60D}"/>
          </ac:spMkLst>
        </pc:spChg>
        <pc:spChg chg="add">
          <ac:chgData name="Swaraj Shaw" userId="S::10592394@mydbs.ie::9afcc090-dd7d-4a92-953c-394d39a236b3" providerId="AD" clId="Web-{2DC30357-F99F-63C7-6938-EB0A645FBFC1}" dt="2022-08-10T10:06:43.034" v="287"/>
          <ac:spMkLst>
            <pc:docMk/>
            <pc:sldMk cId="3345836796" sldId="267"/>
            <ac:spMk id="44" creationId="{6A7FAEE2-B535-0158-42B4-65454BE72A7D}"/>
          </ac:spMkLst>
        </pc:spChg>
        <pc:spChg chg="add">
          <ac:chgData name="Swaraj Shaw" userId="S::10592394@mydbs.ie::9afcc090-dd7d-4a92-953c-394d39a236b3" providerId="AD" clId="Web-{2DC30357-F99F-63C7-6938-EB0A645FBFC1}" dt="2022-08-10T10:06:43.034" v="287"/>
          <ac:spMkLst>
            <pc:docMk/>
            <pc:sldMk cId="3345836796" sldId="267"/>
            <ac:spMk id="45" creationId="{C7F1BB1F-D94F-12CC-D224-7A9703DC92D7}"/>
          </ac:spMkLst>
        </pc:spChg>
        <pc:spChg chg="add">
          <ac:chgData name="Swaraj Shaw" userId="S::10592394@mydbs.ie::9afcc090-dd7d-4a92-953c-394d39a236b3" providerId="AD" clId="Web-{2DC30357-F99F-63C7-6938-EB0A645FBFC1}" dt="2022-08-10T10:06:43.034" v="287"/>
          <ac:spMkLst>
            <pc:docMk/>
            <pc:sldMk cId="3345836796" sldId="267"/>
            <ac:spMk id="46" creationId="{46053905-7BA2-CD80-3BE3-3C51B4EF8E3C}"/>
          </ac:spMkLst>
        </pc:spChg>
        <pc:spChg chg="add">
          <ac:chgData name="Swaraj Shaw" userId="S::10592394@mydbs.ie::9afcc090-dd7d-4a92-953c-394d39a236b3" providerId="AD" clId="Web-{2DC30357-F99F-63C7-6938-EB0A645FBFC1}" dt="2022-08-10T10:06:43.034" v="287"/>
          <ac:spMkLst>
            <pc:docMk/>
            <pc:sldMk cId="3345836796" sldId="267"/>
            <ac:spMk id="47" creationId="{56D879E6-BF88-8BAB-A16C-A7D094A4DD11}"/>
          </ac:spMkLst>
        </pc:spChg>
        <pc:grpChg chg="del">
          <ac:chgData name="Swaraj Shaw" userId="S::10592394@mydbs.ie::9afcc090-dd7d-4a92-953c-394d39a236b3" providerId="AD" clId="Web-{2DC30357-F99F-63C7-6938-EB0A645FBFC1}" dt="2022-08-10T10:06:40.284" v="282"/>
          <ac:grpSpMkLst>
            <pc:docMk/>
            <pc:sldMk cId="3345836796" sldId="267"/>
            <ac:grpSpMk id="6" creationId="{39CE2E6B-7F6C-2478-5C58-DA835B77A6AE}"/>
          </ac:grpSpMkLst>
        </pc:grpChg>
        <pc:grpChg chg="del">
          <ac:chgData name="Swaraj Shaw" userId="S::10592394@mydbs.ie::9afcc090-dd7d-4a92-953c-394d39a236b3" providerId="AD" clId="Web-{2DC30357-F99F-63C7-6938-EB0A645FBFC1}" dt="2022-08-10T10:06:40.284" v="281"/>
          <ac:grpSpMkLst>
            <pc:docMk/>
            <pc:sldMk cId="3345836796" sldId="267"/>
            <ac:grpSpMk id="7" creationId="{B74BADB9-C051-382E-7BD6-76EEA2F64020}"/>
          </ac:grpSpMkLst>
        </pc:grpChg>
        <pc:grpChg chg="del">
          <ac:chgData name="Swaraj Shaw" userId="S::10592394@mydbs.ie::9afcc090-dd7d-4a92-953c-394d39a236b3" providerId="AD" clId="Web-{2DC30357-F99F-63C7-6938-EB0A645FBFC1}" dt="2022-08-10T10:06:40.284" v="280"/>
          <ac:grpSpMkLst>
            <pc:docMk/>
            <pc:sldMk cId="3345836796" sldId="267"/>
            <ac:grpSpMk id="8" creationId="{D2C3DE05-422D-16F3-CF96-6F5EEFC3DD78}"/>
          </ac:grpSpMkLst>
        </pc:grpChg>
        <pc:grpChg chg="add mod">
          <ac:chgData name="Swaraj Shaw" userId="S::10592394@mydbs.ie::9afcc090-dd7d-4a92-953c-394d39a236b3" providerId="AD" clId="Web-{2DC30357-F99F-63C7-6938-EB0A645FBFC1}" dt="2022-08-10T10:07:38.301" v="336" actId="1076"/>
          <ac:grpSpMkLst>
            <pc:docMk/>
            <pc:sldMk cId="3345836796" sldId="267"/>
            <ac:grpSpMk id="42" creationId="{27DF8F2A-3198-F34B-B21C-39FCF82370CB}"/>
          </ac:grpSpMkLst>
        </pc:grpChg>
        <pc:picChg chg="add mod">
          <ac:chgData name="Swaraj Shaw" userId="S::10592394@mydbs.ie::9afcc090-dd7d-4a92-953c-394d39a236b3" providerId="AD" clId="Web-{2DC30357-F99F-63C7-6938-EB0A645FBFC1}" dt="2022-08-10T10:07:37.770" v="316" actId="1076"/>
          <ac:picMkLst>
            <pc:docMk/>
            <pc:sldMk cId="3345836796" sldId="267"/>
            <ac:picMk id="22" creationId="{60556D34-3B83-5531-F313-C27D94B3DA72}"/>
          </ac:picMkLst>
        </pc:picChg>
      </pc:sldChg>
      <pc:sldChg chg="addSp delSp modSp add replId">
        <pc:chgData name="Swaraj Shaw" userId="S::10592394@mydbs.ie::9afcc090-dd7d-4a92-953c-394d39a236b3" providerId="AD" clId="Web-{2DC30357-F99F-63C7-6938-EB0A645FBFC1}" dt="2022-08-10T10:09:44.461" v="384" actId="20577"/>
        <pc:sldMkLst>
          <pc:docMk/>
          <pc:sldMk cId="2080424465" sldId="268"/>
        </pc:sldMkLst>
        <pc:spChg chg="add mod">
          <ac:chgData name="Swaraj Shaw" userId="S::10592394@mydbs.ie::9afcc090-dd7d-4a92-953c-394d39a236b3" providerId="AD" clId="Web-{2DC30357-F99F-63C7-6938-EB0A645FBFC1}" dt="2022-08-10T10:09:44.461" v="384" actId="20577"/>
          <ac:spMkLst>
            <pc:docMk/>
            <pc:sldMk cId="2080424465" sldId="268"/>
            <ac:spMk id="2" creationId="{06F61D11-65B8-C522-B627-E0E11309AB5C}"/>
          </ac:spMkLst>
        </pc:spChg>
        <pc:spChg chg="add mod">
          <ac:chgData name="Swaraj Shaw" userId="S::10592394@mydbs.ie::9afcc090-dd7d-4a92-953c-394d39a236b3" providerId="AD" clId="Web-{2DC30357-F99F-63C7-6938-EB0A645FBFC1}" dt="2022-08-10T10:09:33.352" v="372" actId="1076"/>
          <ac:spMkLst>
            <pc:docMk/>
            <pc:sldMk cId="2080424465" sldId="268"/>
            <ac:spMk id="3" creationId="{E790C113-FE18-8CDB-DDB5-DF122E6CB4DC}"/>
          </ac:spMkLst>
        </pc:spChg>
        <pc:spChg chg="add mod">
          <ac:chgData name="Swaraj Shaw" userId="S::10592394@mydbs.ie::9afcc090-dd7d-4a92-953c-394d39a236b3" providerId="AD" clId="Web-{2DC30357-F99F-63C7-6938-EB0A645FBFC1}" dt="2022-08-10T10:09:33.414" v="373" actId="1076"/>
          <ac:spMkLst>
            <pc:docMk/>
            <pc:sldMk cId="2080424465" sldId="268"/>
            <ac:spMk id="4" creationId="{364A666E-58BD-8265-82F7-D007D43E21CC}"/>
          </ac:spMkLst>
        </pc:spChg>
        <pc:spChg chg="del">
          <ac:chgData name="Swaraj Shaw" userId="S::10592394@mydbs.ie::9afcc090-dd7d-4a92-953c-394d39a236b3" providerId="AD" clId="Web-{2DC30357-F99F-63C7-6938-EB0A645FBFC1}" dt="2022-08-10T10:08:53.413" v="359"/>
          <ac:spMkLst>
            <pc:docMk/>
            <pc:sldMk cId="2080424465" sldId="268"/>
            <ac:spMk id="9" creationId="{10121954-428C-D772-6F4B-C22ABB700AF2}"/>
          </ac:spMkLst>
        </pc:spChg>
        <pc:spChg chg="add">
          <ac:chgData name="Swaraj Shaw" userId="S::10592394@mydbs.ie::9afcc090-dd7d-4a92-953c-394d39a236b3" providerId="AD" clId="Web-{2DC30357-F99F-63C7-6938-EB0A645FBFC1}" dt="2022-08-10T10:09:17.773" v="360"/>
          <ac:spMkLst>
            <pc:docMk/>
            <pc:sldMk cId="2080424465" sldId="268"/>
            <ac:spMk id="14" creationId="{E04DF097-258E-3464-9CD2-FDFE41397C40}"/>
          </ac:spMkLst>
        </pc:spChg>
        <pc:spChg chg="add">
          <ac:chgData name="Swaraj Shaw" userId="S::10592394@mydbs.ie::9afcc090-dd7d-4a92-953c-394d39a236b3" providerId="AD" clId="Web-{2DC30357-F99F-63C7-6938-EB0A645FBFC1}" dt="2022-08-10T10:09:17.773" v="360"/>
          <ac:spMkLst>
            <pc:docMk/>
            <pc:sldMk cId="2080424465" sldId="268"/>
            <ac:spMk id="16" creationId="{C9BF75EA-D0FA-2767-D089-3073350A7029}"/>
          </ac:spMkLst>
        </pc:spChg>
        <pc:spChg chg="add">
          <ac:chgData name="Swaraj Shaw" userId="S::10592394@mydbs.ie::9afcc090-dd7d-4a92-953c-394d39a236b3" providerId="AD" clId="Web-{2DC30357-F99F-63C7-6938-EB0A645FBFC1}" dt="2022-08-10T10:09:17.773" v="360"/>
          <ac:spMkLst>
            <pc:docMk/>
            <pc:sldMk cId="2080424465" sldId="268"/>
            <ac:spMk id="18" creationId="{642328F8-006C-A25F-EC02-2149CF3D0850}"/>
          </ac:spMkLst>
        </pc:spChg>
        <pc:spChg chg="add">
          <ac:chgData name="Swaraj Shaw" userId="S::10592394@mydbs.ie::9afcc090-dd7d-4a92-953c-394d39a236b3" providerId="AD" clId="Web-{2DC30357-F99F-63C7-6938-EB0A645FBFC1}" dt="2022-08-10T10:09:17.773" v="360"/>
          <ac:spMkLst>
            <pc:docMk/>
            <pc:sldMk cId="2080424465" sldId="268"/>
            <ac:spMk id="20" creationId="{50DC47D4-4280-56B0-05C9-6B483352DCB5}"/>
          </ac:spMkLst>
        </pc:spChg>
        <pc:spChg chg="del">
          <ac:chgData name="Swaraj Shaw" userId="S::10592394@mydbs.ie::9afcc090-dd7d-4a92-953c-394d39a236b3" providerId="AD" clId="Web-{2DC30357-F99F-63C7-6938-EB0A645FBFC1}" dt="2022-08-10T10:08:53.413" v="357"/>
          <ac:spMkLst>
            <pc:docMk/>
            <pc:sldMk cId="2080424465" sldId="268"/>
            <ac:spMk id="23" creationId="{5AD96FF9-A455-2D24-F1BB-8CB18FA0B24A}"/>
          </ac:spMkLst>
        </pc:spChg>
        <pc:spChg chg="del">
          <ac:chgData name="Swaraj Shaw" userId="S::10592394@mydbs.ie::9afcc090-dd7d-4a92-953c-394d39a236b3" providerId="AD" clId="Web-{2DC30357-F99F-63C7-6938-EB0A645FBFC1}" dt="2022-08-10T10:08:53.413" v="356"/>
          <ac:spMkLst>
            <pc:docMk/>
            <pc:sldMk cId="2080424465" sldId="268"/>
            <ac:spMk id="24" creationId="{9FD8900D-E6E9-76C6-1FA7-034CD3BFB162}"/>
          </ac:spMkLst>
        </pc:spChg>
        <pc:spChg chg="del">
          <ac:chgData name="Swaraj Shaw" userId="S::10592394@mydbs.ie::9afcc090-dd7d-4a92-953c-394d39a236b3" providerId="AD" clId="Web-{2DC30357-F99F-63C7-6938-EB0A645FBFC1}" dt="2022-08-10T10:08:53.413" v="355"/>
          <ac:spMkLst>
            <pc:docMk/>
            <pc:sldMk cId="2080424465" sldId="268"/>
            <ac:spMk id="25" creationId="{984FCA6D-A2D7-155E-D097-376840B63CFD}"/>
          </ac:spMkLst>
        </pc:spChg>
        <pc:spChg chg="del">
          <ac:chgData name="Swaraj Shaw" userId="S::10592394@mydbs.ie::9afcc090-dd7d-4a92-953c-394d39a236b3" providerId="AD" clId="Web-{2DC30357-F99F-63C7-6938-EB0A645FBFC1}" dt="2022-08-10T10:08:53.413" v="354"/>
          <ac:spMkLst>
            <pc:docMk/>
            <pc:sldMk cId="2080424465" sldId="268"/>
            <ac:spMk id="26" creationId="{64D7F765-A438-8748-6330-95DF851D1C65}"/>
          </ac:spMkLst>
        </pc:spChg>
        <pc:spChg chg="del">
          <ac:chgData name="Swaraj Shaw" userId="S::10592394@mydbs.ie::9afcc090-dd7d-4a92-953c-394d39a236b3" providerId="AD" clId="Web-{2DC30357-F99F-63C7-6938-EB0A645FBFC1}" dt="2022-08-10T10:08:53.413" v="353"/>
          <ac:spMkLst>
            <pc:docMk/>
            <pc:sldMk cId="2080424465" sldId="268"/>
            <ac:spMk id="27" creationId="{8F34A1BF-0D55-FCD3-47B5-CD39DAA8F50E}"/>
          </ac:spMkLst>
        </pc:spChg>
        <pc:spChg chg="del">
          <ac:chgData name="Swaraj Shaw" userId="S::10592394@mydbs.ie::9afcc090-dd7d-4a92-953c-394d39a236b3" providerId="AD" clId="Web-{2DC30357-F99F-63C7-6938-EB0A645FBFC1}" dt="2022-08-10T10:08:53.397" v="352"/>
          <ac:spMkLst>
            <pc:docMk/>
            <pc:sldMk cId="2080424465" sldId="268"/>
            <ac:spMk id="28" creationId="{AE8D3362-E057-7678-DBE5-E63278486D9D}"/>
          </ac:spMkLst>
        </pc:spChg>
        <pc:spChg chg="del">
          <ac:chgData name="Swaraj Shaw" userId="S::10592394@mydbs.ie::9afcc090-dd7d-4a92-953c-394d39a236b3" providerId="AD" clId="Web-{2DC30357-F99F-63C7-6938-EB0A645FBFC1}" dt="2022-08-10T10:08:53.397" v="351"/>
          <ac:spMkLst>
            <pc:docMk/>
            <pc:sldMk cId="2080424465" sldId="268"/>
            <ac:spMk id="29" creationId="{3AFD7DB7-9452-4BE8-A059-8EF96F072664}"/>
          </ac:spMkLst>
        </pc:spChg>
        <pc:spChg chg="del">
          <ac:chgData name="Swaraj Shaw" userId="S::10592394@mydbs.ie::9afcc090-dd7d-4a92-953c-394d39a236b3" providerId="AD" clId="Web-{2DC30357-F99F-63C7-6938-EB0A645FBFC1}" dt="2022-08-10T10:08:53.397" v="350"/>
          <ac:spMkLst>
            <pc:docMk/>
            <pc:sldMk cId="2080424465" sldId="268"/>
            <ac:spMk id="30" creationId="{6F33A4C7-76D6-2BA5-9B1A-D56642E359A8}"/>
          </ac:spMkLst>
        </pc:spChg>
        <pc:spChg chg="del">
          <ac:chgData name="Swaraj Shaw" userId="S::10592394@mydbs.ie::9afcc090-dd7d-4a92-953c-394d39a236b3" providerId="AD" clId="Web-{2DC30357-F99F-63C7-6938-EB0A645FBFC1}" dt="2022-08-10T10:08:53.397" v="349"/>
          <ac:spMkLst>
            <pc:docMk/>
            <pc:sldMk cId="2080424465" sldId="268"/>
            <ac:spMk id="31" creationId="{800857A3-11CC-A8B1-64ED-D4B9CB7AD15B}"/>
          </ac:spMkLst>
        </pc:spChg>
        <pc:spChg chg="del">
          <ac:chgData name="Swaraj Shaw" userId="S::10592394@mydbs.ie::9afcc090-dd7d-4a92-953c-394d39a236b3" providerId="AD" clId="Web-{2DC30357-F99F-63C7-6938-EB0A645FBFC1}" dt="2022-08-10T10:08:53.397" v="348"/>
          <ac:spMkLst>
            <pc:docMk/>
            <pc:sldMk cId="2080424465" sldId="268"/>
            <ac:spMk id="32" creationId="{B60E0A97-7132-8ABD-5C33-F7AC6EB88F91}"/>
          </ac:spMkLst>
        </pc:spChg>
        <pc:spChg chg="del">
          <ac:chgData name="Swaraj Shaw" userId="S::10592394@mydbs.ie::9afcc090-dd7d-4a92-953c-394d39a236b3" providerId="AD" clId="Web-{2DC30357-F99F-63C7-6938-EB0A645FBFC1}" dt="2022-08-10T10:08:53.397" v="347"/>
          <ac:spMkLst>
            <pc:docMk/>
            <pc:sldMk cId="2080424465" sldId="268"/>
            <ac:spMk id="33" creationId="{00134721-812F-DCF1-EE1F-D6BA7E1A99F1}"/>
          </ac:spMkLst>
        </pc:spChg>
        <pc:spChg chg="del">
          <ac:chgData name="Swaraj Shaw" userId="S::10592394@mydbs.ie::9afcc090-dd7d-4a92-953c-394d39a236b3" providerId="AD" clId="Web-{2DC30357-F99F-63C7-6938-EB0A645FBFC1}" dt="2022-08-10T10:08:53.397" v="346"/>
          <ac:spMkLst>
            <pc:docMk/>
            <pc:sldMk cId="2080424465" sldId="268"/>
            <ac:spMk id="34" creationId="{82F2CEFC-C4CC-7D07-93CB-D4AD52D00DD7}"/>
          </ac:spMkLst>
        </pc:spChg>
        <pc:spChg chg="del">
          <ac:chgData name="Swaraj Shaw" userId="S::10592394@mydbs.ie::9afcc090-dd7d-4a92-953c-394d39a236b3" providerId="AD" clId="Web-{2DC30357-F99F-63C7-6938-EB0A645FBFC1}" dt="2022-08-10T10:08:53.397" v="345"/>
          <ac:spMkLst>
            <pc:docMk/>
            <pc:sldMk cId="2080424465" sldId="268"/>
            <ac:spMk id="35" creationId="{9905F4AB-9C2E-F68B-4FCC-55B038F1033F}"/>
          </ac:spMkLst>
        </pc:spChg>
        <pc:spChg chg="del">
          <ac:chgData name="Swaraj Shaw" userId="S::10592394@mydbs.ie::9afcc090-dd7d-4a92-953c-394d39a236b3" providerId="AD" clId="Web-{2DC30357-F99F-63C7-6938-EB0A645FBFC1}" dt="2022-08-10T10:08:53.397" v="344"/>
          <ac:spMkLst>
            <pc:docMk/>
            <pc:sldMk cId="2080424465" sldId="268"/>
            <ac:spMk id="36" creationId="{C86A8FDD-F6BC-9889-DF5F-9665836929BD}"/>
          </ac:spMkLst>
        </pc:spChg>
        <pc:spChg chg="del">
          <ac:chgData name="Swaraj Shaw" userId="S::10592394@mydbs.ie::9afcc090-dd7d-4a92-953c-394d39a236b3" providerId="AD" clId="Web-{2DC30357-F99F-63C7-6938-EB0A645FBFC1}" dt="2022-08-10T10:08:53.397" v="343"/>
          <ac:spMkLst>
            <pc:docMk/>
            <pc:sldMk cId="2080424465" sldId="268"/>
            <ac:spMk id="37" creationId="{DA300463-5B26-9C1A-BA04-3BD5FA6A740D}"/>
          </ac:spMkLst>
        </pc:spChg>
        <pc:spChg chg="del">
          <ac:chgData name="Swaraj Shaw" userId="S::10592394@mydbs.ie::9afcc090-dd7d-4a92-953c-394d39a236b3" providerId="AD" clId="Web-{2DC30357-F99F-63C7-6938-EB0A645FBFC1}" dt="2022-08-10T10:08:53.397" v="342"/>
          <ac:spMkLst>
            <pc:docMk/>
            <pc:sldMk cId="2080424465" sldId="268"/>
            <ac:spMk id="38" creationId="{5DE0AF27-AD8A-FE74-2AC5-B0A8DBDB4FE5}"/>
          </ac:spMkLst>
        </pc:spChg>
        <pc:spChg chg="del">
          <ac:chgData name="Swaraj Shaw" userId="S::10592394@mydbs.ie::9afcc090-dd7d-4a92-953c-394d39a236b3" providerId="AD" clId="Web-{2DC30357-F99F-63C7-6938-EB0A645FBFC1}" dt="2022-08-10T10:08:53.397" v="341"/>
          <ac:spMkLst>
            <pc:docMk/>
            <pc:sldMk cId="2080424465" sldId="268"/>
            <ac:spMk id="39" creationId="{8698990A-4177-C9CB-5677-28C0D6BB919F}"/>
          </ac:spMkLst>
        </pc:spChg>
        <pc:spChg chg="del">
          <ac:chgData name="Swaraj Shaw" userId="S::10592394@mydbs.ie::9afcc090-dd7d-4a92-953c-394d39a236b3" providerId="AD" clId="Web-{2DC30357-F99F-63C7-6938-EB0A645FBFC1}" dt="2022-08-10T10:08:53.397" v="340"/>
          <ac:spMkLst>
            <pc:docMk/>
            <pc:sldMk cId="2080424465" sldId="268"/>
            <ac:spMk id="40" creationId="{C73B2FD1-B640-91C7-B2BA-7481896DDCF5}"/>
          </ac:spMkLst>
        </pc:spChg>
        <pc:spChg chg="del">
          <ac:chgData name="Swaraj Shaw" userId="S::10592394@mydbs.ie::9afcc090-dd7d-4a92-953c-394d39a236b3" providerId="AD" clId="Web-{2DC30357-F99F-63C7-6938-EB0A645FBFC1}" dt="2022-08-10T10:08:53.397" v="339"/>
          <ac:spMkLst>
            <pc:docMk/>
            <pc:sldMk cId="2080424465" sldId="268"/>
            <ac:spMk id="41" creationId="{537BFBBA-AB85-84A5-9452-25A3C38723DF}"/>
          </ac:spMkLst>
        </pc:spChg>
        <pc:spChg chg="add">
          <ac:chgData name="Swaraj Shaw" userId="S::10592394@mydbs.ie::9afcc090-dd7d-4a92-953c-394d39a236b3" providerId="AD" clId="Web-{2DC30357-F99F-63C7-6938-EB0A645FBFC1}" dt="2022-08-10T10:09:17.773" v="360"/>
          <ac:spMkLst>
            <pc:docMk/>
            <pc:sldMk cId="2080424465" sldId="268"/>
            <ac:spMk id="48" creationId="{2F9BD243-C921-9B20-9062-C45E61DBBAB2}"/>
          </ac:spMkLst>
        </pc:spChg>
        <pc:spChg chg="add">
          <ac:chgData name="Swaraj Shaw" userId="S::10592394@mydbs.ie::9afcc090-dd7d-4a92-953c-394d39a236b3" providerId="AD" clId="Web-{2DC30357-F99F-63C7-6938-EB0A645FBFC1}" dt="2022-08-10T10:09:17.773" v="360"/>
          <ac:spMkLst>
            <pc:docMk/>
            <pc:sldMk cId="2080424465" sldId="268"/>
            <ac:spMk id="50" creationId="{684F3883-2007-831C-2292-A7D1EEA79BEA}"/>
          </ac:spMkLst>
        </pc:spChg>
        <pc:spChg chg="add">
          <ac:chgData name="Swaraj Shaw" userId="S::10592394@mydbs.ie::9afcc090-dd7d-4a92-953c-394d39a236b3" providerId="AD" clId="Web-{2DC30357-F99F-63C7-6938-EB0A645FBFC1}" dt="2022-08-10T10:09:17.773" v="360"/>
          <ac:spMkLst>
            <pc:docMk/>
            <pc:sldMk cId="2080424465" sldId="268"/>
            <ac:spMk id="52" creationId="{A54F9B80-0115-5249-D965-AC06239C2E24}"/>
          </ac:spMkLst>
        </pc:spChg>
        <pc:spChg chg="add">
          <ac:chgData name="Swaraj Shaw" userId="S::10592394@mydbs.ie::9afcc090-dd7d-4a92-953c-394d39a236b3" providerId="AD" clId="Web-{2DC30357-F99F-63C7-6938-EB0A645FBFC1}" dt="2022-08-10T10:09:17.773" v="360"/>
          <ac:spMkLst>
            <pc:docMk/>
            <pc:sldMk cId="2080424465" sldId="268"/>
            <ac:spMk id="55" creationId="{7C513098-D1E8-C317-9143-FBD16B8A0B8C}"/>
          </ac:spMkLst>
        </pc:spChg>
        <pc:grpChg chg="add mod">
          <ac:chgData name="Swaraj Shaw" userId="S::10592394@mydbs.ie::9afcc090-dd7d-4a92-953c-394d39a236b3" providerId="AD" clId="Web-{2DC30357-F99F-63C7-6938-EB0A645FBFC1}" dt="2022-08-10T10:09:33.445" v="374" actId="1076"/>
          <ac:grpSpMkLst>
            <pc:docMk/>
            <pc:sldMk cId="2080424465" sldId="268"/>
            <ac:grpSpMk id="5" creationId="{C0660E7C-55D7-CAFD-8207-8EF7042D0264}"/>
          </ac:grpSpMkLst>
        </pc:grpChg>
        <pc:grpChg chg="add mod">
          <ac:chgData name="Swaraj Shaw" userId="S::10592394@mydbs.ie::9afcc090-dd7d-4a92-953c-394d39a236b3" providerId="AD" clId="Web-{2DC30357-F99F-63C7-6938-EB0A645FBFC1}" dt="2022-08-10T10:09:33.477" v="375" actId="1076"/>
          <ac:grpSpMkLst>
            <pc:docMk/>
            <pc:sldMk cId="2080424465" sldId="268"/>
            <ac:grpSpMk id="6" creationId="{D9F72164-7A56-BD48-2A87-64B55C16066C}"/>
          </ac:grpSpMkLst>
        </pc:grpChg>
        <pc:grpChg chg="add mod">
          <ac:chgData name="Swaraj Shaw" userId="S::10592394@mydbs.ie::9afcc090-dd7d-4a92-953c-394d39a236b3" providerId="AD" clId="Web-{2DC30357-F99F-63C7-6938-EB0A645FBFC1}" dt="2022-08-10T10:09:33.523" v="377" actId="1076"/>
          <ac:grpSpMkLst>
            <pc:docMk/>
            <pc:sldMk cId="2080424465" sldId="268"/>
            <ac:grpSpMk id="8" creationId="{A1448C03-5D5D-C526-077A-31FAD21F7504}"/>
          </ac:grpSpMkLst>
        </pc:grpChg>
        <pc:grpChg chg="add mod">
          <ac:chgData name="Swaraj Shaw" userId="S::10592394@mydbs.ie::9afcc090-dd7d-4a92-953c-394d39a236b3" providerId="AD" clId="Web-{2DC30357-F99F-63C7-6938-EB0A645FBFC1}" dt="2022-08-10T10:09:33.539" v="378" actId="1076"/>
          <ac:grpSpMkLst>
            <pc:docMk/>
            <pc:sldMk cId="2080424465" sldId="268"/>
            <ac:grpSpMk id="10" creationId="{0A10FEF7-6737-0053-D822-A4F074CCCC69}"/>
          </ac:grpSpMkLst>
        </pc:grpChg>
        <pc:grpChg chg="add mod">
          <ac:chgData name="Swaraj Shaw" userId="S::10592394@mydbs.ie::9afcc090-dd7d-4a92-953c-394d39a236b3" providerId="AD" clId="Web-{2DC30357-F99F-63C7-6938-EB0A645FBFC1}" dt="2022-08-10T10:09:33.570" v="379" actId="1076"/>
          <ac:grpSpMkLst>
            <pc:docMk/>
            <pc:sldMk cId="2080424465" sldId="268"/>
            <ac:grpSpMk id="11" creationId="{6A6B4A94-B5E3-6FEC-55ED-1793423C61D2}"/>
          </ac:grpSpMkLst>
        </pc:grpChg>
        <pc:grpChg chg="add mod">
          <ac:chgData name="Swaraj Shaw" userId="S::10592394@mydbs.ie::9afcc090-dd7d-4a92-953c-394d39a236b3" providerId="AD" clId="Web-{2DC30357-F99F-63C7-6938-EB0A645FBFC1}" dt="2022-08-10T10:09:33.602" v="380" actId="1076"/>
          <ac:grpSpMkLst>
            <pc:docMk/>
            <pc:sldMk cId="2080424465" sldId="268"/>
            <ac:grpSpMk id="12" creationId="{30493302-2BDD-DB27-5C56-FF4BCA66DE75}"/>
          </ac:grpSpMkLst>
        </pc:grpChg>
        <pc:grpChg chg="add mod">
          <ac:chgData name="Swaraj Shaw" userId="S::10592394@mydbs.ie::9afcc090-dd7d-4a92-953c-394d39a236b3" providerId="AD" clId="Web-{2DC30357-F99F-63C7-6938-EB0A645FBFC1}" dt="2022-08-10T10:09:33.633" v="381" actId="1076"/>
          <ac:grpSpMkLst>
            <pc:docMk/>
            <pc:sldMk cId="2080424465" sldId="268"/>
            <ac:grpSpMk id="13" creationId="{625E1592-D6EC-1EFA-F758-0FCBA004667D}"/>
          </ac:grpSpMkLst>
        </pc:grpChg>
        <pc:grpChg chg="del">
          <ac:chgData name="Swaraj Shaw" userId="S::10592394@mydbs.ie::9afcc090-dd7d-4a92-953c-394d39a236b3" providerId="AD" clId="Web-{2DC30357-F99F-63C7-6938-EB0A645FBFC1}" dt="2022-08-10T10:08:53.397" v="338"/>
          <ac:grpSpMkLst>
            <pc:docMk/>
            <pc:sldMk cId="2080424465" sldId="268"/>
            <ac:grpSpMk id="42" creationId="{27DF8F2A-3198-F34B-B21C-39FCF82370CB}"/>
          </ac:grpSpMkLst>
        </pc:grpChg>
        <pc:picChg chg="add mod">
          <ac:chgData name="Swaraj Shaw" userId="S::10592394@mydbs.ie::9afcc090-dd7d-4a92-953c-394d39a236b3" providerId="AD" clId="Web-{2DC30357-F99F-63C7-6938-EB0A645FBFC1}" dt="2022-08-10T10:09:33.492" v="376" actId="1076"/>
          <ac:picMkLst>
            <pc:docMk/>
            <pc:sldMk cId="2080424465" sldId="268"/>
            <ac:picMk id="7" creationId="{8C2A0027-807C-AC18-B701-A11DFD45DD25}"/>
          </ac:picMkLst>
        </pc:picChg>
        <pc:picChg chg="add">
          <ac:chgData name="Swaraj Shaw" userId="S::10592394@mydbs.ie::9afcc090-dd7d-4a92-953c-394d39a236b3" providerId="AD" clId="Web-{2DC30357-F99F-63C7-6938-EB0A645FBFC1}" dt="2022-08-10T10:09:17.773" v="360"/>
          <ac:picMkLst>
            <pc:docMk/>
            <pc:sldMk cId="2080424465" sldId="268"/>
            <ac:picMk id="15" creationId="{7CAA1E8D-BBD7-866B-D70B-60DA3D849A57}"/>
          </ac:picMkLst>
        </pc:picChg>
        <pc:picChg chg="add">
          <ac:chgData name="Swaraj Shaw" userId="S::10592394@mydbs.ie::9afcc090-dd7d-4a92-953c-394d39a236b3" providerId="AD" clId="Web-{2DC30357-F99F-63C7-6938-EB0A645FBFC1}" dt="2022-08-10T10:09:17.773" v="360"/>
          <ac:picMkLst>
            <pc:docMk/>
            <pc:sldMk cId="2080424465" sldId="268"/>
            <ac:picMk id="17" creationId="{D99B0B16-90D6-B2AD-826F-82C1D64D914B}"/>
          </ac:picMkLst>
        </pc:picChg>
        <pc:picChg chg="add">
          <ac:chgData name="Swaraj Shaw" userId="S::10592394@mydbs.ie::9afcc090-dd7d-4a92-953c-394d39a236b3" providerId="AD" clId="Web-{2DC30357-F99F-63C7-6938-EB0A645FBFC1}" dt="2022-08-10T10:09:17.773" v="360"/>
          <ac:picMkLst>
            <pc:docMk/>
            <pc:sldMk cId="2080424465" sldId="268"/>
            <ac:picMk id="19" creationId="{86D21AD0-7153-B235-2C6E-1E0814FC80A5}"/>
          </ac:picMkLst>
        </pc:picChg>
        <pc:picChg chg="add">
          <ac:chgData name="Swaraj Shaw" userId="S::10592394@mydbs.ie::9afcc090-dd7d-4a92-953c-394d39a236b3" providerId="AD" clId="Web-{2DC30357-F99F-63C7-6938-EB0A645FBFC1}" dt="2022-08-10T10:09:17.773" v="360"/>
          <ac:picMkLst>
            <pc:docMk/>
            <pc:sldMk cId="2080424465" sldId="268"/>
            <ac:picMk id="21" creationId="{90C5A872-FB2D-97E7-B858-AD75F5148662}"/>
          </ac:picMkLst>
        </pc:picChg>
        <pc:picChg chg="del">
          <ac:chgData name="Swaraj Shaw" userId="S::10592394@mydbs.ie::9afcc090-dd7d-4a92-953c-394d39a236b3" providerId="AD" clId="Web-{2DC30357-F99F-63C7-6938-EB0A645FBFC1}" dt="2022-08-10T10:08:53.413" v="358"/>
          <ac:picMkLst>
            <pc:docMk/>
            <pc:sldMk cId="2080424465" sldId="268"/>
            <ac:picMk id="22" creationId="{60556D34-3B83-5531-F313-C27D94B3DA72}"/>
          </ac:picMkLst>
        </pc:picChg>
        <pc:picChg chg="add">
          <ac:chgData name="Swaraj Shaw" userId="S::10592394@mydbs.ie::9afcc090-dd7d-4a92-953c-394d39a236b3" providerId="AD" clId="Web-{2DC30357-F99F-63C7-6938-EB0A645FBFC1}" dt="2022-08-10T10:09:17.773" v="360"/>
          <ac:picMkLst>
            <pc:docMk/>
            <pc:sldMk cId="2080424465" sldId="268"/>
            <ac:picMk id="49" creationId="{C06E3C49-43F0-6BBE-CF04-725F50D0FE4C}"/>
          </ac:picMkLst>
        </pc:picChg>
        <pc:picChg chg="add">
          <ac:chgData name="Swaraj Shaw" userId="S::10592394@mydbs.ie::9afcc090-dd7d-4a92-953c-394d39a236b3" providerId="AD" clId="Web-{2DC30357-F99F-63C7-6938-EB0A645FBFC1}" dt="2022-08-10T10:09:17.773" v="360"/>
          <ac:picMkLst>
            <pc:docMk/>
            <pc:sldMk cId="2080424465" sldId="268"/>
            <ac:picMk id="51" creationId="{5DF2EBCB-9C50-1EAF-B20B-8F7611BB4892}"/>
          </ac:picMkLst>
        </pc:picChg>
        <pc:picChg chg="add">
          <ac:chgData name="Swaraj Shaw" userId="S::10592394@mydbs.ie::9afcc090-dd7d-4a92-953c-394d39a236b3" providerId="AD" clId="Web-{2DC30357-F99F-63C7-6938-EB0A645FBFC1}" dt="2022-08-10T10:09:17.773" v="360"/>
          <ac:picMkLst>
            <pc:docMk/>
            <pc:sldMk cId="2080424465" sldId="268"/>
            <ac:picMk id="53" creationId="{D09A8CF0-E12B-0B0A-4C80-E9C7759DAB4F}"/>
          </ac:picMkLst>
        </pc:picChg>
        <pc:picChg chg="add">
          <ac:chgData name="Swaraj Shaw" userId="S::10592394@mydbs.ie::9afcc090-dd7d-4a92-953c-394d39a236b3" providerId="AD" clId="Web-{2DC30357-F99F-63C7-6938-EB0A645FBFC1}" dt="2022-08-10T10:09:17.773" v="360"/>
          <ac:picMkLst>
            <pc:docMk/>
            <pc:sldMk cId="2080424465" sldId="268"/>
            <ac:picMk id="54" creationId="{D0760D11-A78E-CC5A-4C49-2C16371D2B22}"/>
          </ac:picMkLst>
        </pc:picChg>
      </pc:sldChg>
      <pc:sldChg chg="addSp delSp modSp add replId">
        <pc:chgData name="Swaraj Shaw" userId="S::10592394@mydbs.ie::9afcc090-dd7d-4a92-953c-394d39a236b3" providerId="AD" clId="Web-{2DC30357-F99F-63C7-6938-EB0A645FBFC1}" dt="2022-08-10T10:36:30.817" v="427" actId="14100"/>
        <pc:sldMkLst>
          <pc:docMk/>
          <pc:sldMk cId="3147479757" sldId="269"/>
        </pc:sldMkLst>
        <pc:spChg chg="del">
          <ac:chgData name="Swaraj Shaw" userId="S::10592394@mydbs.ie::9afcc090-dd7d-4a92-953c-394d39a236b3" providerId="AD" clId="Web-{2DC30357-F99F-63C7-6938-EB0A645FBFC1}" dt="2022-08-10T10:35:14.299" v="396"/>
          <ac:spMkLst>
            <pc:docMk/>
            <pc:sldMk cId="3147479757" sldId="269"/>
            <ac:spMk id="2" creationId="{06F61D11-65B8-C522-B627-E0E11309AB5C}"/>
          </ac:spMkLst>
        </pc:spChg>
        <pc:spChg chg="del">
          <ac:chgData name="Swaraj Shaw" userId="S::10592394@mydbs.ie::9afcc090-dd7d-4a92-953c-394d39a236b3" providerId="AD" clId="Web-{2DC30357-F99F-63C7-6938-EB0A645FBFC1}" dt="2022-08-10T10:35:14.299" v="395"/>
          <ac:spMkLst>
            <pc:docMk/>
            <pc:sldMk cId="3147479757" sldId="269"/>
            <ac:spMk id="3" creationId="{E790C113-FE18-8CDB-DDB5-DF122E6CB4DC}"/>
          </ac:spMkLst>
        </pc:spChg>
        <pc:spChg chg="del">
          <ac:chgData name="Swaraj Shaw" userId="S::10592394@mydbs.ie::9afcc090-dd7d-4a92-953c-394d39a236b3" providerId="AD" clId="Web-{2DC30357-F99F-63C7-6938-EB0A645FBFC1}" dt="2022-08-10T10:35:14.299" v="394"/>
          <ac:spMkLst>
            <pc:docMk/>
            <pc:sldMk cId="3147479757" sldId="269"/>
            <ac:spMk id="4" creationId="{364A666E-58BD-8265-82F7-D007D43E21CC}"/>
          </ac:spMkLst>
        </pc:spChg>
        <pc:spChg chg="add mod">
          <ac:chgData name="Swaraj Shaw" userId="S::10592394@mydbs.ie::9afcc090-dd7d-4a92-953c-394d39a236b3" providerId="AD" clId="Web-{2DC30357-F99F-63C7-6938-EB0A645FBFC1}" dt="2022-08-10T10:36:30.817" v="426" actId="14100"/>
          <ac:spMkLst>
            <pc:docMk/>
            <pc:sldMk cId="3147479757" sldId="269"/>
            <ac:spMk id="22" creationId="{60CC6824-C12A-A955-5BA4-22619BC510E6}"/>
          </ac:spMkLst>
        </pc:spChg>
        <pc:spChg chg="add mod">
          <ac:chgData name="Swaraj Shaw" userId="S::10592394@mydbs.ie::9afcc090-dd7d-4a92-953c-394d39a236b3" providerId="AD" clId="Web-{2DC30357-F99F-63C7-6938-EB0A645FBFC1}" dt="2022-08-10T10:36:30.817" v="425" actId="14100"/>
          <ac:spMkLst>
            <pc:docMk/>
            <pc:sldMk cId="3147479757" sldId="269"/>
            <ac:spMk id="23" creationId="{F70EB1B6-1025-113A-8AFD-33084EFC2464}"/>
          </ac:spMkLst>
        </pc:spChg>
        <pc:spChg chg="add mod">
          <ac:chgData name="Swaraj Shaw" userId="S::10592394@mydbs.ie::9afcc090-dd7d-4a92-953c-394d39a236b3" providerId="AD" clId="Web-{2DC30357-F99F-63C7-6938-EB0A645FBFC1}" dt="2022-08-10T10:36:30.817" v="424" actId="14100"/>
          <ac:spMkLst>
            <pc:docMk/>
            <pc:sldMk cId="3147479757" sldId="269"/>
            <ac:spMk id="24" creationId="{6CA9BE83-2AFD-8E76-DD81-99711D1EA09B}"/>
          </ac:spMkLst>
        </pc:spChg>
        <pc:spChg chg="add mod">
          <ac:chgData name="Swaraj Shaw" userId="S::10592394@mydbs.ie::9afcc090-dd7d-4a92-953c-394d39a236b3" providerId="AD" clId="Web-{2DC30357-F99F-63C7-6938-EB0A645FBFC1}" dt="2022-08-10T10:36:30.817" v="423" actId="14100"/>
          <ac:spMkLst>
            <pc:docMk/>
            <pc:sldMk cId="3147479757" sldId="269"/>
            <ac:spMk id="25" creationId="{7DA16030-A39E-7172-BBC4-08C34C0DA13B}"/>
          </ac:spMkLst>
        </pc:spChg>
        <pc:spChg chg="add mod">
          <ac:chgData name="Swaraj Shaw" userId="S::10592394@mydbs.ie::9afcc090-dd7d-4a92-953c-394d39a236b3" providerId="AD" clId="Web-{2DC30357-F99F-63C7-6938-EB0A645FBFC1}" dt="2022-08-10T10:36:30.802" v="422" actId="14100"/>
          <ac:spMkLst>
            <pc:docMk/>
            <pc:sldMk cId="3147479757" sldId="269"/>
            <ac:spMk id="26" creationId="{09102789-7DD1-DEE1-2EF2-F2664A591AD0}"/>
          </ac:spMkLst>
        </pc:spChg>
        <pc:spChg chg="add mod">
          <ac:chgData name="Swaraj Shaw" userId="S::10592394@mydbs.ie::9afcc090-dd7d-4a92-953c-394d39a236b3" providerId="AD" clId="Web-{2DC30357-F99F-63C7-6938-EB0A645FBFC1}" dt="2022-08-10T10:36:30.802" v="420" actId="14100"/>
          <ac:spMkLst>
            <pc:docMk/>
            <pc:sldMk cId="3147479757" sldId="269"/>
            <ac:spMk id="28" creationId="{11CC8950-1E8F-69D3-27C5-18FD2E646E86}"/>
          </ac:spMkLst>
        </pc:spChg>
        <pc:spChg chg="add mod">
          <ac:chgData name="Swaraj Shaw" userId="S::10592394@mydbs.ie::9afcc090-dd7d-4a92-953c-394d39a236b3" providerId="AD" clId="Web-{2DC30357-F99F-63C7-6938-EB0A645FBFC1}" dt="2022-08-10T10:36:30.802" v="419" actId="14100"/>
          <ac:spMkLst>
            <pc:docMk/>
            <pc:sldMk cId="3147479757" sldId="269"/>
            <ac:spMk id="29" creationId="{789A1FA3-D0EF-3FB0-0E53-F895BC3856E6}"/>
          </ac:spMkLst>
        </pc:spChg>
        <pc:spChg chg="add">
          <ac:chgData name="Swaraj Shaw" userId="S::10592394@mydbs.ie::9afcc090-dd7d-4a92-953c-394d39a236b3" providerId="AD" clId="Web-{2DC30357-F99F-63C7-6938-EB0A645FBFC1}" dt="2022-08-10T10:36:09.832" v="397"/>
          <ac:spMkLst>
            <pc:docMk/>
            <pc:sldMk cId="3147479757" sldId="269"/>
            <ac:spMk id="32" creationId="{F1DFF4D3-3C3A-DCC5-418F-E0A2A470E0AA}"/>
          </ac:spMkLst>
        </pc:spChg>
        <pc:spChg chg="add">
          <ac:chgData name="Swaraj Shaw" userId="S::10592394@mydbs.ie::9afcc090-dd7d-4a92-953c-394d39a236b3" providerId="AD" clId="Web-{2DC30357-F99F-63C7-6938-EB0A645FBFC1}" dt="2022-08-10T10:36:09.832" v="397"/>
          <ac:spMkLst>
            <pc:docMk/>
            <pc:sldMk cId="3147479757" sldId="269"/>
            <ac:spMk id="33" creationId="{6FCF1B16-2660-F9D1-0804-A60FC80FE3D5}"/>
          </ac:spMkLst>
        </pc:spChg>
        <pc:spChg chg="add">
          <ac:chgData name="Swaraj Shaw" userId="S::10592394@mydbs.ie::9afcc090-dd7d-4a92-953c-394d39a236b3" providerId="AD" clId="Web-{2DC30357-F99F-63C7-6938-EB0A645FBFC1}" dt="2022-08-10T10:36:09.832" v="397"/>
          <ac:spMkLst>
            <pc:docMk/>
            <pc:sldMk cId="3147479757" sldId="269"/>
            <ac:spMk id="35" creationId="{6E4BF916-CD23-9D03-9519-F72B9107EB8F}"/>
          </ac:spMkLst>
        </pc:spChg>
        <pc:spChg chg="add">
          <ac:chgData name="Swaraj Shaw" userId="S::10592394@mydbs.ie::9afcc090-dd7d-4a92-953c-394d39a236b3" providerId="AD" clId="Web-{2DC30357-F99F-63C7-6938-EB0A645FBFC1}" dt="2022-08-10T10:36:09.832" v="397"/>
          <ac:spMkLst>
            <pc:docMk/>
            <pc:sldMk cId="3147479757" sldId="269"/>
            <ac:spMk id="36" creationId="{BCBF5861-9857-0D1D-82C4-C1B437F0B30D}"/>
          </ac:spMkLst>
        </pc:spChg>
        <pc:spChg chg="add">
          <ac:chgData name="Swaraj Shaw" userId="S::10592394@mydbs.ie::9afcc090-dd7d-4a92-953c-394d39a236b3" providerId="AD" clId="Web-{2DC30357-F99F-63C7-6938-EB0A645FBFC1}" dt="2022-08-10T10:36:09.832" v="397"/>
          <ac:spMkLst>
            <pc:docMk/>
            <pc:sldMk cId="3147479757" sldId="269"/>
            <ac:spMk id="37" creationId="{EB09744F-769D-73A9-69A4-E3E16E2E96DF}"/>
          </ac:spMkLst>
        </pc:spChg>
        <pc:spChg chg="add">
          <ac:chgData name="Swaraj Shaw" userId="S::10592394@mydbs.ie::9afcc090-dd7d-4a92-953c-394d39a236b3" providerId="AD" clId="Web-{2DC30357-F99F-63C7-6938-EB0A645FBFC1}" dt="2022-08-10T10:36:09.832" v="397"/>
          <ac:spMkLst>
            <pc:docMk/>
            <pc:sldMk cId="3147479757" sldId="269"/>
            <ac:spMk id="38" creationId="{612CC0D3-6567-02E7-6AB0-36AC5D1ACA1A}"/>
          </ac:spMkLst>
        </pc:spChg>
        <pc:spChg chg="add">
          <ac:chgData name="Swaraj Shaw" userId="S::10592394@mydbs.ie::9afcc090-dd7d-4a92-953c-394d39a236b3" providerId="AD" clId="Web-{2DC30357-F99F-63C7-6938-EB0A645FBFC1}" dt="2022-08-10T10:36:09.832" v="397"/>
          <ac:spMkLst>
            <pc:docMk/>
            <pc:sldMk cId="3147479757" sldId="269"/>
            <ac:spMk id="39" creationId="{DB8C866F-15F1-616C-895C-40CB7C106C7A}"/>
          </ac:spMkLst>
        </pc:spChg>
        <pc:spChg chg="add">
          <ac:chgData name="Swaraj Shaw" userId="S::10592394@mydbs.ie::9afcc090-dd7d-4a92-953c-394d39a236b3" providerId="AD" clId="Web-{2DC30357-F99F-63C7-6938-EB0A645FBFC1}" dt="2022-08-10T10:36:09.832" v="397"/>
          <ac:spMkLst>
            <pc:docMk/>
            <pc:sldMk cId="3147479757" sldId="269"/>
            <ac:spMk id="40" creationId="{BFCF3395-02C0-63BC-D545-B9979C96E66E}"/>
          </ac:spMkLst>
        </pc:spChg>
        <pc:spChg chg="add">
          <ac:chgData name="Swaraj Shaw" userId="S::10592394@mydbs.ie::9afcc090-dd7d-4a92-953c-394d39a236b3" providerId="AD" clId="Web-{2DC30357-F99F-63C7-6938-EB0A645FBFC1}" dt="2022-08-10T10:36:09.832" v="397"/>
          <ac:spMkLst>
            <pc:docMk/>
            <pc:sldMk cId="3147479757" sldId="269"/>
            <ac:spMk id="41" creationId="{B8F59814-4312-88DF-4628-2CDDB291DD2D}"/>
          </ac:spMkLst>
        </pc:spChg>
        <pc:spChg chg="add">
          <ac:chgData name="Swaraj Shaw" userId="S::10592394@mydbs.ie::9afcc090-dd7d-4a92-953c-394d39a236b3" providerId="AD" clId="Web-{2DC30357-F99F-63C7-6938-EB0A645FBFC1}" dt="2022-08-10T10:36:09.832" v="397"/>
          <ac:spMkLst>
            <pc:docMk/>
            <pc:sldMk cId="3147479757" sldId="269"/>
            <ac:spMk id="42" creationId="{BC0212DA-F50E-CF77-DA5B-CAC4CD1F3117}"/>
          </ac:spMkLst>
        </pc:spChg>
        <pc:spChg chg="add">
          <ac:chgData name="Swaraj Shaw" userId="S::10592394@mydbs.ie::9afcc090-dd7d-4a92-953c-394d39a236b3" providerId="AD" clId="Web-{2DC30357-F99F-63C7-6938-EB0A645FBFC1}" dt="2022-08-10T10:36:09.832" v="397"/>
          <ac:spMkLst>
            <pc:docMk/>
            <pc:sldMk cId="3147479757" sldId="269"/>
            <ac:spMk id="43" creationId="{C6E0371F-F3C0-C90F-7C01-04F9EA49D324}"/>
          </ac:spMkLst>
        </pc:spChg>
        <pc:spChg chg="add">
          <ac:chgData name="Swaraj Shaw" userId="S::10592394@mydbs.ie::9afcc090-dd7d-4a92-953c-394d39a236b3" providerId="AD" clId="Web-{2DC30357-F99F-63C7-6938-EB0A645FBFC1}" dt="2022-08-10T10:36:09.832" v="397"/>
          <ac:spMkLst>
            <pc:docMk/>
            <pc:sldMk cId="3147479757" sldId="269"/>
            <ac:spMk id="44" creationId="{EC26FAC2-CC9E-30D8-FE35-A11E39AE0E5F}"/>
          </ac:spMkLst>
        </pc:spChg>
        <pc:spChg chg="add">
          <ac:chgData name="Swaraj Shaw" userId="S::10592394@mydbs.ie::9afcc090-dd7d-4a92-953c-394d39a236b3" providerId="AD" clId="Web-{2DC30357-F99F-63C7-6938-EB0A645FBFC1}" dt="2022-08-10T10:36:09.832" v="397"/>
          <ac:spMkLst>
            <pc:docMk/>
            <pc:sldMk cId="3147479757" sldId="269"/>
            <ac:spMk id="45" creationId="{E5058E6D-32EE-4608-FF16-E991D14A41D3}"/>
          </ac:spMkLst>
        </pc:spChg>
        <pc:spChg chg="add">
          <ac:chgData name="Swaraj Shaw" userId="S::10592394@mydbs.ie::9afcc090-dd7d-4a92-953c-394d39a236b3" providerId="AD" clId="Web-{2DC30357-F99F-63C7-6938-EB0A645FBFC1}" dt="2022-08-10T10:36:09.832" v="397"/>
          <ac:spMkLst>
            <pc:docMk/>
            <pc:sldMk cId="3147479757" sldId="269"/>
            <ac:spMk id="46" creationId="{2271B493-3627-5055-5D6F-227DE738D12C}"/>
          </ac:spMkLst>
        </pc:spChg>
        <pc:grpChg chg="del">
          <ac:chgData name="Swaraj Shaw" userId="S::10592394@mydbs.ie::9afcc090-dd7d-4a92-953c-394d39a236b3" providerId="AD" clId="Web-{2DC30357-F99F-63C7-6938-EB0A645FBFC1}" dt="2022-08-10T10:35:14.299" v="393"/>
          <ac:grpSpMkLst>
            <pc:docMk/>
            <pc:sldMk cId="3147479757" sldId="269"/>
            <ac:grpSpMk id="5" creationId="{C0660E7C-55D7-CAFD-8207-8EF7042D0264}"/>
          </ac:grpSpMkLst>
        </pc:grpChg>
        <pc:grpChg chg="del">
          <ac:chgData name="Swaraj Shaw" userId="S::10592394@mydbs.ie::9afcc090-dd7d-4a92-953c-394d39a236b3" providerId="AD" clId="Web-{2DC30357-F99F-63C7-6938-EB0A645FBFC1}" dt="2022-08-10T10:35:14.299" v="392"/>
          <ac:grpSpMkLst>
            <pc:docMk/>
            <pc:sldMk cId="3147479757" sldId="269"/>
            <ac:grpSpMk id="6" creationId="{D9F72164-7A56-BD48-2A87-64B55C16066C}"/>
          </ac:grpSpMkLst>
        </pc:grpChg>
        <pc:grpChg chg="del">
          <ac:chgData name="Swaraj Shaw" userId="S::10592394@mydbs.ie::9afcc090-dd7d-4a92-953c-394d39a236b3" providerId="AD" clId="Web-{2DC30357-F99F-63C7-6938-EB0A645FBFC1}" dt="2022-08-10T10:35:14.299" v="390"/>
          <ac:grpSpMkLst>
            <pc:docMk/>
            <pc:sldMk cId="3147479757" sldId="269"/>
            <ac:grpSpMk id="8" creationId="{A1448C03-5D5D-C526-077A-31FAD21F7504}"/>
          </ac:grpSpMkLst>
        </pc:grpChg>
        <pc:grpChg chg="add mod">
          <ac:chgData name="Swaraj Shaw" userId="S::10592394@mydbs.ie::9afcc090-dd7d-4a92-953c-394d39a236b3" providerId="AD" clId="Web-{2DC30357-F99F-63C7-6938-EB0A645FBFC1}" dt="2022-08-10T10:36:30.817" v="427" actId="14100"/>
          <ac:grpSpMkLst>
            <pc:docMk/>
            <pc:sldMk cId="3147479757" sldId="269"/>
            <ac:grpSpMk id="9" creationId="{BBE32131-D8E1-CCA6-FBC1-D4B0E7446A73}"/>
          </ac:grpSpMkLst>
        </pc:grpChg>
        <pc:grpChg chg="del">
          <ac:chgData name="Swaraj Shaw" userId="S::10592394@mydbs.ie::9afcc090-dd7d-4a92-953c-394d39a236b3" providerId="AD" clId="Web-{2DC30357-F99F-63C7-6938-EB0A645FBFC1}" dt="2022-08-10T10:35:14.299" v="389"/>
          <ac:grpSpMkLst>
            <pc:docMk/>
            <pc:sldMk cId="3147479757" sldId="269"/>
            <ac:grpSpMk id="10" creationId="{0A10FEF7-6737-0053-D822-A4F074CCCC69}"/>
          </ac:grpSpMkLst>
        </pc:grpChg>
        <pc:grpChg chg="del">
          <ac:chgData name="Swaraj Shaw" userId="S::10592394@mydbs.ie::9afcc090-dd7d-4a92-953c-394d39a236b3" providerId="AD" clId="Web-{2DC30357-F99F-63C7-6938-EB0A645FBFC1}" dt="2022-08-10T10:35:14.299" v="388"/>
          <ac:grpSpMkLst>
            <pc:docMk/>
            <pc:sldMk cId="3147479757" sldId="269"/>
            <ac:grpSpMk id="11" creationId="{6A6B4A94-B5E3-6FEC-55ED-1793423C61D2}"/>
          </ac:grpSpMkLst>
        </pc:grpChg>
        <pc:grpChg chg="del">
          <ac:chgData name="Swaraj Shaw" userId="S::10592394@mydbs.ie::9afcc090-dd7d-4a92-953c-394d39a236b3" providerId="AD" clId="Web-{2DC30357-F99F-63C7-6938-EB0A645FBFC1}" dt="2022-08-10T10:35:14.299" v="387"/>
          <ac:grpSpMkLst>
            <pc:docMk/>
            <pc:sldMk cId="3147479757" sldId="269"/>
            <ac:grpSpMk id="12" creationId="{30493302-2BDD-DB27-5C56-FF4BCA66DE75}"/>
          </ac:grpSpMkLst>
        </pc:grpChg>
        <pc:grpChg chg="del">
          <ac:chgData name="Swaraj Shaw" userId="S::10592394@mydbs.ie::9afcc090-dd7d-4a92-953c-394d39a236b3" providerId="AD" clId="Web-{2DC30357-F99F-63C7-6938-EB0A645FBFC1}" dt="2022-08-10T10:35:14.299" v="386"/>
          <ac:grpSpMkLst>
            <pc:docMk/>
            <pc:sldMk cId="3147479757" sldId="269"/>
            <ac:grpSpMk id="13" creationId="{625E1592-D6EC-1EFA-F758-0FCBA004667D}"/>
          </ac:grpSpMkLst>
        </pc:grpChg>
        <pc:grpChg chg="add mod">
          <ac:chgData name="Swaraj Shaw" userId="S::10592394@mydbs.ie::9afcc090-dd7d-4a92-953c-394d39a236b3" providerId="AD" clId="Web-{2DC30357-F99F-63C7-6938-EB0A645FBFC1}" dt="2022-08-10T10:36:30.802" v="421" actId="14100"/>
          <ac:grpSpMkLst>
            <pc:docMk/>
            <pc:sldMk cId="3147479757" sldId="269"/>
            <ac:grpSpMk id="27" creationId="{E121BB16-5984-C8B6-E42C-0836151F5C72}"/>
          </ac:grpSpMkLst>
        </pc:grpChg>
        <pc:grpChg chg="add mod">
          <ac:chgData name="Swaraj Shaw" userId="S::10592394@mydbs.ie::9afcc090-dd7d-4a92-953c-394d39a236b3" providerId="AD" clId="Web-{2DC30357-F99F-63C7-6938-EB0A645FBFC1}" dt="2022-08-10T10:36:30.802" v="418" actId="14100"/>
          <ac:grpSpMkLst>
            <pc:docMk/>
            <pc:sldMk cId="3147479757" sldId="269"/>
            <ac:grpSpMk id="30" creationId="{F8B7477A-4610-3EBC-DB0F-413E87AA2B71}"/>
          </ac:grpSpMkLst>
        </pc:grpChg>
        <pc:picChg chg="del">
          <ac:chgData name="Swaraj Shaw" userId="S::10592394@mydbs.ie::9afcc090-dd7d-4a92-953c-394d39a236b3" providerId="AD" clId="Web-{2DC30357-F99F-63C7-6938-EB0A645FBFC1}" dt="2022-08-10T10:35:14.299" v="391"/>
          <ac:picMkLst>
            <pc:docMk/>
            <pc:sldMk cId="3147479757" sldId="269"/>
            <ac:picMk id="7" creationId="{8C2A0027-807C-AC18-B701-A11DFD45DD25}"/>
          </ac:picMkLst>
        </pc:picChg>
        <pc:picChg chg="add">
          <ac:chgData name="Swaraj Shaw" userId="S::10592394@mydbs.ie::9afcc090-dd7d-4a92-953c-394d39a236b3" providerId="AD" clId="Web-{2DC30357-F99F-63C7-6938-EB0A645FBFC1}" dt="2022-08-10T10:36:09.832" v="397"/>
          <ac:picMkLst>
            <pc:docMk/>
            <pc:sldMk cId="3147479757" sldId="269"/>
            <ac:picMk id="31" creationId="{0F3F1AA2-DF4B-9C17-CB13-A10C2F95E6B1}"/>
          </ac:picMkLst>
        </pc:picChg>
        <pc:picChg chg="add">
          <ac:chgData name="Swaraj Shaw" userId="S::10592394@mydbs.ie::9afcc090-dd7d-4a92-953c-394d39a236b3" providerId="AD" clId="Web-{2DC30357-F99F-63C7-6938-EB0A645FBFC1}" dt="2022-08-10T10:36:09.832" v="397"/>
          <ac:picMkLst>
            <pc:docMk/>
            <pc:sldMk cId="3147479757" sldId="269"/>
            <ac:picMk id="34" creationId="{E43F8AFF-90D5-ABA6-607D-F8337308A9D7}"/>
          </ac:picMkLst>
        </pc:picChg>
      </pc:sldChg>
    </pc:docChg>
  </pc:docChgLst>
  <pc:docChgLst>
    <pc:chgData name="Swaraj Shaw" userId="S::10592394@mydbs.ie::9afcc090-dd7d-4a92-953c-394d39a236b3" providerId="AD" clId="Web-{645AE5B2-AB0E-859C-C7CB-5CA40A5CB55C}"/>
    <pc:docChg chg="addSld delSld modSld">
      <pc:chgData name="Swaraj Shaw" userId="S::10592394@mydbs.ie::9afcc090-dd7d-4a92-953c-394d39a236b3" providerId="AD" clId="Web-{645AE5B2-AB0E-859C-C7CB-5CA40A5CB55C}" dt="2022-08-10T11:03:40.045" v="134" actId="20577"/>
      <pc:docMkLst>
        <pc:docMk/>
      </pc:docMkLst>
      <pc:sldChg chg="addSp modSp">
        <pc:chgData name="Swaraj Shaw" userId="S::10592394@mydbs.ie::9afcc090-dd7d-4a92-953c-394d39a236b3" providerId="AD" clId="Web-{645AE5B2-AB0E-859C-C7CB-5CA40A5CB55C}" dt="2022-08-10T10:41:20.827" v="30" actId="1076"/>
        <pc:sldMkLst>
          <pc:docMk/>
          <pc:sldMk cId="2095551236" sldId="262"/>
        </pc:sldMkLst>
        <pc:spChg chg="mod">
          <ac:chgData name="Swaraj Shaw" userId="S::10592394@mydbs.ie::9afcc090-dd7d-4a92-953c-394d39a236b3" providerId="AD" clId="Web-{645AE5B2-AB0E-859C-C7CB-5CA40A5CB55C}" dt="2022-08-10T10:41:20.827" v="30" actId="1076"/>
          <ac:spMkLst>
            <pc:docMk/>
            <pc:sldMk cId="2095551236" sldId="262"/>
            <ac:spMk id="9" creationId="{39DFF4C3-75B9-D21D-99A7-2E1B971536B1}"/>
          </ac:spMkLst>
        </pc:spChg>
        <pc:spChg chg="add">
          <ac:chgData name="Swaraj Shaw" userId="S::10592394@mydbs.ie::9afcc090-dd7d-4a92-953c-394d39a236b3" providerId="AD" clId="Web-{645AE5B2-AB0E-859C-C7CB-5CA40A5CB55C}" dt="2022-08-10T10:39:13.835" v="0"/>
          <ac:spMkLst>
            <pc:docMk/>
            <pc:sldMk cId="2095551236" sldId="262"/>
            <ac:spMk id="46" creationId="{0B83FC82-7F03-5466-8D32-CA7B09412536}"/>
          </ac:spMkLst>
        </pc:spChg>
        <pc:spChg chg="add">
          <ac:chgData name="Swaraj Shaw" userId="S::10592394@mydbs.ie::9afcc090-dd7d-4a92-953c-394d39a236b3" providerId="AD" clId="Web-{645AE5B2-AB0E-859C-C7CB-5CA40A5CB55C}" dt="2022-08-10T10:39:13.835" v="0"/>
          <ac:spMkLst>
            <pc:docMk/>
            <pc:sldMk cId="2095551236" sldId="262"/>
            <ac:spMk id="47" creationId="{EB790FAC-CA1D-859E-C3ED-D272699BA2CB}"/>
          </ac:spMkLst>
        </pc:spChg>
        <pc:spChg chg="add">
          <ac:chgData name="Swaraj Shaw" userId="S::10592394@mydbs.ie::9afcc090-dd7d-4a92-953c-394d39a236b3" providerId="AD" clId="Web-{645AE5B2-AB0E-859C-C7CB-5CA40A5CB55C}" dt="2022-08-10T10:39:13.835" v="0"/>
          <ac:spMkLst>
            <pc:docMk/>
            <pc:sldMk cId="2095551236" sldId="262"/>
            <ac:spMk id="49" creationId="{90850A7F-14B7-F3D4-1657-481D959E7BDC}"/>
          </ac:spMkLst>
        </pc:spChg>
        <pc:spChg chg="add">
          <ac:chgData name="Swaraj Shaw" userId="S::10592394@mydbs.ie::9afcc090-dd7d-4a92-953c-394d39a236b3" providerId="AD" clId="Web-{645AE5B2-AB0E-859C-C7CB-5CA40A5CB55C}" dt="2022-08-10T10:39:13.835" v="0"/>
          <ac:spMkLst>
            <pc:docMk/>
            <pc:sldMk cId="2095551236" sldId="262"/>
            <ac:spMk id="50" creationId="{693D7D11-B436-C4BE-254D-585A817012FD}"/>
          </ac:spMkLst>
        </pc:spChg>
        <pc:spChg chg="add">
          <ac:chgData name="Swaraj Shaw" userId="S::10592394@mydbs.ie::9afcc090-dd7d-4a92-953c-394d39a236b3" providerId="AD" clId="Web-{645AE5B2-AB0E-859C-C7CB-5CA40A5CB55C}" dt="2022-08-10T10:39:13.835" v="0"/>
          <ac:spMkLst>
            <pc:docMk/>
            <pc:sldMk cId="2095551236" sldId="262"/>
            <ac:spMk id="51" creationId="{837E435E-4BF0-C7C7-BA78-DDE4387FDDB6}"/>
          </ac:spMkLst>
        </pc:spChg>
        <pc:spChg chg="add">
          <ac:chgData name="Swaraj Shaw" userId="S::10592394@mydbs.ie::9afcc090-dd7d-4a92-953c-394d39a236b3" providerId="AD" clId="Web-{645AE5B2-AB0E-859C-C7CB-5CA40A5CB55C}" dt="2022-08-10T10:39:13.835" v="0"/>
          <ac:spMkLst>
            <pc:docMk/>
            <pc:sldMk cId="2095551236" sldId="262"/>
            <ac:spMk id="53" creationId="{43C6C80F-E0B6-D280-DE9A-3284D42F1947}"/>
          </ac:spMkLst>
        </pc:spChg>
        <pc:spChg chg="add">
          <ac:chgData name="Swaraj Shaw" userId="S::10592394@mydbs.ie::9afcc090-dd7d-4a92-953c-394d39a236b3" providerId="AD" clId="Web-{645AE5B2-AB0E-859C-C7CB-5CA40A5CB55C}" dt="2022-08-10T10:39:13.835" v="0"/>
          <ac:spMkLst>
            <pc:docMk/>
            <pc:sldMk cId="2095551236" sldId="262"/>
            <ac:spMk id="55" creationId="{EF8027C0-F924-66E6-1C24-BE7D336A0C86}"/>
          </ac:spMkLst>
        </pc:spChg>
        <pc:spChg chg="mod">
          <ac:chgData name="Swaraj Shaw" userId="S::10592394@mydbs.ie::9afcc090-dd7d-4a92-953c-394d39a236b3" providerId="AD" clId="Web-{645AE5B2-AB0E-859C-C7CB-5CA40A5CB55C}" dt="2022-08-10T10:41:20.765" v="29" actId="1076"/>
          <ac:spMkLst>
            <pc:docMk/>
            <pc:sldMk cId="2095551236" sldId="262"/>
            <ac:spMk id="57" creationId="{46A0B7D5-8B8B-CAED-404D-C836325FEF2B}"/>
          </ac:spMkLst>
        </pc:spChg>
        <pc:spChg chg="add">
          <ac:chgData name="Swaraj Shaw" userId="S::10592394@mydbs.ie::9afcc090-dd7d-4a92-953c-394d39a236b3" providerId="AD" clId="Web-{645AE5B2-AB0E-859C-C7CB-5CA40A5CB55C}" dt="2022-08-10T10:39:13.835" v="0"/>
          <ac:spMkLst>
            <pc:docMk/>
            <pc:sldMk cId="2095551236" sldId="262"/>
            <ac:spMk id="74" creationId="{A8011506-5AD7-A28A-11C9-025A7F4C5318}"/>
          </ac:spMkLst>
        </pc:spChg>
        <pc:spChg chg="add">
          <ac:chgData name="Swaraj Shaw" userId="S::10592394@mydbs.ie::9afcc090-dd7d-4a92-953c-394d39a236b3" providerId="AD" clId="Web-{645AE5B2-AB0E-859C-C7CB-5CA40A5CB55C}" dt="2022-08-10T10:39:13.835" v="0"/>
          <ac:spMkLst>
            <pc:docMk/>
            <pc:sldMk cId="2095551236" sldId="262"/>
            <ac:spMk id="76" creationId="{B97209AF-9578-B5D1-84A1-FB6EDFB5A6EC}"/>
          </ac:spMkLst>
        </pc:spChg>
        <pc:spChg chg="add">
          <ac:chgData name="Swaraj Shaw" userId="S::10592394@mydbs.ie::9afcc090-dd7d-4a92-953c-394d39a236b3" providerId="AD" clId="Web-{645AE5B2-AB0E-859C-C7CB-5CA40A5CB55C}" dt="2022-08-10T10:39:13.835" v="0"/>
          <ac:spMkLst>
            <pc:docMk/>
            <pc:sldMk cId="2095551236" sldId="262"/>
            <ac:spMk id="77" creationId="{3A0830B9-DFC8-8410-48A3-F61804FFEE24}"/>
          </ac:spMkLst>
        </pc:spChg>
        <pc:spChg chg="add">
          <ac:chgData name="Swaraj Shaw" userId="S::10592394@mydbs.ie::9afcc090-dd7d-4a92-953c-394d39a236b3" providerId="AD" clId="Web-{645AE5B2-AB0E-859C-C7CB-5CA40A5CB55C}" dt="2022-08-10T10:39:13.835" v="0"/>
          <ac:spMkLst>
            <pc:docMk/>
            <pc:sldMk cId="2095551236" sldId="262"/>
            <ac:spMk id="78" creationId="{264881D1-4823-6975-3455-A496F400C31C}"/>
          </ac:spMkLst>
        </pc:spChg>
        <pc:spChg chg="add">
          <ac:chgData name="Swaraj Shaw" userId="S::10592394@mydbs.ie::9afcc090-dd7d-4a92-953c-394d39a236b3" providerId="AD" clId="Web-{645AE5B2-AB0E-859C-C7CB-5CA40A5CB55C}" dt="2022-08-10T10:39:13.835" v="0"/>
          <ac:spMkLst>
            <pc:docMk/>
            <pc:sldMk cId="2095551236" sldId="262"/>
            <ac:spMk id="79" creationId="{22E9AC05-3E13-A571-2500-DC647352A4C3}"/>
          </ac:spMkLst>
        </pc:spChg>
        <pc:spChg chg="add">
          <ac:chgData name="Swaraj Shaw" userId="S::10592394@mydbs.ie::9afcc090-dd7d-4a92-953c-394d39a236b3" providerId="AD" clId="Web-{645AE5B2-AB0E-859C-C7CB-5CA40A5CB55C}" dt="2022-08-10T10:39:13.835" v="0"/>
          <ac:spMkLst>
            <pc:docMk/>
            <pc:sldMk cId="2095551236" sldId="262"/>
            <ac:spMk id="80" creationId="{0EC0D4DD-9553-1B85-9ECE-457C81ABABA8}"/>
          </ac:spMkLst>
        </pc:spChg>
        <pc:spChg chg="add">
          <ac:chgData name="Swaraj Shaw" userId="S::10592394@mydbs.ie::9afcc090-dd7d-4a92-953c-394d39a236b3" providerId="AD" clId="Web-{645AE5B2-AB0E-859C-C7CB-5CA40A5CB55C}" dt="2022-08-10T10:39:13.835" v="0"/>
          <ac:spMkLst>
            <pc:docMk/>
            <pc:sldMk cId="2095551236" sldId="262"/>
            <ac:spMk id="81" creationId="{AFFA09F5-BD04-B80C-C1E1-9409553EA87D}"/>
          </ac:spMkLst>
        </pc:spChg>
        <pc:spChg chg="add">
          <ac:chgData name="Swaraj Shaw" userId="S::10592394@mydbs.ie::9afcc090-dd7d-4a92-953c-394d39a236b3" providerId="AD" clId="Web-{645AE5B2-AB0E-859C-C7CB-5CA40A5CB55C}" dt="2022-08-10T10:39:13.835" v="0"/>
          <ac:spMkLst>
            <pc:docMk/>
            <pc:sldMk cId="2095551236" sldId="262"/>
            <ac:spMk id="82" creationId="{FB820AC9-F43F-2005-2A13-0F3E73FC21E7}"/>
          </ac:spMkLst>
        </pc:spChg>
        <pc:spChg chg="add">
          <ac:chgData name="Swaraj Shaw" userId="S::10592394@mydbs.ie::9afcc090-dd7d-4a92-953c-394d39a236b3" providerId="AD" clId="Web-{645AE5B2-AB0E-859C-C7CB-5CA40A5CB55C}" dt="2022-08-10T10:39:23.398" v="1"/>
          <ac:spMkLst>
            <pc:docMk/>
            <pc:sldMk cId="2095551236" sldId="262"/>
            <ac:spMk id="85" creationId="{74B2A439-EA95-96D3-C461-99A793BF1340}"/>
          </ac:spMkLst>
        </pc:spChg>
        <pc:spChg chg="add">
          <ac:chgData name="Swaraj Shaw" userId="S::10592394@mydbs.ie::9afcc090-dd7d-4a92-953c-394d39a236b3" providerId="AD" clId="Web-{645AE5B2-AB0E-859C-C7CB-5CA40A5CB55C}" dt="2022-08-10T10:39:23.398" v="1"/>
          <ac:spMkLst>
            <pc:docMk/>
            <pc:sldMk cId="2095551236" sldId="262"/>
            <ac:spMk id="86" creationId="{9A6CA43A-6237-D224-892C-6FCDE857C2A0}"/>
          </ac:spMkLst>
        </pc:spChg>
        <pc:spChg chg="add">
          <ac:chgData name="Swaraj Shaw" userId="S::10592394@mydbs.ie::9afcc090-dd7d-4a92-953c-394d39a236b3" providerId="AD" clId="Web-{645AE5B2-AB0E-859C-C7CB-5CA40A5CB55C}" dt="2022-08-10T10:39:23.398" v="1"/>
          <ac:spMkLst>
            <pc:docMk/>
            <pc:sldMk cId="2095551236" sldId="262"/>
            <ac:spMk id="88" creationId="{E197A328-0EC4-F2E4-C44F-2D07528B88F0}"/>
          </ac:spMkLst>
        </pc:spChg>
        <pc:spChg chg="add">
          <ac:chgData name="Swaraj Shaw" userId="S::10592394@mydbs.ie::9afcc090-dd7d-4a92-953c-394d39a236b3" providerId="AD" clId="Web-{645AE5B2-AB0E-859C-C7CB-5CA40A5CB55C}" dt="2022-08-10T10:39:23.398" v="1"/>
          <ac:spMkLst>
            <pc:docMk/>
            <pc:sldMk cId="2095551236" sldId="262"/>
            <ac:spMk id="89" creationId="{0E25F2BE-808A-DCCB-9833-FFF9E37AD61C}"/>
          </ac:spMkLst>
        </pc:spChg>
        <pc:spChg chg="add">
          <ac:chgData name="Swaraj Shaw" userId="S::10592394@mydbs.ie::9afcc090-dd7d-4a92-953c-394d39a236b3" providerId="AD" clId="Web-{645AE5B2-AB0E-859C-C7CB-5CA40A5CB55C}" dt="2022-08-10T10:39:23.398" v="1"/>
          <ac:spMkLst>
            <pc:docMk/>
            <pc:sldMk cId="2095551236" sldId="262"/>
            <ac:spMk id="90" creationId="{0E8D01B6-8410-3EF9-2C05-CAA829155A5A}"/>
          </ac:spMkLst>
        </pc:spChg>
        <pc:spChg chg="add">
          <ac:chgData name="Swaraj Shaw" userId="S::10592394@mydbs.ie::9afcc090-dd7d-4a92-953c-394d39a236b3" providerId="AD" clId="Web-{645AE5B2-AB0E-859C-C7CB-5CA40A5CB55C}" dt="2022-08-10T10:39:23.398" v="1"/>
          <ac:spMkLst>
            <pc:docMk/>
            <pc:sldMk cId="2095551236" sldId="262"/>
            <ac:spMk id="91" creationId="{519DBAD9-C876-F577-36F0-80812FCC46F0}"/>
          </ac:spMkLst>
        </pc:spChg>
        <pc:spChg chg="add">
          <ac:chgData name="Swaraj Shaw" userId="S::10592394@mydbs.ie::9afcc090-dd7d-4a92-953c-394d39a236b3" providerId="AD" clId="Web-{645AE5B2-AB0E-859C-C7CB-5CA40A5CB55C}" dt="2022-08-10T10:39:23.398" v="1"/>
          <ac:spMkLst>
            <pc:docMk/>
            <pc:sldMk cId="2095551236" sldId="262"/>
            <ac:spMk id="93" creationId="{93FA5F9C-3ACF-F886-BD77-82A4C389EF6E}"/>
          </ac:spMkLst>
        </pc:spChg>
        <pc:spChg chg="add">
          <ac:chgData name="Swaraj Shaw" userId="S::10592394@mydbs.ie::9afcc090-dd7d-4a92-953c-394d39a236b3" providerId="AD" clId="Web-{645AE5B2-AB0E-859C-C7CB-5CA40A5CB55C}" dt="2022-08-10T10:39:23.398" v="1"/>
          <ac:spMkLst>
            <pc:docMk/>
            <pc:sldMk cId="2095551236" sldId="262"/>
            <ac:spMk id="95" creationId="{9510139D-7D38-999A-B2AB-102B75EA696A}"/>
          </ac:spMkLst>
        </pc:spChg>
        <pc:spChg chg="add">
          <ac:chgData name="Swaraj Shaw" userId="S::10592394@mydbs.ie::9afcc090-dd7d-4a92-953c-394d39a236b3" providerId="AD" clId="Web-{645AE5B2-AB0E-859C-C7CB-5CA40A5CB55C}" dt="2022-08-10T10:39:23.398" v="1"/>
          <ac:spMkLst>
            <pc:docMk/>
            <pc:sldMk cId="2095551236" sldId="262"/>
            <ac:spMk id="97" creationId="{FA4E57D4-CB4C-D5E4-FB14-B88C333BE5EA}"/>
          </ac:spMkLst>
        </pc:spChg>
        <pc:spChg chg="add">
          <ac:chgData name="Swaraj Shaw" userId="S::10592394@mydbs.ie::9afcc090-dd7d-4a92-953c-394d39a236b3" providerId="AD" clId="Web-{645AE5B2-AB0E-859C-C7CB-5CA40A5CB55C}" dt="2022-08-10T10:39:23.398" v="1"/>
          <ac:spMkLst>
            <pc:docMk/>
            <pc:sldMk cId="2095551236" sldId="262"/>
            <ac:spMk id="98" creationId="{55F395B0-EF34-558F-9711-235DEFA5C8BD}"/>
          </ac:spMkLst>
        </pc:spChg>
        <pc:spChg chg="add">
          <ac:chgData name="Swaraj Shaw" userId="S::10592394@mydbs.ie::9afcc090-dd7d-4a92-953c-394d39a236b3" providerId="AD" clId="Web-{645AE5B2-AB0E-859C-C7CB-5CA40A5CB55C}" dt="2022-08-10T10:39:23.398" v="1"/>
          <ac:spMkLst>
            <pc:docMk/>
            <pc:sldMk cId="2095551236" sldId="262"/>
            <ac:spMk id="99" creationId="{6EB46249-4FD0-5AE0-D7A5-5D1241968463}"/>
          </ac:spMkLst>
        </pc:spChg>
        <pc:spChg chg="add">
          <ac:chgData name="Swaraj Shaw" userId="S::10592394@mydbs.ie::9afcc090-dd7d-4a92-953c-394d39a236b3" providerId="AD" clId="Web-{645AE5B2-AB0E-859C-C7CB-5CA40A5CB55C}" dt="2022-08-10T10:39:23.398" v="1"/>
          <ac:spMkLst>
            <pc:docMk/>
            <pc:sldMk cId="2095551236" sldId="262"/>
            <ac:spMk id="100" creationId="{EA026819-DDD3-3C1F-9449-50CC891D7C2C}"/>
          </ac:spMkLst>
        </pc:spChg>
        <pc:spChg chg="add">
          <ac:chgData name="Swaraj Shaw" userId="S::10592394@mydbs.ie::9afcc090-dd7d-4a92-953c-394d39a236b3" providerId="AD" clId="Web-{645AE5B2-AB0E-859C-C7CB-5CA40A5CB55C}" dt="2022-08-10T10:39:23.398" v="1"/>
          <ac:spMkLst>
            <pc:docMk/>
            <pc:sldMk cId="2095551236" sldId="262"/>
            <ac:spMk id="101" creationId="{3D8749B2-A2EC-E54A-D570-EF1DB8C76721}"/>
          </ac:spMkLst>
        </pc:spChg>
        <pc:spChg chg="add">
          <ac:chgData name="Swaraj Shaw" userId="S::10592394@mydbs.ie::9afcc090-dd7d-4a92-953c-394d39a236b3" providerId="AD" clId="Web-{645AE5B2-AB0E-859C-C7CB-5CA40A5CB55C}" dt="2022-08-10T10:39:23.398" v="1"/>
          <ac:spMkLst>
            <pc:docMk/>
            <pc:sldMk cId="2095551236" sldId="262"/>
            <ac:spMk id="102" creationId="{B3FC0CB1-CEB9-4CBB-F737-30A1C8A184AC}"/>
          </ac:spMkLst>
        </pc:spChg>
        <pc:spChg chg="add">
          <ac:chgData name="Swaraj Shaw" userId="S::10592394@mydbs.ie::9afcc090-dd7d-4a92-953c-394d39a236b3" providerId="AD" clId="Web-{645AE5B2-AB0E-859C-C7CB-5CA40A5CB55C}" dt="2022-08-10T10:39:23.398" v="1"/>
          <ac:spMkLst>
            <pc:docMk/>
            <pc:sldMk cId="2095551236" sldId="262"/>
            <ac:spMk id="103" creationId="{EAC5FF7D-990A-B016-0713-9747DBF072FA}"/>
          </ac:spMkLst>
        </pc:spChg>
        <pc:spChg chg="add">
          <ac:chgData name="Swaraj Shaw" userId="S::10592394@mydbs.ie::9afcc090-dd7d-4a92-953c-394d39a236b3" providerId="AD" clId="Web-{645AE5B2-AB0E-859C-C7CB-5CA40A5CB55C}" dt="2022-08-10T10:39:39.289" v="2"/>
          <ac:spMkLst>
            <pc:docMk/>
            <pc:sldMk cId="2095551236" sldId="262"/>
            <ac:spMk id="106" creationId="{FB642850-ADA6-B2C4-0EE3-EB82577A85D2}"/>
          </ac:spMkLst>
        </pc:spChg>
        <pc:spChg chg="add">
          <ac:chgData name="Swaraj Shaw" userId="S::10592394@mydbs.ie::9afcc090-dd7d-4a92-953c-394d39a236b3" providerId="AD" clId="Web-{645AE5B2-AB0E-859C-C7CB-5CA40A5CB55C}" dt="2022-08-10T10:39:39.289" v="2"/>
          <ac:spMkLst>
            <pc:docMk/>
            <pc:sldMk cId="2095551236" sldId="262"/>
            <ac:spMk id="107" creationId="{4D37FAB7-AF8E-3660-2F9C-72D886A5A519}"/>
          </ac:spMkLst>
        </pc:spChg>
        <pc:spChg chg="add">
          <ac:chgData name="Swaraj Shaw" userId="S::10592394@mydbs.ie::9afcc090-dd7d-4a92-953c-394d39a236b3" providerId="AD" clId="Web-{645AE5B2-AB0E-859C-C7CB-5CA40A5CB55C}" dt="2022-08-10T10:39:39.289" v="2"/>
          <ac:spMkLst>
            <pc:docMk/>
            <pc:sldMk cId="2095551236" sldId="262"/>
            <ac:spMk id="109" creationId="{4B105070-E762-35EE-9562-EE9B1EFBD45C}"/>
          </ac:spMkLst>
        </pc:spChg>
        <pc:spChg chg="add">
          <ac:chgData name="Swaraj Shaw" userId="S::10592394@mydbs.ie::9afcc090-dd7d-4a92-953c-394d39a236b3" providerId="AD" clId="Web-{645AE5B2-AB0E-859C-C7CB-5CA40A5CB55C}" dt="2022-08-10T10:39:39.289" v="2"/>
          <ac:spMkLst>
            <pc:docMk/>
            <pc:sldMk cId="2095551236" sldId="262"/>
            <ac:spMk id="110" creationId="{F10F6C50-6612-2523-25B7-13E8702B0C87}"/>
          </ac:spMkLst>
        </pc:spChg>
        <pc:spChg chg="add">
          <ac:chgData name="Swaraj Shaw" userId="S::10592394@mydbs.ie::9afcc090-dd7d-4a92-953c-394d39a236b3" providerId="AD" clId="Web-{645AE5B2-AB0E-859C-C7CB-5CA40A5CB55C}" dt="2022-08-10T10:39:39.289" v="2"/>
          <ac:spMkLst>
            <pc:docMk/>
            <pc:sldMk cId="2095551236" sldId="262"/>
            <ac:spMk id="111" creationId="{4CA81B14-60CA-C064-6AB2-7B3F9535B9CC}"/>
          </ac:spMkLst>
        </pc:spChg>
        <pc:spChg chg="add">
          <ac:chgData name="Swaraj Shaw" userId="S::10592394@mydbs.ie::9afcc090-dd7d-4a92-953c-394d39a236b3" providerId="AD" clId="Web-{645AE5B2-AB0E-859C-C7CB-5CA40A5CB55C}" dt="2022-08-10T10:39:39.289" v="2"/>
          <ac:spMkLst>
            <pc:docMk/>
            <pc:sldMk cId="2095551236" sldId="262"/>
            <ac:spMk id="112" creationId="{1DED55FC-B928-3A04-B2A7-ACB0E6291C81}"/>
          </ac:spMkLst>
        </pc:spChg>
        <pc:spChg chg="add">
          <ac:chgData name="Swaraj Shaw" userId="S::10592394@mydbs.ie::9afcc090-dd7d-4a92-953c-394d39a236b3" providerId="AD" clId="Web-{645AE5B2-AB0E-859C-C7CB-5CA40A5CB55C}" dt="2022-08-10T10:39:39.289" v="2"/>
          <ac:spMkLst>
            <pc:docMk/>
            <pc:sldMk cId="2095551236" sldId="262"/>
            <ac:spMk id="114" creationId="{27375480-CDAC-C3AA-98DE-7D29362D9F00}"/>
          </ac:spMkLst>
        </pc:spChg>
        <pc:spChg chg="add">
          <ac:chgData name="Swaraj Shaw" userId="S::10592394@mydbs.ie::9afcc090-dd7d-4a92-953c-394d39a236b3" providerId="AD" clId="Web-{645AE5B2-AB0E-859C-C7CB-5CA40A5CB55C}" dt="2022-08-10T10:39:39.289" v="2"/>
          <ac:spMkLst>
            <pc:docMk/>
            <pc:sldMk cId="2095551236" sldId="262"/>
            <ac:spMk id="116" creationId="{967C82AD-AD14-6C66-10F7-0FC7B564A3E9}"/>
          </ac:spMkLst>
        </pc:spChg>
        <pc:spChg chg="add">
          <ac:chgData name="Swaraj Shaw" userId="S::10592394@mydbs.ie::9afcc090-dd7d-4a92-953c-394d39a236b3" providerId="AD" clId="Web-{645AE5B2-AB0E-859C-C7CB-5CA40A5CB55C}" dt="2022-08-10T10:39:39.289" v="2"/>
          <ac:spMkLst>
            <pc:docMk/>
            <pc:sldMk cId="2095551236" sldId="262"/>
            <ac:spMk id="118" creationId="{9129E203-FE1A-4537-4546-EA7A231FD345}"/>
          </ac:spMkLst>
        </pc:spChg>
        <pc:spChg chg="add">
          <ac:chgData name="Swaraj Shaw" userId="S::10592394@mydbs.ie::9afcc090-dd7d-4a92-953c-394d39a236b3" providerId="AD" clId="Web-{645AE5B2-AB0E-859C-C7CB-5CA40A5CB55C}" dt="2022-08-10T10:39:39.289" v="2"/>
          <ac:spMkLst>
            <pc:docMk/>
            <pc:sldMk cId="2095551236" sldId="262"/>
            <ac:spMk id="119" creationId="{7C87D342-A4B7-973B-FAAB-6C82B98AE68C}"/>
          </ac:spMkLst>
        </pc:spChg>
        <pc:spChg chg="add">
          <ac:chgData name="Swaraj Shaw" userId="S::10592394@mydbs.ie::9afcc090-dd7d-4a92-953c-394d39a236b3" providerId="AD" clId="Web-{645AE5B2-AB0E-859C-C7CB-5CA40A5CB55C}" dt="2022-08-10T10:39:39.289" v="2"/>
          <ac:spMkLst>
            <pc:docMk/>
            <pc:sldMk cId="2095551236" sldId="262"/>
            <ac:spMk id="120" creationId="{B8106FE7-066C-B807-6BA8-0CF6CAC085CA}"/>
          </ac:spMkLst>
        </pc:spChg>
        <pc:spChg chg="add">
          <ac:chgData name="Swaraj Shaw" userId="S::10592394@mydbs.ie::9afcc090-dd7d-4a92-953c-394d39a236b3" providerId="AD" clId="Web-{645AE5B2-AB0E-859C-C7CB-5CA40A5CB55C}" dt="2022-08-10T10:39:39.289" v="2"/>
          <ac:spMkLst>
            <pc:docMk/>
            <pc:sldMk cId="2095551236" sldId="262"/>
            <ac:spMk id="121" creationId="{03262448-DCB2-AEC6-0704-E22C669B6FF7}"/>
          </ac:spMkLst>
        </pc:spChg>
        <pc:spChg chg="add">
          <ac:chgData name="Swaraj Shaw" userId="S::10592394@mydbs.ie::9afcc090-dd7d-4a92-953c-394d39a236b3" providerId="AD" clId="Web-{645AE5B2-AB0E-859C-C7CB-5CA40A5CB55C}" dt="2022-08-10T10:39:39.289" v="2"/>
          <ac:spMkLst>
            <pc:docMk/>
            <pc:sldMk cId="2095551236" sldId="262"/>
            <ac:spMk id="122" creationId="{F52AA292-56AB-FB33-A004-3A265A8BC319}"/>
          </ac:spMkLst>
        </pc:spChg>
        <pc:spChg chg="add">
          <ac:chgData name="Swaraj Shaw" userId="S::10592394@mydbs.ie::9afcc090-dd7d-4a92-953c-394d39a236b3" providerId="AD" clId="Web-{645AE5B2-AB0E-859C-C7CB-5CA40A5CB55C}" dt="2022-08-10T10:39:39.289" v="2"/>
          <ac:spMkLst>
            <pc:docMk/>
            <pc:sldMk cId="2095551236" sldId="262"/>
            <ac:spMk id="123" creationId="{3EBBCF85-F282-0A69-FB0F-D5985C994240}"/>
          </ac:spMkLst>
        </pc:spChg>
        <pc:spChg chg="add">
          <ac:chgData name="Swaraj Shaw" userId="S::10592394@mydbs.ie::9afcc090-dd7d-4a92-953c-394d39a236b3" providerId="AD" clId="Web-{645AE5B2-AB0E-859C-C7CB-5CA40A5CB55C}" dt="2022-08-10T10:39:39.289" v="2"/>
          <ac:spMkLst>
            <pc:docMk/>
            <pc:sldMk cId="2095551236" sldId="262"/>
            <ac:spMk id="124" creationId="{6119608B-D6FE-1770-A510-BF35E26D880A}"/>
          </ac:spMkLst>
        </pc:spChg>
        <pc:spChg chg="add">
          <ac:chgData name="Swaraj Shaw" userId="S::10592394@mydbs.ie::9afcc090-dd7d-4a92-953c-394d39a236b3" providerId="AD" clId="Web-{645AE5B2-AB0E-859C-C7CB-5CA40A5CB55C}" dt="2022-08-10T10:39:53.649" v="3"/>
          <ac:spMkLst>
            <pc:docMk/>
            <pc:sldMk cId="2095551236" sldId="262"/>
            <ac:spMk id="127" creationId="{33D65598-7D62-141C-F175-6CC06E58FA59}"/>
          </ac:spMkLst>
        </pc:spChg>
        <pc:spChg chg="add">
          <ac:chgData name="Swaraj Shaw" userId="S::10592394@mydbs.ie::9afcc090-dd7d-4a92-953c-394d39a236b3" providerId="AD" clId="Web-{645AE5B2-AB0E-859C-C7CB-5CA40A5CB55C}" dt="2022-08-10T10:39:53.649" v="3"/>
          <ac:spMkLst>
            <pc:docMk/>
            <pc:sldMk cId="2095551236" sldId="262"/>
            <ac:spMk id="128" creationId="{CB136FBF-D15A-ED7F-7F19-96D805931BEB}"/>
          </ac:spMkLst>
        </pc:spChg>
        <pc:spChg chg="add">
          <ac:chgData name="Swaraj Shaw" userId="S::10592394@mydbs.ie::9afcc090-dd7d-4a92-953c-394d39a236b3" providerId="AD" clId="Web-{645AE5B2-AB0E-859C-C7CB-5CA40A5CB55C}" dt="2022-08-10T10:39:53.649" v="3"/>
          <ac:spMkLst>
            <pc:docMk/>
            <pc:sldMk cId="2095551236" sldId="262"/>
            <ac:spMk id="129" creationId="{02915E44-D107-489A-EE2B-71C48D1DE9DA}"/>
          </ac:spMkLst>
        </pc:spChg>
        <pc:spChg chg="add">
          <ac:chgData name="Swaraj Shaw" userId="S::10592394@mydbs.ie::9afcc090-dd7d-4a92-953c-394d39a236b3" providerId="AD" clId="Web-{645AE5B2-AB0E-859C-C7CB-5CA40A5CB55C}" dt="2022-08-10T10:39:53.649" v="3"/>
          <ac:spMkLst>
            <pc:docMk/>
            <pc:sldMk cId="2095551236" sldId="262"/>
            <ac:spMk id="130" creationId="{E62C766F-709C-548B-A50F-49A8531FC19D}"/>
          </ac:spMkLst>
        </pc:spChg>
        <pc:spChg chg="add">
          <ac:chgData name="Swaraj Shaw" userId="S::10592394@mydbs.ie::9afcc090-dd7d-4a92-953c-394d39a236b3" providerId="AD" clId="Web-{645AE5B2-AB0E-859C-C7CB-5CA40A5CB55C}" dt="2022-08-10T10:39:53.649" v="3"/>
          <ac:spMkLst>
            <pc:docMk/>
            <pc:sldMk cId="2095551236" sldId="262"/>
            <ac:spMk id="131" creationId="{8F8D553D-0318-531C-AF3F-BF314F8EF857}"/>
          </ac:spMkLst>
        </pc:spChg>
        <pc:spChg chg="add">
          <ac:chgData name="Swaraj Shaw" userId="S::10592394@mydbs.ie::9afcc090-dd7d-4a92-953c-394d39a236b3" providerId="AD" clId="Web-{645AE5B2-AB0E-859C-C7CB-5CA40A5CB55C}" dt="2022-08-10T10:39:53.649" v="3"/>
          <ac:spMkLst>
            <pc:docMk/>
            <pc:sldMk cId="2095551236" sldId="262"/>
            <ac:spMk id="132" creationId="{DE0432ED-FC49-3679-59E3-2AD4A6CB53E1}"/>
          </ac:spMkLst>
        </pc:spChg>
        <pc:spChg chg="add mod">
          <ac:chgData name="Swaraj Shaw" userId="S::10592394@mydbs.ie::9afcc090-dd7d-4a92-953c-394d39a236b3" providerId="AD" clId="Web-{645AE5B2-AB0E-859C-C7CB-5CA40A5CB55C}" dt="2022-08-10T10:41:10.858" v="26" actId="1076"/>
          <ac:spMkLst>
            <pc:docMk/>
            <pc:sldMk cId="2095551236" sldId="262"/>
            <ac:spMk id="143" creationId="{1B53E75B-3BDC-3595-F450-DC50847559D5}"/>
          </ac:spMkLst>
        </pc:spChg>
        <pc:spChg chg="add mod">
          <ac:chgData name="Swaraj Shaw" userId="S::10592394@mydbs.ie::9afcc090-dd7d-4a92-953c-394d39a236b3" providerId="AD" clId="Web-{645AE5B2-AB0E-859C-C7CB-5CA40A5CB55C}" dt="2022-08-10T10:41:10.905" v="27" actId="1076"/>
          <ac:spMkLst>
            <pc:docMk/>
            <pc:sldMk cId="2095551236" sldId="262"/>
            <ac:spMk id="145" creationId="{C16B1898-D1AC-B54E-37A4-32E2595E7A38}"/>
          </ac:spMkLst>
        </pc:spChg>
        <pc:grpChg chg="add">
          <ac:chgData name="Swaraj Shaw" userId="S::10592394@mydbs.ie::9afcc090-dd7d-4a92-953c-394d39a236b3" providerId="AD" clId="Web-{645AE5B2-AB0E-859C-C7CB-5CA40A5CB55C}" dt="2022-08-10T10:39:13.835" v="0"/>
          <ac:grpSpMkLst>
            <pc:docMk/>
            <pc:sldMk cId="2095551236" sldId="262"/>
            <ac:grpSpMk id="45" creationId="{927EEB53-AD38-0B14-4855-0C0433327917}"/>
          </ac:grpSpMkLst>
        </pc:grpChg>
        <pc:grpChg chg="add">
          <ac:chgData name="Swaraj Shaw" userId="S::10592394@mydbs.ie::9afcc090-dd7d-4a92-953c-394d39a236b3" providerId="AD" clId="Web-{645AE5B2-AB0E-859C-C7CB-5CA40A5CB55C}" dt="2022-08-10T10:39:13.835" v="0"/>
          <ac:grpSpMkLst>
            <pc:docMk/>
            <pc:sldMk cId="2095551236" sldId="262"/>
            <ac:grpSpMk id="48" creationId="{1D1FEE44-017B-4249-6A01-C451A857E0D3}"/>
          </ac:grpSpMkLst>
        </pc:grpChg>
        <pc:grpChg chg="add">
          <ac:chgData name="Swaraj Shaw" userId="S::10592394@mydbs.ie::9afcc090-dd7d-4a92-953c-394d39a236b3" providerId="AD" clId="Web-{645AE5B2-AB0E-859C-C7CB-5CA40A5CB55C}" dt="2022-08-10T10:39:23.398" v="1"/>
          <ac:grpSpMkLst>
            <pc:docMk/>
            <pc:sldMk cId="2095551236" sldId="262"/>
            <ac:grpSpMk id="84" creationId="{C36097AF-6880-B348-D3AC-E4ED14A42180}"/>
          </ac:grpSpMkLst>
        </pc:grpChg>
        <pc:grpChg chg="add">
          <ac:chgData name="Swaraj Shaw" userId="S::10592394@mydbs.ie::9afcc090-dd7d-4a92-953c-394d39a236b3" providerId="AD" clId="Web-{645AE5B2-AB0E-859C-C7CB-5CA40A5CB55C}" dt="2022-08-10T10:39:23.398" v="1"/>
          <ac:grpSpMkLst>
            <pc:docMk/>
            <pc:sldMk cId="2095551236" sldId="262"/>
            <ac:grpSpMk id="87" creationId="{8362FF0E-84D2-9D3A-BB55-DA021D7F7955}"/>
          </ac:grpSpMkLst>
        </pc:grpChg>
        <pc:grpChg chg="add">
          <ac:chgData name="Swaraj Shaw" userId="S::10592394@mydbs.ie::9afcc090-dd7d-4a92-953c-394d39a236b3" providerId="AD" clId="Web-{645AE5B2-AB0E-859C-C7CB-5CA40A5CB55C}" dt="2022-08-10T10:39:39.289" v="2"/>
          <ac:grpSpMkLst>
            <pc:docMk/>
            <pc:sldMk cId="2095551236" sldId="262"/>
            <ac:grpSpMk id="105" creationId="{DD58766C-147C-C1BA-7F39-2E1D64B4D6F7}"/>
          </ac:grpSpMkLst>
        </pc:grpChg>
        <pc:grpChg chg="add">
          <ac:chgData name="Swaraj Shaw" userId="S::10592394@mydbs.ie::9afcc090-dd7d-4a92-953c-394d39a236b3" providerId="AD" clId="Web-{645AE5B2-AB0E-859C-C7CB-5CA40A5CB55C}" dt="2022-08-10T10:39:39.289" v="2"/>
          <ac:grpSpMkLst>
            <pc:docMk/>
            <pc:sldMk cId="2095551236" sldId="262"/>
            <ac:grpSpMk id="108" creationId="{DFE0BA3C-AE93-C210-00EC-1A2FB0AC7C7B}"/>
          </ac:grpSpMkLst>
        </pc:grpChg>
        <pc:grpChg chg="add">
          <ac:chgData name="Swaraj Shaw" userId="S::10592394@mydbs.ie::9afcc090-dd7d-4a92-953c-394d39a236b3" providerId="AD" clId="Web-{645AE5B2-AB0E-859C-C7CB-5CA40A5CB55C}" dt="2022-08-10T10:39:53.649" v="3"/>
          <ac:grpSpMkLst>
            <pc:docMk/>
            <pc:sldMk cId="2095551236" sldId="262"/>
            <ac:grpSpMk id="126" creationId="{019CE4BA-9453-66D3-04D9-7EABB4F2E90D}"/>
          </ac:grpSpMkLst>
        </pc:grpChg>
        <pc:grpChg chg="add mod">
          <ac:chgData name="Swaraj Shaw" userId="S::10592394@mydbs.ie::9afcc090-dd7d-4a92-953c-394d39a236b3" providerId="AD" clId="Web-{645AE5B2-AB0E-859C-C7CB-5CA40A5CB55C}" dt="2022-08-10T10:41:10.796" v="25" actId="1076"/>
          <ac:grpSpMkLst>
            <pc:docMk/>
            <pc:sldMk cId="2095551236" sldId="262"/>
            <ac:grpSpMk id="141" creationId="{93A1BE5E-A38B-1A0D-BF79-D2223D6EA164}"/>
          </ac:grpSpMkLst>
        </pc:grpChg>
        <pc:grpChg chg="add mod">
          <ac:chgData name="Swaraj Shaw" userId="S::10592394@mydbs.ie::9afcc090-dd7d-4a92-953c-394d39a236b3" providerId="AD" clId="Web-{645AE5B2-AB0E-859C-C7CB-5CA40A5CB55C}" dt="2022-08-10T10:41:10.999" v="28" actId="1076"/>
          <ac:grpSpMkLst>
            <pc:docMk/>
            <pc:sldMk cId="2095551236" sldId="262"/>
            <ac:grpSpMk id="158" creationId="{11E46645-8226-2D89-2FC4-0EECEC5AA901}"/>
          </ac:grpSpMkLst>
        </pc:grpChg>
        <pc:picChg chg="add">
          <ac:chgData name="Swaraj Shaw" userId="S::10592394@mydbs.ie::9afcc090-dd7d-4a92-953c-394d39a236b3" providerId="AD" clId="Web-{645AE5B2-AB0E-859C-C7CB-5CA40A5CB55C}" dt="2022-08-10T10:39:13.835" v="0"/>
          <ac:picMkLst>
            <pc:docMk/>
            <pc:sldMk cId="2095551236" sldId="262"/>
            <ac:picMk id="54" creationId="{1F354E3B-004B-34D7-EF68-5460455CD275}"/>
          </ac:picMkLst>
        </pc:picChg>
        <pc:picChg chg="add">
          <ac:chgData name="Swaraj Shaw" userId="S::10592394@mydbs.ie::9afcc090-dd7d-4a92-953c-394d39a236b3" providerId="AD" clId="Web-{645AE5B2-AB0E-859C-C7CB-5CA40A5CB55C}" dt="2022-08-10T10:39:13.835" v="0"/>
          <ac:picMkLst>
            <pc:docMk/>
            <pc:sldMk cId="2095551236" sldId="262"/>
            <ac:picMk id="73" creationId="{FBECDBAC-588F-2AA2-8A74-2212CAFC96D8}"/>
          </ac:picMkLst>
        </pc:picChg>
        <pc:picChg chg="add">
          <ac:chgData name="Swaraj Shaw" userId="S::10592394@mydbs.ie::9afcc090-dd7d-4a92-953c-394d39a236b3" providerId="AD" clId="Web-{645AE5B2-AB0E-859C-C7CB-5CA40A5CB55C}" dt="2022-08-10T10:39:13.835" v="0"/>
          <ac:picMkLst>
            <pc:docMk/>
            <pc:sldMk cId="2095551236" sldId="262"/>
            <ac:picMk id="75" creationId="{63FA00EB-476B-8FFD-2389-3FFA9218EB2A}"/>
          </ac:picMkLst>
        </pc:picChg>
        <pc:picChg chg="add">
          <ac:chgData name="Swaraj Shaw" userId="S::10592394@mydbs.ie::9afcc090-dd7d-4a92-953c-394d39a236b3" providerId="AD" clId="Web-{645AE5B2-AB0E-859C-C7CB-5CA40A5CB55C}" dt="2022-08-10T10:39:13.835" v="0"/>
          <ac:picMkLst>
            <pc:docMk/>
            <pc:sldMk cId="2095551236" sldId="262"/>
            <ac:picMk id="83" creationId="{0C2CD10E-22AD-764E-E54A-4CE13D744DE1}"/>
          </ac:picMkLst>
        </pc:picChg>
        <pc:picChg chg="add">
          <ac:chgData name="Swaraj Shaw" userId="S::10592394@mydbs.ie::9afcc090-dd7d-4a92-953c-394d39a236b3" providerId="AD" clId="Web-{645AE5B2-AB0E-859C-C7CB-5CA40A5CB55C}" dt="2022-08-10T10:39:23.398" v="1"/>
          <ac:picMkLst>
            <pc:docMk/>
            <pc:sldMk cId="2095551236" sldId="262"/>
            <ac:picMk id="92" creationId="{2B26929E-6362-C002-604D-7B31529A241C}"/>
          </ac:picMkLst>
        </pc:picChg>
        <pc:picChg chg="add">
          <ac:chgData name="Swaraj Shaw" userId="S::10592394@mydbs.ie::9afcc090-dd7d-4a92-953c-394d39a236b3" providerId="AD" clId="Web-{645AE5B2-AB0E-859C-C7CB-5CA40A5CB55C}" dt="2022-08-10T10:39:23.398" v="1"/>
          <ac:picMkLst>
            <pc:docMk/>
            <pc:sldMk cId="2095551236" sldId="262"/>
            <ac:picMk id="94" creationId="{E9B178F2-968B-C6F4-137D-6CB9C1AAF6B2}"/>
          </ac:picMkLst>
        </pc:picChg>
        <pc:picChg chg="add">
          <ac:chgData name="Swaraj Shaw" userId="S::10592394@mydbs.ie::9afcc090-dd7d-4a92-953c-394d39a236b3" providerId="AD" clId="Web-{645AE5B2-AB0E-859C-C7CB-5CA40A5CB55C}" dt="2022-08-10T10:39:23.398" v="1"/>
          <ac:picMkLst>
            <pc:docMk/>
            <pc:sldMk cId="2095551236" sldId="262"/>
            <ac:picMk id="96" creationId="{EA90CB19-C8AA-1736-6068-5D84E86324BA}"/>
          </ac:picMkLst>
        </pc:picChg>
        <pc:picChg chg="add">
          <ac:chgData name="Swaraj Shaw" userId="S::10592394@mydbs.ie::9afcc090-dd7d-4a92-953c-394d39a236b3" providerId="AD" clId="Web-{645AE5B2-AB0E-859C-C7CB-5CA40A5CB55C}" dt="2022-08-10T10:39:23.398" v="1"/>
          <ac:picMkLst>
            <pc:docMk/>
            <pc:sldMk cId="2095551236" sldId="262"/>
            <ac:picMk id="104" creationId="{90B7C4CF-2FFE-3DC5-A374-8DFDB2814A0E}"/>
          </ac:picMkLst>
        </pc:picChg>
        <pc:picChg chg="add">
          <ac:chgData name="Swaraj Shaw" userId="S::10592394@mydbs.ie::9afcc090-dd7d-4a92-953c-394d39a236b3" providerId="AD" clId="Web-{645AE5B2-AB0E-859C-C7CB-5CA40A5CB55C}" dt="2022-08-10T10:39:39.289" v="2"/>
          <ac:picMkLst>
            <pc:docMk/>
            <pc:sldMk cId="2095551236" sldId="262"/>
            <ac:picMk id="113" creationId="{7B6B1D45-7801-78A3-0AF1-ED23D4779994}"/>
          </ac:picMkLst>
        </pc:picChg>
        <pc:picChg chg="add">
          <ac:chgData name="Swaraj Shaw" userId="S::10592394@mydbs.ie::9afcc090-dd7d-4a92-953c-394d39a236b3" providerId="AD" clId="Web-{645AE5B2-AB0E-859C-C7CB-5CA40A5CB55C}" dt="2022-08-10T10:39:39.289" v="2"/>
          <ac:picMkLst>
            <pc:docMk/>
            <pc:sldMk cId="2095551236" sldId="262"/>
            <ac:picMk id="115" creationId="{30AD232B-AFB9-F978-B5B0-518D2A15DF00}"/>
          </ac:picMkLst>
        </pc:picChg>
        <pc:picChg chg="add">
          <ac:chgData name="Swaraj Shaw" userId="S::10592394@mydbs.ie::9afcc090-dd7d-4a92-953c-394d39a236b3" providerId="AD" clId="Web-{645AE5B2-AB0E-859C-C7CB-5CA40A5CB55C}" dt="2022-08-10T10:39:39.289" v="2"/>
          <ac:picMkLst>
            <pc:docMk/>
            <pc:sldMk cId="2095551236" sldId="262"/>
            <ac:picMk id="117" creationId="{FA257344-2E52-CB99-3138-3123BE5CB66B}"/>
          </ac:picMkLst>
        </pc:picChg>
        <pc:picChg chg="add">
          <ac:chgData name="Swaraj Shaw" userId="S::10592394@mydbs.ie::9afcc090-dd7d-4a92-953c-394d39a236b3" providerId="AD" clId="Web-{645AE5B2-AB0E-859C-C7CB-5CA40A5CB55C}" dt="2022-08-10T10:39:39.289" v="2"/>
          <ac:picMkLst>
            <pc:docMk/>
            <pc:sldMk cId="2095551236" sldId="262"/>
            <ac:picMk id="125" creationId="{D75B9C9D-9F1B-670C-3B04-90EADBB90D3D}"/>
          </ac:picMkLst>
        </pc:picChg>
        <pc:picChg chg="add">
          <ac:chgData name="Swaraj Shaw" userId="S::10592394@mydbs.ie::9afcc090-dd7d-4a92-953c-394d39a236b3" providerId="AD" clId="Web-{645AE5B2-AB0E-859C-C7CB-5CA40A5CB55C}" dt="2022-08-10T10:39:53.649" v="3"/>
          <ac:picMkLst>
            <pc:docMk/>
            <pc:sldMk cId="2095551236" sldId="262"/>
            <ac:picMk id="133" creationId="{4AC61423-6F29-647F-6300-45CFDB677A7E}"/>
          </ac:picMkLst>
        </pc:picChg>
      </pc:sldChg>
      <pc:sldChg chg="addSp delSp modSp new">
        <pc:chgData name="Swaraj Shaw" userId="S::10592394@mydbs.ie::9afcc090-dd7d-4a92-953c-394d39a236b3" providerId="AD" clId="Web-{645AE5B2-AB0E-859C-C7CB-5CA40A5CB55C}" dt="2022-08-10T11:03:40.045" v="134" actId="20577"/>
        <pc:sldMkLst>
          <pc:docMk/>
          <pc:sldMk cId="769783294" sldId="270"/>
        </pc:sldMkLst>
        <pc:spChg chg="del">
          <ac:chgData name="Swaraj Shaw" userId="S::10592394@mydbs.ie::9afcc090-dd7d-4a92-953c-394d39a236b3" providerId="AD" clId="Web-{645AE5B2-AB0E-859C-C7CB-5CA40A5CB55C}" dt="2022-08-10T10:42:37.080" v="34"/>
          <ac:spMkLst>
            <pc:docMk/>
            <pc:sldMk cId="769783294" sldId="270"/>
            <ac:spMk id="2" creationId="{529FFAF8-7107-2369-6C20-0D248822B3FB}"/>
          </ac:spMkLst>
        </pc:spChg>
        <pc:spChg chg="del">
          <ac:chgData name="Swaraj Shaw" userId="S::10592394@mydbs.ie::9afcc090-dd7d-4a92-953c-394d39a236b3" providerId="AD" clId="Web-{645AE5B2-AB0E-859C-C7CB-5CA40A5CB55C}" dt="2022-08-10T10:42:37.080" v="33"/>
          <ac:spMkLst>
            <pc:docMk/>
            <pc:sldMk cId="769783294" sldId="270"/>
            <ac:spMk id="3" creationId="{5885BAA3-DE7C-68A7-4C9D-C5D953B1AE78}"/>
          </ac:spMkLst>
        </pc:spChg>
        <pc:spChg chg="add mod">
          <ac:chgData name="Swaraj Shaw" userId="S::10592394@mydbs.ie::9afcc090-dd7d-4a92-953c-394d39a236b3" providerId="AD" clId="Web-{645AE5B2-AB0E-859C-C7CB-5CA40A5CB55C}" dt="2022-08-10T10:42:42.861" v="36" actId="1076"/>
          <ac:spMkLst>
            <pc:docMk/>
            <pc:sldMk cId="769783294" sldId="270"/>
            <ac:spMk id="4" creationId="{6A0C0452-EF70-7AEE-9B10-9FD44FABCB12}"/>
          </ac:spMkLst>
        </pc:spChg>
        <pc:spChg chg="add mod">
          <ac:chgData name="Swaraj Shaw" userId="S::10592394@mydbs.ie::9afcc090-dd7d-4a92-953c-394d39a236b3" providerId="AD" clId="Web-{645AE5B2-AB0E-859C-C7CB-5CA40A5CB55C}" dt="2022-08-10T11:03:40.045" v="134" actId="20577"/>
          <ac:spMkLst>
            <pc:docMk/>
            <pc:sldMk cId="769783294" sldId="270"/>
            <ac:spMk id="5" creationId="{68A873CE-91CD-53AA-D108-6990A459BC87}"/>
          </ac:spMkLst>
        </pc:spChg>
        <pc:spChg chg="add mod">
          <ac:chgData name="Swaraj Shaw" userId="S::10592394@mydbs.ie::9afcc090-dd7d-4a92-953c-394d39a236b3" providerId="AD" clId="Web-{645AE5B2-AB0E-859C-C7CB-5CA40A5CB55C}" dt="2022-08-10T11:02:05.917" v="83" actId="20577"/>
          <ac:spMkLst>
            <pc:docMk/>
            <pc:sldMk cId="769783294" sldId="270"/>
            <ac:spMk id="6" creationId="{BCD88B03-E2D4-58A1-9C3D-B038306E53D5}"/>
          </ac:spMkLst>
        </pc:spChg>
        <pc:spChg chg="add topLvl">
          <ac:chgData name="Swaraj Shaw" userId="S::10592394@mydbs.ie::9afcc090-dd7d-4a92-953c-394d39a236b3" providerId="AD" clId="Web-{645AE5B2-AB0E-859C-C7CB-5CA40A5CB55C}" dt="2022-08-10T10:42:45.080" v="40"/>
          <ac:spMkLst>
            <pc:docMk/>
            <pc:sldMk cId="769783294" sldId="270"/>
            <ac:spMk id="8" creationId="{545AAF5F-045F-8F32-3D5D-CE284C4F313F}"/>
          </ac:spMkLst>
        </pc:spChg>
        <pc:spChg chg="add del topLvl">
          <ac:chgData name="Swaraj Shaw" userId="S::10592394@mydbs.ie::9afcc090-dd7d-4a92-953c-394d39a236b3" providerId="AD" clId="Web-{645AE5B2-AB0E-859C-C7CB-5CA40A5CB55C}" dt="2022-08-10T10:42:45.080" v="40"/>
          <ac:spMkLst>
            <pc:docMk/>
            <pc:sldMk cId="769783294" sldId="270"/>
            <ac:spMk id="9" creationId="{4A852657-8447-44D1-7539-F636E07281DE}"/>
          </ac:spMkLst>
        </pc:spChg>
        <pc:grpChg chg="add del mod">
          <ac:chgData name="Swaraj Shaw" userId="S::10592394@mydbs.ie::9afcc090-dd7d-4a92-953c-394d39a236b3" providerId="AD" clId="Web-{645AE5B2-AB0E-859C-C7CB-5CA40A5CB55C}" dt="2022-08-10T10:42:45.080" v="40"/>
          <ac:grpSpMkLst>
            <pc:docMk/>
            <pc:sldMk cId="769783294" sldId="270"/>
            <ac:grpSpMk id="7" creationId="{C00B3E69-8E70-476D-D74D-D5B8AE164296}"/>
          </ac:grpSpMkLst>
        </pc:grpChg>
        <pc:picChg chg="add mod">
          <ac:chgData name="Swaraj Shaw" userId="S::10592394@mydbs.ie::9afcc090-dd7d-4a92-953c-394d39a236b3" providerId="AD" clId="Web-{645AE5B2-AB0E-859C-C7CB-5CA40A5CB55C}" dt="2022-08-10T10:44:27.287" v="42" actId="1076"/>
          <ac:picMkLst>
            <pc:docMk/>
            <pc:sldMk cId="769783294" sldId="270"/>
            <ac:picMk id="10" creationId="{60996C34-09D1-DD79-106F-A441857D891A}"/>
          </ac:picMkLst>
        </pc:picChg>
      </pc:sldChg>
      <pc:sldChg chg="modSp add del">
        <pc:chgData name="Swaraj Shaw" userId="S::10592394@mydbs.ie::9afcc090-dd7d-4a92-953c-394d39a236b3" providerId="AD" clId="Web-{645AE5B2-AB0E-859C-C7CB-5CA40A5CB55C}" dt="2022-08-10T10:41:28.296" v="31"/>
        <pc:sldMkLst>
          <pc:docMk/>
          <pc:sldMk cId="3493447530" sldId="270"/>
        </pc:sldMkLst>
        <pc:spChg chg="mod">
          <ac:chgData name="Swaraj Shaw" userId="S::10592394@mydbs.ie::9afcc090-dd7d-4a92-953c-394d39a236b3" providerId="AD" clId="Web-{645AE5B2-AB0E-859C-C7CB-5CA40A5CB55C}" dt="2022-08-10T10:40:32.826" v="5"/>
          <ac:spMkLst>
            <pc:docMk/>
            <pc:sldMk cId="3493447530" sldId="270"/>
            <ac:spMk id="3" creationId="{00000000-0000-0000-0000-000000000000}"/>
          </ac:spMkLst>
        </pc:spChg>
        <pc:spChg chg="mod">
          <ac:chgData name="Swaraj Shaw" userId="S::10592394@mydbs.ie::9afcc090-dd7d-4a92-953c-394d39a236b3" providerId="AD" clId="Web-{645AE5B2-AB0E-859C-C7CB-5CA40A5CB55C}" dt="2022-08-10T10:40:32.841" v="6"/>
          <ac:spMkLst>
            <pc:docMk/>
            <pc:sldMk cId="3493447530" sldId="270"/>
            <ac:spMk id="4" creationId="{00000000-0000-0000-0000-000000000000}"/>
          </ac:spMkLst>
        </pc:spChg>
        <pc:spChg chg="mod">
          <ac:chgData name="Swaraj Shaw" userId="S::10592394@mydbs.ie::9afcc090-dd7d-4a92-953c-394d39a236b3" providerId="AD" clId="Web-{645AE5B2-AB0E-859C-C7CB-5CA40A5CB55C}" dt="2022-08-10T10:40:32.872" v="7"/>
          <ac:spMkLst>
            <pc:docMk/>
            <pc:sldMk cId="3493447530" sldId="270"/>
            <ac:spMk id="5" creationId="{00000000-0000-0000-0000-000000000000}"/>
          </ac:spMkLst>
        </pc:spChg>
        <pc:spChg chg="mod">
          <ac:chgData name="Swaraj Shaw" userId="S::10592394@mydbs.ie::9afcc090-dd7d-4a92-953c-394d39a236b3" providerId="AD" clId="Web-{645AE5B2-AB0E-859C-C7CB-5CA40A5CB55C}" dt="2022-08-10T10:40:32.904" v="8"/>
          <ac:spMkLst>
            <pc:docMk/>
            <pc:sldMk cId="3493447530" sldId="270"/>
            <ac:spMk id="6" creationId="{00000000-0000-0000-0000-000000000000}"/>
          </ac:spMkLst>
        </pc:spChg>
        <pc:spChg chg="mod">
          <ac:chgData name="Swaraj Shaw" userId="S::10592394@mydbs.ie::9afcc090-dd7d-4a92-953c-394d39a236b3" providerId="AD" clId="Web-{645AE5B2-AB0E-859C-C7CB-5CA40A5CB55C}" dt="2022-08-10T10:40:32.935" v="9"/>
          <ac:spMkLst>
            <pc:docMk/>
            <pc:sldMk cId="3493447530" sldId="270"/>
            <ac:spMk id="7" creationId="{00000000-0000-0000-0000-000000000000}"/>
          </ac:spMkLst>
        </pc:spChg>
        <pc:spChg chg="mod">
          <ac:chgData name="Swaraj Shaw" userId="S::10592394@mydbs.ie::9afcc090-dd7d-4a92-953c-394d39a236b3" providerId="AD" clId="Web-{645AE5B2-AB0E-859C-C7CB-5CA40A5CB55C}" dt="2022-08-10T10:40:32.966" v="10"/>
          <ac:spMkLst>
            <pc:docMk/>
            <pc:sldMk cId="3493447530" sldId="270"/>
            <ac:spMk id="9" creationId="{00000000-0000-0000-0000-000000000000}"/>
          </ac:spMkLst>
        </pc:spChg>
        <pc:spChg chg="mod">
          <ac:chgData name="Swaraj Shaw" userId="S::10592394@mydbs.ie::9afcc090-dd7d-4a92-953c-394d39a236b3" providerId="AD" clId="Web-{645AE5B2-AB0E-859C-C7CB-5CA40A5CB55C}" dt="2022-08-10T10:40:32.982" v="11"/>
          <ac:spMkLst>
            <pc:docMk/>
            <pc:sldMk cId="3493447530" sldId="270"/>
            <ac:spMk id="10" creationId="{00000000-0000-0000-0000-000000000000}"/>
          </ac:spMkLst>
        </pc:spChg>
        <pc:spChg chg="mod">
          <ac:chgData name="Swaraj Shaw" userId="S::10592394@mydbs.ie::9afcc090-dd7d-4a92-953c-394d39a236b3" providerId="AD" clId="Web-{645AE5B2-AB0E-859C-C7CB-5CA40A5CB55C}" dt="2022-08-10T10:40:33.029" v="12"/>
          <ac:spMkLst>
            <pc:docMk/>
            <pc:sldMk cId="3493447530" sldId="270"/>
            <ac:spMk id="12" creationId="{00000000-0000-0000-0000-000000000000}"/>
          </ac:spMkLst>
        </pc:spChg>
        <pc:spChg chg="mod">
          <ac:chgData name="Swaraj Shaw" userId="S::10592394@mydbs.ie::9afcc090-dd7d-4a92-953c-394d39a236b3" providerId="AD" clId="Web-{645AE5B2-AB0E-859C-C7CB-5CA40A5CB55C}" dt="2022-08-10T10:40:33.060" v="13"/>
          <ac:spMkLst>
            <pc:docMk/>
            <pc:sldMk cId="3493447530" sldId="270"/>
            <ac:spMk id="13" creationId="{00000000-0000-0000-0000-000000000000}"/>
          </ac:spMkLst>
        </pc:spChg>
        <pc:spChg chg="mod">
          <ac:chgData name="Swaraj Shaw" userId="S::10592394@mydbs.ie::9afcc090-dd7d-4a92-953c-394d39a236b3" providerId="AD" clId="Web-{645AE5B2-AB0E-859C-C7CB-5CA40A5CB55C}" dt="2022-08-10T10:40:33.091" v="14"/>
          <ac:spMkLst>
            <pc:docMk/>
            <pc:sldMk cId="3493447530" sldId="270"/>
            <ac:spMk id="14" creationId="{00000000-0000-0000-0000-000000000000}"/>
          </ac:spMkLst>
        </pc:spChg>
        <pc:spChg chg="mod">
          <ac:chgData name="Swaraj Shaw" userId="S::10592394@mydbs.ie::9afcc090-dd7d-4a92-953c-394d39a236b3" providerId="AD" clId="Web-{645AE5B2-AB0E-859C-C7CB-5CA40A5CB55C}" dt="2022-08-10T10:40:33.138" v="15"/>
          <ac:spMkLst>
            <pc:docMk/>
            <pc:sldMk cId="3493447530" sldId="270"/>
            <ac:spMk id="15" creationId="{00000000-0000-0000-0000-000000000000}"/>
          </ac:spMkLst>
        </pc:spChg>
        <pc:spChg chg="mod">
          <ac:chgData name="Swaraj Shaw" userId="S::10592394@mydbs.ie::9afcc090-dd7d-4a92-953c-394d39a236b3" providerId="AD" clId="Web-{645AE5B2-AB0E-859C-C7CB-5CA40A5CB55C}" dt="2022-08-10T10:40:33.185" v="16"/>
          <ac:spMkLst>
            <pc:docMk/>
            <pc:sldMk cId="3493447530" sldId="270"/>
            <ac:spMk id="17" creationId="{00000000-0000-0000-0000-000000000000}"/>
          </ac:spMkLst>
        </pc:spChg>
        <pc:spChg chg="mod">
          <ac:chgData name="Swaraj Shaw" userId="S::10592394@mydbs.ie::9afcc090-dd7d-4a92-953c-394d39a236b3" providerId="AD" clId="Web-{645AE5B2-AB0E-859C-C7CB-5CA40A5CB55C}" dt="2022-08-10T10:40:33.232" v="17"/>
          <ac:spMkLst>
            <pc:docMk/>
            <pc:sldMk cId="3493447530" sldId="270"/>
            <ac:spMk id="19" creationId="{00000000-0000-0000-0000-000000000000}"/>
          </ac:spMkLst>
        </pc:spChg>
        <pc:spChg chg="mod">
          <ac:chgData name="Swaraj Shaw" userId="S::10592394@mydbs.ie::9afcc090-dd7d-4a92-953c-394d39a236b3" providerId="AD" clId="Web-{645AE5B2-AB0E-859C-C7CB-5CA40A5CB55C}" dt="2022-08-10T10:40:33.263" v="18"/>
          <ac:spMkLst>
            <pc:docMk/>
            <pc:sldMk cId="3493447530" sldId="270"/>
            <ac:spMk id="21" creationId="{00000000-0000-0000-0000-000000000000}"/>
          </ac:spMkLst>
        </pc:spChg>
        <pc:spChg chg="mod">
          <ac:chgData name="Swaraj Shaw" userId="S::10592394@mydbs.ie::9afcc090-dd7d-4a92-953c-394d39a236b3" providerId="AD" clId="Web-{645AE5B2-AB0E-859C-C7CB-5CA40A5CB55C}" dt="2022-08-10T10:40:33.310" v="19"/>
          <ac:spMkLst>
            <pc:docMk/>
            <pc:sldMk cId="3493447530" sldId="270"/>
            <ac:spMk id="22" creationId="{00000000-0000-0000-0000-000000000000}"/>
          </ac:spMkLst>
        </pc:spChg>
        <pc:spChg chg="mod">
          <ac:chgData name="Swaraj Shaw" userId="S::10592394@mydbs.ie::9afcc090-dd7d-4a92-953c-394d39a236b3" providerId="AD" clId="Web-{645AE5B2-AB0E-859C-C7CB-5CA40A5CB55C}" dt="2022-08-10T10:40:33.326" v="20"/>
          <ac:spMkLst>
            <pc:docMk/>
            <pc:sldMk cId="3493447530" sldId="270"/>
            <ac:spMk id="23" creationId="{00000000-0000-0000-0000-000000000000}"/>
          </ac:spMkLst>
        </pc:spChg>
      </pc:sldChg>
    </pc:docChg>
  </pc:docChgLst>
  <pc:docChgLst>
    <pc:chgData name="Swaraj Shaw" userId="S::10592394@mydbs.ie::9afcc090-dd7d-4a92-953c-394d39a236b3" providerId="AD" clId="Web-{D21A374A-016E-5054-DEB1-241C6714C286}"/>
    <pc:docChg chg="modSld">
      <pc:chgData name="Swaraj Shaw" userId="S::10592394@mydbs.ie::9afcc090-dd7d-4a92-953c-394d39a236b3" providerId="AD" clId="Web-{D21A374A-016E-5054-DEB1-241C6714C286}" dt="2022-08-10T10:38:42.432" v="21"/>
      <pc:docMkLst>
        <pc:docMk/>
      </pc:docMkLst>
      <pc:sldChg chg="addSp">
        <pc:chgData name="Swaraj Shaw" userId="S::10592394@mydbs.ie::9afcc090-dd7d-4a92-953c-394d39a236b3" providerId="AD" clId="Web-{D21A374A-016E-5054-DEB1-241C6714C286}" dt="2022-08-10T10:38:42.432" v="21"/>
        <pc:sldMkLst>
          <pc:docMk/>
          <pc:sldMk cId="2095551236" sldId="262"/>
        </pc:sldMkLst>
        <pc:spChg chg="add">
          <ac:chgData name="Swaraj Shaw" userId="S::10592394@mydbs.ie::9afcc090-dd7d-4a92-953c-394d39a236b3" providerId="AD" clId="Web-{D21A374A-016E-5054-DEB1-241C6714C286}" dt="2022-08-10T10:38:34.931" v="20"/>
          <ac:spMkLst>
            <pc:docMk/>
            <pc:sldMk cId="2095551236" sldId="262"/>
            <ac:spMk id="3" creationId="{0B83FC82-7F03-5466-8D32-CA7B09412536}"/>
          </ac:spMkLst>
        </pc:spChg>
        <pc:spChg chg="add">
          <ac:chgData name="Swaraj Shaw" userId="S::10592394@mydbs.ie::9afcc090-dd7d-4a92-953c-394d39a236b3" providerId="AD" clId="Web-{D21A374A-016E-5054-DEB1-241C6714C286}" dt="2022-08-10T10:38:34.931" v="20"/>
          <ac:spMkLst>
            <pc:docMk/>
            <pc:sldMk cId="2095551236" sldId="262"/>
            <ac:spMk id="4" creationId="{EB790FAC-CA1D-859E-C3ED-D272699BA2CB}"/>
          </ac:spMkLst>
        </pc:spChg>
        <pc:spChg chg="add">
          <ac:chgData name="Swaraj Shaw" userId="S::10592394@mydbs.ie::9afcc090-dd7d-4a92-953c-394d39a236b3" providerId="AD" clId="Web-{D21A374A-016E-5054-DEB1-241C6714C286}" dt="2022-08-10T10:38:34.931" v="20"/>
          <ac:spMkLst>
            <pc:docMk/>
            <pc:sldMk cId="2095551236" sldId="262"/>
            <ac:spMk id="6" creationId="{90850A7F-14B7-F3D4-1657-481D959E7BDC}"/>
          </ac:spMkLst>
        </pc:spChg>
        <pc:spChg chg="add">
          <ac:chgData name="Swaraj Shaw" userId="S::10592394@mydbs.ie::9afcc090-dd7d-4a92-953c-394d39a236b3" providerId="AD" clId="Web-{D21A374A-016E-5054-DEB1-241C6714C286}" dt="2022-08-10T10:38:34.931" v="20"/>
          <ac:spMkLst>
            <pc:docMk/>
            <pc:sldMk cId="2095551236" sldId="262"/>
            <ac:spMk id="7" creationId="{693D7D11-B436-C4BE-254D-585A817012FD}"/>
          </ac:spMkLst>
        </pc:spChg>
        <pc:spChg chg="add">
          <ac:chgData name="Swaraj Shaw" userId="S::10592394@mydbs.ie::9afcc090-dd7d-4a92-953c-394d39a236b3" providerId="AD" clId="Web-{D21A374A-016E-5054-DEB1-241C6714C286}" dt="2022-08-10T10:38:34.931" v="20"/>
          <ac:spMkLst>
            <pc:docMk/>
            <pc:sldMk cId="2095551236" sldId="262"/>
            <ac:spMk id="8" creationId="{837E435E-4BF0-C7C7-BA78-DDE4387FDDB6}"/>
          </ac:spMkLst>
        </pc:spChg>
        <pc:spChg chg="add">
          <ac:chgData name="Swaraj Shaw" userId="S::10592394@mydbs.ie::9afcc090-dd7d-4a92-953c-394d39a236b3" providerId="AD" clId="Web-{D21A374A-016E-5054-DEB1-241C6714C286}" dt="2022-08-10T10:38:34.931" v="20"/>
          <ac:spMkLst>
            <pc:docMk/>
            <pc:sldMk cId="2095551236" sldId="262"/>
            <ac:spMk id="10" creationId="{43C6C80F-E0B6-D280-DE9A-3284D42F1947}"/>
          </ac:spMkLst>
        </pc:spChg>
        <pc:spChg chg="add">
          <ac:chgData name="Swaraj Shaw" userId="S::10592394@mydbs.ie::9afcc090-dd7d-4a92-953c-394d39a236b3" providerId="AD" clId="Web-{D21A374A-016E-5054-DEB1-241C6714C286}" dt="2022-08-10T10:38:34.931" v="20"/>
          <ac:spMkLst>
            <pc:docMk/>
            <pc:sldMk cId="2095551236" sldId="262"/>
            <ac:spMk id="12" creationId="{EF8027C0-F924-66E6-1C24-BE7D336A0C86}"/>
          </ac:spMkLst>
        </pc:spChg>
        <pc:spChg chg="add">
          <ac:chgData name="Swaraj Shaw" userId="S::10592394@mydbs.ie::9afcc090-dd7d-4a92-953c-394d39a236b3" providerId="AD" clId="Web-{D21A374A-016E-5054-DEB1-241C6714C286}" dt="2022-08-10T10:38:34.931" v="20"/>
          <ac:spMkLst>
            <pc:docMk/>
            <pc:sldMk cId="2095551236" sldId="262"/>
            <ac:spMk id="14" creationId="{A8011506-5AD7-A28A-11C9-025A7F4C5318}"/>
          </ac:spMkLst>
        </pc:spChg>
        <pc:spChg chg="add">
          <ac:chgData name="Swaraj Shaw" userId="S::10592394@mydbs.ie::9afcc090-dd7d-4a92-953c-394d39a236b3" providerId="AD" clId="Web-{D21A374A-016E-5054-DEB1-241C6714C286}" dt="2022-08-10T10:38:34.931" v="20"/>
          <ac:spMkLst>
            <pc:docMk/>
            <pc:sldMk cId="2095551236" sldId="262"/>
            <ac:spMk id="16" creationId="{B97209AF-9578-B5D1-84A1-FB6EDFB5A6EC}"/>
          </ac:spMkLst>
        </pc:spChg>
        <pc:spChg chg="add">
          <ac:chgData name="Swaraj Shaw" userId="S::10592394@mydbs.ie::9afcc090-dd7d-4a92-953c-394d39a236b3" providerId="AD" clId="Web-{D21A374A-016E-5054-DEB1-241C6714C286}" dt="2022-08-10T10:38:34.931" v="20"/>
          <ac:spMkLst>
            <pc:docMk/>
            <pc:sldMk cId="2095551236" sldId="262"/>
            <ac:spMk id="17" creationId="{3A0830B9-DFC8-8410-48A3-F61804FFEE24}"/>
          </ac:spMkLst>
        </pc:spChg>
        <pc:spChg chg="add">
          <ac:chgData name="Swaraj Shaw" userId="S::10592394@mydbs.ie::9afcc090-dd7d-4a92-953c-394d39a236b3" providerId="AD" clId="Web-{D21A374A-016E-5054-DEB1-241C6714C286}" dt="2022-08-10T10:38:34.931" v="20"/>
          <ac:spMkLst>
            <pc:docMk/>
            <pc:sldMk cId="2095551236" sldId="262"/>
            <ac:spMk id="18" creationId="{264881D1-4823-6975-3455-A496F400C31C}"/>
          </ac:spMkLst>
        </pc:spChg>
        <pc:spChg chg="add">
          <ac:chgData name="Swaraj Shaw" userId="S::10592394@mydbs.ie::9afcc090-dd7d-4a92-953c-394d39a236b3" providerId="AD" clId="Web-{D21A374A-016E-5054-DEB1-241C6714C286}" dt="2022-08-10T10:38:34.931" v="20"/>
          <ac:spMkLst>
            <pc:docMk/>
            <pc:sldMk cId="2095551236" sldId="262"/>
            <ac:spMk id="19" creationId="{22E9AC05-3E13-A571-2500-DC647352A4C3}"/>
          </ac:spMkLst>
        </pc:spChg>
        <pc:spChg chg="add">
          <ac:chgData name="Swaraj Shaw" userId="S::10592394@mydbs.ie::9afcc090-dd7d-4a92-953c-394d39a236b3" providerId="AD" clId="Web-{D21A374A-016E-5054-DEB1-241C6714C286}" dt="2022-08-10T10:38:34.931" v="20"/>
          <ac:spMkLst>
            <pc:docMk/>
            <pc:sldMk cId="2095551236" sldId="262"/>
            <ac:spMk id="20" creationId="{0EC0D4DD-9553-1B85-9ECE-457C81ABABA8}"/>
          </ac:spMkLst>
        </pc:spChg>
        <pc:spChg chg="add">
          <ac:chgData name="Swaraj Shaw" userId="S::10592394@mydbs.ie::9afcc090-dd7d-4a92-953c-394d39a236b3" providerId="AD" clId="Web-{D21A374A-016E-5054-DEB1-241C6714C286}" dt="2022-08-10T10:38:34.931" v="20"/>
          <ac:spMkLst>
            <pc:docMk/>
            <pc:sldMk cId="2095551236" sldId="262"/>
            <ac:spMk id="21" creationId="{AFFA09F5-BD04-B80C-C1E1-9409553EA87D}"/>
          </ac:spMkLst>
        </pc:spChg>
        <pc:spChg chg="add">
          <ac:chgData name="Swaraj Shaw" userId="S::10592394@mydbs.ie::9afcc090-dd7d-4a92-953c-394d39a236b3" providerId="AD" clId="Web-{D21A374A-016E-5054-DEB1-241C6714C286}" dt="2022-08-10T10:38:34.931" v="20"/>
          <ac:spMkLst>
            <pc:docMk/>
            <pc:sldMk cId="2095551236" sldId="262"/>
            <ac:spMk id="22" creationId="{FB820AC9-F43F-2005-2A13-0F3E73FC21E7}"/>
          </ac:spMkLst>
        </pc:spChg>
        <pc:spChg chg="add">
          <ac:chgData name="Swaraj Shaw" userId="S::10592394@mydbs.ie::9afcc090-dd7d-4a92-953c-394d39a236b3" providerId="AD" clId="Web-{D21A374A-016E-5054-DEB1-241C6714C286}" dt="2022-08-10T10:38:42.432" v="21"/>
          <ac:spMkLst>
            <pc:docMk/>
            <pc:sldMk cId="2095551236" sldId="262"/>
            <ac:spMk id="25" creationId="{0B83FC82-7F03-5466-8D32-CA7B09412536}"/>
          </ac:spMkLst>
        </pc:spChg>
        <pc:spChg chg="add">
          <ac:chgData name="Swaraj Shaw" userId="S::10592394@mydbs.ie::9afcc090-dd7d-4a92-953c-394d39a236b3" providerId="AD" clId="Web-{D21A374A-016E-5054-DEB1-241C6714C286}" dt="2022-08-10T10:38:42.432" v="21"/>
          <ac:spMkLst>
            <pc:docMk/>
            <pc:sldMk cId="2095551236" sldId="262"/>
            <ac:spMk id="26" creationId="{EB790FAC-CA1D-859E-C3ED-D272699BA2CB}"/>
          </ac:spMkLst>
        </pc:spChg>
        <pc:spChg chg="add">
          <ac:chgData name="Swaraj Shaw" userId="S::10592394@mydbs.ie::9afcc090-dd7d-4a92-953c-394d39a236b3" providerId="AD" clId="Web-{D21A374A-016E-5054-DEB1-241C6714C286}" dt="2022-08-10T10:38:42.432" v="21"/>
          <ac:spMkLst>
            <pc:docMk/>
            <pc:sldMk cId="2095551236" sldId="262"/>
            <ac:spMk id="28" creationId="{90850A7F-14B7-F3D4-1657-481D959E7BDC}"/>
          </ac:spMkLst>
        </pc:spChg>
        <pc:spChg chg="add">
          <ac:chgData name="Swaraj Shaw" userId="S::10592394@mydbs.ie::9afcc090-dd7d-4a92-953c-394d39a236b3" providerId="AD" clId="Web-{D21A374A-016E-5054-DEB1-241C6714C286}" dt="2022-08-10T10:38:42.432" v="21"/>
          <ac:spMkLst>
            <pc:docMk/>
            <pc:sldMk cId="2095551236" sldId="262"/>
            <ac:spMk id="29" creationId="{693D7D11-B436-C4BE-254D-585A817012FD}"/>
          </ac:spMkLst>
        </pc:spChg>
        <pc:spChg chg="add">
          <ac:chgData name="Swaraj Shaw" userId="S::10592394@mydbs.ie::9afcc090-dd7d-4a92-953c-394d39a236b3" providerId="AD" clId="Web-{D21A374A-016E-5054-DEB1-241C6714C286}" dt="2022-08-10T10:38:42.432" v="21"/>
          <ac:spMkLst>
            <pc:docMk/>
            <pc:sldMk cId="2095551236" sldId="262"/>
            <ac:spMk id="30" creationId="{837E435E-4BF0-C7C7-BA78-DDE4387FDDB6}"/>
          </ac:spMkLst>
        </pc:spChg>
        <pc:spChg chg="add">
          <ac:chgData name="Swaraj Shaw" userId="S::10592394@mydbs.ie::9afcc090-dd7d-4a92-953c-394d39a236b3" providerId="AD" clId="Web-{D21A374A-016E-5054-DEB1-241C6714C286}" dt="2022-08-10T10:38:42.432" v="21"/>
          <ac:spMkLst>
            <pc:docMk/>
            <pc:sldMk cId="2095551236" sldId="262"/>
            <ac:spMk id="31" creationId="{43C6C80F-E0B6-D280-DE9A-3284D42F1947}"/>
          </ac:spMkLst>
        </pc:spChg>
        <pc:spChg chg="add">
          <ac:chgData name="Swaraj Shaw" userId="S::10592394@mydbs.ie::9afcc090-dd7d-4a92-953c-394d39a236b3" providerId="AD" clId="Web-{D21A374A-016E-5054-DEB1-241C6714C286}" dt="2022-08-10T10:38:42.432" v="21"/>
          <ac:spMkLst>
            <pc:docMk/>
            <pc:sldMk cId="2095551236" sldId="262"/>
            <ac:spMk id="33" creationId="{EF8027C0-F924-66E6-1C24-BE7D336A0C86}"/>
          </ac:spMkLst>
        </pc:spChg>
        <pc:spChg chg="add">
          <ac:chgData name="Swaraj Shaw" userId="S::10592394@mydbs.ie::9afcc090-dd7d-4a92-953c-394d39a236b3" providerId="AD" clId="Web-{D21A374A-016E-5054-DEB1-241C6714C286}" dt="2022-08-10T10:38:42.432" v="21"/>
          <ac:spMkLst>
            <pc:docMk/>
            <pc:sldMk cId="2095551236" sldId="262"/>
            <ac:spMk id="35" creationId="{A8011506-5AD7-A28A-11C9-025A7F4C5318}"/>
          </ac:spMkLst>
        </pc:spChg>
        <pc:spChg chg="add">
          <ac:chgData name="Swaraj Shaw" userId="S::10592394@mydbs.ie::9afcc090-dd7d-4a92-953c-394d39a236b3" providerId="AD" clId="Web-{D21A374A-016E-5054-DEB1-241C6714C286}" dt="2022-08-10T10:38:42.432" v="21"/>
          <ac:spMkLst>
            <pc:docMk/>
            <pc:sldMk cId="2095551236" sldId="262"/>
            <ac:spMk id="37" creationId="{B97209AF-9578-B5D1-84A1-FB6EDFB5A6EC}"/>
          </ac:spMkLst>
        </pc:spChg>
        <pc:spChg chg="add">
          <ac:chgData name="Swaraj Shaw" userId="S::10592394@mydbs.ie::9afcc090-dd7d-4a92-953c-394d39a236b3" providerId="AD" clId="Web-{D21A374A-016E-5054-DEB1-241C6714C286}" dt="2022-08-10T10:38:42.432" v="21"/>
          <ac:spMkLst>
            <pc:docMk/>
            <pc:sldMk cId="2095551236" sldId="262"/>
            <ac:spMk id="38" creationId="{3A0830B9-DFC8-8410-48A3-F61804FFEE24}"/>
          </ac:spMkLst>
        </pc:spChg>
        <pc:spChg chg="add">
          <ac:chgData name="Swaraj Shaw" userId="S::10592394@mydbs.ie::9afcc090-dd7d-4a92-953c-394d39a236b3" providerId="AD" clId="Web-{D21A374A-016E-5054-DEB1-241C6714C286}" dt="2022-08-10T10:38:42.432" v="21"/>
          <ac:spMkLst>
            <pc:docMk/>
            <pc:sldMk cId="2095551236" sldId="262"/>
            <ac:spMk id="39" creationId="{264881D1-4823-6975-3455-A496F400C31C}"/>
          </ac:spMkLst>
        </pc:spChg>
        <pc:spChg chg="add">
          <ac:chgData name="Swaraj Shaw" userId="S::10592394@mydbs.ie::9afcc090-dd7d-4a92-953c-394d39a236b3" providerId="AD" clId="Web-{D21A374A-016E-5054-DEB1-241C6714C286}" dt="2022-08-10T10:38:42.432" v="21"/>
          <ac:spMkLst>
            <pc:docMk/>
            <pc:sldMk cId="2095551236" sldId="262"/>
            <ac:spMk id="40" creationId="{22E9AC05-3E13-A571-2500-DC647352A4C3}"/>
          </ac:spMkLst>
        </pc:spChg>
        <pc:spChg chg="add">
          <ac:chgData name="Swaraj Shaw" userId="S::10592394@mydbs.ie::9afcc090-dd7d-4a92-953c-394d39a236b3" providerId="AD" clId="Web-{D21A374A-016E-5054-DEB1-241C6714C286}" dt="2022-08-10T10:38:42.432" v="21"/>
          <ac:spMkLst>
            <pc:docMk/>
            <pc:sldMk cId="2095551236" sldId="262"/>
            <ac:spMk id="41" creationId="{0EC0D4DD-9553-1B85-9ECE-457C81ABABA8}"/>
          </ac:spMkLst>
        </pc:spChg>
        <pc:spChg chg="add">
          <ac:chgData name="Swaraj Shaw" userId="S::10592394@mydbs.ie::9afcc090-dd7d-4a92-953c-394d39a236b3" providerId="AD" clId="Web-{D21A374A-016E-5054-DEB1-241C6714C286}" dt="2022-08-10T10:38:42.432" v="21"/>
          <ac:spMkLst>
            <pc:docMk/>
            <pc:sldMk cId="2095551236" sldId="262"/>
            <ac:spMk id="42" creationId="{AFFA09F5-BD04-B80C-C1E1-9409553EA87D}"/>
          </ac:spMkLst>
        </pc:spChg>
        <pc:spChg chg="add">
          <ac:chgData name="Swaraj Shaw" userId="S::10592394@mydbs.ie::9afcc090-dd7d-4a92-953c-394d39a236b3" providerId="AD" clId="Web-{D21A374A-016E-5054-DEB1-241C6714C286}" dt="2022-08-10T10:38:42.432" v="21"/>
          <ac:spMkLst>
            <pc:docMk/>
            <pc:sldMk cId="2095551236" sldId="262"/>
            <ac:spMk id="43" creationId="{FB820AC9-F43F-2005-2A13-0F3E73FC21E7}"/>
          </ac:spMkLst>
        </pc:spChg>
        <pc:grpChg chg="add">
          <ac:chgData name="Swaraj Shaw" userId="S::10592394@mydbs.ie::9afcc090-dd7d-4a92-953c-394d39a236b3" providerId="AD" clId="Web-{D21A374A-016E-5054-DEB1-241C6714C286}" dt="2022-08-10T10:38:34.931" v="20"/>
          <ac:grpSpMkLst>
            <pc:docMk/>
            <pc:sldMk cId="2095551236" sldId="262"/>
            <ac:grpSpMk id="2" creationId="{927EEB53-AD38-0B14-4855-0C0433327917}"/>
          </ac:grpSpMkLst>
        </pc:grpChg>
        <pc:grpChg chg="add">
          <ac:chgData name="Swaraj Shaw" userId="S::10592394@mydbs.ie::9afcc090-dd7d-4a92-953c-394d39a236b3" providerId="AD" clId="Web-{D21A374A-016E-5054-DEB1-241C6714C286}" dt="2022-08-10T10:38:34.931" v="20"/>
          <ac:grpSpMkLst>
            <pc:docMk/>
            <pc:sldMk cId="2095551236" sldId="262"/>
            <ac:grpSpMk id="5" creationId="{1D1FEE44-017B-4249-6A01-C451A857E0D3}"/>
          </ac:grpSpMkLst>
        </pc:grpChg>
        <pc:grpChg chg="add">
          <ac:chgData name="Swaraj Shaw" userId="S::10592394@mydbs.ie::9afcc090-dd7d-4a92-953c-394d39a236b3" providerId="AD" clId="Web-{D21A374A-016E-5054-DEB1-241C6714C286}" dt="2022-08-10T10:38:42.432" v="21"/>
          <ac:grpSpMkLst>
            <pc:docMk/>
            <pc:sldMk cId="2095551236" sldId="262"/>
            <ac:grpSpMk id="24" creationId="{927EEB53-AD38-0B14-4855-0C0433327917}"/>
          </ac:grpSpMkLst>
        </pc:grpChg>
        <pc:grpChg chg="add">
          <ac:chgData name="Swaraj Shaw" userId="S::10592394@mydbs.ie::9afcc090-dd7d-4a92-953c-394d39a236b3" providerId="AD" clId="Web-{D21A374A-016E-5054-DEB1-241C6714C286}" dt="2022-08-10T10:38:42.432" v="21"/>
          <ac:grpSpMkLst>
            <pc:docMk/>
            <pc:sldMk cId="2095551236" sldId="262"/>
            <ac:grpSpMk id="27" creationId="{1D1FEE44-017B-4249-6A01-C451A857E0D3}"/>
          </ac:grpSpMkLst>
        </pc:grpChg>
        <pc:picChg chg="add">
          <ac:chgData name="Swaraj Shaw" userId="S::10592394@mydbs.ie::9afcc090-dd7d-4a92-953c-394d39a236b3" providerId="AD" clId="Web-{D21A374A-016E-5054-DEB1-241C6714C286}" dt="2022-08-10T10:38:34.931" v="20"/>
          <ac:picMkLst>
            <pc:docMk/>
            <pc:sldMk cId="2095551236" sldId="262"/>
            <ac:picMk id="11" creationId="{1F354E3B-004B-34D7-EF68-5460455CD275}"/>
          </ac:picMkLst>
        </pc:picChg>
        <pc:picChg chg="add">
          <ac:chgData name="Swaraj Shaw" userId="S::10592394@mydbs.ie::9afcc090-dd7d-4a92-953c-394d39a236b3" providerId="AD" clId="Web-{D21A374A-016E-5054-DEB1-241C6714C286}" dt="2022-08-10T10:38:34.931" v="20"/>
          <ac:picMkLst>
            <pc:docMk/>
            <pc:sldMk cId="2095551236" sldId="262"/>
            <ac:picMk id="13" creationId="{FBECDBAC-588F-2AA2-8A74-2212CAFC96D8}"/>
          </ac:picMkLst>
        </pc:picChg>
        <pc:picChg chg="add">
          <ac:chgData name="Swaraj Shaw" userId="S::10592394@mydbs.ie::9afcc090-dd7d-4a92-953c-394d39a236b3" providerId="AD" clId="Web-{D21A374A-016E-5054-DEB1-241C6714C286}" dt="2022-08-10T10:38:34.931" v="20"/>
          <ac:picMkLst>
            <pc:docMk/>
            <pc:sldMk cId="2095551236" sldId="262"/>
            <ac:picMk id="15" creationId="{63FA00EB-476B-8FFD-2389-3FFA9218EB2A}"/>
          </ac:picMkLst>
        </pc:picChg>
        <pc:picChg chg="add">
          <ac:chgData name="Swaraj Shaw" userId="S::10592394@mydbs.ie::9afcc090-dd7d-4a92-953c-394d39a236b3" providerId="AD" clId="Web-{D21A374A-016E-5054-DEB1-241C6714C286}" dt="2022-08-10T10:38:34.931" v="20"/>
          <ac:picMkLst>
            <pc:docMk/>
            <pc:sldMk cId="2095551236" sldId="262"/>
            <ac:picMk id="23" creationId="{0C2CD10E-22AD-764E-E54A-4CE13D744DE1}"/>
          </ac:picMkLst>
        </pc:picChg>
        <pc:picChg chg="add">
          <ac:chgData name="Swaraj Shaw" userId="S::10592394@mydbs.ie::9afcc090-dd7d-4a92-953c-394d39a236b3" providerId="AD" clId="Web-{D21A374A-016E-5054-DEB1-241C6714C286}" dt="2022-08-10T10:38:42.432" v="21"/>
          <ac:picMkLst>
            <pc:docMk/>
            <pc:sldMk cId="2095551236" sldId="262"/>
            <ac:picMk id="32" creationId="{1F354E3B-004B-34D7-EF68-5460455CD275}"/>
          </ac:picMkLst>
        </pc:picChg>
        <pc:picChg chg="add">
          <ac:chgData name="Swaraj Shaw" userId="S::10592394@mydbs.ie::9afcc090-dd7d-4a92-953c-394d39a236b3" providerId="AD" clId="Web-{D21A374A-016E-5054-DEB1-241C6714C286}" dt="2022-08-10T10:38:42.432" v="21"/>
          <ac:picMkLst>
            <pc:docMk/>
            <pc:sldMk cId="2095551236" sldId="262"/>
            <ac:picMk id="34" creationId="{FBECDBAC-588F-2AA2-8A74-2212CAFC96D8}"/>
          </ac:picMkLst>
        </pc:picChg>
        <pc:picChg chg="add">
          <ac:chgData name="Swaraj Shaw" userId="S::10592394@mydbs.ie::9afcc090-dd7d-4a92-953c-394d39a236b3" providerId="AD" clId="Web-{D21A374A-016E-5054-DEB1-241C6714C286}" dt="2022-08-10T10:38:42.432" v="21"/>
          <ac:picMkLst>
            <pc:docMk/>
            <pc:sldMk cId="2095551236" sldId="262"/>
            <ac:picMk id="36" creationId="{63FA00EB-476B-8FFD-2389-3FFA9218EB2A}"/>
          </ac:picMkLst>
        </pc:picChg>
        <pc:picChg chg="add">
          <ac:chgData name="Swaraj Shaw" userId="S::10592394@mydbs.ie::9afcc090-dd7d-4a92-953c-394d39a236b3" providerId="AD" clId="Web-{D21A374A-016E-5054-DEB1-241C6714C286}" dt="2022-08-10T10:38:42.432" v="21"/>
          <ac:picMkLst>
            <pc:docMk/>
            <pc:sldMk cId="2095551236" sldId="262"/>
            <ac:picMk id="44" creationId="{0C2CD10E-22AD-764E-E54A-4CE13D744DE1}"/>
          </ac:picMkLst>
        </pc:picChg>
      </pc:sldChg>
      <pc:sldChg chg="delSp modSp">
        <pc:chgData name="Swaraj Shaw" userId="S::10592394@mydbs.ie::9afcc090-dd7d-4a92-953c-394d39a236b3" providerId="AD" clId="Web-{D21A374A-016E-5054-DEB1-241C6714C286}" dt="2022-08-10T10:37:50.461" v="19" actId="1076"/>
        <pc:sldMkLst>
          <pc:docMk/>
          <pc:sldMk cId="3147479757" sldId="269"/>
        </pc:sldMkLst>
        <pc:spChg chg="mod">
          <ac:chgData name="Swaraj Shaw" userId="S::10592394@mydbs.ie::9afcc090-dd7d-4a92-953c-394d39a236b3" providerId="AD" clId="Web-{D21A374A-016E-5054-DEB1-241C6714C286}" dt="2022-08-10T10:37:42.039" v="13" actId="20577"/>
          <ac:spMkLst>
            <pc:docMk/>
            <pc:sldMk cId="3147479757" sldId="269"/>
            <ac:spMk id="22" creationId="{60CC6824-C12A-A955-5BA4-22619BC510E6}"/>
          </ac:spMkLst>
        </pc:spChg>
        <pc:spChg chg="mod">
          <ac:chgData name="Swaraj Shaw" userId="S::10592394@mydbs.ie::9afcc090-dd7d-4a92-953c-394d39a236b3" providerId="AD" clId="Web-{D21A374A-016E-5054-DEB1-241C6714C286}" dt="2022-08-10T10:37:50.336" v="15" actId="1076"/>
          <ac:spMkLst>
            <pc:docMk/>
            <pc:sldMk cId="3147479757" sldId="269"/>
            <ac:spMk id="23" creationId="{F70EB1B6-1025-113A-8AFD-33084EFC2464}"/>
          </ac:spMkLst>
        </pc:spChg>
        <pc:spChg chg="mod">
          <ac:chgData name="Swaraj Shaw" userId="S::10592394@mydbs.ie::9afcc090-dd7d-4a92-953c-394d39a236b3" providerId="AD" clId="Web-{D21A374A-016E-5054-DEB1-241C6714C286}" dt="2022-08-10T10:37:50.368" v="16" actId="1076"/>
          <ac:spMkLst>
            <pc:docMk/>
            <pc:sldMk cId="3147479757" sldId="269"/>
            <ac:spMk id="24" creationId="{6CA9BE83-2AFD-8E76-DD81-99711D1EA09B}"/>
          </ac:spMkLst>
        </pc:spChg>
        <pc:spChg chg="mod">
          <ac:chgData name="Swaraj Shaw" userId="S::10592394@mydbs.ie::9afcc090-dd7d-4a92-953c-394d39a236b3" providerId="AD" clId="Web-{D21A374A-016E-5054-DEB1-241C6714C286}" dt="2022-08-10T10:37:50.399" v="17" actId="1076"/>
          <ac:spMkLst>
            <pc:docMk/>
            <pc:sldMk cId="3147479757" sldId="269"/>
            <ac:spMk id="25" creationId="{7DA16030-A39E-7172-BBC4-08C34C0DA13B}"/>
          </ac:spMkLst>
        </pc:spChg>
        <pc:spChg chg="mod">
          <ac:chgData name="Swaraj Shaw" userId="S::10592394@mydbs.ie::9afcc090-dd7d-4a92-953c-394d39a236b3" providerId="AD" clId="Web-{D21A374A-016E-5054-DEB1-241C6714C286}" dt="2022-08-10T10:37:50.430" v="18" actId="1076"/>
          <ac:spMkLst>
            <pc:docMk/>
            <pc:sldMk cId="3147479757" sldId="269"/>
            <ac:spMk id="26" creationId="{09102789-7DD1-DEE1-2EF2-F2664A591AD0}"/>
          </ac:spMkLst>
        </pc:spChg>
        <pc:spChg chg="del">
          <ac:chgData name="Swaraj Shaw" userId="S::10592394@mydbs.ie::9afcc090-dd7d-4a92-953c-394d39a236b3" providerId="AD" clId="Web-{D21A374A-016E-5054-DEB1-241C6714C286}" dt="2022-08-10T10:37:27.008" v="7"/>
          <ac:spMkLst>
            <pc:docMk/>
            <pc:sldMk cId="3147479757" sldId="269"/>
            <ac:spMk id="28" creationId="{11CC8950-1E8F-69D3-27C5-18FD2E646E86}"/>
          </ac:spMkLst>
        </pc:spChg>
        <pc:spChg chg="del">
          <ac:chgData name="Swaraj Shaw" userId="S::10592394@mydbs.ie::9afcc090-dd7d-4a92-953c-394d39a236b3" providerId="AD" clId="Web-{D21A374A-016E-5054-DEB1-241C6714C286}" dt="2022-08-10T10:37:27.008" v="6"/>
          <ac:spMkLst>
            <pc:docMk/>
            <pc:sldMk cId="3147479757" sldId="269"/>
            <ac:spMk id="29" creationId="{789A1FA3-D0EF-3FB0-0E53-F895BC3856E6}"/>
          </ac:spMkLst>
        </pc:spChg>
        <pc:grpChg chg="mod">
          <ac:chgData name="Swaraj Shaw" userId="S::10592394@mydbs.ie::9afcc090-dd7d-4a92-953c-394d39a236b3" providerId="AD" clId="Web-{D21A374A-016E-5054-DEB1-241C6714C286}" dt="2022-08-10T10:37:50.290" v="14" actId="1076"/>
          <ac:grpSpMkLst>
            <pc:docMk/>
            <pc:sldMk cId="3147479757" sldId="269"/>
            <ac:grpSpMk id="9" creationId="{BBE32131-D8E1-CCA6-FBC1-D4B0E7446A73}"/>
          </ac:grpSpMkLst>
        </pc:grpChg>
        <pc:grpChg chg="mod">
          <ac:chgData name="Swaraj Shaw" userId="S::10592394@mydbs.ie::9afcc090-dd7d-4a92-953c-394d39a236b3" providerId="AD" clId="Web-{D21A374A-016E-5054-DEB1-241C6714C286}" dt="2022-08-10T10:37:50.461" v="19" actId="1076"/>
          <ac:grpSpMkLst>
            <pc:docMk/>
            <pc:sldMk cId="3147479757" sldId="269"/>
            <ac:grpSpMk id="27" creationId="{E121BB16-5984-C8B6-E42C-0836151F5C72}"/>
          </ac:grpSpMkLst>
        </pc:grpChg>
        <pc:grpChg chg="del">
          <ac:chgData name="Swaraj Shaw" userId="S::10592394@mydbs.ie::9afcc090-dd7d-4a92-953c-394d39a236b3" providerId="AD" clId="Web-{D21A374A-016E-5054-DEB1-241C6714C286}" dt="2022-08-10T10:37:27.008" v="5"/>
          <ac:grpSpMkLst>
            <pc:docMk/>
            <pc:sldMk cId="3147479757" sldId="269"/>
            <ac:grpSpMk id="30" creationId="{F8B7477A-4610-3EBC-DB0F-413E87AA2B71}"/>
          </ac:grpSpMkLst>
        </pc:grpChg>
      </pc:sldChg>
    </pc:docChg>
  </pc:docChgLst>
  <pc:docChgLst>
    <pc:chgData name="Swaraj Shaw" userId="S::10592394@mydbs.ie::9afcc090-dd7d-4a92-953c-394d39a236b3" providerId="AD" clId="Web-{4C4F0AD1-ECC0-56D6-6C67-3EA9F3787EBD}"/>
    <pc:docChg chg="modSld">
      <pc:chgData name="Swaraj Shaw" userId="S::10592394@mydbs.ie::9afcc090-dd7d-4a92-953c-394d39a236b3" providerId="AD" clId="Web-{4C4F0AD1-ECC0-56D6-6C67-3EA9F3787EBD}" dt="2022-08-10T09:30:58.320" v="5"/>
      <pc:docMkLst>
        <pc:docMk/>
      </pc:docMkLst>
      <pc:sldChg chg="addSp modSp">
        <pc:chgData name="Swaraj Shaw" userId="S::10592394@mydbs.ie::9afcc090-dd7d-4a92-953c-394d39a236b3" providerId="AD" clId="Web-{4C4F0AD1-ECC0-56D6-6C67-3EA9F3787EBD}" dt="2022-08-10T09:30:58.320" v="5"/>
        <pc:sldMkLst>
          <pc:docMk/>
          <pc:sldMk cId="2095551236" sldId="262"/>
        </pc:sldMkLst>
        <pc:spChg chg="add">
          <ac:chgData name="Swaraj Shaw" userId="S::10592394@mydbs.ie::9afcc090-dd7d-4a92-953c-394d39a236b3" providerId="AD" clId="Web-{4C4F0AD1-ECC0-56D6-6C67-3EA9F3787EBD}" dt="2022-08-10T09:30:58.320" v="5"/>
          <ac:spMkLst>
            <pc:docMk/>
            <pc:sldMk cId="2095551236" sldId="262"/>
            <ac:spMk id="2" creationId="{B2157F31-E21D-D8E4-DCAE-EECD90BB3600}"/>
          </ac:spMkLst>
        </pc:spChg>
        <pc:spChg chg="add">
          <ac:chgData name="Swaraj Shaw" userId="S::10592394@mydbs.ie::9afcc090-dd7d-4a92-953c-394d39a236b3" providerId="AD" clId="Web-{4C4F0AD1-ECC0-56D6-6C67-3EA9F3787EBD}" dt="2022-08-10T09:30:58.320" v="5"/>
          <ac:spMkLst>
            <pc:docMk/>
            <pc:sldMk cId="2095551236" sldId="262"/>
            <ac:spMk id="3" creationId="{D3FDF86F-B4E8-5D83-7BED-756B5B99F20C}"/>
          </ac:spMkLst>
        </pc:spChg>
        <pc:spChg chg="add">
          <ac:chgData name="Swaraj Shaw" userId="S::10592394@mydbs.ie::9afcc090-dd7d-4a92-953c-394d39a236b3" providerId="AD" clId="Web-{4C4F0AD1-ECC0-56D6-6C67-3EA9F3787EBD}" dt="2022-08-10T09:30:58.320" v="5"/>
          <ac:spMkLst>
            <pc:docMk/>
            <pc:sldMk cId="2095551236" sldId="262"/>
            <ac:spMk id="4" creationId="{0EC55DDE-0D3A-6DF2-9CC9-943858717501}"/>
          </ac:spMkLst>
        </pc:spChg>
        <pc:spChg chg="add">
          <ac:chgData name="Swaraj Shaw" userId="S::10592394@mydbs.ie::9afcc090-dd7d-4a92-953c-394d39a236b3" providerId="AD" clId="Web-{4C4F0AD1-ECC0-56D6-6C67-3EA9F3787EBD}" dt="2022-08-10T09:30:58.320" v="5"/>
          <ac:spMkLst>
            <pc:docMk/>
            <pc:sldMk cId="2095551236" sldId="262"/>
            <ac:spMk id="5" creationId="{14D2CC75-14CF-7FF2-E6CA-EB9656A6D0B0}"/>
          </ac:spMkLst>
        </pc:spChg>
        <pc:spChg chg="add">
          <ac:chgData name="Swaraj Shaw" userId="S::10592394@mydbs.ie::9afcc090-dd7d-4a92-953c-394d39a236b3" providerId="AD" clId="Web-{4C4F0AD1-ECC0-56D6-6C67-3EA9F3787EBD}" dt="2022-08-10T09:30:58.320" v="5"/>
          <ac:spMkLst>
            <pc:docMk/>
            <pc:sldMk cId="2095551236" sldId="262"/>
            <ac:spMk id="6" creationId="{4B68C731-FD27-50FF-88BF-763CBC28A22E}"/>
          </ac:spMkLst>
        </pc:spChg>
        <pc:spChg chg="add">
          <ac:chgData name="Swaraj Shaw" userId="S::10592394@mydbs.ie::9afcc090-dd7d-4a92-953c-394d39a236b3" providerId="AD" clId="Web-{4C4F0AD1-ECC0-56D6-6C67-3EA9F3787EBD}" dt="2022-08-10T09:30:58.320" v="5"/>
          <ac:spMkLst>
            <pc:docMk/>
            <pc:sldMk cId="2095551236" sldId="262"/>
            <ac:spMk id="7" creationId="{0A2AFA8D-5DEC-A7F2-0E63-87C8209A896C}"/>
          </ac:spMkLst>
        </pc:spChg>
        <pc:spChg chg="add">
          <ac:chgData name="Swaraj Shaw" userId="S::10592394@mydbs.ie::9afcc090-dd7d-4a92-953c-394d39a236b3" providerId="AD" clId="Web-{4C4F0AD1-ECC0-56D6-6C67-3EA9F3787EBD}" dt="2022-08-10T09:30:58.320" v="5"/>
          <ac:spMkLst>
            <pc:docMk/>
            <pc:sldMk cId="2095551236" sldId="262"/>
            <ac:spMk id="8" creationId="{957302BC-FE8B-3137-5C55-08A2560D52E1}"/>
          </ac:spMkLst>
        </pc:spChg>
        <pc:spChg chg="mod">
          <ac:chgData name="Swaraj Shaw" userId="S::10592394@mydbs.ie::9afcc090-dd7d-4a92-953c-394d39a236b3" providerId="AD" clId="Web-{4C4F0AD1-ECC0-56D6-6C67-3EA9F3787EBD}" dt="2022-08-10T09:06:04.581" v="2" actId="1076"/>
          <ac:spMkLst>
            <pc:docMk/>
            <pc:sldMk cId="2095551236" sldId="262"/>
            <ac:spMk id="9" creationId="{39DFF4C3-75B9-D21D-99A7-2E1B971536B1}"/>
          </ac:spMkLst>
        </pc:spChg>
        <pc:spChg chg="add">
          <ac:chgData name="Swaraj Shaw" userId="S::10592394@mydbs.ie::9afcc090-dd7d-4a92-953c-394d39a236b3" providerId="AD" clId="Web-{4C4F0AD1-ECC0-56D6-6C67-3EA9F3787EBD}" dt="2022-08-10T09:30:58.320" v="5"/>
          <ac:spMkLst>
            <pc:docMk/>
            <pc:sldMk cId="2095551236" sldId="262"/>
            <ac:spMk id="10" creationId="{B4B9DBDB-AC41-889B-45EC-83F9A564782A}"/>
          </ac:spMkLst>
        </pc:spChg>
        <pc:spChg chg="add">
          <ac:chgData name="Swaraj Shaw" userId="S::10592394@mydbs.ie::9afcc090-dd7d-4a92-953c-394d39a236b3" providerId="AD" clId="Web-{4C4F0AD1-ECC0-56D6-6C67-3EA9F3787EBD}" dt="2022-08-10T09:30:58.320" v="5"/>
          <ac:spMkLst>
            <pc:docMk/>
            <pc:sldMk cId="2095551236" sldId="262"/>
            <ac:spMk id="11" creationId="{44E03C8C-237D-0993-B968-395DEC82ED10}"/>
          </ac:spMkLst>
        </pc:spChg>
        <pc:spChg chg="add">
          <ac:chgData name="Swaraj Shaw" userId="S::10592394@mydbs.ie::9afcc090-dd7d-4a92-953c-394d39a236b3" providerId="AD" clId="Web-{4C4F0AD1-ECC0-56D6-6C67-3EA9F3787EBD}" dt="2022-08-10T09:30:58.320" v="5"/>
          <ac:spMkLst>
            <pc:docMk/>
            <pc:sldMk cId="2095551236" sldId="262"/>
            <ac:spMk id="13" creationId="{1F026379-CF8F-E24B-7302-02FB25A53A15}"/>
          </ac:spMkLst>
        </pc:spChg>
        <pc:spChg chg="add">
          <ac:chgData name="Swaraj Shaw" userId="S::10592394@mydbs.ie::9afcc090-dd7d-4a92-953c-394d39a236b3" providerId="AD" clId="Web-{4C4F0AD1-ECC0-56D6-6C67-3EA9F3787EBD}" dt="2022-08-10T09:30:58.320" v="5"/>
          <ac:spMkLst>
            <pc:docMk/>
            <pc:sldMk cId="2095551236" sldId="262"/>
            <ac:spMk id="14" creationId="{919E391E-ED57-9985-7891-E8B32B528D7D}"/>
          </ac:spMkLst>
        </pc:spChg>
        <pc:spChg chg="add">
          <ac:chgData name="Swaraj Shaw" userId="S::10592394@mydbs.ie::9afcc090-dd7d-4a92-953c-394d39a236b3" providerId="AD" clId="Web-{4C4F0AD1-ECC0-56D6-6C67-3EA9F3787EBD}" dt="2022-08-10T09:30:58.320" v="5"/>
          <ac:spMkLst>
            <pc:docMk/>
            <pc:sldMk cId="2095551236" sldId="262"/>
            <ac:spMk id="15" creationId="{7CBB8AC5-0A8D-1F8A-A444-04EFEEFD440F}"/>
          </ac:spMkLst>
        </pc:spChg>
        <pc:spChg chg="add">
          <ac:chgData name="Swaraj Shaw" userId="S::10592394@mydbs.ie::9afcc090-dd7d-4a92-953c-394d39a236b3" providerId="AD" clId="Web-{4C4F0AD1-ECC0-56D6-6C67-3EA9F3787EBD}" dt="2022-08-10T09:30:58.320" v="5"/>
          <ac:spMkLst>
            <pc:docMk/>
            <pc:sldMk cId="2095551236" sldId="262"/>
            <ac:spMk id="16" creationId="{D736EA9C-533D-DB36-64E6-3131FA33DA5C}"/>
          </ac:spMkLst>
        </pc:spChg>
        <pc:spChg chg="add">
          <ac:chgData name="Swaraj Shaw" userId="S::10592394@mydbs.ie::9afcc090-dd7d-4a92-953c-394d39a236b3" providerId="AD" clId="Web-{4C4F0AD1-ECC0-56D6-6C67-3EA9F3787EBD}" dt="2022-08-10T09:30:58.320" v="5"/>
          <ac:spMkLst>
            <pc:docMk/>
            <pc:sldMk cId="2095551236" sldId="262"/>
            <ac:spMk id="17" creationId="{BE5EA8EF-DAB1-475D-8FF7-C60AA6629A83}"/>
          </ac:spMkLst>
        </pc:spChg>
        <pc:spChg chg="add">
          <ac:chgData name="Swaraj Shaw" userId="S::10592394@mydbs.ie::9afcc090-dd7d-4a92-953c-394d39a236b3" providerId="AD" clId="Web-{4C4F0AD1-ECC0-56D6-6C67-3EA9F3787EBD}" dt="2022-08-10T09:30:58.320" v="5"/>
          <ac:spMkLst>
            <pc:docMk/>
            <pc:sldMk cId="2095551236" sldId="262"/>
            <ac:spMk id="18" creationId="{D3E0AD2B-4105-363D-BAD3-2F387835B3DB}"/>
          </ac:spMkLst>
        </pc:spChg>
        <pc:spChg chg="add">
          <ac:chgData name="Swaraj Shaw" userId="S::10592394@mydbs.ie::9afcc090-dd7d-4a92-953c-394d39a236b3" providerId="AD" clId="Web-{4C4F0AD1-ECC0-56D6-6C67-3EA9F3787EBD}" dt="2022-08-10T09:30:58.320" v="5"/>
          <ac:spMkLst>
            <pc:docMk/>
            <pc:sldMk cId="2095551236" sldId="262"/>
            <ac:spMk id="19" creationId="{2B2BE083-10D3-91F3-137B-FB742BB920C0}"/>
          </ac:spMkLst>
        </pc:spChg>
        <pc:spChg chg="add">
          <ac:chgData name="Swaraj Shaw" userId="S::10592394@mydbs.ie::9afcc090-dd7d-4a92-953c-394d39a236b3" providerId="AD" clId="Web-{4C4F0AD1-ECC0-56D6-6C67-3EA9F3787EBD}" dt="2022-08-10T09:30:58.320" v="5"/>
          <ac:spMkLst>
            <pc:docMk/>
            <pc:sldMk cId="2095551236" sldId="262"/>
            <ac:spMk id="20" creationId="{6CF27CCB-6410-DFCA-9932-F92E7A39F224}"/>
          </ac:spMkLst>
        </pc:spChg>
        <pc:spChg chg="add">
          <ac:chgData name="Swaraj Shaw" userId="S::10592394@mydbs.ie::9afcc090-dd7d-4a92-953c-394d39a236b3" providerId="AD" clId="Web-{4C4F0AD1-ECC0-56D6-6C67-3EA9F3787EBD}" dt="2022-08-10T09:30:58.320" v="5"/>
          <ac:spMkLst>
            <pc:docMk/>
            <pc:sldMk cId="2095551236" sldId="262"/>
            <ac:spMk id="21" creationId="{A04DB268-55F3-3DFC-B2A7-E01F7DA525A3}"/>
          </ac:spMkLst>
        </pc:spChg>
        <pc:spChg chg="add">
          <ac:chgData name="Swaraj Shaw" userId="S::10592394@mydbs.ie::9afcc090-dd7d-4a92-953c-394d39a236b3" providerId="AD" clId="Web-{4C4F0AD1-ECC0-56D6-6C67-3EA9F3787EBD}" dt="2022-08-10T09:30:58.320" v="5"/>
          <ac:spMkLst>
            <pc:docMk/>
            <pc:sldMk cId="2095551236" sldId="262"/>
            <ac:spMk id="22" creationId="{FD441632-6109-5B41-3D49-F342408EB176}"/>
          </ac:spMkLst>
        </pc:spChg>
        <pc:spChg chg="add">
          <ac:chgData name="Swaraj Shaw" userId="S::10592394@mydbs.ie::9afcc090-dd7d-4a92-953c-394d39a236b3" providerId="AD" clId="Web-{4C4F0AD1-ECC0-56D6-6C67-3EA9F3787EBD}" dt="2022-08-10T09:30:58.320" v="5"/>
          <ac:spMkLst>
            <pc:docMk/>
            <pc:sldMk cId="2095551236" sldId="262"/>
            <ac:spMk id="25" creationId="{32FAF684-78CC-3864-3685-BBBB3B578463}"/>
          </ac:spMkLst>
        </pc:spChg>
        <pc:spChg chg="add">
          <ac:chgData name="Swaraj Shaw" userId="S::10592394@mydbs.ie::9afcc090-dd7d-4a92-953c-394d39a236b3" providerId="AD" clId="Web-{4C4F0AD1-ECC0-56D6-6C67-3EA9F3787EBD}" dt="2022-08-10T09:30:58.320" v="5"/>
          <ac:spMkLst>
            <pc:docMk/>
            <pc:sldMk cId="2095551236" sldId="262"/>
            <ac:spMk id="28" creationId="{24DD4735-9D5D-586B-363A-DA277CF20344}"/>
          </ac:spMkLst>
        </pc:spChg>
        <pc:spChg chg="add">
          <ac:chgData name="Swaraj Shaw" userId="S::10592394@mydbs.ie::9afcc090-dd7d-4a92-953c-394d39a236b3" providerId="AD" clId="Web-{4C4F0AD1-ECC0-56D6-6C67-3EA9F3787EBD}" dt="2022-08-10T09:30:58.320" v="5"/>
          <ac:spMkLst>
            <pc:docMk/>
            <pc:sldMk cId="2095551236" sldId="262"/>
            <ac:spMk id="31" creationId="{F9398A2E-C776-FA6E-40C9-B37ABAC42975}"/>
          </ac:spMkLst>
        </pc:spChg>
        <pc:spChg chg="add">
          <ac:chgData name="Swaraj Shaw" userId="S::10592394@mydbs.ie::9afcc090-dd7d-4a92-953c-394d39a236b3" providerId="AD" clId="Web-{4C4F0AD1-ECC0-56D6-6C67-3EA9F3787EBD}" dt="2022-08-10T09:30:58.320" v="5"/>
          <ac:spMkLst>
            <pc:docMk/>
            <pc:sldMk cId="2095551236" sldId="262"/>
            <ac:spMk id="41" creationId="{007FED3B-C2A8-BD79-D1B0-089342E19D62}"/>
          </ac:spMkLst>
        </pc:spChg>
        <pc:spChg chg="add">
          <ac:chgData name="Swaraj Shaw" userId="S::10592394@mydbs.ie::9afcc090-dd7d-4a92-953c-394d39a236b3" providerId="AD" clId="Web-{4C4F0AD1-ECC0-56D6-6C67-3EA9F3787EBD}" dt="2022-08-10T09:30:58.320" v="5"/>
          <ac:spMkLst>
            <pc:docMk/>
            <pc:sldMk cId="2095551236" sldId="262"/>
            <ac:spMk id="44" creationId="{1BA6D8E1-FFE3-9DC8-C710-7AC7ECCCE652}"/>
          </ac:spMkLst>
        </pc:spChg>
        <pc:spChg chg="add">
          <ac:chgData name="Swaraj Shaw" userId="S::10592394@mydbs.ie::9afcc090-dd7d-4a92-953c-394d39a236b3" providerId="AD" clId="Web-{4C4F0AD1-ECC0-56D6-6C67-3EA9F3787EBD}" dt="2022-08-10T09:30:58.320" v="5"/>
          <ac:spMkLst>
            <pc:docMk/>
            <pc:sldMk cId="2095551236" sldId="262"/>
            <ac:spMk id="53" creationId="{DFDEF228-4C2F-539F-6532-418FEE711DE3}"/>
          </ac:spMkLst>
        </pc:spChg>
        <pc:spChg chg="mod">
          <ac:chgData name="Swaraj Shaw" userId="S::10592394@mydbs.ie::9afcc090-dd7d-4a92-953c-394d39a236b3" providerId="AD" clId="Web-{4C4F0AD1-ECC0-56D6-6C67-3EA9F3787EBD}" dt="2022-08-10T09:06:13.769" v="4" actId="20577"/>
          <ac:spMkLst>
            <pc:docMk/>
            <pc:sldMk cId="2095551236" sldId="262"/>
            <ac:spMk id="57" creationId="{46A0B7D5-8B8B-CAED-404D-C836325FEF2B}"/>
          </ac:spMkLst>
        </pc:spChg>
        <pc:spChg chg="mod">
          <ac:chgData name="Swaraj Shaw" userId="S::10592394@mydbs.ie::9afcc090-dd7d-4a92-953c-394d39a236b3" providerId="AD" clId="Web-{4C4F0AD1-ECC0-56D6-6C67-3EA9F3787EBD}" dt="2022-08-10T09:05:56.050" v="1" actId="1076"/>
          <ac:spMkLst>
            <pc:docMk/>
            <pc:sldMk cId="2095551236" sldId="262"/>
            <ac:spMk id="58" creationId="{D668A594-01F3-788D-8E88-80D4220A34A5}"/>
          </ac:spMkLst>
        </pc:spChg>
        <pc:spChg chg="add">
          <ac:chgData name="Swaraj Shaw" userId="S::10592394@mydbs.ie::9afcc090-dd7d-4a92-953c-394d39a236b3" providerId="AD" clId="Web-{4C4F0AD1-ECC0-56D6-6C67-3EA9F3787EBD}" dt="2022-08-10T09:30:58.320" v="5"/>
          <ac:spMkLst>
            <pc:docMk/>
            <pc:sldMk cId="2095551236" sldId="262"/>
            <ac:spMk id="73" creationId="{465A70C5-2BDE-02D4-7A25-C2F2FAB4549C}"/>
          </ac:spMkLst>
        </pc:spChg>
        <pc:spChg chg="add">
          <ac:chgData name="Swaraj Shaw" userId="S::10592394@mydbs.ie::9afcc090-dd7d-4a92-953c-394d39a236b3" providerId="AD" clId="Web-{4C4F0AD1-ECC0-56D6-6C67-3EA9F3787EBD}" dt="2022-08-10T09:30:58.320" v="5"/>
          <ac:spMkLst>
            <pc:docMk/>
            <pc:sldMk cId="2095551236" sldId="262"/>
            <ac:spMk id="75" creationId="{87649FBE-A2A2-7B04-AE1F-E50DD31E7DA1}"/>
          </ac:spMkLst>
        </pc:spChg>
        <pc:spChg chg="add">
          <ac:chgData name="Swaraj Shaw" userId="S::10592394@mydbs.ie::9afcc090-dd7d-4a92-953c-394d39a236b3" providerId="AD" clId="Web-{4C4F0AD1-ECC0-56D6-6C67-3EA9F3787EBD}" dt="2022-08-10T09:30:58.320" v="5"/>
          <ac:spMkLst>
            <pc:docMk/>
            <pc:sldMk cId="2095551236" sldId="262"/>
            <ac:spMk id="77" creationId="{8558D023-89DA-27CC-3C05-1CDD99FAA201}"/>
          </ac:spMkLst>
        </pc:spChg>
        <pc:spChg chg="add">
          <ac:chgData name="Swaraj Shaw" userId="S::10592394@mydbs.ie::9afcc090-dd7d-4a92-953c-394d39a236b3" providerId="AD" clId="Web-{4C4F0AD1-ECC0-56D6-6C67-3EA9F3787EBD}" dt="2022-08-10T09:30:58.320" v="5"/>
          <ac:spMkLst>
            <pc:docMk/>
            <pc:sldMk cId="2095551236" sldId="262"/>
            <ac:spMk id="80" creationId="{264C4F84-5257-477D-DA1A-71F237ACBA29}"/>
          </ac:spMkLst>
        </pc:spChg>
        <pc:spChg chg="add">
          <ac:chgData name="Swaraj Shaw" userId="S::10592394@mydbs.ie::9afcc090-dd7d-4a92-953c-394d39a236b3" providerId="AD" clId="Web-{4C4F0AD1-ECC0-56D6-6C67-3EA9F3787EBD}" dt="2022-08-10T09:30:58.320" v="5"/>
          <ac:spMkLst>
            <pc:docMk/>
            <pc:sldMk cId="2095551236" sldId="262"/>
            <ac:spMk id="82" creationId="{E2DF1075-83A8-1DA1-AC46-23D517C4BAD3}"/>
          </ac:spMkLst>
        </pc:spChg>
        <pc:spChg chg="add">
          <ac:chgData name="Swaraj Shaw" userId="S::10592394@mydbs.ie::9afcc090-dd7d-4a92-953c-394d39a236b3" providerId="AD" clId="Web-{4C4F0AD1-ECC0-56D6-6C67-3EA9F3787EBD}" dt="2022-08-10T09:30:58.320" v="5"/>
          <ac:spMkLst>
            <pc:docMk/>
            <pc:sldMk cId="2095551236" sldId="262"/>
            <ac:spMk id="84" creationId="{64D52413-A0E4-F10E-C8AF-249803B00D46}"/>
          </ac:spMkLst>
        </pc:spChg>
        <pc:spChg chg="add">
          <ac:chgData name="Swaraj Shaw" userId="S::10592394@mydbs.ie::9afcc090-dd7d-4a92-953c-394d39a236b3" providerId="AD" clId="Web-{4C4F0AD1-ECC0-56D6-6C67-3EA9F3787EBD}" dt="2022-08-10T09:30:58.320" v="5"/>
          <ac:spMkLst>
            <pc:docMk/>
            <pc:sldMk cId="2095551236" sldId="262"/>
            <ac:spMk id="88" creationId="{7130E64B-D175-9C2D-F163-94055EBB272B}"/>
          </ac:spMkLst>
        </pc:spChg>
        <pc:spChg chg="add">
          <ac:chgData name="Swaraj Shaw" userId="S::10592394@mydbs.ie::9afcc090-dd7d-4a92-953c-394d39a236b3" providerId="AD" clId="Web-{4C4F0AD1-ECC0-56D6-6C67-3EA9F3787EBD}" dt="2022-08-10T09:30:58.320" v="5"/>
          <ac:spMkLst>
            <pc:docMk/>
            <pc:sldMk cId="2095551236" sldId="262"/>
            <ac:spMk id="92" creationId="{BDF49B50-591A-6A4B-2DBC-0084C8EEA280}"/>
          </ac:spMkLst>
        </pc:spChg>
        <pc:spChg chg="add">
          <ac:chgData name="Swaraj Shaw" userId="S::10592394@mydbs.ie::9afcc090-dd7d-4a92-953c-394d39a236b3" providerId="AD" clId="Web-{4C4F0AD1-ECC0-56D6-6C67-3EA9F3787EBD}" dt="2022-08-10T09:30:58.320" v="5"/>
          <ac:spMkLst>
            <pc:docMk/>
            <pc:sldMk cId="2095551236" sldId="262"/>
            <ac:spMk id="100" creationId="{F46C03B0-6314-B833-A95B-7AFDDFE5819B}"/>
          </ac:spMkLst>
        </pc:spChg>
        <pc:spChg chg="add">
          <ac:chgData name="Swaraj Shaw" userId="S::10592394@mydbs.ie::9afcc090-dd7d-4a92-953c-394d39a236b3" providerId="AD" clId="Web-{4C4F0AD1-ECC0-56D6-6C67-3EA9F3787EBD}" dt="2022-08-10T09:30:58.320" v="5"/>
          <ac:spMkLst>
            <pc:docMk/>
            <pc:sldMk cId="2095551236" sldId="262"/>
            <ac:spMk id="104" creationId="{51E35970-8685-562E-E71E-0B6359F9D158}"/>
          </ac:spMkLst>
        </pc:spChg>
        <pc:spChg chg="add">
          <ac:chgData name="Swaraj Shaw" userId="S::10592394@mydbs.ie::9afcc090-dd7d-4a92-953c-394d39a236b3" providerId="AD" clId="Web-{4C4F0AD1-ECC0-56D6-6C67-3EA9F3787EBD}" dt="2022-08-10T09:30:58.320" v="5"/>
          <ac:spMkLst>
            <pc:docMk/>
            <pc:sldMk cId="2095551236" sldId="262"/>
            <ac:spMk id="111" creationId="{D53FBFEA-F919-F00D-0680-DEE78AD0F1B2}"/>
          </ac:spMkLst>
        </pc:spChg>
        <pc:grpChg chg="add">
          <ac:chgData name="Swaraj Shaw" userId="S::10592394@mydbs.ie::9afcc090-dd7d-4a92-953c-394d39a236b3" providerId="AD" clId="Web-{4C4F0AD1-ECC0-56D6-6C67-3EA9F3787EBD}" dt="2022-08-10T09:30:58.320" v="5"/>
          <ac:grpSpMkLst>
            <pc:docMk/>
            <pc:sldMk cId="2095551236" sldId="262"/>
            <ac:grpSpMk id="12" creationId="{B866BBCC-ED63-5E92-8B9E-C1352EF21E5C}"/>
          </ac:grpSpMkLst>
        </pc:grpChg>
        <pc:grpChg chg="add">
          <ac:chgData name="Swaraj Shaw" userId="S::10592394@mydbs.ie::9afcc090-dd7d-4a92-953c-394d39a236b3" providerId="AD" clId="Web-{4C4F0AD1-ECC0-56D6-6C67-3EA9F3787EBD}" dt="2022-08-10T09:30:58.320" v="5"/>
          <ac:grpSpMkLst>
            <pc:docMk/>
            <pc:sldMk cId="2095551236" sldId="262"/>
            <ac:grpSpMk id="23" creationId="{27E0099B-2E57-60E2-3679-7617F99ECBF7}"/>
          </ac:grpSpMkLst>
        </pc:grpChg>
        <pc:grpChg chg="mod">
          <ac:chgData name="Swaraj Shaw" userId="S::10592394@mydbs.ie::9afcc090-dd7d-4a92-953c-394d39a236b3" providerId="AD" clId="Web-{4C4F0AD1-ECC0-56D6-6C67-3EA9F3787EBD}" dt="2022-08-10T09:05:41.518" v="0" actId="14100"/>
          <ac:grpSpMkLst>
            <pc:docMk/>
            <pc:sldMk cId="2095551236" sldId="262"/>
            <ac:grpSpMk id="56" creationId="{06B9C51E-3C56-3F1E-AE0F-4C403EE99D97}"/>
          </ac:grpSpMkLst>
        </pc:grpChg>
        <pc:picChg chg="add">
          <ac:chgData name="Swaraj Shaw" userId="S::10592394@mydbs.ie::9afcc090-dd7d-4a92-953c-394d39a236b3" providerId="AD" clId="Web-{4C4F0AD1-ECC0-56D6-6C67-3EA9F3787EBD}" dt="2022-08-10T09:30:58.320" v="5"/>
          <ac:picMkLst>
            <pc:docMk/>
            <pc:sldMk cId="2095551236" sldId="262"/>
            <ac:picMk id="24" creationId="{AD6A65A4-1D63-0CD2-8031-3A9DEA7D3FB1}"/>
          </ac:picMkLst>
        </pc:picChg>
        <pc:picChg chg="add">
          <ac:chgData name="Swaraj Shaw" userId="S::10592394@mydbs.ie::9afcc090-dd7d-4a92-953c-394d39a236b3" providerId="AD" clId="Web-{4C4F0AD1-ECC0-56D6-6C67-3EA9F3787EBD}" dt="2022-08-10T09:30:58.320" v="5"/>
          <ac:picMkLst>
            <pc:docMk/>
            <pc:sldMk cId="2095551236" sldId="262"/>
            <ac:picMk id="26" creationId="{F17AADA2-4453-CAD9-82E4-44BA96236B9E}"/>
          </ac:picMkLst>
        </pc:picChg>
        <pc:picChg chg="add">
          <ac:chgData name="Swaraj Shaw" userId="S::10592394@mydbs.ie::9afcc090-dd7d-4a92-953c-394d39a236b3" providerId="AD" clId="Web-{4C4F0AD1-ECC0-56D6-6C67-3EA9F3787EBD}" dt="2022-08-10T09:30:58.320" v="5"/>
          <ac:picMkLst>
            <pc:docMk/>
            <pc:sldMk cId="2095551236" sldId="262"/>
            <ac:picMk id="27" creationId="{EA966FFA-F75A-8FFF-C932-6DA07FA628A3}"/>
          </ac:picMkLst>
        </pc:picChg>
        <pc:picChg chg="add">
          <ac:chgData name="Swaraj Shaw" userId="S::10592394@mydbs.ie::9afcc090-dd7d-4a92-953c-394d39a236b3" providerId="AD" clId="Web-{4C4F0AD1-ECC0-56D6-6C67-3EA9F3787EBD}" dt="2022-08-10T09:30:58.320" v="5"/>
          <ac:picMkLst>
            <pc:docMk/>
            <pc:sldMk cId="2095551236" sldId="262"/>
            <ac:picMk id="29" creationId="{9F9F6A92-186E-8CCB-9EA8-7752524C08D3}"/>
          </ac:picMkLst>
        </pc:picChg>
        <pc:picChg chg="add">
          <ac:chgData name="Swaraj Shaw" userId="S::10592394@mydbs.ie::9afcc090-dd7d-4a92-953c-394d39a236b3" providerId="AD" clId="Web-{4C4F0AD1-ECC0-56D6-6C67-3EA9F3787EBD}" dt="2022-08-10T09:30:58.320" v="5"/>
          <ac:picMkLst>
            <pc:docMk/>
            <pc:sldMk cId="2095551236" sldId="262"/>
            <ac:picMk id="30" creationId="{C2A89978-32F3-58B8-4F02-8E2C80235892}"/>
          </ac:picMkLst>
        </pc:picChg>
        <pc:picChg chg="add">
          <ac:chgData name="Swaraj Shaw" userId="S::10592394@mydbs.ie::9afcc090-dd7d-4a92-953c-394d39a236b3" providerId="AD" clId="Web-{4C4F0AD1-ECC0-56D6-6C67-3EA9F3787EBD}" dt="2022-08-10T09:30:58.320" v="5"/>
          <ac:picMkLst>
            <pc:docMk/>
            <pc:sldMk cId="2095551236" sldId="262"/>
            <ac:picMk id="32" creationId="{7435E3C4-AA36-3B0D-9886-41A948FB009C}"/>
          </ac:picMkLst>
        </pc:picChg>
        <pc:picChg chg="add">
          <ac:chgData name="Swaraj Shaw" userId="S::10592394@mydbs.ie::9afcc090-dd7d-4a92-953c-394d39a236b3" providerId="AD" clId="Web-{4C4F0AD1-ECC0-56D6-6C67-3EA9F3787EBD}" dt="2022-08-10T09:30:58.320" v="5"/>
          <ac:picMkLst>
            <pc:docMk/>
            <pc:sldMk cId="2095551236" sldId="262"/>
            <ac:picMk id="33" creationId="{269971D2-FAD6-1111-4B41-CBE341BE05BB}"/>
          </ac:picMkLst>
        </pc:picChg>
        <pc:picChg chg="add">
          <ac:chgData name="Swaraj Shaw" userId="S::10592394@mydbs.ie::9afcc090-dd7d-4a92-953c-394d39a236b3" providerId="AD" clId="Web-{4C4F0AD1-ECC0-56D6-6C67-3EA9F3787EBD}" dt="2022-08-10T09:30:58.320" v="5"/>
          <ac:picMkLst>
            <pc:docMk/>
            <pc:sldMk cId="2095551236" sldId="262"/>
            <ac:picMk id="34" creationId="{8A60CC96-13EC-2C64-328D-78C9C9FDA8E2}"/>
          </ac:picMkLst>
        </pc:picChg>
        <pc:picChg chg="add">
          <ac:chgData name="Swaraj Shaw" userId="S::10592394@mydbs.ie::9afcc090-dd7d-4a92-953c-394d39a236b3" providerId="AD" clId="Web-{4C4F0AD1-ECC0-56D6-6C67-3EA9F3787EBD}" dt="2022-08-10T09:30:58.320" v="5"/>
          <ac:picMkLst>
            <pc:docMk/>
            <pc:sldMk cId="2095551236" sldId="262"/>
            <ac:picMk id="35" creationId="{44B1C3ED-A79E-11DE-C783-EDF7A0DA5DEF}"/>
          </ac:picMkLst>
        </pc:picChg>
        <pc:picChg chg="add">
          <ac:chgData name="Swaraj Shaw" userId="S::10592394@mydbs.ie::9afcc090-dd7d-4a92-953c-394d39a236b3" providerId="AD" clId="Web-{4C4F0AD1-ECC0-56D6-6C67-3EA9F3787EBD}" dt="2022-08-10T09:30:58.320" v="5"/>
          <ac:picMkLst>
            <pc:docMk/>
            <pc:sldMk cId="2095551236" sldId="262"/>
            <ac:picMk id="36" creationId="{2BB00B3E-CFDF-C34C-6B48-4762A5DA8E1E}"/>
          </ac:picMkLst>
        </pc:picChg>
        <pc:picChg chg="add">
          <ac:chgData name="Swaraj Shaw" userId="S::10592394@mydbs.ie::9afcc090-dd7d-4a92-953c-394d39a236b3" providerId="AD" clId="Web-{4C4F0AD1-ECC0-56D6-6C67-3EA9F3787EBD}" dt="2022-08-10T09:30:58.320" v="5"/>
          <ac:picMkLst>
            <pc:docMk/>
            <pc:sldMk cId="2095551236" sldId="262"/>
            <ac:picMk id="37" creationId="{F7136807-54BD-7EBD-B70B-7A4F88CE2577}"/>
          </ac:picMkLst>
        </pc:picChg>
        <pc:picChg chg="add">
          <ac:chgData name="Swaraj Shaw" userId="S::10592394@mydbs.ie::9afcc090-dd7d-4a92-953c-394d39a236b3" providerId="AD" clId="Web-{4C4F0AD1-ECC0-56D6-6C67-3EA9F3787EBD}" dt="2022-08-10T09:30:58.320" v="5"/>
          <ac:picMkLst>
            <pc:docMk/>
            <pc:sldMk cId="2095551236" sldId="262"/>
            <ac:picMk id="38" creationId="{4DF7C19A-2A17-E90E-D748-8474E66FA6D3}"/>
          </ac:picMkLst>
        </pc:picChg>
        <pc:picChg chg="add">
          <ac:chgData name="Swaraj Shaw" userId="S::10592394@mydbs.ie::9afcc090-dd7d-4a92-953c-394d39a236b3" providerId="AD" clId="Web-{4C4F0AD1-ECC0-56D6-6C67-3EA9F3787EBD}" dt="2022-08-10T09:30:58.320" v="5"/>
          <ac:picMkLst>
            <pc:docMk/>
            <pc:sldMk cId="2095551236" sldId="262"/>
            <ac:picMk id="39" creationId="{A7436DE2-439D-DAF2-538C-DAEBEFF0A557}"/>
          </ac:picMkLst>
        </pc:picChg>
        <pc:picChg chg="add">
          <ac:chgData name="Swaraj Shaw" userId="S::10592394@mydbs.ie::9afcc090-dd7d-4a92-953c-394d39a236b3" providerId="AD" clId="Web-{4C4F0AD1-ECC0-56D6-6C67-3EA9F3787EBD}" dt="2022-08-10T09:30:58.320" v="5"/>
          <ac:picMkLst>
            <pc:docMk/>
            <pc:sldMk cId="2095551236" sldId="262"/>
            <ac:picMk id="40" creationId="{BA58C230-FBE1-E2E6-134A-75B363DDD7F0}"/>
          </ac:picMkLst>
        </pc:picChg>
        <pc:picChg chg="add">
          <ac:chgData name="Swaraj Shaw" userId="S::10592394@mydbs.ie::9afcc090-dd7d-4a92-953c-394d39a236b3" providerId="AD" clId="Web-{4C4F0AD1-ECC0-56D6-6C67-3EA9F3787EBD}" dt="2022-08-10T09:30:58.320" v="5"/>
          <ac:picMkLst>
            <pc:docMk/>
            <pc:sldMk cId="2095551236" sldId="262"/>
            <ac:picMk id="42" creationId="{C601325B-09CA-3C63-0123-79674BCF3255}"/>
          </ac:picMkLst>
        </pc:picChg>
        <pc:picChg chg="add">
          <ac:chgData name="Swaraj Shaw" userId="S::10592394@mydbs.ie::9afcc090-dd7d-4a92-953c-394d39a236b3" providerId="AD" clId="Web-{4C4F0AD1-ECC0-56D6-6C67-3EA9F3787EBD}" dt="2022-08-10T09:30:58.320" v="5"/>
          <ac:picMkLst>
            <pc:docMk/>
            <pc:sldMk cId="2095551236" sldId="262"/>
            <ac:picMk id="43" creationId="{4614FFF0-67CC-47DD-77CC-11A5808BA3E6}"/>
          </ac:picMkLst>
        </pc:picChg>
        <pc:picChg chg="add">
          <ac:chgData name="Swaraj Shaw" userId="S::10592394@mydbs.ie::9afcc090-dd7d-4a92-953c-394d39a236b3" providerId="AD" clId="Web-{4C4F0AD1-ECC0-56D6-6C67-3EA9F3787EBD}" dt="2022-08-10T09:30:58.320" v="5"/>
          <ac:picMkLst>
            <pc:docMk/>
            <pc:sldMk cId="2095551236" sldId="262"/>
            <ac:picMk id="45" creationId="{E1586020-67F6-8220-FCD0-46FD243DDC9E}"/>
          </ac:picMkLst>
        </pc:picChg>
        <pc:picChg chg="add">
          <ac:chgData name="Swaraj Shaw" userId="S::10592394@mydbs.ie::9afcc090-dd7d-4a92-953c-394d39a236b3" providerId="AD" clId="Web-{4C4F0AD1-ECC0-56D6-6C67-3EA9F3787EBD}" dt="2022-08-10T09:30:58.320" v="5"/>
          <ac:picMkLst>
            <pc:docMk/>
            <pc:sldMk cId="2095551236" sldId="262"/>
            <ac:picMk id="46" creationId="{19A62B82-9FB7-A35A-4307-92D7E61A68C2}"/>
          </ac:picMkLst>
        </pc:picChg>
        <pc:picChg chg="add">
          <ac:chgData name="Swaraj Shaw" userId="S::10592394@mydbs.ie::9afcc090-dd7d-4a92-953c-394d39a236b3" providerId="AD" clId="Web-{4C4F0AD1-ECC0-56D6-6C67-3EA9F3787EBD}" dt="2022-08-10T09:30:58.320" v="5"/>
          <ac:picMkLst>
            <pc:docMk/>
            <pc:sldMk cId="2095551236" sldId="262"/>
            <ac:picMk id="47" creationId="{1A0F0653-BF03-09C7-5514-34C9D6864D1B}"/>
          </ac:picMkLst>
        </pc:picChg>
        <pc:picChg chg="add">
          <ac:chgData name="Swaraj Shaw" userId="S::10592394@mydbs.ie::9afcc090-dd7d-4a92-953c-394d39a236b3" providerId="AD" clId="Web-{4C4F0AD1-ECC0-56D6-6C67-3EA9F3787EBD}" dt="2022-08-10T09:30:58.320" v="5"/>
          <ac:picMkLst>
            <pc:docMk/>
            <pc:sldMk cId="2095551236" sldId="262"/>
            <ac:picMk id="48" creationId="{1B77C1CA-80DF-DA9C-6D3B-EE34EA49ED61}"/>
          </ac:picMkLst>
        </pc:picChg>
        <pc:picChg chg="add">
          <ac:chgData name="Swaraj Shaw" userId="S::10592394@mydbs.ie::9afcc090-dd7d-4a92-953c-394d39a236b3" providerId="AD" clId="Web-{4C4F0AD1-ECC0-56D6-6C67-3EA9F3787EBD}" dt="2022-08-10T09:30:58.320" v="5"/>
          <ac:picMkLst>
            <pc:docMk/>
            <pc:sldMk cId="2095551236" sldId="262"/>
            <ac:picMk id="49" creationId="{F4F80E8A-FAB8-6E74-C06F-FFDB0483D318}"/>
          </ac:picMkLst>
        </pc:picChg>
        <pc:picChg chg="add">
          <ac:chgData name="Swaraj Shaw" userId="S::10592394@mydbs.ie::9afcc090-dd7d-4a92-953c-394d39a236b3" providerId="AD" clId="Web-{4C4F0AD1-ECC0-56D6-6C67-3EA9F3787EBD}" dt="2022-08-10T09:30:58.320" v="5"/>
          <ac:picMkLst>
            <pc:docMk/>
            <pc:sldMk cId="2095551236" sldId="262"/>
            <ac:picMk id="50" creationId="{CD34B875-A6FF-E995-497A-AEDC2542ABF6}"/>
          </ac:picMkLst>
        </pc:picChg>
        <pc:picChg chg="add">
          <ac:chgData name="Swaraj Shaw" userId="S::10592394@mydbs.ie::9afcc090-dd7d-4a92-953c-394d39a236b3" providerId="AD" clId="Web-{4C4F0AD1-ECC0-56D6-6C67-3EA9F3787EBD}" dt="2022-08-10T09:30:58.320" v="5"/>
          <ac:picMkLst>
            <pc:docMk/>
            <pc:sldMk cId="2095551236" sldId="262"/>
            <ac:picMk id="51" creationId="{A4AC80AC-EC1E-DDFF-0063-822DB3724792}"/>
          </ac:picMkLst>
        </pc:picChg>
        <pc:picChg chg="add">
          <ac:chgData name="Swaraj Shaw" userId="S::10592394@mydbs.ie::9afcc090-dd7d-4a92-953c-394d39a236b3" providerId="AD" clId="Web-{4C4F0AD1-ECC0-56D6-6C67-3EA9F3787EBD}" dt="2022-08-10T09:30:58.320" v="5"/>
          <ac:picMkLst>
            <pc:docMk/>
            <pc:sldMk cId="2095551236" sldId="262"/>
            <ac:picMk id="54" creationId="{EA39912B-7EDE-3168-4E69-730E6E65B84F}"/>
          </ac:picMkLst>
        </pc:picChg>
        <pc:picChg chg="add">
          <ac:chgData name="Swaraj Shaw" userId="S::10592394@mydbs.ie::9afcc090-dd7d-4a92-953c-394d39a236b3" providerId="AD" clId="Web-{4C4F0AD1-ECC0-56D6-6C67-3EA9F3787EBD}" dt="2022-08-10T09:30:58.320" v="5"/>
          <ac:picMkLst>
            <pc:docMk/>
            <pc:sldMk cId="2095551236" sldId="262"/>
            <ac:picMk id="55" creationId="{5658EE0A-0549-F0FC-5431-23E0FCB2B15C}"/>
          </ac:picMkLst>
        </pc:picChg>
        <pc:picChg chg="add">
          <ac:chgData name="Swaraj Shaw" userId="S::10592394@mydbs.ie::9afcc090-dd7d-4a92-953c-394d39a236b3" providerId="AD" clId="Web-{4C4F0AD1-ECC0-56D6-6C67-3EA9F3787EBD}" dt="2022-08-10T09:30:58.320" v="5"/>
          <ac:picMkLst>
            <pc:docMk/>
            <pc:sldMk cId="2095551236" sldId="262"/>
            <ac:picMk id="74" creationId="{65D8D3E2-5A0F-7140-2F31-0AA22971BAFD}"/>
          </ac:picMkLst>
        </pc:picChg>
        <pc:picChg chg="add">
          <ac:chgData name="Swaraj Shaw" userId="S::10592394@mydbs.ie::9afcc090-dd7d-4a92-953c-394d39a236b3" providerId="AD" clId="Web-{4C4F0AD1-ECC0-56D6-6C67-3EA9F3787EBD}" dt="2022-08-10T09:30:58.320" v="5"/>
          <ac:picMkLst>
            <pc:docMk/>
            <pc:sldMk cId="2095551236" sldId="262"/>
            <ac:picMk id="76" creationId="{1C706156-BA1B-FE95-9206-958F811836E7}"/>
          </ac:picMkLst>
        </pc:picChg>
        <pc:picChg chg="add">
          <ac:chgData name="Swaraj Shaw" userId="S::10592394@mydbs.ie::9afcc090-dd7d-4a92-953c-394d39a236b3" providerId="AD" clId="Web-{4C4F0AD1-ECC0-56D6-6C67-3EA9F3787EBD}" dt="2022-08-10T09:30:58.320" v="5"/>
          <ac:picMkLst>
            <pc:docMk/>
            <pc:sldMk cId="2095551236" sldId="262"/>
            <ac:picMk id="78" creationId="{6A973F83-1763-C13C-A693-1ADB702CEF8C}"/>
          </ac:picMkLst>
        </pc:picChg>
        <pc:picChg chg="add">
          <ac:chgData name="Swaraj Shaw" userId="S::10592394@mydbs.ie::9afcc090-dd7d-4a92-953c-394d39a236b3" providerId="AD" clId="Web-{4C4F0AD1-ECC0-56D6-6C67-3EA9F3787EBD}" dt="2022-08-10T09:30:58.320" v="5"/>
          <ac:picMkLst>
            <pc:docMk/>
            <pc:sldMk cId="2095551236" sldId="262"/>
            <ac:picMk id="79" creationId="{4C4B8BBC-06A7-DF76-1F0C-601283890A4F}"/>
          </ac:picMkLst>
        </pc:picChg>
        <pc:picChg chg="add">
          <ac:chgData name="Swaraj Shaw" userId="S::10592394@mydbs.ie::9afcc090-dd7d-4a92-953c-394d39a236b3" providerId="AD" clId="Web-{4C4F0AD1-ECC0-56D6-6C67-3EA9F3787EBD}" dt="2022-08-10T09:30:58.320" v="5"/>
          <ac:picMkLst>
            <pc:docMk/>
            <pc:sldMk cId="2095551236" sldId="262"/>
            <ac:picMk id="81" creationId="{A70F7514-A089-0C3C-486D-C88A2F6014BA}"/>
          </ac:picMkLst>
        </pc:picChg>
        <pc:picChg chg="add">
          <ac:chgData name="Swaraj Shaw" userId="S::10592394@mydbs.ie::9afcc090-dd7d-4a92-953c-394d39a236b3" providerId="AD" clId="Web-{4C4F0AD1-ECC0-56D6-6C67-3EA9F3787EBD}" dt="2022-08-10T09:30:58.320" v="5"/>
          <ac:picMkLst>
            <pc:docMk/>
            <pc:sldMk cId="2095551236" sldId="262"/>
            <ac:picMk id="83" creationId="{149D256A-944A-0B01-0EE7-AF9235B4FB4C}"/>
          </ac:picMkLst>
        </pc:picChg>
        <pc:picChg chg="add">
          <ac:chgData name="Swaraj Shaw" userId="S::10592394@mydbs.ie::9afcc090-dd7d-4a92-953c-394d39a236b3" providerId="AD" clId="Web-{4C4F0AD1-ECC0-56D6-6C67-3EA9F3787EBD}" dt="2022-08-10T09:30:58.320" v="5"/>
          <ac:picMkLst>
            <pc:docMk/>
            <pc:sldMk cId="2095551236" sldId="262"/>
            <ac:picMk id="85" creationId="{306308A4-F456-9632-F6F5-A20D7376BC48}"/>
          </ac:picMkLst>
        </pc:picChg>
        <pc:picChg chg="add">
          <ac:chgData name="Swaraj Shaw" userId="S::10592394@mydbs.ie::9afcc090-dd7d-4a92-953c-394d39a236b3" providerId="AD" clId="Web-{4C4F0AD1-ECC0-56D6-6C67-3EA9F3787EBD}" dt="2022-08-10T09:30:58.320" v="5"/>
          <ac:picMkLst>
            <pc:docMk/>
            <pc:sldMk cId="2095551236" sldId="262"/>
            <ac:picMk id="86" creationId="{2E9EE76E-25E6-E7ED-BBC6-3D18DC6A230E}"/>
          </ac:picMkLst>
        </pc:picChg>
        <pc:picChg chg="add">
          <ac:chgData name="Swaraj Shaw" userId="S::10592394@mydbs.ie::9afcc090-dd7d-4a92-953c-394d39a236b3" providerId="AD" clId="Web-{4C4F0AD1-ECC0-56D6-6C67-3EA9F3787EBD}" dt="2022-08-10T09:30:58.320" v="5"/>
          <ac:picMkLst>
            <pc:docMk/>
            <pc:sldMk cId="2095551236" sldId="262"/>
            <ac:picMk id="87" creationId="{4D310652-DF30-86BF-85A1-8E401C62B234}"/>
          </ac:picMkLst>
        </pc:picChg>
        <pc:picChg chg="add">
          <ac:chgData name="Swaraj Shaw" userId="S::10592394@mydbs.ie::9afcc090-dd7d-4a92-953c-394d39a236b3" providerId="AD" clId="Web-{4C4F0AD1-ECC0-56D6-6C67-3EA9F3787EBD}" dt="2022-08-10T09:30:58.320" v="5"/>
          <ac:picMkLst>
            <pc:docMk/>
            <pc:sldMk cId="2095551236" sldId="262"/>
            <ac:picMk id="89" creationId="{F3513926-C16E-DB03-DC54-9B34DDBA6E3B}"/>
          </ac:picMkLst>
        </pc:picChg>
        <pc:picChg chg="add">
          <ac:chgData name="Swaraj Shaw" userId="S::10592394@mydbs.ie::9afcc090-dd7d-4a92-953c-394d39a236b3" providerId="AD" clId="Web-{4C4F0AD1-ECC0-56D6-6C67-3EA9F3787EBD}" dt="2022-08-10T09:30:58.320" v="5"/>
          <ac:picMkLst>
            <pc:docMk/>
            <pc:sldMk cId="2095551236" sldId="262"/>
            <ac:picMk id="90" creationId="{E3E9556B-427F-00D7-2012-85F1175928D2}"/>
          </ac:picMkLst>
        </pc:picChg>
        <pc:picChg chg="add">
          <ac:chgData name="Swaraj Shaw" userId="S::10592394@mydbs.ie::9afcc090-dd7d-4a92-953c-394d39a236b3" providerId="AD" clId="Web-{4C4F0AD1-ECC0-56D6-6C67-3EA9F3787EBD}" dt="2022-08-10T09:30:58.320" v="5"/>
          <ac:picMkLst>
            <pc:docMk/>
            <pc:sldMk cId="2095551236" sldId="262"/>
            <ac:picMk id="91" creationId="{2E290F15-E53A-1C27-DEA7-A8305BCBD117}"/>
          </ac:picMkLst>
        </pc:picChg>
        <pc:picChg chg="add">
          <ac:chgData name="Swaraj Shaw" userId="S::10592394@mydbs.ie::9afcc090-dd7d-4a92-953c-394d39a236b3" providerId="AD" clId="Web-{4C4F0AD1-ECC0-56D6-6C67-3EA9F3787EBD}" dt="2022-08-10T09:30:58.320" v="5"/>
          <ac:picMkLst>
            <pc:docMk/>
            <pc:sldMk cId="2095551236" sldId="262"/>
            <ac:picMk id="93" creationId="{DC5516AC-1A03-82AD-5B01-A54DD66EDC8D}"/>
          </ac:picMkLst>
        </pc:picChg>
        <pc:picChg chg="add">
          <ac:chgData name="Swaraj Shaw" userId="S::10592394@mydbs.ie::9afcc090-dd7d-4a92-953c-394d39a236b3" providerId="AD" clId="Web-{4C4F0AD1-ECC0-56D6-6C67-3EA9F3787EBD}" dt="2022-08-10T09:30:58.320" v="5"/>
          <ac:picMkLst>
            <pc:docMk/>
            <pc:sldMk cId="2095551236" sldId="262"/>
            <ac:picMk id="94" creationId="{CA2298E7-A4FF-056A-39B2-7E34613222C1}"/>
          </ac:picMkLst>
        </pc:picChg>
        <pc:picChg chg="add">
          <ac:chgData name="Swaraj Shaw" userId="S::10592394@mydbs.ie::9afcc090-dd7d-4a92-953c-394d39a236b3" providerId="AD" clId="Web-{4C4F0AD1-ECC0-56D6-6C67-3EA9F3787EBD}" dt="2022-08-10T09:30:58.320" v="5"/>
          <ac:picMkLst>
            <pc:docMk/>
            <pc:sldMk cId="2095551236" sldId="262"/>
            <ac:picMk id="95" creationId="{D6CF7E8A-5EE3-43D5-DFA9-A71423390B3B}"/>
          </ac:picMkLst>
        </pc:picChg>
        <pc:picChg chg="add">
          <ac:chgData name="Swaraj Shaw" userId="S::10592394@mydbs.ie::9afcc090-dd7d-4a92-953c-394d39a236b3" providerId="AD" clId="Web-{4C4F0AD1-ECC0-56D6-6C67-3EA9F3787EBD}" dt="2022-08-10T09:30:58.320" v="5"/>
          <ac:picMkLst>
            <pc:docMk/>
            <pc:sldMk cId="2095551236" sldId="262"/>
            <ac:picMk id="96" creationId="{0D2B77C0-F540-34DE-E22B-A1E610C3894D}"/>
          </ac:picMkLst>
        </pc:picChg>
        <pc:picChg chg="add">
          <ac:chgData name="Swaraj Shaw" userId="S::10592394@mydbs.ie::9afcc090-dd7d-4a92-953c-394d39a236b3" providerId="AD" clId="Web-{4C4F0AD1-ECC0-56D6-6C67-3EA9F3787EBD}" dt="2022-08-10T09:30:58.320" v="5"/>
          <ac:picMkLst>
            <pc:docMk/>
            <pc:sldMk cId="2095551236" sldId="262"/>
            <ac:picMk id="97" creationId="{EB284702-884D-766C-B971-FC5A7A96D81F}"/>
          </ac:picMkLst>
        </pc:picChg>
        <pc:picChg chg="add">
          <ac:chgData name="Swaraj Shaw" userId="S::10592394@mydbs.ie::9afcc090-dd7d-4a92-953c-394d39a236b3" providerId="AD" clId="Web-{4C4F0AD1-ECC0-56D6-6C67-3EA9F3787EBD}" dt="2022-08-10T09:30:58.320" v="5"/>
          <ac:picMkLst>
            <pc:docMk/>
            <pc:sldMk cId="2095551236" sldId="262"/>
            <ac:picMk id="98" creationId="{35D2E612-4A3F-94F1-462C-7ED785D6E079}"/>
          </ac:picMkLst>
        </pc:picChg>
        <pc:picChg chg="add">
          <ac:chgData name="Swaraj Shaw" userId="S::10592394@mydbs.ie::9afcc090-dd7d-4a92-953c-394d39a236b3" providerId="AD" clId="Web-{4C4F0AD1-ECC0-56D6-6C67-3EA9F3787EBD}" dt="2022-08-10T09:30:58.320" v="5"/>
          <ac:picMkLst>
            <pc:docMk/>
            <pc:sldMk cId="2095551236" sldId="262"/>
            <ac:picMk id="99" creationId="{05251BA8-3F45-F3D4-ECF8-B99EAA5CE635}"/>
          </ac:picMkLst>
        </pc:picChg>
        <pc:picChg chg="add">
          <ac:chgData name="Swaraj Shaw" userId="S::10592394@mydbs.ie::9afcc090-dd7d-4a92-953c-394d39a236b3" providerId="AD" clId="Web-{4C4F0AD1-ECC0-56D6-6C67-3EA9F3787EBD}" dt="2022-08-10T09:30:58.320" v="5"/>
          <ac:picMkLst>
            <pc:docMk/>
            <pc:sldMk cId="2095551236" sldId="262"/>
            <ac:picMk id="101" creationId="{9757E99F-34DE-E29C-8573-70C479349F6E}"/>
          </ac:picMkLst>
        </pc:picChg>
        <pc:picChg chg="add">
          <ac:chgData name="Swaraj Shaw" userId="S::10592394@mydbs.ie::9afcc090-dd7d-4a92-953c-394d39a236b3" providerId="AD" clId="Web-{4C4F0AD1-ECC0-56D6-6C67-3EA9F3787EBD}" dt="2022-08-10T09:30:58.320" v="5"/>
          <ac:picMkLst>
            <pc:docMk/>
            <pc:sldMk cId="2095551236" sldId="262"/>
            <ac:picMk id="102" creationId="{7D61AC5B-96C7-92C1-411C-1E5338B4BAB0}"/>
          </ac:picMkLst>
        </pc:picChg>
        <pc:picChg chg="add">
          <ac:chgData name="Swaraj Shaw" userId="S::10592394@mydbs.ie::9afcc090-dd7d-4a92-953c-394d39a236b3" providerId="AD" clId="Web-{4C4F0AD1-ECC0-56D6-6C67-3EA9F3787EBD}" dt="2022-08-10T09:30:58.320" v="5"/>
          <ac:picMkLst>
            <pc:docMk/>
            <pc:sldMk cId="2095551236" sldId="262"/>
            <ac:picMk id="103" creationId="{464D2283-8A0A-13CE-D6C2-37D8B8DC20C2}"/>
          </ac:picMkLst>
        </pc:picChg>
        <pc:picChg chg="add">
          <ac:chgData name="Swaraj Shaw" userId="S::10592394@mydbs.ie::9afcc090-dd7d-4a92-953c-394d39a236b3" providerId="AD" clId="Web-{4C4F0AD1-ECC0-56D6-6C67-3EA9F3787EBD}" dt="2022-08-10T09:30:58.320" v="5"/>
          <ac:picMkLst>
            <pc:docMk/>
            <pc:sldMk cId="2095551236" sldId="262"/>
            <ac:picMk id="105" creationId="{8E5F6BFC-E18B-9481-A044-9FDC34EF4B08}"/>
          </ac:picMkLst>
        </pc:picChg>
        <pc:picChg chg="add">
          <ac:chgData name="Swaraj Shaw" userId="S::10592394@mydbs.ie::9afcc090-dd7d-4a92-953c-394d39a236b3" providerId="AD" clId="Web-{4C4F0AD1-ECC0-56D6-6C67-3EA9F3787EBD}" dt="2022-08-10T09:30:58.320" v="5"/>
          <ac:picMkLst>
            <pc:docMk/>
            <pc:sldMk cId="2095551236" sldId="262"/>
            <ac:picMk id="106" creationId="{F4EE9D79-1994-21E6-DC5E-EBC75C1596BA}"/>
          </ac:picMkLst>
        </pc:picChg>
        <pc:picChg chg="add">
          <ac:chgData name="Swaraj Shaw" userId="S::10592394@mydbs.ie::9afcc090-dd7d-4a92-953c-394d39a236b3" providerId="AD" clId="Web-{4C4F0AD1-ECC0-56D6-6C67-3EA9F3787EBD}" dt="2022-08-10T09:30:58.320" v="5"/>
          <ac:picMkLst>
            <pc:docMk/>
            <pc:sldMk cId="2095551236" sldId="262"/>
            <ac:picMk id="107" creationId="{C1559E94-E626-7EB2-884C-8A63B17A03D0}"/>
          </ac:picMkLst>
        </pc:picChg>
        <pc:picChg chg="add">
          <ac:chgData name="Swaraj Shaw" userId="S::10592394@mydbs.ie::9afcc090-dd7d-4a92-953c-394d39a236b3" providerId="AD" clId="Web-{4C4F0AD1-ECC0-56D6-6C67-3EA9F3787EBD}" dt="2022-08-10T09:30:58.320" v="5"/>
          <ac:picMkLst>
            <pc:docMk/>
            <pc:sldMk cId="2095551236" sldId="262"/>
            <ac:picMk id="108" creationId="{C150375E-58D9-4DB4-208E-5F29068A9DED}"/>
          </ac:picMkLst>
        </pc:picChg>
        <pc:picChg chg="add">
          <ac:chgData name="Swaraj Shaw" userId="S::10592394@mydbs.ie::9afcc090-dd7d-4a92-953c-394d39a236b3" providerId="AD" clId="Web-{4C4F0AD1-ECC0-56D6-6C67-3EA9F3787EBD}" dt="2022-08-10T09:30:58.320" v="5"/>
          <ac:picMkLst>
            <pc:docMk/>
            <pc:sldMk cId="2095551236" sldId="262"/>
            <ac:picMk id="109" creationId="{43DD7253-629B-202D-754D-3B935364EF02}"/>
          </ac:picMkLst>
        </pc:picChg>
        <pc:picChg chg="add">
          <ac:chgData name="Swaraj Shaw" userId="S::10592394@mydbs.ie::9afcc090-dd7d-4a92-953c-394d39a236b3" providerId="AD" clId="Web-{4C4F0AD1-ECC0-56D6-6C67-3EA9F3787EBD}" dt="2022-08-10T09:30:58.320" v="5"/>
          <ac:picMkLst>
            <pc:docMk/>
            <pc:sldMk cId="2095551236" sldId="262"/>
            <ac:picMk id="110" creationId="{1A04E335-35AB-586D-69F1-F3E592908223}"/>
          </ac:picMkLst>
        </pc:picChg>
      </pc:sldChg>
    </pc:docChg>
  </pc:docChgLst>
  <pc:docChgLst>
    <pc:chgData name="Swaraj Shaw" userId="S::10592394@mydbs.ie::9afcc090-dd7d-4a92-953c-394d39a236b3" providerId="AD" clId="Web-{0462BF55-C35F-14F2-1ED2-3C9A3874ACF6}"/>
    <pc:docChg chg="addSld delSld modSld addMainMaster delMainMaster modMainMaster">
      <pc:chgData name="Swaraj Shaw" userId="S::10592394@mydbs.ie::9afcc090-dd7d-4a92-953c-394d39a236b3" providerId="AD" clId="Web-{0462BF55-C35F-14F2-1ED2-3C9A3874ACF6}" dt="2022-08-10T09:05:06.637" v="305" actId="14100"/>
      <pc:docMkLst>
        <pc:docMk/>
      </pc:docMkLst>
      <pc:sldChg chg="del">
        <pc:chgData name="Swaraj Shaw" userId="S::10592394@mydbs.ie::9afcc090-dd7d-4a92-953c-394d39a236b3" providerId="AD" clId="Web-{0462BF55-C35F-14F2-1ED2-3C9A3874ACF6}" dt="2022-08-10T08:28:16.210" v="1"/>
        <pc:sldMkLst>
          <pc:docMk/>
          <pc:sldMk cId="109857222" sldId="256"/>
        </pc:sldMkLst>
      </pc:sldChg>
      <pc:sldChg chg="modSp add">
        <pc:chgData name="Swaraj Shaw" userId="S::10592394@mydbs.ie::9afcc090-dd7d-4a92-953c-394d39a236b3" providerId="AD" clId="Web-{0462BF55-C35F-14F2-1ED2-3C9A3874ACF6}" dt="2022-08-10T08:34:37.875" v="54" actId="1076"/>
        <pc:sldMkLst>
          <pc:docMk/>
          <pc:sldMk cId="1261984980" sldId="257"/>
        </pc:sldMkLst>
        <pc:spChg chg="mod">
          <ac:chgData name="Swaraj Shaw" userId="S::10592394@mydbs.ie::9afcc090-dd7d-4a92-953c-394d39a236b3" providerId="AD" clId="Web-{0462BF55-C35F-14F2-1ED2-3C9A3874ACF6}" dt="2022-08-10T08:34:31.468" v="53" actId="1076"/>
          <ac:spMkLst>
            <pc:docMk/>
            <pc:sldMk cId="1261984980" sldId="257"/>
            <ac:spMk id="81" creationId="{00000000-0000-0000-0000-000000000000}"/>
          </ac:spMkLst>
        </pc:spChg>
        <pc:spChg chg="mod">
          <ac:chgData name="Swaraj Shaw" userId="S::10592394@mydbs.ie::9afcc090-dd7d-4a92-953c-394d39a236b3" providerId="AD" clId="Web-{0462BF55-C35F-14F2-1ED2-3C9A3874ACF6}" dt="2022-08-10T08:34:37.875" v="54" actId="1076"/>
          <ac:spMkLst>
            <pc:docMk/>
            <pc:sldMk cId="1261984980" sldId="257"/>
            <ac:spMk id="82" creationId="{00000000-0000-0000-0000-000000000000}"/>
          </ac:spMkLst>
        </pc:spChg>
      </pc:sldChg>
      <pc:sldChg chg="add del">
        <pc:chgData name="Swaraj Shaw" userId="S::10592394@mydbs.ie::9afcc090-dd7d-4a92-953c-394d39a236b3" providerId="AD" clId="Web-{0462BF55-C35F-14F2-1ED2-3C9A3874ACF6}" dt="2022-08-10T08:45:49.595" v="105"/>
        <pc:sldMkLst>
          <pc:docMk/>
          <pc:sldMk cId="772957785" sldId="258"/>
        </pc:sldMkLst>
      </pc:sldChg>
      <pc:sldChg chg="add del">
        <pc:chgData name="Swaraj Shaw" userId="S::10592394@mydbs.ie::9afcc090-dd7d-4a92-953c-394d39a236b3" providerId="AD" clId="Web-{0462BF55-C35F-14F2-1ED2-3C9A3874ACF6}" dt="2022-08-10T08:35:02.267" v="56"/>
        <pc:sldMkLst>
          <pc:docMk/>
          <pc:sldMk cId="2275147104" sldId="258"/>
        </pc:sldMkLst>
      </pc:sldChg>
      <pc:sldChg chg="addSp delSp modSp add del mod modClrScheme chgLayout">
        <pc:chgData name="Swaraj Shaw" userId="S::10592394@mydbs.ie::9afcc090-dd7d-4a92-953c-394d39a236b3" providerId="AD" clId="Web-{0462BF55-C35F-14F2-1ED2-3C9A3874ACF6}" dt="2022-08-10T08:46:03.330" v="107"/>
        <pc:sldMkLst>
          <pc:docMk/>
          <pc:sldMk cId="668030651" sldId="259"/>
        </pc:sldMkLst>
        <pc:spChg chg="del">
          <ac:chgData name="Swaraj Shaw" userId="S::10592394@mydbs.ie::9afcc090-dd7d-4a92-953c-394d39a236b3" providerId="AD" clId="Web-{0462BF55-C35F-14F2-1ED2-3C9A3874ACF6}" dt="2022-08-10T08:36:46.152" v="68"/>
          <ac:spMkLst>
            <pc:docMk/>
            <pc:sldMk cId="668030651" sldId="259"/>
            <ac:spMk id="2" creationId="{00000000-0000-0000-0000-000000000000}"/>
          </ac:spMkLst>
        </pc:spChg>
        <pc:spChg chg="del">
          <ac:chgData name="Swaraj Shaw" userId="S::10592394@mydbs.ie::9afcc090-dd7d-4a92-953c-394d39a236b3" providerId="AD" clId="Web-{0462BF55-C35F-14F2-1ED2-3C9A3874ACF6}" dt="2022-08-10T08:38:43.785" v="80"/>
          <ac:spMkLst>
            <pc:docMk/>
            <pc:sldMk cId="668030651" sldId="259"/>
            <ac:spMk id="3" creationId="{00000000-0000-0000-0000-000000000000}"/>
          </ac:spMkLst>
        </pc:spChg>
        <pc:spChg chg="del mod ord">
          <ac:chgData name="Swaraj Shaw" userId="S::10592394@mydbs.ie::9afcc090-dd7d-4a92-953c-394d39a236b3" providerId="AD" clId="Web-{0462BF55-C35F-14F2-1ED2-3C9A3874ACF6}" dt="2022-08-10T08:38:43.785" v="79"/>
          <ac:spMkLst>
            <pc:docMk/>
            <pc:sldMk cId="668030651" sldId="259"/>
            <ac:spMk id="10" creationId="{00000000-0000-0000-0000-000000000000}"/>
          </ac:spMkLst>
        </pc:spChg>
        <pc:spChg chg="del">
          <ac:chgData name="Swaraj Shaw" userId="S::10592394@mydbs.ie::9afcc090-dd7d-4a92-953c-394d39a236b3" providerId="AD" clId="Web-{0462BF55-C35F-14F2-1ED2-3C9A3874ACF6}" dt="2022-08-10T08:38:43.785" v="78"/>
          <ac:spMkLst>
            <pc:docMk/>
            <pc:sldMk cId="668030651" sldId="259"/>
            <ac:spMk id="11" creationId="{00000000-0000-0000-0000-000000000000}"/>
          </ac:spMkLst>
        </pc:spChg>
        <pc:spChg chg="del">
          <ac:chgData name="Swaraj Shaw" userId="S::10592394@mydbs.ie::9afcc090-dd7d-4a92-953c-394d39a236b3" providerId="AD" clId="Web-{0462BF55-C35F-14F2-1ED2-3C9A3874ACF6}" dt="2022-08-10T08:36:50.934" v="69"/>
          <ac:spMkLst>
            <pc:docMk/>
            <pc:sldMk cId="668030651" sldId="259"/>
            <ac:spMk id="12" creationId="{00000000-0000-0000-0000-000000000000}"/>
          </ac:spMkLst>
        </pc:spChg>
        <pc:spChg chg="add del mod ord">
          <ac:chgData name="Swaraj Shaw" userId="S::10592394@mydbs.ie::9afcc090-dd7d-4a92-953c-394d39a236b3" providerId="AD" clId="Web-{0462BF55-C35F-14F2-1ED2-3C9A3874ACF6}" dt="2022-08-10T08:38:14.002" v="72"/>
          <ac:spMkLst>
            <pc:docMk/>
            <pc:sldMk cId="668030651" sldId="259"/>
            <ac:spMk id="13" creationId="{EAFC258B-3FB2-62B4-262B-A175733CCD16}"/>
          </ac:spMkLst>
        </pc:spChg>
        <pc:spChg chg="add mod">
          <ac:chgData name="Swaraj Shaw" userId="S::10592394@mydbs.ie::9afcc090-dd7d-4a92-953c-394d39a236b3" providerId="AD" clId="Web-{0462BF55-C35F-14F2-1ED2-3C9A3874ACF6}" dt="2022-08-10T08:38:43.785" v="79"/>
          <ac:spMkLst>
            <pc:docMk/>
            <pc:sldMk cId="668030651" sldId="259"/>
            <ac:spMk id="15" creationId="{8EC8F78E-DE3B-9E3E-3612-9A73FAB409EA}"/>
          </ac:spMkLst>
        </pc:spChg>
        <pc:grpChg chg="del mod">
          <ac:chgData name="Swaraj Shaw" userId="S::10592394@mydbs.ie::9afcc090-dd7d-4a92-953c-394d39a236b3" providerId="AD" clId="Web-{0462BF55-C35F-14F2-1ED2-3C9A3874ACF6}" dt="2022-08-10T08:36:41.199" v="67"/>
          <ac:grpSpMkLst>
            <pc:docMk/>
            <pc:sldMk cId="668030651" sldId="259"/>
            <ac:grpSpMk id="4" creationId="{00000000-0000-0000-0000-000000000000}"/>
          </ac:grpSpMkLst>
        </pc:grpChg>
      </pc:sldChg>
      <pc:sldChg chg="add del">
        <pc:chgData name="Swaraj Shaw" userId="S::10592394@mydbs.ie::9afcc090-dd7d-4a92-953c-394d39a236b3" providerId="AD" clId="Web-{0462BF55-C35F-14F2-1ED2-3C9A3874ACF6}" dt="2022-08-10T08:35:46.708" v="59"/>
        <pc:sldMkLst>
          <pc:docMk/>
          <pc:sldMk cId="756427346" sldId="259"/>
        </pc:sldMkLst>
      </pc:sldChg>
      <pc:sldChg chg="add del">
        <pc:chgData name="Swaraj Shaw" userId="S::10592394@mydbs.ie::9afcc090-dd7d-4a92-953c-394d39a236b3" providerId="AD" clId="Web-{0462BF55-C35F-14F2-1ED2-3C9A3874ACF6}" dt="2022-08-10T08:35:53.192" v="61"/>
        <pc:sldMkLst>
          <pc:docMk/>
          <pc:sldMk cId="3327702948" sldId="259"/>
        </pc:sldMkLst>
      </pc:sldChg>
      <pc:sldChg chg="addSp delSp modSp add">
        <pc:chgData name="Swaraj Shaw" userId="S::10592394@mydbs.ie::9afcc090-dd7d-4a92-953c-394d39a236b3" providerId="AD" clId="Web-{0462BF55-C35F-14F2-1ED2-3C9A3874ACF6}" dt="2022-08-10T08:49:18.327" v="201" actId="20577"/>
        <pc:sldMkLst>
          <pc:docMk/>
          <pc:sldMk cId="17264258" sldId="260"/>
        </pc:sldMkLst>
        <pc:spChg chg="del">
          <ac:chgData name="Swaraj Shaw" userId="S::10592394@mydbs.ie::9afcc090-dd7d-4a92-953c-394d39a236b3" providerId="AD" clId="Web-{0462BF55-C35F-14F2-1ED2-3C9A3874ACF6}" dt="2022-08-10T08:38:26.971" v="75"/>
          <ac:spMkLst>
            <pc:docMk/>
            <pc:sldMk cId="17264258" sldId="260"/>
            <ac:spMk id="2" creationId="{B2CAE5E9-B8D5-4B04-A6F4-EE085420793E}"/>
          </ac:spMkLst>
        </pc:spChg>
        <pc:spChg chg="del">
          <ac:chgData name="Swaraj Shaw" userId="S::10592394@mydbs.ie::9afcc090-dd7d-4a92-953c-394d39a236b3" providerId="AD" clId="Web-{0462BF55-C35F-14F2-1ED2-3C9A3874ACF6}" dt="2022-08-10T08:38:30.518" v="76"/>
          <ac:spMkLst>
            <pc:docMk/>
            <pc:sldMk cId="17264258" sldId="260"/>
            <ac:spMk id="3" creationId="{7193A45B-7C89-472C-9CE6-72B9DD19E2A1}"/>
          </ac:spMkLst>
        </pc:spChg>
        <pc:spChg chg="add del mod">
          <ac:chgData name="Swaraj Shaw" userId="S::10592394@mydbs.ie::9afcc090-dd7d-4a92-953c-394d39a236b3" providerId="AD" clId="Web-{0462BF55-C35F-14F2-1ED2-3C9A3874ACF6}" dt="2022-08-10T08:38:50.535" v="82"/>
          <ac:spMkLst>
            <pc:docMk/>
            <pc:sldMk cId="17264258" sldId="260"/>
            <ac:spMk id="5" creationId="{7B0629B2-47B5-AB25-162D-75A07F074F7A}"/>
          </ac:spMkLst>
        </pc:spChg>
        <pc:spChg chg="add del mod">
          <ac:chgData name="Swaraj Shaw" userId="S::10592394@mydbs.ie::9afcc090-dd7d-4a92-953c-394d39a236b3" providerId="AD" clId="Web-{0462BF55-C35F-14F2-1ED2-3C9A3874ACF6}" dt="2022-08-10T08:38:50.535" v="81"/>
          <ac:spMkLst>
            <pc:docMk/>
            <pc:sldMk cId="17264258" sldId="260"/>
            <ac:spMk id="7" creationId="{8826FABC-2F4C-0B3A-9012-FF21BC31DC19}"/>
          </ac:spMkLst>
        </pc:spChg>
        <pc:spChg chg="add del">
          <ac:chgData name="Swaraj Shaw" userId="S::10592394@mydbs.ie::9afcc090-dd7d-4a92-953c-394d39a236b3" providerId="AD" clId="Web-{0462BF55-C35F-14F2-1ED2-3C9A3874ACF6}" dt="2022-08-10T08:39:07.584" v="84"/>
          <ac:spMkLst>
            <pc:docMk/>
            <pc:sldMk cId="17264258" sldId="260"/>
            <ac:spMk id="8" creationId="{10DB57FD-D226-BABB-34AE-7C3D7964A7B7}"/>
          </ac:spMkLst>
        </pc:spChg>
        <pc:spChg chg="add mod">
          <ac:chgData name="Swaraj Shaw" userId="S::10592394@mydbs.ie::9afcc090-dd7d-4a92-953c-394d39a236b3" providerId="AD" clId="Web-{0462BF55-C35F-14F2-1ED2-3C9A3874ACF6}" dt="2022-08-10T08:48:25.917" v="182" actId="1076"/>
          <ac:spMkLst>
            <pc:docMk/>
            <pc:sldMk cId="17264258" sldId="260"/>
            <ac:spMk id="9" creationId="{C71E3D1E-606D-2CE7-E128-3E58C973E426}"/>
          </ac:spMkLst>
        </pc:spChg>
        <pc:spChg chg="add mod">
          <ac:chgData name="Swaraj Shaw" userId="S::10592394@mydbs.ie::9afcc090-dd7d-4a92-953c-394d39a236b3" providerId="AD" clId="Web-{0462BF55-C35F-14F2-1ED2-3C9A3874ACF6}" dt="2022-08-10T08:48:25.933" v="183" actId="1076"/>
          <ac:spMkLst>
            <pc:docMk/>
            <pc:sldMk cId="17264258" sldId="260"/>
            <ac:spMk id="10" creationId="{382B9C7F-20D1-29D5-74A2-0DCF6C8F13C0}"/>
          </ac:spMkLst>
        </pc:spChg>
        <pc:spChg chg="add mod">
          <ac:chgData name="Swaraj Shaw" userId="S::10592394@mydbs.ie::9afcc090-dd7d-4a92-953c-394d39a236b3" providerId="AD" clId="Web-{0462BF55-C35F-14F2-1ED2-3C9A3874ACF6}" dt="2022-08-10T08:49:18.327" v="201" actId="20577"/>
          <ac:spMkLst>
            <pc:docMk/>
            <pc:sldMk cId="17264258" sldId="260"/>
            <ac:spMk id="11" creationId="{82A7B2E1-EDEA-74A8-CE7F-F220FA9FB697}"/>
          </ac:spMkLst>
        </pc:spChg>
        <pc:spChg chg="add mod">
          <ac:chgData name="Swaraj Shaw" userId="S::10592394@mydbs.ie::9afcc090-dd7d-4a92-953c-394d39a236b3" providerId="AD" clId="Web-{0462BF55-C35F-14F2-1ED2-3C9A3874ACF6}" dt="2022-08-10T08:48:59.685" v="195" actId="1076"/>
          <ac:spMkLst>
            <pc:docMk/>
            <pc:sldMk cId="17264258" sldId="260"/>
            <ac:spMk id="13" creationId="{8A1B6520-D2F3-7371-6DC7-87ECDB7516BC}"/>
          </ac:spMkLst>
        </pc:spChg>
        <pc:picChg chg="add mod">
          <ac:chgData name="Swaraj Shaw" userId="S::10592394@mydbs.ie::9afcc090-dd7d-4a92-953c-394d39a236b3" providerId="AD" clId="Web-{0462BF55-C35F-14F2-1ED2-3C9A3874ACF6}" dt="2022-08-10T08:48:25.949" v="184" actId="1076"/>
          <ac:picMkLst>
            <pc:docMk/>
            <pc:sldMk cId="17264258" sldId="260"/>
            <ac:picMk id="12" creationId="{A9DE0AAC-CE1E-E611-E819-137DEC7143A8}"/>
          </ac:picMkLst>
        </pc:picChg>
        <pc:picChg chg="del">
          <ac:chgData name="Swaraj Shaw" userId="S::10592394@mydbs.ie::9afcc090-dd7d-4a92-953c-394d39a236b3" providerId="AD" clId="Web-{0462BF55-C35F-14F2-1ED2-3C9A3874ACF6}" dt="2022-08-10T08:38:32.456" v="77"/>
          <ac:picMkLst>
            <pc:docMk/>
            <pc:sldMk cId="17264258" sldId="260"/>
            <ac:picMk id="1026" creationId="{6D42A331-3937-4302-BFC4-29ED27BB9652}"/>
          </ac:picMkLst>
        </pc:picChg>
      </pc:sldChg>
      <pc:sldChg chg="addSp delSp modSp add">
        <pc:chgData name="Swaraj Shaw" userId="S::10592394@mydbs.ie::9afcc090-dd7d-4a92-953c-394d39a236b3" providerId="AD" clId="Web-{0462BF55-C35F-14F2-1ED2-3C9A3874ACF6}" dt="2022-08-10T08:53:33.156" v="245" actId="1076"/>
        <pc:sldMkLst>
          <pc:docMk/>
          <pc:sldMk cId="1216126783" sldId="261"/>
        </pc:sldMkLst>
        <pc:spChg chg="del">
          <ac:chgData name="Swaraj Shaw" userId="S::10592394@mydbs.ie::9afcc090-dd7d-4a92-953c-394d39a236b3" providerId="AD" clId="Web-{0462BF55-C35F-14F2-1ED2-3C9A3874ACF6}" dt="2022-08-10T08:46:09.565" v="111"/>
          <ac:spMkLst>
            <pc:docMk/>
            <pc:sldMk cId="1216126783" sldId="261"/>
            <ac:spMk id="9" creationId="{C71E3D1E-606D-2CE7-E128-3E58C973E426}"/>
          </ac:spMkLst>
        </pc:spChg>
        <pc:spChg chg="del">
          <ac:chgData name="Swaraj Shaw" userId="S::10592394@mydbs.ie::9afcc090-dd7d-4a92-953c-394d39a236b3" providerId="AD" clId="Web-{0462BF55-C35F-14F2-1ED2-3C9A3874ACF6}" dt="2022-08-10T08:46:09.565" v="110"/>
          <ac:spMkLst>
            <pc:docMk/>
            <pc:sldMk cId="1216126783" sldId="261"/>
            <ac:spMk id="10" creationId="{382B9C7F-20D1-29D5-74A2-0DCF6C8F13C0}"/>
          </ac:spMkLst>
        </pc:spChg>
        <pc:spChg chg="del">
          <ac:chgData name="Swaraj Shaw" userId="S::10592394@mydbs.ie::9afcc090-dd7d-4a92-953c-394d39a236b3" providerId="AD" clId="Web-{0462BF55-C35F-14F2-1ED2-3C9A3874ACF6}" dt="2022-08-10T08:46:09.565" v="109"/>
          <ac:spMkLst>
            <pc:docMk/>
            <pc:sldMk cId="1216126783" sldId="261"/>
            <ac:spMk id="11" creationId="{82A7B2E1-EDEA-74A8-CE7F-F220FA9FB697}"/>
          </ac:spMkLst>
        </pc:spChg>
        <pc:spChg chg="add mod">
          <ac:chgData name="Swaraj Shaw" userId="S::10592394@mydbs.ie::9afcc090-dd7d-4a92-953c-394d39a236b3" providerId="AD" clId="Web-{0462BF55-C35F-14F2-1ED2-3C9A3874ACF6}" dt="2022-08-10T08:52:58.888" v="225" actId="1076"/>
          <ac:spMkLst>
            <pc:docMk/>
            <pc:sldMk cId="1216126783" sldId="261"/>
            <ac:spMk id="25" creationId="{7A8DACC9-7EA0-52CC-BC24-7A0C27D196AA}"/>
          </ac:spMkLst>
        </pc:spChg>
        <pc:spChg chg="add mod">
          <ac:chgData name="Swaraj Shaw" userId="S::10592394@mydbs.ie::9afcc090-dd7d-4a92-953c-394d39a236b3" providerId="AD" clId="Web-{0462BF55-C35F-14F2-1ED2-3C9A3874ACF6}" dt="2022-08-10T08:52:58.919" v="226" actId="1076"/>
          <ac:spMkLst>
            <pc:docMk/>
            <pc:sldMk cId="1216126783" sldId="261"/>
            <ac:spMk id="27" creationId="{13574C7B-6D8E-5C05-A36C-8D34B1BA8C8E}"/>
          </ac:spMkLst>
        </pc:spChg>
        <pc:spChg chg="add mod">
          <ac:chgData name="Swaraj Shaw" userId="S::10592394@mydbs.ie::9afcc090-dd7d-4a92-953c-394d39a236b3" providerId="AD" clId="Web-{0462BF55-C35F-14F2-1ED2-3C9A3874ACF6}" dt="2022-08-10T08:52:58.982" v="228" actId="1076"/>
          <ac:spMkLst>
            <pc:docMk/>
            <pc:sldMk cId="1216126783" sldId="261"/>
            <ac:spMk id="33" creationId="{B41844C4-B207-964A-9D9C-40328CE2FBA1}"/>
          </ac:spMkLst>
        </pc:spChg>
        <pc:spChg chg="add mod">
          <ac:chgData name="Swaraj Shaw" userId="S::10592394@mydbs.ie::9afcc090-dd7d-4a92-953c-394d39a236b3" providerId="AD" clId="Web-{0462BF55-C35F-14F2-1ED2-3C9A3874ACF6}" dt="2022-08-10T08:52:59.015" v="229" actId="1076"/>
          <ac:spMkLst>
            <pc:docMk/>
            <pc:sldMk cId="1216126783" sldId="261"/>
            <ac:spMk id="35" creationId="{1E2FA4AA-253F-C234-9493-A4DE35BCAAB5}"/>
          </ac:spMkLst>
        </pc:spChg>
        <pc:spChg chg="add mod">
          <ac:chgData name="Swaraj Shaw" userId="S::10592394@mydbs.ie::9afcc090-dd7d-4a92-953c-394d39a236b3" providerId="AD" clId="Web-{0462BF55-C35F-14F2-1ED2-3C9A3874ACF6}" dt="2022-08-10T08:52:59.060" v="231" actId="1076"/>
          <ac:spMkLst>
            <pc:docMk/>
            <pc:sldMk cId="1216126783" sldId="261"/>
            <ac:spMk id="41" creationId="{47771DB1-2F56-4D97-D0B1-4D96A23974EB}"/>
          </ac:spMkLst>
        </pc:spChg>
        <pc:spChg chg="add mod">
          <ac:chgData name="Swaraj Shaw" userId="S::10592394@mydbs.ie::9afcc090-dd7d-4a92-953c-394d39a236b3" providerId="AD" clId="Web-{0462BF55-C35F-14F2-1ED2-3C9A3874ACF6}" dt="2022-08-10T08:52:59.091" v="232" actId="1076"/>
          <ac:spMkLst>
            <pc:docMk/>
            <pc:sldMk cId="1216126783" sldId="261"/>
            <ac:spMk id="43" creationId="{836EC2DD-6311-7D03-2525-335DF50FF371}"/>
          </ac:spMkLst>
        </pc:spChg>
        <pc:spChg chg="add mod">
          <ac:chgData name="Swaraj Shaw" userId="S::10592394@mydbs.ie::9afcc090-dd7d-4a92-953c-394d39a236b3" providerId="AD" clId="Web-{0462BF55-C35F-14F2-1ED2-3C9A3874ACF6}" dt="2022-08-10T08:52:59.154" v="234" actId="1076"/>
          <ac:spMkLst>
            <pc:docMk/>
            <pc:sldMk cId="1216126783" sldId="261"/>
            <ac:spMk id="49" creationId="{1D8A92CA-6391-3279-606E-52CB664CE4F4}"/>
          </ac:spMkLst>
        </pc:spChg>
        <pc:spChg chg="add mod">
          <ac:chgData name="Swaraj Shaw" userId="S::10592394@mydbs.ie::9afcc090-dd7d-4a92-953c-394d39a236b3" providerId="AD" clId="Web-{0462BF55-C35F-14F2-1ED2-3C9A3874ACF6}" dt="2022-08-10T08:52:59.185" v="235" actId="1076"/>
          <ac:spMkLst>
            <pc:docMk/>
            <pc:sldMk cId="1216126783" sldId="261"/>
            <ac:spMk id="51" creationId="{385DE546-DE7A-B934-C822-F2DE75ABB1E9}"/>
          </ac:spMkLst>
        </pc:spChg>
        <pc:spChg chg="add mod">
          <ac:chgData name="Swaraj Shaw" userId="S::10592394@mydbs.ie::9afcc090-dd7d-4a92-953c-394d39a236b3" providerId="AD" clId="Web-{0462BF55-C35F-14F2-1ED2-3C9A3874ACF6}" dt="2022-08-10T08:53:33.156" v="245" actId="1076"/>
          <ac:spMkLst>
            <pc:docMk/>
            <pc:sldMk cId="1216126783" sldId="261"/>
            <ac:spMk id="57" creationId="{46A0B7D5-8B8B-CAED-404D-C836325FEF2B}"/>
          </ac:spMkLst>
        </pc:spChg>
        <pc:grpChg chg="add mod">
          <ac:chgData name="Swaraj Shaw" userId="S::10592394@mydbs.ie::9afcc090-dd7d-4a92-953c-394d39a236b3" providerId="AD" clId="Web-{0462BF55-C35F-14F2-1ED2-3C9A3874ACF6}" dt="2022-08-10T08:52:58.763" v="221" actId="1076"/>
          <ac:grpSpMkLst>
            <pc:docMk/>
            <pc:sldMk cId="1216126783" sldId="261"/>
            <ac:grpSpMk id="6" creationId="{00611D9B-6BE3-B8E3-0EA5-790814B00277}"/>
          </ac:grpSpMkLst>
        </pc:grpChg>
        <pc:grpChg chg="add mod">
          <ac:chgData name="Swaraj Shaw" userId="S::10592394@mydbs.ie::9afcc090-dd7d-4a92-953c-394d39a236b3" providerId="AD" clId="Web-{0462BF55-C35F-14F2-1ED2-3C9A3874ACF6}" dt="2022-08-10T08:52:58.794" v="222" actId="1076"/>
          <ac:grpSpMkLst>
            <pc:docMk/>
            <pc:sldMk cId="1216126783" sldId="261"/>
            <ac:grpSpMk id="15" creationId="{9A793063-DEB8-ABE7-CAC3-1DE041802BDA}"/>
          </ac:grpSpMkLst>
        </pc:grpChg>
        <pc:grpChg chg="add mod">
          <ac:chgData name="Swaraj Shaw" userId="S::10592394@mydbs.ie::9afcc090-dd7d-4a92-953c-394d39a236b3" providerId="AD" clId="Web-{0462BF55-C35F-14F2-1ED2-3C9A3874ACF6}" dt="2022-08-10T08:52:58.825" v="223" actId="1076"/>
          <ac:grpSpMkLst>
            <pc:docMk/>
            <pc:sldMk cId="1216126783" sldId="261"/>
            <ac:grpSpMk id="19" creationId="{CE4897CB-D584-7B21-D4C3-830DDB5094B7}"/>
          </ac:grpSpMkLst>
        </pc:grpChg>
        <pc:grpChg chg="add mod">
          <ac:chgData name="Swaraj Shaw" userId="S::10592394@mydbs.ie::9afcc090-dd7d-4a92-953c-394d39a236b3" providerId="AD" clId="Web-{0462BF55-C35F-14F2-1ED2-3C9A3874ACF6}" dt="2022-08-10T08:52:58.857" v="224" actId="1076"/>
          <ac:grpSpMkLst>
            <pc:docMk/>
            <pc:sldMk cId="1216126783" sldId="261"/>
            <ac:grpSpMk id="23" creationId="{2F3525C4-8304-9904-EF67-813948637DFA}"/>
          </ac:grpSpMkLst>
        </pc:grpChg>
        <pc:grpChg chg="add mod">
          <ac:chgData name="Swaraj Shaw" userId="S::10592394@mydbs.ie::9afcc090-dd7d-4a92-953c-394d39a236b3" providerId="AD" clId="Web-{0462BF55-C35F-14F2-1ED2-3C9A3874ACF6}" dt="2022-08-10T08:52:58.950" v="227" actId="1076"/>
          <ac:grpSpMkLst>
            <pc:docMk/>
            <pc:sldMk cId="1216126783" sldId="261"/>
            <ac:grpSpMk id="31" creationId="{6F079533-BFB4-A7A0-AD06-DAAB9A993734}"/>
          </ac:grpSpMkLst>
        </pc:grpChg>
        <pc:grpChg chg="add mod">
          <ac:chgData name="Swaraj Shaw" userId="S::10592394@mydbs.ie::9afcc090-dd7d-4a92-953c-394d39a236b3" providerId="AD" clId="Web-{0462BF55-C35F-14F2-1ED2-3C9A3874ACF6}" dt="2022-08-10T08:52:59.044" v="230" actId="1076"/>
          <ac:grpSpMkLst>
            <pc:docMk/>
            <pc:sldMk cId="1216126783" sldId="261"/>
            <ac:grpSpMk id="39" creationId="{5D6780A4-C494-55FF-4716-62873C6C7BA8}"/>
          </ac:grpSpMkLst>
        </pc:grpChg>
        <pc:grpChg chg="add mod">
          <ac:chgData name="Swaraj Shaw" userId="S::10592394@mydbs.ie::9afcc090-dd7d-4a92-953c-394d39a236b3" providerId="AD" clId="Web-{0462BF55-C35F-14F2-1ED2-3C9A3874ACF6}" dt="2022-08-10T08:52:59.122" v="233" actId="1076"/>
          <ac:grpSpMkLst>
            <pc:docMk/>
            <pc:sldMk cId="1216126783" sldId="261"/>
            <ac:grpSpMk id="47" creationId="{752B8653-0255-4B64-995E-F4D7FEC6E2A2}"/>
          </ac:grpSpMkLst>
        </pc:grpChg>
        <pc:grpChg chg="add mod">
          <ac:chgData name="Swaraj Shaw" userId="S::10592394@mydbs.ie::9afcc090-dd7d-4a92-953c-394d39a236b3" providerId="AD" clId="Web-{0462BF55-C35F-14F2-1ED2-3C9A3874ACF6}" dt="2022-08-10T08:52:59.216" v="236" actId="1076"/>
          <ac:grpSpMkLst>
            <pc:docMk/>
            <pc:sldMk cId="1216126783" sldId="261"/>
            <ac:grpSpMk id="55" creationId="{2DB3BDA8-F74D-B501-DC0A-15A8E62FD3E5}"/>
          </ac:grpSpMkLst>
        </pc:grpChg>
        <pc:picChg chg="del">
          <ac:chgData name="Swaraj Shaw" userId="S::10592394@mydbs.ie::9afcc090-dd7d-4a92-953c-394d39a236b3" providerId="AD" clId="Web-{0462BF55-C35F-14F2-1ED2-3C9A3874ACF6}" dt="2022-08-10T08:46:09.565" v="108"/>
          <ac:picMkLst>
            <pc:docMk/>
            <pc:sldMk cId="1216126783" sldId="261"/>
            <ac:picMk id="12" creationId="{A9DE0AAC-CE1E-E611-E819-137DEC7143A8}"/>
          </ac:picMkLst>
        </pc:picChg>
      </pc:sldChg>
      <pc:sldChg chg="addSp delSp modSp add replId">
        <pc:chgData name="Swaraj Shaw" userId="S::10592394@mydbs.ie::9afcc090-dd7d-4a92-953c-394d39a236b3" providerId="AD" clId="Web-{0462BF55-C35F-14F2-1ED2-3C9A3874ACF6}" dt="2022-08-10T09:05:06.637" v="305" actId="14100"/>
        <pc:sldMkLst>
          <pc:docMk/>
          <pc:sldMk cId="2095551236" sldId="262"/>
        </pc:sldMkLst>
        <pc:spChg chg="add del mod">
          <ac:chgData name="Swaraj Shaw" userId="S::10592394@mydbs.ie::9afcc090-dd7d-4a92-953c-394d39a236b3" providerId="AD" clId="Web-{0462BF55-C35F-14F2-1ED2-3C9A3874ACF6}" dt="2022-08-10T09:00:56.012" v="285"/>
          <ac:spMkLst>
            <pc:docMk/>
            <pc:sldMk cId="2095551236" sldId="262"/>
            <ac:spMk id="2" creationId="{F75C8F35-497E-DA06-BF4C-48C689C3C3A7}"/>
          </ac:spMkLst>
        </pc:spChg>
        <pc:spChg chg="add del">
          <ac:chgData name="Swaraj Shaw" userId="S::10592394@mydbs.ie::9afcc090-dd7d-4a92-953c-394d39a236b3" providerId="AD" clId="Web-{0462BF55-C35F-14F2-1ED2-3C9A3874ACF6}" dt="2022-08-10T08:59:37.226" v="268"/>
          <ac:spMkLst>
            <pc:docMk/>
            <pc:sldMk cId="2095551236" sldId="262"/>
            <ac:spMk id="7" creationId="{DE65730E-5AE1-1B4D-844C-4E64059EFEDD}"/>
          </ac:spMkLst>
        </pc:spChg>
        <pc:spChg chg="add">
          <ac:chgData name="Swaraj Shaw" userId="S::10592394@mydbs.ie::9afcc090-dd7d-4a92-953c-394d39a236b3" providerId="AD" clId="Web-{0462BF55-C35F-14F2-1ED2-3C9A3874ACF6}" dt="2022-08-10T08:59:17.318" v="263"/>
          <ac:spMkLst>
            <pc:docMk/>
            <pc:sldMk cId="2095551236" sldId="262"/>
            <ac:spMk id="9" creationId="{39DFF4C3-75B9-D21D-99A7-2E1B971536B1}"/>
          </ac:spMkLst>
        </pc:spChg>
        <pc:spChg chg="add del mod">
          <ac:chgData name="Swaraj Shaw" userId="S::10592394@mydbs.ie::9afcc090-dd7d-4a92-953c-394d39a236b3" providerId="AD" clId="Web-{0462BF55-C35F-14F2-1ED2-3C9A3874ACF6}" dt="2022-08-10T09:00:56.012" v="283"/>
          <ac:spMkLst>
            <pc:docMk/>
            <pc:sldMk cId="2095551236" sldId="262"/>
            <ac:spMk id="11" creationId="{CC948502-9795-2EA0-3E05-56CBE48AC984}"/>
          </ac:spMkLst>
        </pc:spChg>
        <pc:spChg chg="add">
          <ac:chgData name="Swaraj Shaw" userId="S::10592394@mydbs.ie::9afcc090-dd7d-4a92-953c-394d39a236b3" providerId="AD" clId="Web-{0462BF55-C35F-14F2-1ED2-3C9A3874ACF6}" dt="2022-08-10T08:59:17.318" v="263"/>
          <ac:spMkLst>
            <pc:docMk/>
            <pc:sldMk cId="2095551236" sldId="262"/>
            <ac:spMk id="12" creationId="{FD8B970B-9A9A-D287-CE79-7AECBFE65536}"/>
          </ac:spMkLst>
        </pc:spChg>
        <pc:spChg chg="del">
          <ac:chgData name="Swaraj Shaw" userId="S::10592394@mydbs.ie::9afcc090-dd7d-4a92-953c-394d39a236b3" providerId="AD" clId="Web-{0462BF55-C35F-14F2-1ED2-3C9A3874ACF6}" dt="2022-08-10T08:59:12.912" v="258"/>
          <ac:spMkLst>
            <pc:docMk/>
            <pc:sldMk cId="2095551236" sldId="262"/>
            <ac:spMk id="25" creationId="{7A8DACC9-7EA0-52CC-BC24-7A0C27D196AA}"/>
          </ac:spMkLst>
        </pc:spChg>
        <pc:spChg chg="add">
          <ac:chgData name="Swaraj Shaw" userId="S::10592394@mydbs.ie::9afcc090-dd7d-4a92-953c-394d39a236b3" providerId="AD" clId="Web-{0462BF55-C35F-14F2-1ED2-3C9A3874ACF6}" dt="2022-08-10T08:59:17.318" v="263"/>
          <ac:spMkLst>
            <pc:docMk/>
            <pc:sldMk cId="2095551236" sldId="262"/>
            <ac:spMk id="26" creationId="{23BA01BF-9009-8FAC-E26D-83055E9173EA}"/>
          </ac:spMkLst>
        </pc:spChg>
        <pc:spChg chg="del">
          <ac:chgData name="Swaraj Shaw" userId="S::10592394@mydbs.ie::9afcc090-dd7d-4a92-953c-394d39a236b3" providerId="AD" clId="Web-{0462BF55-C35F-14F2-1ED2-3C9A3874ACF6}" dt="2022-08-10T08:59:12.912" v="257"/>
          <ac:spMkLst>
            <pc:docMk/>
            <pc:sldMk cId="2095551236" sldId="262"/>
            <ac:spMk id="27" creationId="{13574C7B-6D8E-5C05-A36C-8D34B1BA8C8E}"/>
          </ac:spMkLst>
        </pc:spChg>
        <pc:spChg chg="add">
          <ac:chgData name="Swaraj Shaw" userId="S::10592394@mydbs.ie::9afcc090-dd7d-4a92-953c-394d39a236b3" providerId="AD" clId="Web-{0462BF55-C35F-14F2-1ED2-3C9A3874ACF6}" dt="2022-08-10T08:59:17.318" v="263"/>
          <ac:spMkLst>
            <pc:docMk/>
            <pc:sldMk cId="2095551236" sldId="262"/>
            <ac:spMk id="28" creationId="{F6E70B5B-99CB-BFB1-B87C-0DE179B26D92}"/>
          </ac:spMkLst>
        </pc:spChg>
        <pc:spChg chg="add">
          <ac:chgData name="Swaraj Shaw" userId="S::10592394@mydbs.ie::9afcc090-dd7d-4a92-953c-394d39a236b3" providerId="AD" clId="Web-{0462BF55-C35F-14F2-1ED2-3C9A3874ACF6}" dt="2022-08-10T08:59:17.318" v="263"/>
          <ac:spMkLst>
            <pc:docMk/>
            <pc:sldMk cId="2095551236" sldId="262"/>
            <ac:spMk id="32" creationId="{454C3C6C-F413-F14D-57EF-A4EA0C2692BF}"/>
          </ac:spMkLst>
        </pc:spChg>
        <pc:spChg chg="del">
          <ac:chgData name="Swaraj Shaw" userId="S::10592394@mydbs.ie::9afcc090-dd7d-4a92-953c-394d39a236b3" providerId="AD" clId="Web-{0462BF55-C35F-14F2-1ED2-3C9A3874ACF6}" dt="2022-08-10T08:59:12.912" v="255"/>
          <ac:spMkLst>
            <pc:docMk/>
            <pc:sldMk cId="2095551236" sldId="262"/>
            <ac:spMk id="33" creationId="{B41844C4-B207-964A-9D9C-40328CE2FBA1}"/>
          </ac:spMkLst>
        </pc:spChg>
        <pc:spChg chg="add">
          <ac:chgData name="Swaraj Shaw" userId="S::10592394@mydbs.ie::9afcc090-dd7d-4a92-953c-394d39a236b3" providerId="AD" clId="Web-{0462BF55-C35F-14F2-1ED2-3C9A3874ACF6}" dt="2022-08-10T08:59:17.318" v="263"/>
          <ac:spMkLst>
            <pc:docMk/>
            <pc:sldMk cId="2095551236" sldId="262"/>
            <ac:spMk id="34" creationId="{C4936ADF-58EB-1A9C-9704-C2029DC16898}"/>
          </ac:spMkLst>
        </pc:spChg>
        <pc:spChg chg="del">
          <ac:chgData name="Swaraj Shaw" userId="S::10592394@mydbs.ie::9afcc090-dd7d-4a92-953c-394d39a236b3" providerId="AD" clId="Web-{0462BF55-C35F-14F2-1ED2-3C9A3874ACF6}" dt="2022-08-10T08:59:12.912" v="254"/>
          <ac:spMkLst>
            <pc:docMk/>
            <pc:sldMk cId="2095551236" sldId="262"/>
            <ac:spMk id="35" creationId="{1E2FA4AA-253F-C234-9493-A4DE35BCAAB5}"/>
          </ac:spMkLst>
        </pc:spChg>
        <pc:spChg chg="add">
          <ac:chgData name="Swaraj Shaw" userId="S::10592394@mydbs.ie::9afcc090-dd7d-4a92-953c-394d39a236b3" providerId="AD" clId="Web-{0462BF55-C35F-14F2-1ED2-3C9A3874ACF6}" dt="2022-08-10T08:59:17.318" v="263"/>
          <ac:spMkLst>
            <pc:docMk/>
            <pc:sldMk cId="2095551236" sldId="262"/>
            <ac:spMk id="40" creationId="{6CF03BD3-7F1C-D9EF-CDD5-7A28D0B2B002}"/>
          </ac:spMkLst>
        </pc:spChg>
        <pc:spChg chg="del">
          <ac:chgData name="Swaraj Shaw" userId="S::10592394@mydbs.ie::9afcc090-dd7d-4a92-953c-394d39a236b3" providerId="AD" clId="Web-{0462BF55-C35F-14F2-1ED2-3C9A3874ACF6}" dt="2022-08-10T08:59:12.912" v="252"/>
          <ac:spMkLst>
            <pc:docMk/>
            <pc:sldMk cId="2095551236" sldId="262"/>
            <ac:spMk id="41" creationId="{47771DB1-2F56-4D97-D0B1-4D96A23974EB}"/>
          </ac:spMkLst>
        </pc:spChg>
        <pc:spChg chg="add">
          <ac:chgData name="Swaraj Shaw" userId="S::10592394@mydbs.ie::9afcc090-dd7d-4a92-953c-394d39a236b3" providerId="AD" clId="Web-{0462BF55-C35F-14F2-1ED2-3C9A3874ACF6}" dt="2022-08-10T08:59:17.318" v="263"/>
          <ac:spMkLst>
            <pc:docMk/>
            <pc:sldMk cId="2095551236" sldId="262"/>
            <ac:spMk id="42" creationId="{4D37CC5A-4AE1-817D-4FED-C6804E5BF9B0}"/>
          </ac:spMkLst>
        </pc:spChg>
        <pc:spChg chg="del">
          <ac:chgData name="Swaraj Shaw" userId="S::10592394@mydbs.ie::9afcc090-dd7d-4a92-953c-394d39a236b3" providerId="AD" clId="Web-{0462BF55-C35F-14F2-1ED2-3C9A3874ACF6}" dt="2022-08-10T08:59:12.912" v="251"/>
          <ac:spMkLst>
            <pc:docMk/>
            <pc:sldMk cId="2095551236" sldId="262"/>
            <ac:spMk id="43" creationId="{836EC2DD-6311-7D03-2525-335DF50FF371}"/>
          </ac:spMkLst>
        </pc:spChg>
        <pc:spChg chg="add">
          <ac:chgData name="Swaraj Shaw" userId="S::10592394@mydbs.ie::9afcc090-dd7d-4a92-953c-394d39a236b3" providerId="AD" clId="Web-{0462BF55-C35F-14F2-1ED2-3C9A3874ACF6}" dt="2022-08-10T08:59:17.318" v="263"/>
          <ac:spMkLst>
            <pc:docMk/>
            <pc:sldMk cId="2095551236" sldId="262"/>
            <ac:spMk id="48" creationId="{76C8124E-63FE-1701-4D38-DAA39FB3D0A9}"/>
          </ac:spMkLst>
        </pc:spChg>
        <pc:spChg chg="del">
          <ac:chgData name="Swaraj Shaw" userId="S::10592394@mydbs.ie::9afcc090-dd7d-4a92-953c-394d39a236b3" providerId="AD" clId="Web-{0462BF55-C35F-14F2-1ED2-3C9A3874ACF6}" dt="2022-08-10T08:59:12.912" v="249"/>
          <ac:spMkLst>
            <pc:docMk/>
            <pc:sldMk cId="2095551236" sldId="262"/>
            <ac:spMk id="49" creationId="{1D8A92CA-6391-3279-606E-52CB664CE4F4}"/>
          </ac:spMkLst>
        </pc:spChg>
        <pc:spChg chg="add">
          <ac:chgData name="Swaraj Shaw" userId="S::10592394@mydbs.ie::9afcc090-dd7d-4a92-953c-394d39a236b3" providerId="AD" clId="Web-{0462BF55-C35F-14F2-1ED2-3C9A3874ACF6}" dt="2022-08-10T08:59:17.318" v="263"/>
          <ac:spMkLst>
            <pc:docMk/>
            <pc:sldMk cId="2095551236" sldId="262"/>
            <ac:spMk id="50" creationId="{FBB4B26A-75A1-48BF-8099-AD1342F51FC5}"/>
          </ac:spMkLst>
        </pc:spChg>
        <pc:spChg chg="del">
          <ac:chgData name="Swaraj Shaw" userId="S::10592394@mydbs.ie::9afcc090-dd7d-4a92-953c-394d39a236b3" providerId="AD" clId="Web-{0462BF55-C35F-14F2-1ED2-3C9A3874ACF6}" dt="2022-08-10T08:59:12.912" v="248"/>
          <ac:spMkLst>
            <pc:docMk/>
            <pc:sldMk cId="2095551236" sldId="262"/>
            <ac:spMk id="51" creationId="{385DE546-DE7A-B934-C822-F2DE75ABB1E9}"/>
          </ac:spMkLst>
        </pc:spChg>
        <pc:spChg chg="add mod">
          <ac:chgData name="Swaraj Shaw" userId="S::10592394@mydbs.ie::9afcc090-dd7d-4a92-953c-394d39a236b3" providerId="AD" clId="Web-{0462BF55-C35F-14F2-1ED2-3C9A3874ACF6}" dt="2022-08-10T09:04:52.027" v="301" actId="1076"/>
          <ac:spMkLst>
            <pc:docMk/>
            <pc:sldMk cId="2095551236" sldId="262"/>
            <ac:spMk id="52" creationId="{4A0D7BBD-A20F-8977-A217-C63E63A4A2F9}"/>
          </ac:spMkLst>
        </pc:spChg>
        <pc:spChg chg="mod">
          <ac:chgData name="Swaraj Shaw" userId="S::10592394@mydbs.ie::9afcc090-dd7d-4a92-953c-394d39a236b3" providerId="AD" clId="Web-{0462BF55-C35F-14F2-1ED2-3C9A3874ACF6}" dt="2022-08-10T08:59:48.351" v="272" actId="20577"/>
          <ac:spMkLst>
            <pc:docMk/>
            <pc:sldMk cId="2095551236" sldId="262"/>
            <ac:spMk id="57" creationId="{46A0B7D5-8B8B-CAED-404D-C836325FEF2B}"/>
          </ac:spMkLst>
        </pc:spChg>
        <pc:spChg chg="add mod">
          <ac:chgData name="Swaraj Shaw" userId="S::10592394@mydbs.ie::9afcc090-dd7d-4a92-953c-394d39a236b3" providerId="AD" clId="Web-{0462BF55-C35F-14F2-1ED2-3C9A3874ACF6}" dt="2022-08-10T09:04:52.105" v="303" actId="1076"/>
          <ac:spMkLst>
            <pc:docMk/>
            <pc:sldMk cId="2095551236" sldId="262"/>
            <ac:spMk id="58" creationId="{D668A594-01F3-788D-8E88-80D4220A34A5}"/>
          </ac:spMkLst>
        </pc:spChg>
        <pc:spChg chg="add">
          <ac:chgData name="Swaraj Shaw" userId="S::10592394@mydbs.ie::9afcc090-dd7d-4a92-953c-394d39a236b3" providerId="AD" clId="Web-{0462BF55-C35F-14F2-1ED2-3C9A3874ACF6}" dt="2022-08-10T09:01:15.357" v="286"/>
          <ac:spMkLst>
            <pc:docMk/>
            <pc:sldMk cId="2095551236" sldId="262"/>
            <ac:spMk id="59" creationId="{A29AA863-7DC6-7A7A-82DB-354A0DFA4D4E}"/>
          </ac:spMkLst>
        </pc:spChg>
        <pc:spChg chg="add">
          <ac:chgData name="Swaraj Shaw" userId="S::10592394@mydbs.ie::9afcc090-dd7d-4a92-953c-394d39a236b3" providerId="AD" clId="Web-{0462BF55-C35F-14F2-1ED2-3C9A3874ACF6}" dt="2022-08-10T09:01:15.357" v="286"/>
          <ac:spMkLst>
            <pc:docMk/>
            <pc:sldMk cId="2095551236" sldId="262"/>
            <ac:spMk id="63" creationId="{C05A35A3-7A99-9A84-E2A6-5C9B36EAC56D}"/>
          </ac:spMkLst>
        </pc:spChg>
        <pc:spChg chg="add">
          <ac:chgData name="Swaraj Shaw" userId="S::10592394@mydbs.ie::9afcc090-dd7d-4a92-953c-394d39a236b3" providerId="AD" clId="Web-{0462BF55-C35F-14F2-1ED2-3C9A3874ACF6}" dt="2022-08-10T09:01:15.357" v="286"/>
          <ac:spMkLst>
            <pc:docMk/>
            <pc:sldMk cId="2095551236" sldId="262"/>
            <ac:spMk id="64" creationId="{2B583C57-72AA-7D17-2B21-2E9AE99D4A0C}"/>
          </ac:spMkLst>
        </pc:spChg>
        <pc:spChg chg="add">
          <ac:chgData name="Swaraj Shaw" userId="S::10592394@mydbs.ie::9afcc090-dd7d-4a92-953c-394d39a236b3" providerId="AD" clId="Web-{0462BF55-C35F-14F2-1ED2-3C9A3874ACF6}" dt="2022-08-10T09:01:15.357" v="286"/>
          <ac:spMkLst>
            <pc:docMk/>
            <pc:sldMk cId="2095551236" sldId="262"/>
            <ac:spMk id="65" creationId="{15777743-D353-7AB6-07A7-472AEA4C365F}"/>
          </ac:spMkLst>
        </pc:spChg>
        <pc:spChg chg="add">
          <ac:chgData name="Swaraj Shaw" userId="S::10592394@mydbs.ie::9afcc090-dd7d-4a92-953c-394d39a236b3" providerId="AD" clId="Web-{0462BF55-C35F-14F2-1ED2-3C9A3874ACF6}" dt="2022-08-10T09:01:15.357" v="286"/>
          <ac:spMkLst>
            <pc:docMk/>
            <pc:sldMk cId="2095551236" sldId="262"/>
            <ac:spMk id="66" creationId="{39822AC2-7079-821D-DEE8-3D3D41CEFF58}"/>
          </ac:spMkLst>
        </pc:spChg>
        <pc:spChg chg="add">
          <ac:chgData name="Swaraj Shaw" userId="S::10592394@mydbs.ie::9afcc090-dd7d-4a92-953c-394d39a236b3" providerId="AD" clId="Web-{0462BF55-C35F-14F2-1ED2-3C9A3874ACF6}" dt="2022-08-10T09:01:15.357" v="286"/>
          <ac:spMkLst>
            <pc:docMk/>
            <pc:sldMk cId="2095551236" sldId="262"/>
            <ac:spMk id="68" creationId="{8B05614B-2CAE-E08A-10F9-BEBADB21D705}"/>
          </ac:spMkLst>
        </pc:spChg>
        <pc:spChg chg="add">
          <ac:chgData name="Swaraj Shaw" userId="S::10592394@mydbs.ie::9afcc090-dd7d-4a92-953c-394d39a236b3" providerId="AD" clId="Web-{0462BF55-C35F-14F2-1ED2-3C9A3874ACF6}" dt="2022-08-10T09:01:15.357" v="286"/>
          <ac:spMkLst>
            <pc:docMk/>
            <pc:sldMk cId="2095551236" sldId="262"/>
            <ac:spMk id="69" creationId="{4E42D15F-BD22-B159-0035-C2B3DB9955A8}"/>
          </ac:spMkLst>
        </pc:spChg>
        <pc:spChg chg="add">
          <ac:chgData name="Swaraj Shaw" userId="S::10592394@mydbs.ie::9afcc090-dd7d-4a92-953c-394d39a236b3" providerId="AD" clId="Web-{0462BF55-C35F-14F2-1ED2-3C9A3874ACF6}" dt="2022-08-10T09:01:15.357" v="286"/>
          <ac:spMkLst>
            <pc:docMk/>
            <pc:sldMk cId="2095551236" sldId="262"/>
            <ac:spMk id="71" creationId="{83E7CB7B-2369-7C41-C962-E766FFE9F0BF}"/>
          </ac:spMkLst>
        </pc:spChg>
        <pc:spChg chg="add">
          <ac:chgData name="Swaraj Shaw" userId="S::10592394@mydbs.ie::9afcc090-dd7d-4a92-953c-394d39a236b3" providerId="AD" clId="Web-{0462BF55-C35F-14F2-1ED2-3C9A3874ACF6}" dt="2022-08-10T09:01:15.357" v="286"/>
          <ac:spMkLst>
            <pc:docMk/>
            <pc:sldMk cId="2095551236" sldId="262"/>
            <ac:spMk id="72" creationId="{952F24B6-9ADF-8BB2-88A1-359F390A060F}"/>
          </ac:spMkLst>
        </pc:spChg>
        <pc:grpChg chg="del">
          <ac:chgData name="Swaraj Shaw" userId="S::10592394@mydbs.ie::9afcc090-dd7d-4a92-953c-394d39a236b3" providerId="AD" clId="Web-{0462BF55-C35F-14F2-1ED2-3C9A3874ACF6}" dt="2022-08-10T08:59:12.912" v="262"/>
          <ac:grpSpMkLst>
            <pc:docMk/>
            <pc:sldMk cId="2095551236" sldId="262"/>
            <ac:grpSpMk id="6" creationId="{00611D9B-6BE3-B8E3-0EA5-790814B00277}"/>
          </ac:grpSpMkLst>
        </pc:grpChg>
        <pc:grpChg chg="add del mod">
          <ac:chgData name="Swaraj Shaw" userId="S::10592394@mydbs.ie::9afcc090-dd7d-4a92-953c-394d39a236b3" providerId="AD" clId="Web-{0462BF55-C35F-14F2-1ED2-3C9A3874ACF6}" dt="2022-08-10T09:00:56.012" v="284"/>
          <ac:grpSpMkLst>
            <pc:docMk/>
            <pc:sldMk cId="2095551236" sldId="262"/>
            <ac:grpSpMk id="10" creationId="{2E843E98-4718-B4AA-9971-C4363C1AC3DE}"/>
          </ac:grpSpMkLst>
        </pc:grpChg>
        <pc:grpChg chg="del">
          <ac:chgData name="Swaraj Shaw" userId="S::10592394@mydbs.ie::9afcc090-dd7d-4a92-953c-394d39a236b3" providerId="AD" clId="Web-{0462BF55-C35F-14F2-1ED2-3C9A3874ACF6}" dt="2022-08-10T08:59:12.912" v="261"/>
          <ac:grpSpMkLst>
            <pc:docMk/>
            <pc:sldMk cId="2095551236" sldId="262"/>
            <ac:grpSpMk id="15" creationId="{9A793063-DEB8-ABE7-CAC3-1DE041802BDA}"/>
          </ac:grpSpMkLst>
        </pc:grpChg>
        <pc:grpChg chg="del">
          <ac:chgData name="Swaraj Shaw" userId="S::10592394@mydbs.ie::9afcc090-dd7d-4a92-953c-394d39a236b3" providerId="AD" clId="Web-{0462BF55-C35F-14F2-1ED2-3C9A3874ACF6}" dt="2022-08-10T08:59:12.912" v="260"/>
          <ac:grpSpMkLst>
            <pc:docMk/>
            <pc:sldMk cId="2095551236" sldId="262"/>
            <ac:grpSpMk id="19" creationId="{CE4897CB-D584-7B21-D4C3-830DDB5094B7}"/>
          </ac:grpSpMkLst>
        </pc:grpChg>
        <pc:grpChg chg="del">
          <ac:chgData name="Swaraj Shaw" userId="S::10592394@mydbs.ie::9afcc090-dd7d-4a92-953c-394d39a236b3" providerId="AD" clId="Web-{0462BF55-C35F-14F2-1ED2-3C9A3874ACF6}" dt="2022-08-10T08:59:12.912" v="259"/>
          <ac:grpSpMkLst>
            <pc:docMk/>
            <pc:sldMk cId="2095551236" sldId="262"/>
            <ac:grpSpMk id="23" creationId="{2F3525C4-8304-9904-EF67-813948637DFA}"/>
          </ac:grpSpMkLst>
        </pc:grpChg>
        <pc:grpChg chg="del">
          <ac:chgData name="Swaraj Shaw" userId="S::10592394@mydbs.ie::9afcc090-dd7d-4a92-953c-394d39a236b3" providerId="AD" clId="Web-{0462BF55-C35F-14F2-1ED2-3C9A3874ACF6}" dt="2022-08-10T08:59:12.912" v="256"/>
          <ac:grpSpMkLst>
            <pc:docMk/>
            <pc:sldMk cId="2095551236" sldId="262"/>
            <ac:grpSpMk id="31" creationId="{6F079533-BFB4-A7A0-AD06-DAAB9A993734}"/>
          </ac:grpSpMkLst>
        </pc:grpChg>
        <pc:grpChg chg="del">
          <ac:chgData name="Swaraj Shaw" userId="S::10592394@mydbs.ie::9afcc090-dd7d-4a92-953c-394d39a236b3" providerId="AD" clId="Web-{0462BF55-C35F-14F2-1ED2-3C9A3874ACF6}" dt="2022-08-10T08:59:12.912" v="253"/>
          <ac:grpSpMkLst>
            <pc:docMk/>
            <pc:sldMk cId="2095551236" sldId="262"/>
            <ac:grpSpMk id="39" creationId="{5D6780A4-C494-55FF-4716-62873C6C7BA8}"/>
          </ac:grpSpMkLst>
        </pc:grpChg>
        <pc:grpChg chg="del">
          <ac:chgData name="Swaraj Shaw" userId="S::10592394@mydbs.ie::9afcc090-dd7d-4a92-953c-394d39a236b3" providerId="AD" clId="Web-{0462BF55-C35F-14F2-1ED2-3C9A3874ACF6}" dt="2022-08-10T08:59:12.912" v="250"/>
          <ac:grpSpMkLst>
            <pc:docMk/>
            <pc:sldMk cId="2095551236" sldId="262"/>
            <ac:grpSpMk id="47" creationId="{752B8653-0255-4B64-995E-F4D7FEC6E2A2}"/>
          </ac:grpSpMkLst>
        </pc:grpChg>
        <pc:grpChg chg="del">
          <ac:chgData name="Swaraj Shaw" userId="S::10592394@mydbs.ie::9afcc090-dd7d-4a92-953c-394d39a236b3" providerId="AD" clId="Web-{0462BF55-C35F-14F2-1ED2-3C9A3874ACF6}" dt="2022-08-10T08:59:12.912" v="247"/>
          <ac:grpSpMkLst>
            <pc:docMk/>
            <pc:sldMk cId="2095551236" sldId="262"/>
            <ac:grpSpMk id="55" creationId="{2DB3BDA8-F74D-B501-DC0A-15A8E62FD3E5}"/>
          </ac:grpSpMkLst>
        </pc:grpChg>
        <pc:grpChg chg="add mod">
          <ac:chgData name="Swaraj Shaw" userId="S::10592394@mydbs.ie::9afcc090-dd7d-4a92-953c-394d39a236b3" providerId="AD" clId="Web-{0462BF55-C35F-14F2-1ED2-3C9A3874ACF6}" dt="2022-08-10T09:05:06.637" v="305" actId="14100"/>
          <ac:grpSpMkLst>
            <pc:docMk/>
            <pc:sldMk cId="2095551236" sldId="262"/>
            <ac:grpSpMk id="56" creationId="{06B9C51E-3C56-3F1E-AE0F-4C403EE99D97}"/>
          </ac:grpSpMkLst>
        </pc:grpChg>
        <pc:picChg chg="add">
          <ac:chgData name="Swaraj Shaw" userId="S::10592394@mydbs.ie::9afcc090-dd7d-4a92-953c-394d39a236b3" providerId="AD" clId="Web-{0462BF55-C35F-14F2-1ED2-3C9A3874ACF6}" dt="2022-08-10T08:59:17.318" v="263"/>
          <ac:picMkLst>
            <pc:docMk/>
            <pc:sldMk cId="2095551236" sldId="262"/>
            <ac:picMk id="16" creationId="{A15E9051-5155-9FC9-6949-EB3F4D1313C0}"/>
          </ac:picMkLst>
        </pc:picChg>
        <pc:picChg chg="add">
          <ac:chgData name="Swaraj Shaw" userId="S::10592394@mydbs.ie::9afcc090-dd7d-4a92-953c-394d39a236b3" providerId="AD" clId="Web-{0462BF55-C35F-14F2-1ED2-3C9A3874ACF6}" dt="2022-08-10T08:59:17.318" v="263"/>
          <ac:picMkLst>
            <pc:docMk/>
            <pc:sldMk cId="2095551236" sldId="262"/>
            <ac:picMk id="20" creationId="{65ADEF56-0B98-245A-A3E0-F54FE71C4D52}"/>
          </ac:picMkLst>
        </pc:picChg>
        <pc:picChg chg="add">
          <ac:chgData name="Swaraj Shaw" userId="S::10592394@mydbs.ie::9afcc090-dd7d-4a92-953c-394d39a236b3" providerId="AD" clId="Web-{0462BF55-C35F-14F2-1ED2-3C9A3874ACF6}" dt="2022-08-10T08:59:17.318" v="263"/>
          <ac:picMkLst>
            <pc:docMk/>
            <pc:sldMk cId="2095551236" sldId="262"/>
            <ac:picMk id="24" creationId="{49A32E96-D2DA-5F91-E662-F82BBB7206BF}"/>
          </ac:picMkLst>
        </pc:picChg>
        <pc:picChg chg="add">
          <ac:chgData name="Swaraj Shaw" userId="S::10592394@mydbs.ie::9afcc090-dd7d-4a92-953c-394d39a236b3" providerId="AD" clId="Web-{0462BF55-C35F-14F2-1ED2-3C9A3874ACF6}" dt="2022-08-10T08:59:17.318" v="263"/>
          <ac:picMkLst>
            <pc:docMk/>
            <pc:sldMk cId="2095551236" sldId="262"/>
            <ac:picMk id="36" creationId="{A7209905-7181-8782-0A90-5D2DE26C9CE8}"/>
          </ac:picMkLst>
        </pc:picChg>
        <pc:picChg chg="add">
          <ac:chgData name="Swaraj Shaw" userId="S::10592394@mydbs.ie::9afcc090-dd7d-4a92-953c-394d39a236b3" providerId="AD" clId="Web-{0462BF55-C35F-14F2-1ED2-3C9A3874ACF6}" dt="2022-08-10T08:59:17.318" v="263"/>
          <ac:picMkLst>
            <pc:docMk/>
            <pc:sldMk cId="2095551236" sldId="262"/>
            <ac:picMk id="44" creationId="{38DDBD01-B74B-5292-9980-FAFE0C0D6A5C}"/>
          </ac:picMkLst>
        </pc:picChg>
        <pc:picChg chg="add">
          <ac:chgData name="Swaraj Shaw" userId="S::10592394@mydbs.ie::9afcc090-dd7d-4a92-953c-394d39a236b3" providerId="AD" clId="Web-{0462BF55-C35F-14F2-1ED2-3C9A3874ACF6}" dt="2022-08-10T09:01:15.357" v="286"/>
          <ac:picMkLst>
            <pc:docMk/>
            <pc:sldMk cId="2095551236" sldId="262"/>
            <ac:picMk id="60" creationId="{FD338C5F-9EB2-0C6A-9899-974EBFEA40E8}"/>
          </ac:picMkLst>
        </pc:picChg>
        <pc:picChg chg="add">
          <ac:chgData name="Swaraj Shaw" userId="S::10592394@mydbs.ie::9afcc090-dd7d-4a92-953c-394d39a236b3" providerId="AD" clId="Web-{0462BF55-C35F-14F2-1ED2-3C9A3874ACF6}" dt="2022-08-10T09:01:15.357" v="286"/>
          <ac:picMkLst>
            <pc:docMk/>
            <pc:sldMk cId="2095551236" sldId="262"/>
            <ac:picMk id="61" creationId="{35F402C9-5BEA-6996-A573-0176965F9110}"/>
          </ac:picMkLst>
        </pc:picChg>
        <pc:picChg chg="add">
          <ac:chgData name="Swaraj Shaw" userId="S::10592394@mydbs.ie::9afcc090-dd7d-4a92-953c-394d39a236b3" providerId="AD" clId="Web-{0462BF55-C35F-14F2-1ED2-3C9A3874ACF6}" dt="2022-08-10T09:01:15.357" v="286"/>
          <ac:picMkLst>
            <pc:docMk/>
            <pc:sldMk cId="2095551236" sldId="262"/>
            <ac:picMk id="62" creationId="{390A8A04-C9F1-FEE0-7517-05A2DE5FE778}"/>
          </ac:picMkLst>
        </pc:picChg>
        <pc:picChg chg="add">
          <ac:chgData name="Swaraj Shaw" userId="S::10592394@mydbs.ie::9afcc090-dd7d-4a92-953c-394d39a236b3" providerId="AD" clId="Web-{0462BF55-C35F-14F2-1ED2-3C9A3874ACF6}" dt="2022-08-10T09:01:15.357" v="286"/>
          <ac:picMkLst>
            <pc:docMk/>
            <pc:sldMk cId="2095551236" sldId="262"/>
            <ac:picMk id="67" creationId="{0D72C7F8-2E3A-983B-1151-539F5D7F4F37}"/>
          </ac:picMkLst>
        </pc:picChg>
        <pc:picChg chg="add">
          <ac:chgData name="Swaraj Shaw" userId="S::10592394@mydbs.ie::9afcc090-dd7d-4a92-953c-394d39a236b3" providerId="AD" clId="Web-{0462BF55-C35F-14F2-1ED2-3C9A3874ACF6}" dt="2022-08-10T09:01:15.357" v="286"/>
          <ac:picMkLst>
            <pc:docMk/>
            <pc:sldMk cId="2095551236" sldId="262"/>
            <ac:picMk id="70" creationId="{A16E08CF-1B88-D31A-AAB5-76AC779220C3}"/>
          </ac:picMkLst>
        </pc:picChg>
      </pc:sldChg>
      <pc:sldChg chg="add del">
        <pc:chgData name="Swaraj Shaw" userId="S::10592394@mydbs.ie::9afcc090-dd7d-4a92-953c-394d39a236b3" providerId="AD" clId="Web-{0462BF55-C35F-14F2-1ED2-3C9A3874ACF6}" dt="2022-08-10T08:53:05.638" v="237"/>
        <pc:sldMkLst>
          <pc:docMk/>
          <pc:sldMk cId="3738544227" sldId="262"/>
        </pc:sldMkLst>
      </pc:sldChg>
      <pc:sldMasterChg chg="add del addSldLayout delSldLayout">
        <pc:chgData name="Swaraj Shaw" userId="S::10592394@mydbs.ie::9afcc090-dd7d-4a92-953c-394d39a236b3" providerId="AD" clId="Web-{0462BF55-C35F-14F2-1ED2-3C9A3874ACF6}" dt="2022-08-10T08:35:53.192" v="61"/>
        <pc:sldMasterMkLst>
          <pc:docMk/>
          <pc:sldMasterMk cId="0" sldId="2147483648"/>
        </pc:sldMasterMkLst>
        <pc:sldLayoutChg chg="add del">
          <pc:chgData name="Swaraj Shaw" userId="S::10592394@mydbs.ie::9afcc090-dd7d-4a92-953c-394d39a236b3" providerId="AD" clId="Web-{0462BF55-C35F-14F2-1ED2-3C9A3874ACF6}" dt="2022-08-10T08:35:53.192" v="61"/>
          <pc:sldLayoutMkLst>
            <pc:docMk/>
            <pc:sldMasterMk cId="0" sldId="2147483648"/>
            <pc:sldLayoutMk cId="0" sldId="2147483661"/>
          </pc:sldLayoutMkLst>
        </pc:sldLayoutChg>
        <pc:sldLayoutChg chg="add del">
          <pc:chgData name="Swaraj Shaw" userId="S::10592394@mydbs.ie::9afcc090-dd7d-4a92-953c-394d39a236b3" providerId="AD" clId="Web-{0462BF55-C35F-14F2-1ED2-3C9A3874ACF6}" dt="2022-08-10T08:35:53.192" v="61"/>
          <pc:sldLayoutMkLst>
            <pc:docMk/>
            <pc:sldMasterMk cId="0" sldId="2147483648"/>
            <pc:sldLayoutMk cId="0" sldId="2147483662"/>
          </pc:sldLayoutMkLst>
        </pc:sldLayoutChg>
        <pc:sldLayoutChg chg="add del">
          <pc:chgData name="Swaraj Shaw" userId="S::10592394@mydbs.ie::9afcc090-dd7d-4a92-953c-394d39a236b3" providerId="AD" clId="Web-{0462BF55-C35F-14F2-1ED2-3C9A3874ACF6}" dt="2022-08-10T08:35:53.192" v="61"/>
          <pc:sldLayoutMkLst>
            <pc:docMk/>
            <pc:sldMasterMk cId="0" sldId="2147483648"/>
            <pc:sldLayoutMk cId="0" sldId="2147483663"/>
          </pc:sldLayoutMkLst>
        </pc:sldLayoutChg>
        <pc:sldLayoutChg chg="add del">
          <pc:chgData name="Swaraj Shaw" userId="S::10592394@mydbs.ie::9afcc090-dd7d-4a92-953c-394d39a236b3" providerId="AD" clId="Web-{0462BF55-C35F-14F2-1ED2-3C9A3874ACF6}" dt="2022-08-10T08:35:53.192" v="61"/>
          <pc:sldLayoutMkLst>
            <pc:docMk/>
            <pc:sldMasterMk cId="0" sldId="2147483648"/>
            <pc:sldLayoutMk cId="0" sldId="2147483664"/>
          </pc:sldLayoutMkLst>
        </pc:sldLayoutChg>
        <pc:sldLayoutChg chg="add del">
          <pc:chgData name="Swaraj Shaw" userId="S::10592394@mydbs.ie::9afcc090-dd7d-4a92-953c-394d39a236b3" providerId="AD" clId="Web-{0462BF55-C35F-14F2-1ED2-3C9A3874ACF6}" dt="2022-08-10T08:35:53.192" v="61"/>
          <pc:sldLayoutMkLst>
            <pc:docMk/>
            <pc:sldMasterMk cId="0" sldId="2147483648"/>
            <pc:sldLayoutMk cId="0" sldId="2147483665"/>
          </pc:sldLayoutMkLst>
        </pc:sldLayoutChg>
      </pc:sldMasterChg>
      <pc:sldMasterChg chg="addSldLayout modSldLayout">
        <pc:chgData name="Swaraj Shaw" userId="S::10592394@mydbs.ie::9afcc090-dd7d-4a92-953c-394d39a236b3" providerId="AD" clId="Web-{0462BF55-C35F-14F2-1ED2-3C9A3874ACF6}" dt="2022-08-10T08:35:53.192" v="61"/>
        <pc:sldMasterMkLst>
          <pc:docMk/>
          <pc:sldMasterMk cId="2460954070" sldId="2147483660"/>
        </pc:sldMasterMkLst>
        <pc:sldLayoutChg chg="replId">
          <pc:chgData name="Swaraj Shaw" userId="S::10592394@mydbs.ie::9afcc090-dd7d-4a92-953c-394d39a236b3" providerId="AD" clId="Web-{0462BF55-C35F-14F2-1ED2-3C9A3874ACF6}" dt="2022-08-10T08:35:53.192" v="61"/>
          <pc:sldLayoutMkLst>
            <pc:docMk/>
            <pc:sldMasterMk cId="2460954070" sldId="2147483660"/>
            <pc:sldLayoutMk cId="2385387890" sldId="2147483661"/>
          </pc:sldLayoutMkLst>
        </pc:sldLayoutChg>
        <pc:sldLayoutChg chg="replId">
          <pc:chgData name="Swaraj Shaw" userId="S::10592394@mydbs.ie::9afcc090-dd7d-4a92-953c-394d39a236b3" providerId="AD" clId="Web-{0462BF55-C35F-14F2-1ED2-3C9A3874ACF6}" dt="2022-08-10T08:35:53.192" v="61"/>
          <pc:sldLayoutMkLst>
            <pc:docMk/>
            <pc:sldMasterMk cId="2460954070" sldId="2147483660"/>
            <pc:sldLayoutMk cId="949138452" sldId="2147483662"/>
          </pc:sldLayoutMkLst>
        </pc:sldLayoutChg>
        <pc:sldLayoutChg chg="replId">
          <pc:chgData name="Swaraj Shaw" userId="S::10592394@mydbs.ie::9afcc090-dd7d-4a92-953c-394d39a236b3" providerId="AD" clId="Web-{0462BF55-C35F-14F2-1ED2-3C9A3874ACF6}" dt="2022-08-10T08:35:53.192" v="61"/>
          <pc:sldLayoutMkLst>
            <pc:docMk/>
            <pc:sldMasterMk cId="2460954070" sldId="2147483660"/>
            <pc:sldLayoutMk cId="2591524520" sldId="2147483663"/>
          </pc:sldLayoutMkLst>
        </pc:sldLayoutChg>
        <pc:sldLayoutChg chg="replId">
          <pc:chgData name="Swaraj Shaw" userId="S::10592394@mydbs.ie::9afcc090-dd7d-4a92-953c-394d39a236b3" providerId="AD" clId="Web-{0462BF55-C35F-14F2-1ED2-3C9A3874ACF6}" dt="2022-08-10T08:35:53.192" v="61"/>
          <pc:sldLayoutMkLst>
            <pc:docMk/>
            <pc:sldMasterMk cId="2460954070" sldId="2147483660"/>
            <pc:sldLayoutMk cId="1203092039" sldId="2147483664"/>
          </pc:sldLayoutMkLst>
        </pc:sldLayoutChg>
        <pc:sldLayoutChg chg="replId">
          <pc:chgData name="Swaraj Shaw" userId="S::10592394@mydbs.ie::9afcc090-dd7d-4a92-953c-394d39a236b3" providerId="AD" clId="Web-{0462BF55-C35F-14F2-1ED2-3C9A3874ACF6}" dt="2022-08-10T08:35:53.192" v="61"/>
          <pc:sldLayoutMkLst>
            <pc:docMk/>
            <pc:sldMasterMk cId="2460954070" sldId="2147483660"/>
            <pc:sldLayoutMk cId="3733172339" sldId="2147483665"/>
          </pc:sldLayoutMkLst>
        </pc:sldLayoutChg>
        <pc:sldLayoutChg chg="add">
          <pc:chgData name="Swaraj Shaw" userId="S::10592394@mydbs.ie::9afcc090-dd7d-4a92-953c-394d39a236b3" providerId="AD" clId="Web-{0462BF55-C35F-14F2-1ED2-3C9A3874ACF6}" dt="2022-08-10T08:28:13.507" v="0"/>
          <pc:sldLayoutMkLst>
            <pc:docMk/>
            <pc:sldMasterMk cId="2460954070" sldId="2147483660"/>
            <pc:sldLayoutMk cId="482319274" sldId="2147483672"/>
          </pc:sldLayoutMkLst>
        </pc:sldLayoutChg>
      </pc:sldMasterChg>
      <pc:sldMasterChg chg="add addSldLayout">
        <pc:chgData name="Swaraj Shaw" userId="S::10592394@mydbs.ie::9afcc090-dd7d-4a92-953c-394d39a236b3" providerId="AD" clId="Web-{0462BF55-C35F-14F2-1ED2-3C9A3874ACF6}" dt="2022-08-10T08:35:02.408" v="57"/>
        <pc:sldMasterMkLst>
          <pc:docMk/>
          <pc:sldMasterMk cId="2054672054" sldId="2147483673"/>
        </pc:sldMasterMkLst>
        <pc:sldLayoutChg chg="add">
          <pc:chgData name="Swaraj Shaw" userId="S::10592394@mydbs.ie::9afcc090-dd7d-4a92-953c-394d39a236b3" providerId="AD" clId="Web-{0462BF55-C35F-14F2-1ED2-3C9A3874ACF6}" dt="2022-08-10T08:35:02.408" v="57"/>
          <pc:sldLayoutMkLst>
            <pc:docMk/>
            <pc:sldMasterMk cId="2054672054" sldId="2147483673"/>
            <pc:sldLayoutMk cId="398386337" sldId="2147483674"/>
          </pc:sldLayoutMkLst>
        </pc:sldLayoutChg>
        <pc:sldLayoutChg chg="add">
          <pc:chgData name="Swaraj Shaw" userId="S::10592394@mydbs.ie::9afcc090-dd7d-4a92-953c-394d39a236b3" providerId="AD" clId="Web-{0462BF55-C35F-14F2-1ED2-3C9A3874ACF6}" dt="2022-08-10T08:35:02.408" v="57"/>
          <pc:sldLayoutMkLst>
            <pc:docMk/>
            <pc:sldMasterMk cId="2054672054" sldId="2147483673"/>
            <pc:sldLayoutMk cId="2019709447" sldId="2147483675"/>
          </pc:sldLayoutMkLst>
        </pc:sldLayoutChg>
        <pc:sldLayoutChg chg="add">
          <pc:chgData name="Swaraj Shaw" userId="S::10592394@mydbs.ie::9afcc090-dd7d-4a92-953c-394d39a236b3" providerId="AD" clId="Web-{0462BF55-C35F-14F2-1ED2-3C9A3874ACF6}" dt="2022-08-10T08:35:02.408" v="57"/>
          <pc:sldLayoutMkLst>
            <pc:docMk/>
            <pc:sldMasterMk cId="2054672054" sldId="2147483673"/>
            <pc:sldLayoutMk cId="2267210650" sldId="2147483676"/>
          </pc:sldLayoutMkLst>
        </pc:sldLayoutChg>
        <pc:sldLayoutChg chg="add">
          <pc:chgData name="Swaraj Shaw" userId="S::10592394@mydbs.ie::9afcc090-dd7d-4a92-953c-394d39a236b3" providerId="AD" clId="Web-{0462BF55-C35F-14F2-1ED2-3C9A3874ACF6}" dt="2022-08-10T08:35:02.408" v="57"/>
          <pc:sldLayoutMkLst>
            <pc:docMk/>
            <pc:sldMasterMk cId="2054672054" sldId="2147483673"/>
            <pc:sldLayoutMk cId="2703227591" sldId="2147483677"/>
          </pc:sldLayoutMkLst>
        </pc:sldLayoutChg>
        <pc:sldLayoutChg chg="add">
          <pc:chgData name="Swaraj Shaw" userId="S::10592394@mydbs.ie::9afcc090-dd7d-4a92-953c-394d39a236b3" providerId="AD" clId="Web-{0462BF55-C35F-14F2-1ED2-3C9A3874ACF6}" dt="2022-08-10T08:35:02.408" v="57"/>
          <pc:sldLayoutMkLst>
            <pc:docMk/>
            <pc:sldMasterMk cId="2054672054" sldId="2147483673"/>
            <pc:sldLayoutMk cId="684476801" sldId="2147483678"/>
          </pc:sldLayoutMkLst>
        </pc:sldLayoutChg>
        <pc:sldLayoutChg chg="add">
          <pc:chgData name="Swaraj Shaw" userId="S::10592394@mydbs.ie::9afcc090-dd7d-4a92-953c-394d39a236b3" providerId="AD" clId="Web-{0462BF55-C35F-14F2-1ED2-3C9A3874ACF6}" dt="2022-08-10T08:35:02.408" v="57"/>
          <pc:sldLayoutMkLst>
            <pc:docMk/>
            <pc:sldMasterMk cId="2054672054" sldId="2147483673"/>
            <pc:sldLayoutMk cId="2011797419" sldId="2147483679"/>
          </pc:sldLayoutMkLst>
        </pc:sldLayoutChg>
        <pc:sldLayoutChg chg="add">
          <pc:chgData name="Swaraj Shaw" userId="S::10592394@mydbs.ie::9afcc090-dd7d-4a92-953c-394d39a236b3" providerId="AD" clId="Web-{0462BF55-C35F-14F2-1ED2-3C9A3874ACF6}" dt="2022-08-10T08:35:02.408" v="57"/>
          <pc:sldLayoutMkLst>
            <pc:docMk/>
            <pc:sldMasterMk cId="2054672054" sldId="2147483673"/>
            <pc:sldLayoutMk cId="1198524714" sldId="2147483680"/>
          </pc:sldLayoutMkLst>
        </pc:sldLayoutChg>
        <pc:sldLayoutChg chg="add">
          <pc:chgData name="Swaraj Shaw" userId="S::10592394@mydbs.ie::9afcc090-dd7d-4a92-953c-394d39a236b3" providerId="AD" clId="Web-{0462BF55-C35F-14F2-1ED2-3C9A3874ACF6}" dt="2022-08-10T08:35:02.408" v="57"/>
          <pc:sldLayoutMkLst>
            <pc:docMk/>
            <pc:sldMasterMk cId="2054672054" sldId="2147483673"/>
            <pc:sldLayoutMk cId="2035358424" sldId="2147483681"/>
          </pc:sldLayoutMkLst>
        </pc:sldLayoutChg>
        <pc:sldLayoutChg chg="add">
          <pc:chgData name="Swaraj Shaw" userId="S::10592394@mydbs.ie::9afcc090-dd7d-4a92-953c-394d39a236b3" providerId="AD" clId="Web-{0462BF55-C35F-14F2-1ED2-3C9A3874ACF6}" dt="2022-08-10T08:35:02.408" v="57"/>
          <pc:sldLayoutMkLst>
            <pc:docMk/>
            <pc:sldMasterMk cId="2054672054" sldId="2147483673"/>
            <pc:sldLayoutMk cId="4095657037" sldId="2147483682"/>
          </pc:sldLayoutMkLst>
        </pc:sldLayoutChg>
        <pc:sldLayoutChg chg="add">
          <pc:chgData name="Swaraj Shaw" userId="S::10592394@mydbs.ie::9afcc090-dd7d-4a92-953c-394d39a236b3" providerId="AD" clId="Web-{0462BF55-C35F-14F2-1ED2-3C9A3874ACF6}" dt="2022-08-10T08:35:02.408" v="57"/>
          <pc:sldLayoutMkLst>
            <pc:docMk/>
            <pc:sldMasterMk cId="2054672054" sldId="2147483673"/>
            <pc:sldLayoutMk cId="2792552713" sldId="2147483683"/>
          </pc:sldLayoutMkLst>
        </pc:sldLayoutChg>
        <pc:sldLayoutChg chg="add">
          <pc:chgData name="Swaraj Shaw" userId="S::10592394@mydbs.ie::9afcc090-dd7d-4a92-953c-394d39a236b3" providerId="AD" clId="Web-{0462BF55-C35F-14F2-1ED2-3C9A3874ACF6}" dt="2022-08-10T08:35:02.408" v="57"/>
          <pc:sldLayoutMkLst>
            <pc:docMk/>
            <pc:sldMasterMk cId="2054672054" sldId="2147483673"/>
            <pc:sldLayoutMk cId="4083275879" sldId="2147483684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22EB35-4576-4044-ABE5-D0312A6A9892}" type="datetimeFigureOut">
              <a:t>8/10/2022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08CB80-AD8E-4A79-8373-47C2CD7784E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0087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1_Title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6"/>
          <p:cNvSpPr/>
          <p:nvPr/>
        </p:nvSpPr>
        <p:spPr>
          <a:xfrm>
            <a:off x="-1" y="-36095"/>
            <a:ext cx="12204055" cy="6915764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l="-77576" t="-48736" r="-8369" b="-192863"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26"/>
          <p:cNvSpPr/>
          <p:nvPr/>
        </p:nvSpPr>
        <p:spPr>
          <a:xfrm flipH="1">
            <a:off x="9065832" y="-104461"/>
            <a:ext cx="3138222" cy="2153653"/>
          </a:xfrm>
          <a:custGeom>
            <a:avLst/>
            <a:gdLst/>
            <a:ahLst/>
            <a:cxnLst/>
            <a:rect l="l" t="t" r="r" b="b"/>
            <a:pathLst>
              <a:path w="4020577" h="2646528" extrusionOk="0">
                <a:moveTo>
                  <a:pt x="0" y="12031"/>
                </a:moveTo>
                <a:lnTo>
                  <a:pt x="4020577" y="0"/>
                </a:lnTo>
                <a:lnTo>
                  <a:pt x="2961798" y="1948697"/>
                </a:lnTo>
                <a:lnTo>
                  <a:pt x="0" y="2646528"/>
                </a:lnTo>
                <a:lnTo>
                  <a:pt x="0" y="1203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" name="Google Shape;14;p26"/>
          <p:cNvPicPr preferRelativeResize="0"/>
          <p:nvPr/>
        </p:nvPicPr>
        <p:blipFill rotWithShape="1">
          <a:blip r:embed="rId3">
            <a:alphaModFix/>
          </a:blip>
          <a:srcRect l="7609" t="1850" b="-1"/>
          <a:stretch/>
        </p:blipFill>
        <p:spPr>
          <a:xfrm>
            <a:off x="10023656" y="40873"/>
            <a:ext cx="2022170" cy="132226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823192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6"/>
          <p:cNvSpPr/>
          <p:nvPr/>
        </p:nvSpPr>
        <p:spPr>
          <a:xfrm>
            <a:off x="-1" y="-36095"/>
            <a:ext cx="12204055" cy="6915764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l="-77576" t="-48736" r="-8369" b="-192863"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26"/>
          <p:cNvSpPr/>
          <p:nvPr/>
        </p:nvSpPr>
        <p:spPr>
          <a:xfrm flipH="1">
            <a:off x="9065832" y="-104461"/>
            <a:ext cx="3138222" cy="2153653"/>
          </a:xfrm>
          <a:custGeom>
            <a:avLst/>
            <a:gdLst/>
            <a:ahLst/>
            <a:cxnLst/>
            <a:rect l="l" t="t" r="r" b="b"/>
            <a:pathLst>
              <a:path w="4020577" h="2646528" extrusionOk="0">
                <a:moveTo>
                  <a:pt x="0" y="12031"/>
                </a:moveTo>
                <a:lnTo>
                  <a:pt x="4020577" y="0"/>
                </a:lnTo>
                <a:lnTo>
                  <a:pt x="2961798" y="1948697"/>
                </a:lnTo>
                <a:lnTo>
                  <a:pt x="0" y="2646528"/>
                </a:lnTo>
                <a:lnTo>
                  <a:pt x="0" y="1203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" name="Google Shape;14;p26"/>
          <p:cNvPicPr preferRelativeResize="0"/>
          <p:nvPr/>
        </p:nvPicPr>
        <p:blipFill rotWithShape="1">
          <a:blip r:embed="rId3">
            <a:alphaModFix/>
          </a:blip>
          <a:srcRect l="7609" t="1850" b="-1"/>
          <a:stretch/>
        </p:blipFill>
        <p:spPr>
          <a:xfrm>
            <a:off x="10023656" y="40873"/>
            <a:ext cx="2022170" cy="132226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83863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Calibri"/>
              <a:buNone/>
              <a:defRPr>
                <a:solidFill>
                  <a:srgbClr val="3F3F3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Char char="•"/>
              <a:defRPr>
                <a:solidFill>
                  <a:srgbClr val="3F3F3F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>
                <a:solidFill>
                  <a:srgbClr val="3F3F3F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  <a:defRPr>
                <a:solidFill>
                  <a:srgbClr val="3F3F3F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>
                <a:solidFill>
                  <a:srgbClr val="3F3F3F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>
                <a:solidFill>
                  <a:srgbClr val="3F3F3F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18" name="Google Shape;18;p27"/>
          <p:cNvPicPr preferRelativeResize="0"/>
          <p:nvPr/>
        </p:nvPicPr>
        <p:blipFill rotWithShape="1">
          <a:blip r:embed="rId2">
            <a:alphaModFix/>
          </a:blip>
          <a:srcRect l="7609" t="1850" b="-1"/>
          <a:stretch/>
        </p:blipFill>
        <p:spPr>
          <a:xfrm>
            <a:off x="111034" y="76945"/>
            <a:ext cx="1454331" cy="950961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27"/>
          <p:cNvSpPr/>
          <p:nvPr/>
        </p:nvSpPr>
        <p:spPr>
          <a:xfrm>
            <a:off x="0" y="5614737"/>
            <a:ext cx="12208042" cy="1264932"/>
          </a:xfrm>
          <a:custGeom>
            <a:avLst/>
            <a:gdLst/>
            <a:ahLst/>
            <a:cxnLst/>
            <a:rect l="l" t="t" r="r" b="b"/>
            <a:pathLst>
              <a:path w="12208042" h="1264932" extrusionOk="0">
                <a:moveTo>
                  <a:pt x="0" y="1251284"/>
                </a:moveTo>
                <a:lnTo>
                  <a:pt x="0" y="368969"/>
                </a:lnTo>
                <a:lnTo>
                  <a:pt x="2951747" y="753979"/>
                </a:lnTo>
                <a:lnTo>
                  <a:pt x="12208042" y="0"/>
                </a:lnTo>
                <a:cubicBezTo>
                  <a:pt x="12206685" y="1015202"/>
                  <a:pt x="12205329" y="249730"/>
                  <a:pt x="12203972" y="1264932"/>
                </a:cubicBezTo>
                <a:lnTo>
                  <a:pt x="0" y="1251284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l="-85146" t="-217850" r="-803" b="-405738"/>
            </a:stretch>
          </a:blip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197094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672106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 Conten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29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032275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Comparison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0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0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6" name="Google Shape;36;p30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3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8" name="Google Shape;38;p30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844768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1179741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98524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Content with Caption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3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4" name="Google Shape;54;p33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5" name="Google Shape;55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353584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 with Ca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4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34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9565703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Title and Vertical 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5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9255271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 Title and 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6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6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3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3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83275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8/10/2022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2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5467205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3" Type="http://schemas.openxmlformats.org/officeDocument/2006/relationships/image" Target="../media/image83.png"/><Relationship Id="rId7" Type="http://schemas.openxmlformats.org/officeDocument/2006/relationships/image" Target="../media/image87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86.png"/><Relationship Id="rId5" Type="http://schemas.openxmlformats.org/officeDocument/2006/relationships/image" Target="../media/image85.png"/><Relationship Id="rId10" Type="http://schemas.openxmlformats.org/officeDocument/2006/relationships/image" Target="../media/image90.png"/><Relationship Id="rId4" Type="http://schemas.openxmlformats.org/officeDocument/2006/relationships/image" Target="../media/image84.png"/><Relationship Id="rId9" Type="http://schemas.openxmlformats.org/officeDocument/2006/relationships/image" Target="../media/image8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8.png"/><Relationship Id="rId18" Type="http://schemas.openxmlformats.org/officeDocument/2006/relationships/image" Target="../media/image33.png"/><Relationship Id="rId26" Type="http://schemas.openxmlformats.org/officeDocument/2006/relationships/image" Target="../media/image41.png"/><Relationship Id="rId39" Type="http://schemas.openxmlformats.org/officeDocument/2006/relationships/image" Target="../media/image54.png"/><Relationship Id="rId21" Type="http://schemas.openxmlformats.org/officeDocument/2006/relationships/image" Target="../media/image36.png"/><Relationship Id="rId34" Type="http://schemas.openxmlformats.org/officeDocument/2006/relationships/image" Target="../media/image49.png"/><Relationship Id="rId42" Type="http://schemas.openxmlformats.org/officeDocument/2006/relationships/image" Target="../media/image57.png"/><Relationship Id="rId47" Type="http://schemas.openxmlformats.org/officeDocument/2006/relationships/image" Target="../media/image62.png"/><Relationship Id="rId50" Type="http://schemas.openxmlformats.org/officeDocument/2006/relationships/image" Target="../media/image65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6" Type="http://schemas.openxmlformats.org/officeDocument/2006/relationships/image" Target="../media/image31.png"/><Relationship Id="rId29" Type="http://schemas.openxmlformats.org/officeDocument/2006/relationships/image" Target="../media/image44.png"/><Relationship Id="rId11" Type="http://schemas.openxmlformats.org/officeDocument/2006/relationships/image" Target="../media/image26.png"/><Relationship Id="rId24" Type="http://schemas.openxmlformats.org/officeDocument/2006/relationships/image" Target="../media/image39.png"/><Relationship Id="rId32" Type="http://schemas.openxmlformats.org/officeDocument/2006/relationships/image" Target="../media/image47.png"/><Relationship Id="rId37" Type="http://schemas.openxmlformats.org/officeDocument/2006/relationships/image" Target="../media/image52.png"/><Relationship Id="rId40" Type="http://schemas.openxmlformats.org/officeDocument/2006/relationships/image" Target="../media/image55.png"/><Relationship Id="rId45" Type="http://schemas.openxmlformats.org/officeDocument/2006/relationships/image" Target="../media/image60.png"/><Relationship Id="rId53" Type="http://schemas.openxmlformats.org/officeDocument/2006/relationships/image" Target="../media/image68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19" Type="http://schemas.openxmlformats.org/officeDocument/2006/relationships/image" Target="../media/image34.png"/><Relationship Id="rId31" Type="http://schemas.openxmlformats.org/officeDocument/2006/relationships/image" Target="../media/image46.png"/><Relationship Id="rId44" Type="http://schemas.openxmlformats.org/officeDocument/2006/relationships/image" Target="../media/image59.png"/><Relationship Id="rId52" Type="http://schemas.openxmlformats.org/officeDocument/2006/relationships/image" Target="../media/image67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29.png"/><Relationship Id="rId22" Type="http://schemas.openxmlformats.org/officeDocument/2006/relationships/image" Target="../media/image37.png"/><Relationship Id="rId27" Type="http://schemas.openxmlformats.org/officeDocument/2006/relationships/image" Target="../media/image42.png"/><Relationship Id="rId30" Type="http://schemas.openxmlformats.org/officeDocument/2006/relationships/image" Target="../media/image45.png"/><Relationship Id="rId35" Type="http://schemas.openxmlformats.org/officeDocument/2006/relationships/image" Target="../media/image50.png"/><Relationship Id="rId43" Type="http://schemas.openxmlformats.org/officeDocument/2006/relationships/image" Target="../media/image58.png"/><Relationship Id="rId48" Type="http://schemas.openxmlformats.org/officeDocument/2006/relationships/image" Target="../media/image63.png"/><Relationship Id="rId8" Type="http://schemas.openxmlformats.org/officeDocument/2006/relationships/image" Target="../media/image23.png"/><Relationship Id="rId51" Type="http://schemas.openxmlformats.org/officeDocument/2006/relationships/image" Target="../media/image66.png"/><Relationship Id="rId3" Type="http://schemas.openxmlformats.org/officeDocument/2006/relationships/image" Target="../media/image18.png"/><Relationship Id="rId12" Type="http://schemas.openxmlformats.org/officeDocument/2006/relationships/image" Target="../media/image27.png"/><Relationship Id="rId17" Type="http://schemas.openxmlformats.org/officeDocument/2006/relationships/image" Target="../media/image32.png"/><Relationship Id="rId25" Type="http://schemas.openxmlformats.org/officeDocument/2006/relationships/image" Target="../media/image40.png"/><Relationship Id="rId33" Type="http://schemas.openxmlformats.org/officeDocument/2006/relationships/image" Target="../media/image48.png"/><Relationship Id="rId38" Type="http://schemas.openxmlformats.org/officeDocument/2006/relationships/image" Target="../media/image53.png"/><Relationship Id="rId46" Type="http://schemas.openxmlformats.org/officeDocument/2006/relationships/image" Target="../media/image61.png"/><Relationship Id="rId20" Type="http://schemas.openxmlformats.org/officeDocument/2006/relationships/image" Target="../media/image35.png"/><Relationship Id="rId41" Type="http://schemas.openxmlformats.org/officeDocument/2006/relationships/image" Target="../media/image56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1.png"/><Relationship Id="rId15" Type="http://schemas.openxmlformats.org/officeDocument/2006/relationships/image" Target="../media/image30.png"/><Relationship Id="rId23" Type="http://schemas.openxmlformats.org/officeDocument/2006/relationships/image" Target="../media/image38.png"/><Relationship Id="rId28" Type="http://schemas.openxmlformats.org/officeDocument/2006/relationships/image" Target="../media/image43.png"/><Relationship Id="rId36" Type="http://schemas.openxmlformats.org/officeDocument/2006/relationships/image" Target="../media/image51.png"/><Relationship Id="rId49" Type="http://schemas.openxmlformats.org/officeDocument/2006/relationships/image" Target="../media/image6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13" Type="http://schemas.openxmlformats.org/officeDocument/2006/relationships/image" Target="../media/image80.png"/><Relationship Id="rId3" Type="http://schemas.openxmlformats.org/officeDocument/2006/relationships/image" Target="../media/image70.png"/><Relationship Id="rId7" Type="http://schemas.openxmlformats.org/officeDocument/2006/relationships/image" Target="../media/image74.png"/><Relationship Id="rId12" Type="http://schemas.openxmlformats.org/officeDocument/2006/relationships/image" Target="../media/image79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73.png"/><Relationship Id="rId11" Type="http://schemas.openxmlformats.org/officeDocument/2006/relationships/image" Target="../media/image78.png"/><Relationship Id="rId5" Type="http://schemas.openxmlformats.org/officeDocument/2006/relationships/image" Target="../media/image72.png"/><Relationship Id="rId10" Type="http://schemas.openxmlformats.org/officeDocument/2006/relationships/image" Target="../media/image77.png"/><Relationship Id="rId4" Type="http://schemas.openxmlformats.org/officeDocument/2006/relationships/image" Target="../media/image71.png"/><Relationship Id="rId9" Type="http://schemas.openxmlformats.org/officeDocument/2006/relationships/image" Target="../media/image7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"/>
          <p:cNvSpPr txBox="1"/>
          <p:nvPr/>
        </p:nvSpPr>
        <p:spPr>
          <a:xfrm>
            <a:off x="794708" y="804008"/>
            <a:ext cx="8042586" cy="27699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6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Dublin Business School</a:t>
            </a:r>
          </a:p>
          <a:p>
            <a:pPr>
              <a:defRPr/>
            </a:pPr>
            <a:r>
              <a:rPr lang="en-GB" sz="3600">
                <a:solidFill>
                  <a:srgbClr val="FFFFFF"/>
                </a:solidFill>
                <a:latin typeface="Calibri"/>
                <a:cs typeface="Calibri"/>
              </a:rPr>
              <a:t>Masters</a:t>
            </a:r>
            <a:r>
              <a:rPr lang="en-GB" sz="3600">
                <a:solidFill>
                  <a:srgbClr val="FFFFFF"/>
                </a:solidFill>
                <a:latin typeface="-apple-system"/>
              </a:rPr>
              <a:t> in Artificial Intelligence</a:t>
            </a:r>
            <a:endParaRPr lang="en-US" sz="3600">
              <a:solidFill>
                <a:srgbClr val="FFFFFF"/>
              </a:solidFill>
              <a:latin typeface="-apple-system"/>
            </a:endParaRPr>
          </a:p>
          <a:p>
            <a:pPr>
              <a:defRPr/>
            </a:pPr>
            <a:br>
              <a:rPr lang="en-GB" sz="3600">
                <a:latin typeface="Calibri"/>
                <a:cs typeface="Calibri"/>
              </a:rPr>
            </a:br>
            <a:r>
              <a:rPr lang="en-GB" sz="3600">
                <a:solidFill>
                  <a:srgbClr val="FFFFFF"/>
                </a:solidFill>
                <a:latin typeface="Calibri"/>
                <a:cs typeface="Calibri"/>
              </a:rPr>
              <a:t>NLU Chatbots</a:t>
            </a:r>
          </a:p>
        </p:txBody>
      </p:sp>
      <p:sp>
        <p:nvSpPr>
          <p:cNvPr id="82" name="Google Shape;82;p1"/>
          <p:cNvSpPr txBox="1"/>
          <p:nvPr/>
        </p:nvSpPr>
        <p:spPr>
          <a:xfrm>
            <a:off x="794708" y="4050192"/>
            <a:ext cx="10523796" cy="1754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-apple-system"/>
                <a:ea typeface="+mn-ea"/>
                <a:cs typeface="+mn-cs"/>
              </a:rPr>
              <a:t>Module - </a:t>
            </a:r>
            <a:r>
              <a:rPr lang="en-US" dirty="0">
                <a:solidFill>
                  <a:srgbClr val="FFFFFF"/>
                </a:solidFill>
                <a:latin typeface="-apple-system"/>
              </a:rPr>
              <a:t>Natural Language Processing (B9AI109_2122_TMD3)</a:t>
            </a:r>
          </a:p>
          <a:p>
            <a:pPr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-apple-system"/>
                <a:ea typeface="+mn-ea"/>
                <a:cs typeface="+mn-cs"/>
                <a:sym typeface="Calibri"/>
              </a:rPr>
              <a:t>Lecturer - </a:t>
            </a:r>
            <a:r>
              <a:rPr lang="en-US" dirty="0">
                <a:solidFill>
                  <a:srgbClr val="FFFFFF"/>
                </a:solidFill>
                <a:latin typeface="-apple-system"/>
                <a:sym typeface="Calibri"/>
              </a:rPr>
              <a:t>Terri Hoare</a:t>
            </a:r>
            <a:endParaRPr lang="en-US" dirty="0">
              <a:solidFill>
                <a:srgbClr val="FFFFFF"/>
              </a:solidFill>
              <a:latin typeface="-apple-system"/>
            </a:endParaRPr>
          </a:p>
          <a:p>
            <a:pPr>
              <a:defRPr/>
            </a:pPr>
            <a:r>
              <a:rPr lang="en-IN" dirty="0">
                <a:solidFill>
                  <a:srgbClr val="FFFFFF"/>
                </a:solidFill>
                <a:ea typeface="+mn-lt"/>
                <a:cs typeface="+mn-lt"/>
              </a:rPr>
              <a:t>Submission - Class Assessment - 1 (CA_1)</a:t>
            </a:r>
            <a:endParaRPr lang="en-US" dirty="0">
              <a:ea typeface="+mn-lt"/>
              <a:cs typeface="+mn-lt"/>
            </a:endParaRPr>
          </a:p>
          <a:p>
            <a:pPr>
              <a:defRPr/>
            </a:pPr>
            <a:r>
              <a:rPr lang="en-IN" dirty="0">
                <a:solidFill>
                  <a:srgbClr val="FFFFFF"/>
                </a:solidFill>
                <a:ea typeface="+mn-lt"/>
                <a:cs typeface="+mn-lt"/>
              </a:rPr>
              <a:t>Submission by - Group 1</a:t>
            </a:r>
            <a:br>
              <a:rPr lang="en-IN" dirty="0">
                <a:ea typeface="+mn-lt"/>
                <a:cs typeface="+mn-lt"/>
              </a:rPr>
            </a:br>
            <a:r>
              <a:rPr lang="en-IN" dirty="0">
                <a:solidFill>
                  <a:srgbClr val="FFFFFF"/>
                </a:solidFill>
                <a:ea typeface="+mn-lt"/>
                <a:cs typeface="+mn-lt"/>
              </a:rPr>
              <a:t>1. Swaraj Shaw (10592394)</a:t>
            </a:r>
            <a:endParaRPr lang="en-US" dirty="0">
              <a:ea typeface="+mn-lt"/>
              <a:cs typeface="+mn-lt"/>
            </a:endParaRPr>
          </a:p>
          <a:p>
            <a:pPr>
              <a:defRPr/>
            </a:pPr>
            <a:r>
              <a:rPr lang="en-IN" dirty="0">
                <a:solidFill>
                  <a:srgbClr val="FFFFFF"/>
                </a:solidFill>
                <a:ea typeface="+mn-lt"/>
                <a:cs typeface="+mn-lt"/>
              </a:rPr>
              <a:t>2. Kumari Anjali (10592521)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619849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5">
            <a:extLst>
              <a:ext uri="{FF2B5EF4-FFF2-40B4-BE49-F238E27FC236}">
                <a16:creationId xmlns:a16="http://schemas.microsoft.com/office/drawing/2014/main" id="{10121954-428C-D772-6F4B-C22ABB700AF2}"/>
              </a:ext>
            </a:extLst>
          </p:cNvPr>
          <p:cNvSpPr txBox="1">
            <a:spLocks noGrp="1"/>
          </p:cNvSpPr>
          <p:nvPr/>
        </p:nvSpPr>
        <p:spPr>
          <a:xfrm>
            <a:off x="2132665" y="203778"/>
            <a:ext cx="5327650" cy="842538"/>
          </a:xfrm>
          <a:prstGeom prst="rect">
            <a:avLst/>
          </a:prstGeom>
        </p:spPr>
        <p:txBody>
          <a:bodyPr vert="horz" wrap="square" lIns="0" tIns="140970" rIns="0" bIns="0" rtlCol="0" anchor="t">
            <a:spAutoFit/>
          </a:bodyPr>
          <a:lstStyle>
            <a:lvl1pPr>
              <a:defRPr sz="2600" b="1" i="0">
                <a:solidFill>
                  <a:srgbClr val="231F20"/>
                </a:solidFill>
                <a:latin typeface="Palatino Linotype"/>
                <a:ea typeface="+mj-ea"/>
                <a:cs typeface="Palatino Linotype"/>
              </a:defRPr>
            </a:lvl1pPr>
          </a:lstStyle>
          <a:p>
            <a:pPr marL="12700">
              <a:lnSpc>
                <a:spcPct val="100000"/>
              </a:lnSpc>
              <a:spcBef>
                <a:spcPts val="1110"/>
              </a:spcBef>
            </a:pPr>
            <a:r>
              <a:rPr spc="-30" dirty="0">
                <a:latin typeface="Calibri"/>
              </a:rPr>
              <a:t>Understanding</a:t>
            </a:r>
            <a:r>
              <a:rPr spc="-200" dirty="0">
                <a:latin typeface="Calibri"/>
              </a:rPr>
              <a:t> </a:t>
            </a:r>
            <a:r>
              <a:rPr spc="-20" dirty="0">
                <a:latin typeface="Calibri"/>
              </a:rPr>
              <a:t>Language</a:t>
            </a:r>
            <a:r>
              <a:rPr spc="-200" dirty="0">
                <a:latin typeface="Calibri"/>
              </a:rPr>
              <a:t> </a:t>
            </a:r>
            <a:r>
              <a:rPr spc="-160" dirty="0">
                <a:latin typeface="Calibri"/>
              </a:rPr>
              <a:t>&amp;</a:t>
            </a:r>
            <a:r>
              <a:rPr spc="-195" dirty="0">
                <a:latin typeface="Calibri"/>
              </a:rPr>
              <a:t> </a:t>
            </a:r>
            <a:r>
              <a:rPr spc="10" dirty="0">
                <a:latin typeface="Calibri"/>
              </a:rPr>
              <a:t>Context</a:t>
            </a:r>
            <a:endParaRPr lang="en-US" spc="10" dirty="0">
              <a:latin typeface="Calibri"/>
            </a:endParaRPr>
          </a:p>
          <a:p>
            <a:pPr marL="12700">
              <a:spcBef>
                <a:spcPts val="330"/>
              </a:spcBef>
            </a:pPr>
            <a:br>
              <a:rPr lang="en-US" sz="850" spc="20" dirty="0">
                <a:solidFill>
                  <a:srgbClr val="888A8D"/>
                </a:solidFill>
                <a:latin typeface="Calibri"/>
                <a:cs typeface="Trebuchet MS"/>
              </a:rPr>
            </a:br>
            <a:r>
              <a:rPr lang="en-US" sz="850" spc="20" dirty="0">
                <a:solidFill>
                  <a:srgbClr val="888A8D"/>
                </a:solidFill>
                <a:latin typeface="Calibri"/>
                <a:cs typeface="Trebuchet MS"/>
              </a:rPr>
              <a:t>Chatbot</a:t>
            </a:r>
            <a:r>
              <a:rPr lang="en-US" sz="850" spc="35" dirty="0">
                <a:solidFill>
                  <a:srgbClr val="888A8D"/>
                </a:solidFill>
                <a:latin typeface="Calibri"/>
                <a:cs typeface="Trebuchet MS"/>
              </a:rPr>
              <a:t>s</a:t>
            </a:r>
            <a:r>
              <a:rPr sz="850" spc="-70" dirty="0">
                <a:solidFill>
                  <a:srgbClr val="888A8D"/>
                </a:solidFill>
                <a:latin typeface="Calibri"/>
                <a:cs typeface="Trebuchet MS"/>
              </a:rPr>
              <a:t> </a:t>
            </a:r>
            <a:r>
              <a:rPr sz="850" spc="25" dirty="0">
                <a:solidFill>
                  <a:srgbClr val="888A8D"/>
                </a:solidFill>
                <a:latin typeface="Calibri"/>
                <a:cs typeface="Trebuchet MS"/>
              </a:rPr>
              <a:t>mimi</a:t>
            </a:r>
            <a:r>
              <a:rPr sz="850" spc="40" dirty="0">
                <a:solidFill>
                  <a:srgbClr val="888A8D"/>
                </a:solidFill>
                <a:latin typeface="Calibri"/>
                <a:cs typeface="Trebuchet MS"/>
              </a:rPr>
              <a:t>c</a:t>
            </a:r>
            <a:r>
              <a:rPr sz="850" spc="-70" dirty="0">
                <a:solidFill>
                  <a:srgbClr val="888A8D"/>
                </a:solidFill>
                <a:latin typeface="Calibri"/>
                <a:cs typeface="Trebuchet MS"/>
              </a:rPr>
              <a:t> </a:t>
            </a:r>
            <a:r>
              <a:rPr sz="850" spc="5" dirty="0">
                <a:solidFill>
                  <a:srgbClr val="888A8D"/>
                </a:solidFill>
                <a:latin typeface="Calibri"/>
                <a:cs typeface="Trebuchet MS"/>
              </a:rPr>
              <a:t>di</a:t>
            </a:r>
            <a:r>
              <a:rPr sz="850" dirty="0">
                <a:solidFill>
                  <a:srgbClr val="888A8D"/>
                </a:solidFill>
                <a:latin typeface="Calibri"/>
                <a:cs typeface="Trebuchet MS"/>
              </a:rPr>
              <a:t>ff</a:t>
            </a:r>
            <a:r>
              <a:rPr sz="850" spc="5" dirty="0">
                <a:solidFill>
                  <a:srgbClr val="888A8D"/>
                </a:solidFill>
                <a:latin typeface="Calibri"/>
                <a:cs typeface="Trebuchet MS"/>
              </a:rPr>
              <a:t>eren</a:t>
            </a:r>
            <a:r>
              <a:rPr sz="850" spc="20" dirty="0">
                <a:solidFill>
                  <a:srgbClr val="888A8D"/>
                </a:solidFill>
                <a:latin typeface="Calibri"/>
                <a:cs typeface="Trebuchet MS"/>
              </a:rPr>
              <a:t>t</a:t>
            </a:r>
            <a:r>
              <a:rPr sz="850" spc="-70" dirty="0">
                <a:solidFill>
                  <a:srgbClr val="888A8D"/>
                </a:solidFill>
                <a:latin typeface="Calibri"/>
                <a:cs typeface="Trebuchet MS"/>
              </a:rPr>
              <a:t> </a:t>
            </a:r>
            <a:r>
              <a:rPr sz="850" spc="15" dirty="0">
                <a:solidFill>
                  <a:srgbClr val="888A8D"/>
                </a:solidFill>
                <a:latin typeface="Calibri"/>
                <a:cs typeface="Trebuchet MS"/>
              </a:rPr>
              <a:t>function</a:t>
            </a:r>
            <a:r>
              <a:rPr sz="850" spc="30" dirty="0">
                <a:solidFill>
                  <a:srgbClr val="888A8D"/>
                </a:solidFill>
                <a:latin typeface="Calibri"/>
                <a:cs typeface="Trebuchet MS"/>
              </a:rPr>
              <a:t>s</a:t>
            </a:r>
            <a:r>
              <a:rPr sz="850" spc="-70" dirty="0">
                <a:solidFill>
                  <a:srgbClr val="888A8D"/>
                </a:solidFill>
                <a:latin typeface="Calibri"/>
                <a:cs typeface="Trebuchet MS"/>
              </a:rPr>
              <a:t> </a:t>
            </a:r>
            <a:r>
              <a:rPr sz="850" spc="15" dirty="0">
                <a:solidFill>
                  <a:srgbClr val="888A8D"/>
                </a:solidFill>
                <a:latin typeface="Calibri"/>
                <a:cs typeface="Trebuchet MS"/>
              </a:rPr>
              <a:t>o</a:t>
            </a:r>
            <a:r>
              <a:rPr sz="850" spc="20" dirty="0">
                <a:solidFill>
                  <a:srgbClr val="888A8D"/>
                </a:solidFill>
                <a:latin typeface="Calibri"/>
                <a:cs typeface="Trebuchet MS"/>
              </a:rPr>
              <a:t>f</a:t>
            </a:r>
            <a:r>
              <a:rPr sz="850" spc="-70" dirty="0">
                <a:solidFill>
                  <a:srgbClr val="888A8D"/>
                </a:solidFill>
                <a:latin typeface="Calibri"/>
                <a:cs typeface="Trebuchet MS"/>
              </a:rPr>
              <a:t> </a:t>
            </a:r>
            <a:r>
              <a:rPr sz="850" spc="10" dirty="0">
                <a:solidFill>
                  <a:srgbClr val="888A8D"/>
                </a:solidFill>
                <a:latin typeface="Calibri"/>
                <a:cs typeface="Trebuchet MS"/>
              </a:rPr>
              <a:t>th</a:t>
            </a:r>
            <a:r>
              <a:rPr sz="850" spc="35" dirty="0">
                <a:solidFill>
                  <a:srgbClr val="888A8D"/>
                </a:solidFill>
                <a:latin typeface="Calibri"/>
                <a:cs typeface="Trebuchet MS"/>
              </a:rPr>
              <a:t>e</a:t>
            </a:r>
            <a:r>
              <a:rPr sz="850" spc="-70" dirty="0">
                <a:solidFill>
                  <a:srgbClr val="888A8D"/>
                </a:solidFill>
                <a:latin typeface="Calibri"/>
                <a:cs typeface="Trebuchet MS"/>
              </a:rPr>
              <a:t> </a:t>
            </a:r>
            <a:r>
              <a:rPr sz="850" spc="45" dirty="0">
                <a:solidFill>
                  <a:srgbClr val="888A8D"/>
                </a:solidFill>
                <a:latin typeface="Calibri"/>
                <a:cs typeface="Trebuchet MS"/>
              </a:rPr>
              <a:t>huma</a:t>
            </a:r>
            <a:r>
              <a:rPr sz="850" spc="60" dirty="0">
                <a:solidFill>
                  <a:srgbClr val="888A8D"/>
                </a:solidFill>
                <a:latin typeface="Calibri"/>
                <a:cs typeface="Trebuchet MS"/>
              </a:rPr>
              <a:t>n</a:t>
            </a:r>
            <a:r>
              <a:rPr sz="850" spc="-70" dirty="0">
                <a:solidFill>
                  <a:srgbClr val="888A8D"/>
                </a:solidFill>
                <a:latin typeface="Calibri"/>
                <a:cs typeface="Trebuchet MS"/>
              </a:rPr>
              <a:t> </a:t>
            </a:r>
            <a:r>
              <a:rPr sz="850" dirty="0">
                <a:solidFill>
                  <a:srgbClr val="888A8D"/>
                </a:solidFill>
                <a:latin typeface="Calibri"/>
                <a:cs typeface="Trebuchet MS"/>
              </a:rPr>
              <a:t>brain.</a:t>
            </a:r>
            <a:endParaRPr sz="850">
              <a:latin typeface="Calibri"/>
              <a:cs typeface="Trebuchet MS"/>
            </a:endParaRPr>
          </a:p>
        </p:txBody>
      </p:sp>
      <p:pic>
        <p:nvPicPr>
          <p:cNvPr id="22" name="object 6">
            <a:extLst>
              <a:ext uri="{FF2B5EF4-FFF2-40B4-BE49-F238E27FC236}">
                <a16:creationId xmlns:a16="http://schemas.microsoft.com/office/drawing/2014/main" id="{60556D34-3B83-5531-F313-C27D94B3DA72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62001" y="1507251"/>
            <a:ext cx="3734738" cy="4271426"/>
          </a:xfrm>
          <a:prstGeom prst="rect">
            <a:avLst/>
          </a:prstGeom>
        </p:spPr>
      </p:pic>
      <p:sp>
        <p:nvSpPr>
          <p:cNvPr id="23" name="object 7">
            <a:extLst>
              <a:ext uri="{FF2B5EF4-FFF2-40B4-BE49-F238E27FC236}">
                <a16:creationId xmlns:a16="http://schemas.microsoft.com/office/drawing/2014/main" id="{5AD96FF9-A455-2D24-F1BB-8CB18FA0B24A}"/>
              </a:ext>
            </a:extLst>
          </p:cNvPr>
          <p:cNvSpPr txBox="1"/>
          <p:nvPr/>
        </p:nvSpPr>
        <p:spPr>
          <a:xfrm>
            <a:off x="6840875" y="3019056"/>
            <a:ext cx="506095" cy="1612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900" b="1" spc="-10" dirty="0">
                <a:solidFill>
                  <a:srgbClr val="231F20"/>
                </a:solidFill>
                <a:latin typeface="Tahoma"/>
                <a:cs typeface="Tahoma"/>
              </a:rPr>
              <a:t>Preceive</a:t>
            </a:r>
            <a:endParaRPr sz="900">
              <a:latin typeface="Tahoma"/>
              <a:cs typeface="Tahoma"/>
            </a:endParaRPr>
          </a:p>
        </p:txBody>
      </p:sp>
      <p:sp>
        <p:nvSpPr>
          <p:cNvPr id="24" name="object 8">
            <a:extLst>
              <a:ext uri="{FF2B5EF4-FFF2-40B4-BE49-F238E27FC236}">
                <a16:creationId xmlns:a16="http://schemas.microsoft.com/office/drawing/2014/main" id="{9FD8900D-E6E9-76C6-1FA7-034CD3BFB162}"/>
              </a:ext>
            </a:extLst>
          </p:cNvPr>
          <p:cNvSpPr txBox="1"/>
          <p:nvPr/>
        </p:nvSpPr>
        <p:spPr>
          <a:xfrm>
            <a:off x="5236875" y="3709880"/>
            <a:ext cx="695325" cy="1612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900" b="1" dirty="0">
                <a:solidFill>
                  <a:srgbClr val="231F20"/>
                </a:solidFill>
                <a:latin typeface="Tahoma"/>
                <a:cs typeface="Tahoma"/>
              </a:rPr>
              <a:t>Understand</a:t>
            </a:r>
            <a:endParaRPr sz="900">
              <a:latin typeface="Tahoma"/>
              <a:cs typeface="Tahoma"/>
            </a:endParaRPr>
          </a:p>
        </p:txBody>
      </p:sp>
      <p:sp>
        <p:nvSpPr>
          <p:cNvPr id="25" name="object 9">
            <a:extLst>
              <a:ext uri="{FF2B5EF4-FFF2-40B4-BE49-F238E27FC236}">
                <a16:creationId xmlns:a16="http://schemas.microsoft.com/office/drawing/2014/main" id="{984FCA6D-A2D7-155E-D097-376840B63CFD}"/>
              </a:ext>
            </a:extLst>
          </p:cNvPr>
          <p:cNvSpPr txBox="1"/>
          <p:nvPr/>
        </p:nvSpPr>
        <p:spPr>
          <a:xfrm>
            <a:off x="6689018" y="4608686"/>
            <a:ext cx="480695" cy="1612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900" b="1" spc="-15" dirty="0">
                <a:solidFill>
                  <a:srgbClr val="231F20"/>
                </a:solidFill>
                <a:latin typeface="Tahoma"/>
                <a:cs typeface="Tahoma"/>
              </a:rPr>
              <a:t>Interact</a:t>
            </a:r>
            <a:endParaRPr sz="900">
              <a:latin typeface="Tahoma"/>
              <a:cs typeface="Tahoma"/>
            </a:endParaRPr>
          </a:p>
        </p:txBody>
      </p:sp>
      <p:sp>
        <p:nvSpPr>
          <p:cNvPr id="26" name="object 10">
            <a:extLst>
              <a:ext uri="{FF2B5EF4-FFF2-40B4-BE49-F238E27FC236}">
                <a16:creationId xmlns:a16="http://schemas.microsoft.com/office/drawing/2014/main" id="{64D7F765-A438-8748-6330-95DF851D1C65}"/>
              </a:ext>
            </a:extLst>
          </p:cNvPr>
          <p:cNvSpPr txBox="1"/>
          <p:nvPr/>
        </p:nvSpPr>
        <p:spPr>
          <a:xfrm>
            <a:off x="6178001" y="1934333"/>
            <a:ext cx="436245" cy="1612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900" b="1" spc="-20" dirty="0">
                <a:solidFill>
                  <a:srgbClr val="231F20"/>
                </a:solidFill>
                <a:latin typeface="Tahoma"/>
                <a:cs typeface="Tahoma"/>
              </a:rPr>
              <a:t>Reaso</a:t>
            </a:r>
            <a:r>
              <a:rPr sz="900" b="1" spc="5" dirty="0">
                <a:solidFill>
                  <a:srgbClr val="231F20"/>
                </a:solidFill>
                <a:latin typeface="Tahoma"/>
                <a:cs typeface="Tahoma"/>
              </a:rPr>
              <a:t>n</a:t>
            </a:r>
            <a:endParaRPr sz="900">
              <a:latin typeface="Tahoma"/>
              <a:cs typeface="Tahoma"/>
            </a:endParaRPr>
          </a:p>
        </p:txBody>
      </p:sp>
      <p:sp>
        <p:nvSpPr>
          <p:cNvPr id="27" name="object 11">
            <a:extLst>
              <a:ext uri="{FF2B5EF4-FFF2-40B4-BE49-F238E27FC236}">
                <a16:creationId xmlns:a16="http://schemas.microsoft.com/office/drawing/2014/main" id="{8F34A1BF-0D55-FCD3-47B5-CD39DAA8F50E}"/>
              </a:ext>
            </a:extLst>
          </p:cNvPr>
          <p:cNvSpPr txBox="1"/>
          <p:nvPr/>
        </p:nvSpPr>
        <p:spPr>
          <a:xfrm>
            <a:off x="4866738" y="2249475"/>
            <a:ext cx="350520" cy="1612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900" b="1" dirty="0">
                <a:solidFill>
                  <a:srgbClr val="231F20"/>
                </a:solidFill>
                <a:latin typeface="Tahoma"/>
                <a:cs typeface="Tahoma"/>
              </a:rPr>
              <a:t>Learn</a:t>
            </a:r>
            <a:endParaRPr sz="900">
              <a:latin typeface="Tahoma"/>
              <a:cs typeface="Tahoma"/>
            </a:endParaRPr>
          </a:p>
        </p:txBody>
      </p:sp>
      <p:sp>
        <p:nvSpPr>
          <p:cNvPr id="28" name="object 12">
            <a:extLst>
              <a:ext uri="{FF2B5EF4-FFF2-40B4-BE49-F238E27FC236}">
                <a16:creationId xmlns:a16="http://schemas.microsoft.com/office/drawing/2014/main" id="{AE8D3362-E057-7678-DBE5-E63278486D9D}"/>
              </a:ext>
            </a:extLst>
          </p:cNvPr>
          <p:cNvSpPr txBox="1"/>
          <p:nvPr/>
        </p:nvSpPr>
        <p:spPr>
          <a:xfrm>
            <a:off x="2123372" y="4538230"/>
            <a:ext cx="1028700" cy="154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50" b="1" spc="-15" dirty="0">
                <a:solidFill>
                  <a:srgbClr val="231F20"/>
                </a:solidFill>
                <a:latin typeface="Tahoma"/>
                <a:cs typeface="Tahoma"/>
              </a:rPr>
              <a:t>Intent</a:t>
            </a:r>
            <a:r>
              <a:rPr sz="850" b="1" spc="-3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b="1" spc="-10" dirty="0">
                <a:solidFill>
                  <a:srgbClr val="231F20"/>
                </a:solidFill>
                <a:latin typeface="Tahoma"/>
                <a:cs typeface="Tahoma"/>
              </a:rPr>
              <a:t>Recognition</a:t>
            </a:r>
            <a:endParaRPr sz="850">
              <a:latin typeface="Tahoma"/>
              <a:cs typeface="Tahoma"/>
            </a:endParaRPr>
          </a:p>
        </p:txBody>
      </p:sp>
      <p:sp>
        <p:nvSpPr>
          <p:cNvPr id="29" name="object 13">
            <a:extLst>
              <a:ext uri="{FF2B5EF4-FFF2-40B4-BE49-F238E27FC236}">
                <a16:creationId xmlns:a16="http://schemas.microsoft.com/office/drawing/2014/main" id="{3AFD7DB7-9452-4BE8-A059-8EF96F072664}"/>
              </a:ext>
            </a:extLst>
          </p:cNvPr>
          <p:cNvSpPr txBox="1"/>
          <p:nvPr/>
        </p:nvSpPr>
        <p:spPr>
          <a:xfrm>
            <a:off x="2123372" y="4820272"/>
            <a:ext cx="227965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marR="5080">
              <a:lnSpc>
                <a:spcPct val="117600"/>
              </a:lnSpc>
              <a:spcBef>
                <a:spcPts val="100"/>
              </a:spcBef>
            </a:pPr>
            <a:r>
              <a:rPr sz="850" spc="-5" dirty="0">
                <a:solidFill>
                  <a:srgbClr val="231F20"/>
                </a:solidFill>
                <a:latin typeface="Trebuchet MS"/>
                <a:cs typeface="Trebuchet MS"/>
              </a:rPr>
              <a:t>Ability</a:t>
            </a:r>
            <a:r>
              <a:rPr sz="850" spc="-4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850" spc="10" dirty="0">
                <a:solidFill>
                  <a:srgbClr val="231F20"/>
                </a:solidFill>
                <a:latin typeface="Trebuchet MS"/>
                <a:cs typeface="Trebuchet MS"/>
              </a:rPr>
              <a:t>to</a:t>
            </a:r>
            <a:r>
              <a:rPr sz="850" spc="-4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850" spc="-10" dirty="0">
                <a:solidFill>
                  <a:srgbClr val="231F20"/>
                </a:solidFill>
                <a:latin typeface="Trebuchet MS"/>
                <a:cs typeface="Trebuchet MS"/>
              </a:rPr>
              <a:t>“guess”</a:t>
            </a:r>
            <a:r>
              <a:rPr sz="850" spc="-4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850" spc="15" dirty="0">
                <a:solidFill>
                  <a:srgbClr val="231F20"/>
                </a:solidFill>
                <a:latin typeface="Trebuchet MS"/>
                <a:cs typeface="Trebuchet MS"/>
              </a:rPr>
              <a:t>what</a:t>
            </a:r>
            <a:r>
              <a:rPr sz="850" spc="-4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850" spc="10" dirty="0">
                <a:solidFill>
                  <a:srgbClr val="231F20"/>
                </a:solidFill>
                <a:latin typeface="Trebuchet MS"/>
                <a:cs typeface="Trebuchet MS"/>
              </a:rPr>
              <a:t>the</a:t>
            </a:r>
            <a:r>
              <a:rPr sz="850" spc="-4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850" spc="35" dirty="0">
                <a:solidFill>
                  <a:srgbClr val="231F20"/>
                </a:solidFill>
                <a:latin typeface="Trebuchet MS"/>
                <a:cs typeface="Trebuchet MS"/>
              </a:rPr>
              <a:t>user</a:t>
            </a:r>
            <a:r>
              <a:rPr sz="850" spc="-4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850" spc="15" dirty="0">
                <a:solidFill>
                  <a:srgbClr val="231F20"/>
                </a:solidFill>
                <a:latin typeface="Trebuchet MS"/>
                <a:cs typeface="Trebuchet MS"/>
              </a:rPr>
              <a:t>is</a:t>
            </a:r>
            <a:r>
              <a:rPr sz="850" spc="-4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850" spc="10" dirty="0">
                <a:solidFill>
                  <a:srgbClr val="231F20"/>
                </a:solidFill>
                <a:latin typeface="Trebuchet MS"/>
                <a:cs typeface="Trebuchet MS"/>
              </a:rPr>
              <a:t>requesting, </a:t>
            </a:r>
            <a:r>
              <a:rPr sz="850" spc="-24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850" spc="20" dirty="0">
                <a:solidFill>
                  <a:srgbClr val="231F20"/>
                </a:solidFill>
                <a:latin typeface="Trebuchet MS"/>
                <a:cs typeface="Trebuchet MS"/>
              </a:rPr>
              <a:t>even</a:t>
            </a:r>
            <a:r>
              <a:rPr sz="850" spc="-4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850" spc="-30" dirty="0">
                <a:solidFill>
                  <a:srgbClr val="231F20"/>
                </a:solidFill>
                <a:latin typeface="Trebuchet MS"/>
                <a:cs typeface="Trebuchet MS"/>
              </a:rPr>
              <a:t>if</a:t>
            </a:r>
            <a:r>
              <a:rPr sz="850" spc="-4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850" spc="35" dirty="0">
                <a:solidFill>
                  <a:srgbClr val="231F20"/>
                </a:solidFill>
                <a:latin typeface="Trebuchet MS"/>
                <a:cs typeface="Trebuchet MS"/>
              </a:rPr>
              <a:t>phrased</a:t>
            </a:r>
            <a:r>
              <a:rPr sz="850" spc="-4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850" spc="5" dirty="0">
                <a:solidFill>
                  <a:srgbClr val="231F20"/>
                </a:solidFill>
                <a:latin typeface="Trebuchet MS"/>
                <a:cs typeface="Trebuchet MS"/>
              </a:rPr>
              <a:t>unexpectedly.</a:t>
            </a:r>
            <a:r>
              <a:rPr sz="850" spc="-4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850" spc="30" dirty="0">
                <a:solidFill>
                  <a:srgbClr val="231F20"/>
                </a:solidFill>
                <a:latin typeface="Trebuchet MS"/>
                <a:cs typeface="Trebuchet MS"/>
              </a:rPr>
              <a:t>Necessary</a:t>
            </a:r>
            <a:r>
              <a:rPr sz="850" spc="-4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850" spc="5" dirty="0">
                <a:solidFill>
                  <a:srgbClr val="231F20"/>
                </a:solidFill>
                <a:latin typeface="Trebuchet MS"/>
                <a:cs typeface="Trebuchet MS"/>
              </a:rPr>
              <a:t>to  </a:t>
            </a:r>
            <a:r>
              <a:rPr sz="850" spc="20" dirty="0">
                <a:solidFill>
                  <a:srgbClr val="231F20"/>
                </a:solidFill>
                <a:latin typeface="Trebuchet MS"/>
                <a:cs typeface="Trebuchet MS"/>
              </a:rPr>
              <a:t>enable </a:t>
            </a:r>
            <a:r>
              <a:rPr sz="850" spc="15" dirty="0">
                <a:solidFill>
                  <a:srgbClr val="231F20"/>
                </a:solidFill>
                <a:latin typeface="Trebuchet MS"/>
                <a:cs typeface="Trebuchet MS"/>
              </a:rPr>
              <a:t>natural </a:t>
            </a:r>
            <a:r>
              <a:rPr sz="850" spc="10" dirty="0">
                <a:solidFill>
                  <a:srgbClr val="231F20"/>
                </a:solidFill>
                <a:latin typeface="Trebuchet MS"/>
                <a:cs typeface="Trebuchet MS"/>
              </a:rPr>
              <a:t>conversation, </a:t>
            </a:r>
            <a:r>
              <a:rPr sz="850" spc="20" dirty="0">
                <a:solidFill>
                  <a:srgbClr val="231F20"/>
                </a:solidFill>
                <a:latin typeface="Trebuchet MS"/>
                <a:cs typeface="Trebuchet MS"/>
              </a:rPr>
              <a:t>reduce </a:t>
            </a:r>
            <a:r>
              <a:rPr sz="850" spc="35" dirty="0">
                <a:solidFill>
                  <a:srgbClr val="231F20"/>
                </a:solidFill>
                <a:latin typeface="Trebuchet MS"/>
                <a:cs typeface="Trebuchet MS"/>
              </a:rPr>
              <a:t>user </a:t>
            </a:r>
            <a:r>
              <a:rPr sz="850" spc="4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850" spc="15" dirty="0">
                <a:solidFill>
                  <a:srgbClr val="231F20"/>
                </a:solidFill>
                <a:latin typeface="Trebuchet MS"/>
                <a:cs typeface="Trebuchet MS"/>
              </a:rPr>
              <a:t>frustration </a:t>
            </a:r>
            <a:r>
              <a:rPr sz="850" spc="40" dirty="0">
                <a:solidFill>
                  <a:srgbClr val="231F20"/>
                </a:solidFill>
                <a:latin typeface="Trebuchet MS"/>
                <a:cs typeface="Trebuchet MS"/>
              </a:rPr>
              <a:t>and </a:t>
            </a:r>
            <a:r>
              <a:rPr sz="850" spc="20" dirty="0">
                <a:solidFill>
                  <a:srgbClr val="231F20"/>
                </a:solidFill>
                <a:latin typeface="Trebuchet MS"/>
                <a:cs typeface="Trebuchet MS"/>
              </a:rPr>
              <a:t>enable </a:t>
            </a:r>
            <a:r>
              <a:rPr sz="850" spc="10" dirty="0">
                <a:solidFill>
                  <a:srgbClr val="231F20"/>
                </a:solidFill>
                <a:latin typeface="Trebuchet MS"/>
                <a:cs typeface="Trebuchet MS"/>
              </a:rPr>
              <a:t>the </a:t>
            </a:r>
            <a:r>
              <a:rPr sz="850" dirty="0">
                <a:solidFill>
                  <a:srgbClr val="231F20"/>
                </a:solidFill>
                <a:latin typeface="Trebuchet MS"/>
                <a:cs typeface="Trebuchet MS"/>
              </a:rPr>
              <a:t>virtual </a:t>
            </a:r>
            <a:r>
              <a:rPr sz="850" spc="15" dirty="0">
                <a:solidFill>
                  <a:srgbClr val="231F20"/>
                </a:solidFill>
                <a:latin typeface="Trebuchet MS"/>
                <a:cs typeface="Trebuchet MS"/>
              </a:rPr>
              <a:t>agent </a:t>
            </a:r>
            <a:r>
              <a:rPr sz="850" spc="10" dirty="0">
                <a:solidFill>
                  <a:srgbClr val="231F20"/>
                </a:solidFill>
                <a:latin typeface="Trebuchet MS"/>
                <a:cs typeface="Trebuchet MS"/>
              </a:rPr>
              <a:t>to </a:t>
            </a:r>
            <a:r>
              <a:rPr sz="850" spc="1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850" spc="5" dirty="0">
                <a:solidFill>
                  <a:srgbClr val="231F20"/>
                </a:solidFill>
                <a:latin typeface="Trebuchet MS"/>
                <a:cs typeface="Trebuchet MS"/>
              </a:rPr>
              <a:t>start</a:t>
            </a:r>
            <a:r>
              <a:rPr sz="850" spc="-4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850" spc="25" dirty="0">
                <a:solidFill>
                  <a:srgbClr val="231F20"/>
                </a:solidFill>
                <a:latin typeface="Trebuchet MS"/>
                <a:cs typeface="Trebuchet MS"/>
              </a:rPr>
              <a:t>a</a:t>
            </a:r>
            <a:r>
              <a:rPr sz="850" spc="-4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850" spc="5" dirty="0">
                <a:solidFill>
                  <a:srgbClr val="231F20"/>
                </a:solidFill>
                <a:latin typeface="Trebuchet MS"/>
                <a:cs typeface="Trebuchet MS"/>
              </a:rPr>
              <a:t>relevant</a:t>
            </a:r>
            <a:r>
              <a:rPr sz="850" spc="-4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850" dirty="0">
                <a:solidFill>
                  <a:srgbClr val="231F20"/>
                </a:solidFill>
                <a:latin typeface="Trebuchet MS"/>
                <a:cs typeface="Trebuchet MS"/>
              </a:rPr>
              <a:t>dialog.</a:t>
            </a:r>
            <a:endParaRPr sz="850">
              <a:latin typeface="Trebuchet MS"/>
              <a:cs typeface="Trebuchet MS"/>
            </a:endParaRPr>
          </a:p>
        </p:txBody>
      </p:sp>
      <p:sp>
        <p:nvSpPr>
          <p:cNvPr id="30" name="object 14">
            <a:extLst>
              <a:ext uri="{FF2B5EF4-FFF2-40B4-BE49-F238E27FC236}">
                <a16:creationId xmlns:a16="http://schemas.microsoft.com/office/drawing/2014/main" id="{6F33A4C7-76D6-2BA5-9B1A-D56642E359A8}"/>
              </a:ext>
            </a:extLst>
          </p:cNvPr>
          <p:cNvSpPr txBox="1"/>
          <p:nvPr/>
        </p:nvSpPr>
        <p:spPr>
          <a:xfrm>
            <a:off x="9470932" y="4843030"/>
            <a:ext cx="1029969" cy="154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50" b="1" dirty="0">
                <a:solidFill>
                  <a:srgbClr val="231F20"/>
                </a:solidFill>
                <a:latin typeface="Tahoma"/>
                <a:cs typeface="Tahoma"/>
              </a:rPr>
              <a:t>Q&amp;A</a:t>
            </a:r>
            <a:r>
              <a:rPr sz="850" b="1" spc="-3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b="1" spc="-5" dirty="0">
                <a:solidFill>
                  <a:srgbClr val="231F20"/>
                </a:solidFill>
                <a:latin typeface="Tahoma"/>
                <a:cs typeface="Tahoma"/>
              </a:rPr>
              <a:t>Pairs</a:t>
            </a:r>
            <a:r>
              <a:rPr sz="850" b="1" spc="-3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b="1" spc="-140" dirty="0">
                <a:solidFill>
                  <a:srgbClr val="231F20"/>
                </a:solidFill>
                <a:latin typeface="Tahoma"/>
                <a:cs typeface="Tahoma"/>
              </a:rPr>
              <a:t>/</a:t>
            </a:r>
            <a:r>
              <a:rPr sz="850" b="1" spc="-3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b="1" spc="-10" dirty="0">
                <a:solidFill>
                  <a:srgbClr val="231F20"/>
                </a:solidFill>
                <a:latin typeface="Tahoma"/>
                <a:cs typeface="Tahoma"/>
              </a:rPr>
              <a:t>Scrip</a:t>
            </a:r>
            <a:r>
              <a:rPr sz="850" b="1" spc="-15" dirty="0">
                <a:solidFill>
                  <a:srgbClr val="231F20"/>
                </a:solidFill>
                <a:latin typeface="Tahoma"/>
                <a:cs typeface="Tahoma"/>
              </a:rPr>
              <a:t>ts</a:t>
            </a:r>
            <a:endParaRPr sz="850">
              <a:latin typeface="Tahoma"/>
              <a:cs typeface="Tahoma"/>
            </a:endParaRPr>
          </a:p>
        </p:txBody>
      </p:sp>
      <p:sp>
        <p:nvSpPr>
          <p:cNvPr id="31" name="object 15">
            <a:extLst>
              <a:ext uri="{FF2B5EF4-FFF2-40B4-BE49-F238E27FC236}">
                <a16:creationId xmlns:a16="http://schemas.microsoft.com/office/drawing/2014/main" id="{800857A3-11CC-A8B1-64ED-D4B9CB7AD15B}"/>
              </a:ext>
            </a:extLst>
          </p:cNvPr>
          <p:cNvSpPr txBox="1"/>
          <p:nvPr/>
        </p:nvSpPr>
        <p:spPr>
          <a:xfrm>
            <a:off x="8249974" y="5124945"/>
            <a:ext cx="225107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marR="5080" indent="96520" algn="r">
              <a:lnSpc>
                <a:spcPct val="117700"/>
              </a:lnSpc>
              <a:spcBef>
                <a:spcPts val="100"/>
              </a:spcBef>
            </a:pPr>
            <a:r>
              <a:rPr sz="850" spc="30" dirty="0">
                <a:solidFill>
                  <a:srgbClr val="231F20"/>
                </a:solidFill>
                <a:latin typeface="Trebuchet MS"/>
                <a:cs typeface="Trebuchet MS"/>
              </a:rPr>
              <a:t>Is</a:t>
            </a:r>
            <a:r>
              <a:rPr sz="850" spc="-4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850" spc="40" dirty="0">
                <a:solidFill>
                  <a:srgbClr val="231F20"/>
                </a:solidFill>
                <a:latin typeface="Trebuchet MS"/>
                <a:cs typeface="Trebuchet MS"/>
              </a:rPr>
              <a:t>used</a:t>
            </a:r>
            <a:r>
              <a:rPr sz="850" spc="-4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850" spc="10" dirty="0">
                <a:solidFill>
                  <a:srgbClr val="231F20"/>
                </a:solidFill>
                <a:latin typeface="Trebuchet MS"/>
                <a:cs typeface="Trebuchet MS"/>
              </a:rPr>
              <a:t>to</a:t>
            </a:r>
            <a:r>
              <a:rPr sz="850" spc="-4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850" spc="5" dirty="0">
                <a:solidFill>
                  <a:srgbClr val="231F20"/>
                </a:solidFill>
                <a:latin typeface="Trebuchet MS"/>
                <a:cs typeface="Trebuchet MS"/>
              </a:rPr>
              <a:t>deliver</a:t>
            </a:r>
            <a:r>
              <a:rPr sz="850" spc="-4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850" spc="-20" dirty="0">
                <a:solidFill>
                  <a:srgbClr val="231F20"/>
                </a:solidFill>
                <a:latin typeface="Trebuchet MS"/>
                <a:cs typeface="Trebuchet MS"/>
              </a:rPr>
              <a:t>facts,</a:t>
            </a:r>
            <a:r>
              <a:rPr sz="850" spc="-4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850" spc="5" dirty="0">
                <a:solidFill>
                  <a:srgbClr val="231F20"/>
                </a:solidFill>
                <a:latin typeface="Trebuchet MS"/>
                <a:cs typeface="Trebuchet MS"/>
              </a:rPr>
              <a:t>details</a:t>
            </a:r>
            <a:r>
              <a:rPr sz="850" spc="-4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850" spc="35" dirty="0">
                <a:solidFill>
                  <a:srgbClr val="231F20"/>
                </a:solidFill>
                <a:latin typeface="Trebuchet MS"/>
                <a:cs typeface="Trebuchet MS"/>
              </a:rPr>
              <a:t>or</a:t>
            </a:r>
            <a:r>
              <a:rPr sz="850" spc="-4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850" spc="25" dirty="0">
                <a:solidFill>
                  <a:srgbClr val="231F20"/>
                </a:solidFill>
                <a:latin typeface="Trebuchet MS"/>
                <a:cs typeface="Trebuchet MS"/>
              </a:rPr>
              <a:t>solutions </a:t>
            </a:r>
            <a:r>
              <a:rPr sz="850" spc="-24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850" spc="10" dirty="0">
                <a:solidFill>
                  <a:srgbClr val="231F20"/>
                </a:solidFill>
                <a:latin typeface="Trebuchet MS"/>
                <a:cs typeface="Trebuchet MS"/>
              </a:rPr>
              <a:t>to</a:t>
            </a:r>
            <a:r>
              <a:rPr sz="850" spc="-4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850" spc="25" dirty="0">
                <a:solidFill>
                  <a:srgbClr val="231F20"/>
                </a:solidFill>
                <a:latin typeface="Trebuchet MS"/>
                <a:cs typeface="Trebuchet MS"/>
              </a:rPr>
              <a:t>queries</a:t>
            </a:r>
            <a:r>
              <a:rPr sz="850" spc="-4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850" spc="35" dirty="0">
                <a:solidFill>
                  <a:srgbClr val="231F20"/>
                </a:solidFill>
                <a:latin typeface="Trebuchet MS"/>
                <a:cs typeface="Trebuchet MS"/>
              </a:rPr>
              <a:t>or</a:t>
            </a:r>
            <a:r>
              <a:rPr sz="850" spc="-4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850" spc="15" dirty="0">
                <a:solidFill>
                  <a:srgbClr val="231F20"/>
                </a:solidFill>
                <a:latin typeface="Trebuchet MS"/>
                <a:cs typeface="Trebuchet MS"/>
              </a:rPr>
              <a:t>requests.</a:t>
            </a:r>
            <a:r>
              <a:rPr sz="850" spc="-4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850" spc="15" dirty="0">
                <a:solidFill>
                  <a:srgbClr val="231F20"/>
                </a:solidFill>
                <a:latin typeface="Trebuchet MS"/>
                <a:cs typeface="Trebuchet MS"/>
              </a:rPr>
              <a:t>Benefits</a:t>
            </a:r>
            <a:r>
              <a:rPr sz="850" spc="-4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850" dirty="0">
                <a:solidFill>
                  <a:srgbClr val="231F20"/>
                </a:solidFill>
                <a:latin typeface="Trebuchet MS"/>
                <a:cs typeface="Trebuchet MS"/>
              </a:rPr>
              <a:t>greatly</a:t>
            </a:r>
            <a:r>
              <a:rPr sz="850" spc="-4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850" spc="30" dirty="0">
                <a:solidFill>
                  <a:srgbClr val="231F20"/>
                </a:solidFill>
                <a:latin typeface="Trebuchet MS"/>
                <a:cs typeface="Trebuchet MS"/>
              </a:rPr>
              <a:t>from</a:t>
            </a:r>
            <a:endParaRPr sz="850">
              <a:latin typeface="Trebuchet MS"/>
              <a:cs typeface="Trebuchet MS"/>
            </a:endParaRPr>
          </a:p>
          <a:p>
            <a:pPr marR="5080" algn="r">
              <a:lnSpc>
                <a:spcPct val="100000"/>
              </a:lnSpc>
              <a:spcBef>
                <a:spcPts val="180"/>
              </a:spcBef>
            </a:pPr>
            <a:r>
              <a:rPr sz="850" spc="50" dirty="0">
                <a:solidFill>
                  <a:srgbClr val="231F20"/>
                </a:solidFill>
                <a:latin typeface="Trebuchet MS"/>
                <a:cs typeface="Trebuchet MS"/>
              </a:rPr>
              <a:t>good</a:t>
            </a:r>
            <a:r>
              <a:rPr sz="850" spc="-5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850" spc="5" dirty="0">
                <a:solidFill>
                  <a:srgbClr val="231F20"/>
                </a:solidFill>
                <a:latin typeface="Trebuchet MS"/>
                <a:cs typeface="Trebuchet MS"/>
              </a:rPr>
              <a:t>Intent</a:t>
            </a:r>
            <a:r>
              <a:rPr sz="850" spc="-5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850" spc="5" dirty="0">
                <a:solidFill>
                  <a:srgbClr val="231F20"/>
                </a:solidFill>
                <a:latin typeface="Trebuchet MS"/>
                <a:cs typeface="Trebuchet MS"/>
              </a:rPr>
              <a:t>Recognition.</a:t>
            </a:r>
            <a:endParaRPr sz="850">
              <a:latin typeface="Trebuchet MS"/>
              <a:cs typeface="Trebuchet MS"/>
            </a:endParaRPr>
          </a:p>
        </p:txBody>
      </p:sp>
      <p:sp>
        <p:nvSpPr>
          <p:cNvPr id="32" name="object 16">
            <a:extLst>
              <a:ext uri="{FF2B5EF4-FFF2-40B4-BE49-F238E27FC236}">
                <a16:creationId xmlns:a16="http://schemas.microsoft.com/office/drawing/2014/main" id="{B60E0A97-7132-8ABD-5C33-F7AC6EB88F91}"/>
              </a:ext>
            </a:extLst>
          </p:cNvPr>
          <p:cNvSpPr txBox="1"/>
          <p:nvPr/>
        </p:nvSpPr>
        <p:spPr>
          <a:xfrm>
            <a:off x="9393036" y="3623849"/>
            <a:ext cx="1108075" cy="154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50" b="1" spc="-10" dirty="0">
                <a:solidFill>
                  <a:srgbClr val="231F20"/>
                </a:solidFill>
                <a:latin typeface="Tahoma"/>
                <a:cs typeface="Tahoma"/>
              </a:rPr>
              <a:t>Dialog</a:t>
            </a:r>
            <a:r>
              <a:rPr sz="850" b="1" spc="-3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b="1" spc="5" dirty="0">
                <a:solidFill>
                  <a:srgbClr val="231F20"/>
                </a:solidFill>
                <a:latin typeface="Tahoma"/>
                <a:cs typeface="Tahoma"/>
              </a:rPr>
              <a:t>Management</a:t>
            </a:r>
            <a:endParaRPr sz="850">
              <a:latin typeface="Tahoma"/>
              <a:cs typeface="Tahoma"/>
            </a:endParaRPr>
          </a:p>
        </p:txBody>
      </p:sp>
      <p:sp>
        <p:nvSpPr>
          <p:cNvPr id="33" name="object 17">
            <a:extLst>
              <a:ext uri="{FF2B5EF4-FFF2-40B4-BE49-F238E27FC236}">
                <a16:creationId xmlns:a16="http://schemas.microsoft.com/office/drawing/2014/main" id="{00134721-812F-DCF1-EE1F-D6BA7E1A99F1}"/>
              </a:ext>
            </a:extLst>
          </p:cNvPr>
          <p:cNvSpPr txBox="1"/>
          <p:nvPr/>
        </p:nvSpPr>
        <p:spPr>
          <a:xfrm>
            <a:off x="8323487" y="3905770"/>
            <a:ext cx="217805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9850" marR="5080" indent="-57785" algn="r">
              <a:lnSpc>
                <a:spcPct val="117700"/>
              </a:lnSpc>
              <a:spcBef>
                <a:spcPts val="100"/>
              </a:spcBef>
            </a:pPr>
            <a:r>
              <a:rPr sz="850" spc="-5" dirty="0">
                <a:solidFill>
                  <a:srgbClr val="231F20"/>
                </a:solidFill>
                <a:latin typeface="Trebuchet MS"/>
                <a:cs typeface="Trebuchet MS"/>
              </a:rPr>
              <a:t>Ability</a:t>
            </a:r>
            <a:r>
              <a:rPr sz="850" spc="-4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850" spc="10" dirty="0">
                <a:solidFill>
                  <a:srgbClr val="231F20"/>
                </a:solidFill>
                <a:latin typeface="Trebuchet MS"/>
                <a:cs typeface="Trebuchet MS"/>
              </a:rPr>
              <a:t>to</a:t>
            </a:r>
            <a:r>
              <a:rPr sz="850" spc="-4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850" spc="5" dirty="0">
                <a:solidFill>
                  <a:srgbClr val="231F20"/>
                </a:solidFill>
                <a:latin typeface="Trebuchet MS"/>
                <a:cs typeface="Trebuchet MS"/>
              </a:rPr>
              <a:t>follow</a:t>
            </a:r>
            <a:r>
              <a:rPr sz="850" spc="-3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850" spc="20" dirty="0">
                <a:solidFill>
                  <a:srgbClr val="231F20"/>
                </a:solidFill>
                <a:latin typeface="Trebuchet MS"/>
                <a:cs typeface="Trebuchet MS"/>
              </a:rPr>
              <a:t>conversation</a:t>
            </a:r>
            <a:r>
              <a:rPr sz="850" spc="-4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850" dirty="0">
                <a:solidFill>
                  <a:srgbClr val="231F20"/>
                </a:solidFill>
                <a:latin typeface="Trebuchet MS"/>
                <a:cs typeface="Trebuchet MS"/>
              </a:rPr>
              <a:t>history,</a:t>
            </a:r>
            <a:r>
              <a:rPr sz="850" spc="-4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850" spc="-10" dirty="0">
                <a:solidFill>
                  <a:srgbClr val="231F20"/>
                </a:solidFill>
                <a:latin typeface="Trebuchet MS"/>
                <a:cs typeface="Trebuchet MS"/>
              </a:rPr>
              <a:t>recall </a:t>
            </a:r>
            <a:r>
              <a:rPr sz="850" spc="-24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850" spc="40" dirty="0">
                <a:solidFill>
                  <a:srgbClr val="231F20"/>
                </a:solidFill>
                <a:latin typeface="Trebuchet MS"/>
                <a:cs typeface="Trebuchet MS"/>
              </a:rPr>
              <a:t>and</a:t>
            </a:r>
            <a:r>
              <a:rPr sz="850" spc="-4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850" spc="25" dirty="0">
                <a:solidFill>
                  <a:srgbClr val="231F20"/>
                </a:solidFill>
                <a:latin typeface="Trebuchet MS"/>
                <a:cs typeface="Trebuchet MS"/>
              </a:rPr>
              <a:t>memorize</a:t>
            </a:r>
            <a:r>
              <a:rPr sz="850" spc="-3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850" spc="20" dirty="0">
                <a:solidFill>
                  <a:srgbClr val="231F20"/>
                </a:solidFill>
                <a:latin typeface="Trebuchet MS"/>
                <a:cs typeface="Trebuchet MS"/>
              </a:rPr>
              <a:t>over</a:t>
            </a:r>
            <a:r>
              <a:rPr sz="850" spc="-3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850" spc="25" dirty="0">
                <a:solidFill>
                  <a:srgbClr val="231F20"/>
                </a:solidFill>
                <a:latin typeface="Trebuchet MS"/>
                <a:cs typeface="Trebuchet MS"/>
              </a:rPr>
              <a:t>a</a:t>
            </a:r>
            <a:r>
              <a:rPr sz="850" spc="-3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850" spc="15" dirty="0">
                <a:solidFill>
                  <a:srgbClr val="231F20"/>
                </a:solidFill>
                <a:latin typeface="Trebuchet MS"/>
                <a:cs typeface="Trebuchet MS"/>
              </a:rPr>
              <a:t>single</a:t>
            </a:r>
            <a:r>
              <a:rPr sz="850" spc="-4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850" spc="10" dirty="0">
                <a:solidFill>
                  <a:srgbClr val="231F20"/>
                </a:solidFill>
                <a:latin typeface="Trebuchet MS"/>
                <a:cs typeface="Trebuchet MS"/>
              </a:rPr>
              <a:t>conversation, </a:t>
            </a:r>
            <a:r>
              <a:rPr sz="850" spc="-24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850" spc="40" dirty="0">
                <a:solidFill>
                  <a:srgbClr val="231F20"/>
                </a:solidFill>
                <a:latin typeface="Trebuchet MS"/>
                <a:cs typeface="Trebuchet MS"/>
              </a:rPr>
              <a:t>and</a:t>
            </a:r>
            <a:r>
              <a:rPr sz="850" spc="-4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850" spc="30" dirty="0">
                <a:solidFill>
                  <a:srgbClr val="231F20"/>
                </a:solidFill>
                <a:latin typeface="Trebuchet MS"/>
                <a:cs typeface="Trebuchet MS"/>
              </a:rPr>
              <a:t>across</a:t>
            </a:r>
            <a:r>
              <a:rPr sz="850" spc="-4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850" spc="15" dirty="0">
                <a:solidFill>
                  <a:srgbClr val="231F20"/>
                </a:solidFill>
                <a:latin typeface="Trebuchet MS"/>
                <a:cs typeface="Trebuchet MS"/>
              </a:rPr>
              <a:t>conversations.</a:t>
            </a:r>
            <a:r>
              <a:rPr sz="850" spc="-4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850" spc="30" dirty="0">
                <a:solidFill>
                  <a:srgbClr val="231F20"/>
                </a:solidFill>
                <a:latin typeface="Trebuchet MS"/>
                <a:cs typeface="Trebuchet MS"/>
              </a:rPr>
              <a:t>Necessary</a:t>
            </a:r>
            <a:endParaRPr sz="850">
              <a:latin typeface="Trebuchet MS"/>
              <a:cs typeface="Trebuchet MS"/>
            </a:endParaRPr>
          </a:p>
          <a:p>
            <a:pPr marR="5080" algn="r">
              <a:lnSpc>
                <a:spcPct val="100000"/>
              </a:lnSpc>
              <a:spcBef>
                <a:spcPts val="180"/>
              </a:spcBef>
            </a:pPr>
            <a:r>
              <a:rPr sz="850" spc="15" dirty="0">
                <a:solidFill>
                  <a:srgbClr val="231F20"/>
                </a:solidFill>
                <a:latin typeface="Trebuchet MS"/>
                <a:cs typeface="Trebuchet MS"/>
              </a:rPr>
              <a:t>for</a:t>
            </a:r>
            <a:r>
              <a:rPr sz="850" spc="-5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850" dirty="0">
                <a:solidFill>
                  <a:srgbClr val="231F20"/>
                </a:solidFill>
                <a:latin typeface="Trebuchet MS"/>
                <a:cs typeface="Trebuchet MS"/>
              </a:rPr>
              <a:t>natural,</a:t>
            </a:r>
            <a:r>
              <a:rPr sz="850" spc="-4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850" spc="20" dirty="0">
                <a:solidFill>
                  <a:srgbClr val="231F20"/>
                </a:solidFill>
                <a:latin typeface="Trebuchet MS"/>
                <a:cs typeface="Trebuchet MS"/>
              </a:rPr>
              <a:t>human-like</a:t>
            </a:r>
            <a:r>
              <a:rPr sz="850" spc="-5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850" spc="15" dirty="0">
                <a:solidFill>
                  <a:srgbClr val="231F20"/>
                </a:solidFill>
                <a:latin typeface="Trebuchet MS"/>
                <a:cs typeface="Trebuchet MS"/>
              </a:rPr>
              <a:t>back</a:t>
            </a:r>
            <a:r>
              <a:rPr sz="850" spc="-4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850" spc="40" dirty="0">
                <a:solidFill>
                  <a:srgbClr val="231F20"/>
                </a:solidFill>
                <a:latin typeface="Trebuchet MS"/>
                <a:cs typeface="Trebuchet MS"/>
              </a:rPr>
              <a:t>and</a:t>
            </a:r>
            <a:r>
              <a:rPr sz="850" spc="-4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850" spc="10" dirty="0">
                <a:solidFill>
                  <a:srgbClr val="231F20"/>
                </a:solidFill>
                <a:latin typeface="Trebuchet MS"/>
                <a:cs typeface="Trebuchet MS"/>
              </a:rPr>
              <a:t>forth</a:t>
            </a:r>
            <a:endParaRPr sz="850">
              <a:latin typeface="Trebuchet MS"/>
              <a:cs typeface="Trebuchet MS"/>
            </a:endParaRPr>
          </a:p>
          <a:p>
            <a:pPr marR="5080" algn="r">
              <a:lnSpc>
                <a:spcPct val="100000"/>
              </a:lnSpc>
              <a:spcBef>
                <a:spcPts val="180"/>
              </a:spcBef>
            </a:pPr>
            <a:r>
              <a:rPr sz="850" spc="10" dirty="0">
                <a:solidFill>
                  <a:srgbClr val="231F20"/>
                </a:solidFill>
                <a:latin typeface="Trebuchet MS"/>
                <a:cs typeface="Trebuchet MS"/>
              </a:rPr>
              <a:t>conversation.</a:t>
            </a:r>
            <a:endParaRPr sz="850">
              <a:latin typeface="Trebuchet MS"/>
              <a:cs typeface="Trebuchet MS"/>
            </a:endParaRPr>
          </a:p>
        </p:txBody>
      </p:sp>
      <p:sp>
        <p:nvSpPr>
          <p:cNvPr id="34" name="object 18">
            <a:extLst>
              <a:ext uri="{FF2B5EF4-FFF2-40B4-BE49-F238E27FC236}">
                <a16:creationId xmlns:a16="http://schemas.microsoft.com/office/drawing/2014/main" id="{82F2CEFC-C4CC-7D07-93CB-D4AD52D00DD7}"/>
              </a:ext>
            </a:extLst>
          </p:cNvPr>
          <p:cNvSpPr txBox="1"/>
          <p:nvPr/>
        </p:nvSpPr>
        <p:spPr>
          <a:xfrm>
            <a:off x="9488047" y="2404598"/>
            <a:ext cx="1012825" cy="154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50" b="1" spc="-5" dirty="0">
                <a:solidFill>
                  <a:srgbClr val="231F20"/>
                </a:solidFill>
                <a:latin typeface="Tahoma"/>
                <a:cs typeface="Tahoma"/>
              </a:rPr>
              <a:t>Entity</a:t>
            </a:r>
            <a:r>
              <a:rPr sz="850" b="1" spc="-5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b="1" spc="-10" dirty="0">
                <a:solidFill>
                  <a:srgbClr val="231F20"/>
                </a:solidFill>
                <a:latin typeface="Tahoma"/>
                <a:cs typeface="Tahoma"/>
              </a:rPr>
              <a:t>Recognition</a:t>
            </a:r>
            <a:endParaRPr sz="850">
              <a:latin typeface="Tahoma"/>
              <a:cs typeface="Tahoma"/>
            </a:endParaRPr>
          </a:p>
        </p:txBody>
      </p:sp>
      <p:sp>
        <p:nvSpPr>
          <p:cNvPr id="35" name="object 19">
            <a:extLst>
              <a:ext uri="{FF2B5EF4-FFF2-40B4-BE49-F238E27FC236}">
                <a16:creationId xmlns:a16="http://schemas.microsoft.com/office/drawing/2014/main" id="{9905F4AB-9C2E-F68B-4FCC-55B038F1033F}"/>
              </a:ext>
            </a:extLst>
          </p:cNvPr>
          <p:cNvSpPr txBox="1"/>
          <p:nvPr/>
        </p:nvSpPr>
        <p:spPr>
          <a:xfrm>
            <a:off x="8310663" y="2686621"/>
            <a:ext cx="219075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2400" marR="5080" indent="212725" algn="r">
              <a:lnSpc>
                <a:spcPct val="117600"/>
              </a:lnSpc>
              <a:spcBef>
                <a:spcPts val="100"/>
              </a:spcBef>
            </a:pPr>
            <a:r>
              <a:rPr sz="850" spc="35" dirty="0">
                <a:solidFill>
                  <a:srgbClr val="231F20"/>
                </a:solidFill>
                <a:latin typeface="Trebuchet MS"/>
                <a:cs typeface="Trebuchet MS"/>
              </a:rPr>
              <a:t>Understand</a:t>
            </a:r>
            <a:r>
              <a:rPr sz="850" spc="-5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850" dirty="0">
                <a:solidFill>
                  <a:srgbClr val="231F20"/>
                </a:solidFill>
                <a:latin typeface="Trebuchet MS"/>
                <a:cs typeface="Trebuchet MS"/>
              </a:rPr>
              <a:t>that</a:t>
            </a:r>
            <a:r>
              <a:rPr sz="850" spc="-5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850" spc="50" dirty="0">
                <a:solidFill>
                  <a:srgbClr val="231F20"/>
                </a:solidFill>
                <a:latin typeface="Trebuchet MS"/>
                <a:cs typeface="Trebuchet MS"/>
              </a:rPr>
              <a:t>some</a:t>
            </a:r>
            <a:r>
              <a:rPr sz="850" spc="-4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850" spc="-15" dirty="0">
                <a:solidFill>
                  <a:srgbClr val="231F20"/>
                </a:solidFill>
                <a:latin typeface="Trebuchet MS"/>
                <a:cs typeface="Trebuchet MS"/>
              </a:rPr>
              <a:t>text</a:t>
            </a:r>
            <a:r>
              <a:rPr sz="850" spc="-5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850" spc="15" dirty="0">
                <a:solidFill>
                  <a:srgbClr val="231F20"/>
                </a:solidFill>
                <a:latin typeface="Trebuchet MS"/>
                <a:cs typeface="Trebuchet MS"/>
              </a:rPr>
              <a:t>refers</a:t>
            </a:r>
            <a:r>
              <a:rPr sz="850" spc="-5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850" spc="10" dirty="0">
                <a:solidFill>
                  <a:srgbClr val="231F20"/>
                </a:solidFill>
                <a:latin typeface="Trebuchet MS"/>
                <a:cs typeface="Trebuchet MS"/>
              </a:rPr>
              <a:t>to </a:t>
            </a:r>
            <a:r>
              <a:rPr sz="850" spc="-24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850" spc="10" dirty="0">
                <a:solidFill>
                  <a:srgbClr val="231F20"/>
                </a:solidFill>
                <a:latin typeface="Trebuchet MS"/>
                <a:cs typeface="Trebuchet MS"/>
              </a:rPr>
              <a:t>informative</a:t>
            </a:r>
            <a:r>
              <a:rPr sz="850" spc="-3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850" spc="10" dirty="0">
                <a:solidFill>
                  <a:srgbClr val="231F20"/>
                </a:solidFill>
                <a:latin typeface="Trebuchet MS"/>
                <a:cs typeface="Trebuchet MS"/>
              </a:rPr>
              <a:t>abstract</a:t>
            </a:r>
            <a:r>
              <a:rPr sz="850" spc="-3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850" spc="10" dirty="0">
                <a:solidFill>
                  <a:srgbClr val="231F20"/>
                </a:solidFill>
                <a:latin typeface="Trebuchet MS"/>
                <a:cs typeface="Trebuchet MS"/>
              </a:rPr>
              <a:t>categories</a:t>
            </a:r>
            <a:r>
              <a:rPr sz="850" spc="-3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850" spc="-15" dirty="0">
                <a:solidFill>
                  <a:srgbClr val="231F20"/>
                </a:solidFill>
                <a:latin typeface="Trebuchet MS"/>
                <a:cs typeface="Trebuchet MS"/>
              </a:rPr>
              <a:t>(entities) </a:t>
            </a:r>
            <a:r>
              <a:rPr sz="850" spc="-24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850" spc="40" dirty="0">
                <a:solidFill>
                  <a:srgbClr val="231F20"/>
                </a:solidFill>
                <a:latin typeface="Trebuchet MS"/>
                <a:cs typeface="Trebuchet MS"/>
              </a:rPr>
              <a:t>such</a:t>
            </a:r>
            <a:r>
              <a:rPr sz="850" spc="-4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850" spc="40" dirty="0">
                <a:solidFill>
                  <a:srgbClr val="231F20"/>
                </a:solidFill>
                <a:latin typeface="Trebuchet MS"/>
                <a:cs typeface="Trebuchet MS"/>
              </a:rPr>
              <a:t>as</a:t>
            </a:r>
            <a:r>
              <a:rPr sz="850" spc="-4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850" dirty="0">
                <a:solidFill>
                  <a:srgbClr val="231F20"/>
                </a:solidFill>
                <a:latin typeface="Trebuchet MS"/>
                <a:cs typeface="Trebuchet MS"/>
              </a:rPr>
              <a:t>“February</a:t>
            </a:r>
            <a:r>
              <a:rPr sz="850" spc="-4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850" spc="-55" dirty="0">
                <a:solidFill>
                  <a:srgbClr val="231F20"/>
                </a:solidFill>
                <a:latin typeface="Trebuchet MS"/>
                <a:cs typeface="Trebuchet MS"/>
              </a:rPr>
              <a:t>2”</a:t>
            </a:r>
            <a:r>
              <a:rPr sz="850" spc="-4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850" spc="40" dirty="0">
                <a:solidFill>
                  <a:srgbClr val="231F20"/>
                </a:solidFill>
                <a:latin typeface="Trebuchet MS"/>
                <a:cs typeface="Trebuchet MS"/>
              </a:rPr>
              <a:t>=</a:t>
            </a:r>
            <a:r>
              <a:rPr sz="850" spc="-4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850" dirty="0">
                <a:solidFill>
                  <a:srgbClr val="231F20"/>
                </a:solidFill>
                <a:latin typeface="Trebuchet MS"/>
                <a:cs typeface="Trebuchet MS"/>
              </a:rPr>
              <a:t>Date.</a:t>
            </a:r>
            <a:r>
              <a:rPr sz="850" spc="-4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850" spc="30" dirty="0">
                <a:solidFill>
                  <a:srgbClr val="231F20"/>
                </a:solidFill>
                <a:latin typeface="Trebuchet MS"/>
                <a:cs typeface="Trebuchet MS"/>
              </a:rPr>
              <a:t>Necessary</a:t>
            </a:r>
            <a:endParaRPr sz="850">
              <a:latin typeface="Trebuchet MS"/>
              <a:cs typeface="Trebuchet MS"/>
            </a:endParaRPr>
          </a:p>
          <a:p>
            <a:pPr marR="5080" algn="r">
              <a:lnSpc>
                <a:spcPct val="100000"/>
              </a:lnSpc>
              <a:spcBef>
                <a:spcPts val="180"/>
              </a:spcBef>
            </a:pPr>
            <a:r>
              <a:rPr sz="850" spc="15" dirty="0">
                <a:solidFill>
                  <a:srgbClr val="231F20"/>
                </a:solidFill>
                <a:latin typeface="Trebuchet MS"/>
                <a:cs typeface="Trebuchet MS"/>
              </a:rPr>
              <a:t>for</a:t>
            </a:r>
            <a:r>
              <a:rPr sz="850" spc="-5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850" spc="40" dirty="0">
                <a:solidFill>
                  <a:srgbClr val="231F20"/>
                </a:solidFill>
                <a:latin typeface="Trebuchet MS"/>
                <a:cs typeface="Trebuchet MS"/>
              </a:rPr>
              <a:t>more</a:t>
            </a:r>
            <a:r>
              <a:rPr sz="850" spc="-5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850" spc="20" dirty="0">
                <a:solidFill>
                  <a:srgbClr val="231F20"/>
                </a:solidFill>
                <a:latin typeface="Trebuchet MS"/>
                <a:cs typeface="Trebuchet MS"/>
              </a:rPr>
              <a:t>complex</a:t>
            </a:r>
            <a:r>
              <a:rPr sz="850" spc="-4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850" spc="50" dirty="0">
                <a:solidFill>
                  <a:srgbClr val="231F20"/>
                </a:solidFill>
                <a:latin typeface="Trebuchet MS"/>
                <a:cs typeface="Trebuchet MS"/>
              </a:rPr>
              <a:t>commands</a:t>
            </a:r>
            <a:r>
              <a:rPr sz="850" spc="-5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850" spc="40" dirty="0">
                <a:solidFill>
                  <a:srgbClr val="231F20"/>
                </a:solidFill>
                <a:latin typeface="Trebuchet MS"/>
                <a:cs typeface="Trebuchet MS"/>
              </a:rPr>
              <a:t>and</a:t>
            </a:r>
            <a:r>
              <a:rPr sz="850" spc="-4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850" spc="10" dirty="0">
                <a:solidFill>
                  <a:srgbClr val="231F20"/>
                </a:solidFill>
                <a:latin typeface="Trebuchet MS"/>
                <a:cs typeface="Trebuchet MS"/>
              </a:rPr>
              <a:t>analysis.</a:t>
            </a:r>
            <a:endParaRPr sz="850">
              <a:latin typeface="Trebuchet MS"/>
              <a:cs typeface="Trebuchet MS"/>
            </a:endParaRPr>
          </a:p>
        </p:txBody>
      </p:sp>
      <p:sp>
        <p:nvSpPr>
          <p:cNvPr id="36" name="object 20">
            <a:extLst>
              <a:ext uri="{FF2B5EF4-FFF2-40B4-BE49-F238E27FC236}">
                <a16:creationId xmlns:a16="http://schemas.microsoft.com/office/drawing/2014/main" id="{C86A8FDD-F6BC-9889-DF5F-9665836929BD}"/>
              </a:ext>
            </a:extLst>
          </p:cNvPr>
          <p:cNvSpPr txBox="1"/>
          <p:nvPr/>
        </p:nvSpPr>
        <p:spPr>
          <a:xfrm>
            <a:off x="8907194" y="1490313"/>
            <a:ext cx="1593850" cy="154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50" b="1" spc="10" dirty="0">
                <a:solidFill>
                  <a:srgbClr val="231F20"/>
                </a:solidFill>
                <a:latin typeface="Tahoma"/>
                <a:cs typeface="Tahoma"/>
              </a:rPr>
              <a:t>Natural</a:t>
            </a:r>
            <a:r>
              <a:rPr sz="850" b="1" spc="-3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b="1" spc="-10" dirty="0">
                <a:solidFill>
                  <a:srgbClr val="231F20"/>
                </a:solidFill>
                <a:latin typeface="Tahoma"/>
                <a:cs typeface="Tahoma"/>
              </a:rPr>
              <a:t>Language</a:t>
            </a:r>
            <a:r>
              <a:rPr sz="850" b="1" spc="-3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b="1" spc="-5" dirty="0">
                <a:solidFill>
                  <a:srgbClr val="231F20"/>
                </a:solidFill>
                <a:latin typeface="Tahoma"/>
                <a:cs typeface="Tahoma"/>
              </a:rPr>
              <a:t>Processin</a:t>
            </a:r>
            <a:r>
              <a:rPr sz="850" b="1" spc="-55" dirty="0">
                <a:solidFill>
                  <a:srgbClr val="231F20"/>
                </a:solidFill>
                <a:latin typeface="Tahoma"/>
                <a:cs typeface="Tahoma"/>
              </a:rPr>
              <a:t>g</a:t>
            </a:r>
            <a:endParaRPr sz="850">
              <a:latin typeface="Tahoma"/>
              <a:cs typeface="Tahoma"/>
            </a:endParaRPr>
          </a:p>
        </p:txBody>
      </p:sp>
      <p:sp>
        <p:nvSpPr>
          <p:cNvPr id="37" name="object 21">
            <a:extLst>
              <a:ext uri="{FF2B5EF4-FFF2-40B4-BE49-F238E27FC236}">
                <a16:creationId xmlns:a16="http://schemas.microsoft.com/office/drawing/2014/main" id="{DA300463-5B26-9C1A-BA04-3BD5FA6A740D}"/>
              </a:ext>
            </a:extLst>
          </p:cNvPr>
          <p:cNvSpPr txBox="1"/>
          <p:nvPr/>
        </p:nvSpPr>
        <p:spPr>
          <a:xfrm>
            <a:off x="8015879" y="1772447"/>
            <a:ext cx="248539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marR="5080" indent="112395" algn="r">
              <a:lnSpc>
                <a:spcPct val="117600"/>
              </a:lnSpc>
              <a:spcBef>
                <a:spcPts val="100"/>
              </a:spcBef>
            </a:pPr>
            <a:r>
              <a:rPr sz="850" spc="-5" dirty="0">
                <a:solidFill>
                  <a:srgbClr val="231F20"/>
                </a:solidFill>
                <a:latin typeface="Trebuchet MS"/>
                <a:cs typeface="Trebuchet MS"/>
              </a:rPr>
              <a:t>Ability</a:t>
            </a:r>
            <a:r>
              <a:rPr sz="850" spc="-4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850" spc="10" dirty="0">
                <a:solidFill>
                  <a:srgbClr val="231F20"/>
                </a:solidFill>
                <a:latin typeface="Trebuchet MS"/>
                <a:cs typeface="Trebuchet MS"/>
              </a:rPr>
              <a:t>to</a:t>
            </a:r>
            <a:r>
              <a:rPr sz="850" spc="-4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850" spc="-35" dirty="0">
                <a:solidFill>
                  <a:srgbClr val="231F20"/>
                </a:solidFill>
                <a:latin typeface="Trebuchet MS"/>
                <a:cs typeface="Trebuchet MS"/>
              </a:rPr>
              <a:t>“read”</a:t>
            </a:r>
            <a:r>
              <a:rPr sz="850" spc="-4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850" spc="35" dirty="0">
                <a:solidFill>
                  <a:srgbClr val="231F20"/>
                </a:solidFill>
                <a:latin typeface="Trebuchet MS"/>
                <a:cs typeface="Trebuchet MS"/>
              </a:rPr>
              <a:t>or</a:t>
            </a:r>
            <a:r>
              <a:rPr sz="850" spc="-4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850" spc="30" dirty="0">
                <a:solidFill>
                  <a:srgbClr val="231F20"/>
                </a:solidFill>
                <a:latin typeface="Trebuchet MS"/>
                <a:cs typeface="Trebuchet MS"/>
              </a:rPr>
              <a:t>parse</a:t>
            </a:r>
            <a:r>
              <a:rPr sz="850" spc="-4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850" spc="55" dirty="0">
                <a:solidFill>
                  <a:srgbClr val="231F20"/>
                </a:solidFill>
                <a:latin typeface="Trebuchet MS"/>
                <a:cs typeface="Trebuchet MS"/>
              </a:rPr>
              <a:t>human</a:t>
            </a:r>
            <a:r>
              <a:rPr sz="850" spc="-4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850" spc="25" dirty="0">
                <a:solidFill>
                  <a:srgbClr val="231F20"/>
                </a:solidFill>
                <a:latin typeface="Trebuchet MS"/>
                <a:cs typeface="Trebuchet MS"/>
              </a:rPr>
              <a:t>language</a:t>
            </a:r>
            <a:r>
              <a:rPr sz="850" spc="-4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850" spc="-25" dirty="0">
                <a:solidFill>
                  <a:srgbClr val="231F20"/>
                </a:solidFill>
                <a:latin typeface="Trebuchet MS"/>
                <a:cs typeface="Trebuchet MS"/>
              </a:rPr>
              <a:t>text.  </a:t>
            </a:r>
            <a:r>
              <a:rPr sz="850" spc="10" dirty="0">
                <a:solidFill>
                  <a:srgbClr val="231F20"/>
                </a:solidFill>
                <a:latin typeface="Trebuchet MS"/>
                <a:cs typeface="Trebuchet MS"/>
              </a:rPr>
              <a:t>Pre-requisite</a:t>
            </a:r>
            <a:r>
              <a:rPr sz="850" spc="-4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850" spc="15" dirty="0">
                <a:solidFill>
                  <a:srgbClr val="231F20"/>
                </a:solidFill>
                <a:latin typeface="Trebuchet MS"/>
                <a:cs typeface="Trebuchet MS"/>
              </a:rPr>
              <a:t>for</a:t>
            </a:r>
            <a:r>
              <a:rPr sz="850" spc="-4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850" spc="30" dirty="0">
                <a:solidFill>
                  <a:srgbClr val="231F20"/>
                </a:solidFill>
                <a:latin typeface="Trebuchet MS"/>
                <a:cs typeface="Trebuchet MS"/>
              </a:rPr>
              <a:t>understanding</a:t>
            </a:r>
            <a:r>
              <a:rPr sz="850" spc="-4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850" spc="15" dirty="0">
                <a:solidFill>
                  <a:srgbClr val="231F20"/>
                </a:solidFill>
                <a:latin typeface="Trebuchet MS"/>
                <a:cs typeface="Trebuchet MS"/>
              </a:rPr>
              <a:t>natural</a:t>
            </a:r>
            <a:r>
              <a:rPr sz="850" spc="-4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850" spc="15" dirty="0">
                <a:solidFill>
                  <a:srgbClr val="231F20"/>
                </a:solidFill>
                <a:latin typeface="Trebuchet MS"/>
                <a:cs typeface="Trebuchet MS"/>
              </a:rPr>
              <a:t>sentence </a:t>
            </a:r>
            <a:r>
              <a:rPr sz="850" spc="-24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850" spc="15" dirty="0">
                <a:solidFill>
                  <a:srgbClr val="231F20"/>
                </a:solidFill>
                <a:latin typeface="Trebuchet MS"/>
                <a:cs typeface="Trebuchet MS"/>
              </a:rPr>
              <a:t>structures</a:t>
            </a:r>
            <a:r>
              <a:rPr sz="850" spc="-4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850" spc="-5" dirty="0">
                <a:solidFill>
                  <a:srgbClr val="231F20"/>
                </a:solidFill>
                <a:latin typeface="Trebuchet MS"/>
                <a:cs typeface="Trebuchet MS"/>
              </a:rPr>
              <a:t>vs.</a:t>
            </a:r>
            <a:r>
              <a:rPr sz="850" spc="-4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850" spc="20" dirty="0">
                <a:solidFill>
                  <a:srgbClr val="231F20"/>
                </a:solidFill>
                <a:latin typeface="Trebuchet MS"/>
                <a:cs typeface="Trebuchet MS"/>
              </a:rPr>
              <a:t>simple</a:t>
            </a:r>
            <a:r>
              <a:rPr sz="850" spc="-4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850" spc="25" dirty="0">
                <a:solidFill>
                  <a:srgbClr val="231F20"/>
                </a:solidFill>
                <a:latin typeface="Trebuchet MS"/>
                <a:cs typeface="Trebuchet MS"/>
              </a:rPr>
              <a:t>keyword</a:t>
            </a:r>
            <a:r>
              <a:rPr sz="850" spc="-4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850" spc="-25" dirty="0">
                <a:solidFill>
                  <a:srgbClr val="231F20"/>
                </a:solidFill>
                <a:latin typeface="Trebuchet MS"/>
                <a:cs typeface="Trebuchet MS"/>
              </a:rPr>
              <a:t>“triggers”.</a:t>
            </a:r>
            <a:endParaRPr sz="850">
              <a:latin typeface="Trebuchet MS"/>
              <a:cs typeface="Trebuchet MS"/>
            </a:endParaRPr>
          </a:p>
        </p:txBody>
      </p:sp>
      <p:sp>
        <p:nvSpPr>
          <p:cNvPr id="38" name="object 22">
            <a:extLst>
              <a:ext uri="{FF2B5EF4-FFF2-40B4-BE49-F238E27FC236}">
                <a16:creationId xmlns:a16="http://schemas.microsoft.com/office/drawing/2014/main" id="{5DE0AF27-AD8A-FE74-2AC5-B0A8DBDB4FE5}"/>
              </a:ext>
            </a:extLst>
          </p:cNvPr>
          <p:cNvSpPr txBox="1"/>
          <p:nvPr/>
        </p:nvSpPr>
        <p:spPr>
          <a:xfrm>
            <a:off x="2123390" y="3471458"/>
            <a:ext cx="989965" cy="154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50" b="1" spc="5" dirty="0">
                <a:solidFill>
                  <a:srgbClr val="231F20"/>
                </a:solidFill>
                <a:latin typeface="Tahoma"/>
                <a:cs typeface="Tahoma"/>
              </a:rPr>
              <a:t>Machine</a:t>
            </a:r>
            <a:r>
              <a:rPr sz="850" b="1" spc="-6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b="1" spc="-5" dirty="0">
                <a:solidFill>
                  <a:srgbClr val="231F20"/>
                </a:solidFill>
                <a:latin typeface="Tahoma"/>
                <a:cs typeface="Tahoma"/>
              </a:rPr>
              <a:t>Learning</a:t>
            </a:r>
            <a:endParaRPr sz="850">
              <a:latin typeface="Tahoma"/>
              <a:cs typeface="Tahoma"/>
            </a:endParaRPr>
          </a:p>
        </p:txBody>
      </p:sp>
      <p:sp>
        <p:nvSpPr>
          <p:cNvPr id="39" name="object 23">
            <a:extLst>
              <a:ext uri="{FF2B5EF4-FFF2-40B4-BE49-F238E27FC236}">
                <a16:creationId xmlns:a16="http://schemas.microsoft.com/office/drawing/2014/main" id="{8698990A-4177-C9CB-5677-28C0D6BB919F}"/>
              </a:ext>
            </a:extLst>
          </p:cNvPr>
          <p:cNvSpPr txBox="1"/>
          <p:nvPr/>
        </p:nvSpPr>
        <p:spPr>
          <a:xfrm>
            <a:off x="2123372" y="3753370"/>
            <a:ext cx="222059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marR="5080">
              <a:lnSpc>
                <a:spcPct val="117700"/>
              </a:lnSpc>
              <a:spcBef>
                <a:spcPts val="100"/>
              </a:spcBef>
            </a:pPr>
            <a:r>
              <a:rPr sz="850" spc="20" dirty="0">
                <a:solidFill>
                  <a:srgbClr val="231F20"/>
                </a:solidFill>
                <a:latin typeface="Trebuchet MS"/>
                <a:cs typeface="Trebuchet MS"/>
              </a:rPr>
              <a:t>Learn </a:t>
            </a:r>
            <a:r>
              <a:rPr sz="850" spc="45" dirty="0">
                <a:solidFill>
                  <a:srgbClr val="231F20"/>
                </a:solidFill>
                <a:latin typeface="Trebuchet MS"/>
                <a:cs typeface="Trebuchet MS"/>
              </a:rPr>
              <a:t>how </a:t>
            </a:r>
            <a:r>
              <a:rPr sz="850" spc="10" dirty="0">
                <a:solidFill>
                  <a:srgbClr val="231F20"/>
                </a:solidFill>
                <a:latin typeface="Trebuchet MS"/>
                <a:cs typeface="Trebuchet MS"/>
              </a:rPr>
              <a:t>to </a:t>
            </a:r>
            <a:r>
              <a:rPr sz="850" spc="40" dirty="0">
                <a:solidFill>
                  <a:srgbClr val="231F20"/>
                </a:solidFill>
                <a:latin typeface="Trebuchet MS"/>
                <a:cs typeface="Trebuchet MS"/>
              </a:rPr>
              <a:t>respond </a:t>
            </a:r>
            <a:r>
              <a:rPr sz="850" spc="10" dirty="0">
                <a:solidFill>
                  <a:srgbClr val="231F20"/>
                </a:solidFill>
                <a:latin typeface="Trebuchet MS"/>
                <a:cs typeface="Trebuchet MS"/>
              </a:rPr>
              <a:t>to the </a:t>
            </a:r>
            <a:r>
              <a:rPr sz="850" spc="35" dirty="0">
                <a:solidFill>
                  <a:srgbClr val="231F20"/>
                </a:solidFill>
                <a:latin typeface="Trebuchet MS"/>
                <a:cs typeface="Trebuchet MS"/>
              </a:rPr>
              <a:t>user </a:t>
            </a:r>
            <a:r>
              <a:rPr sz="850" spc="25" dirty="0">
                <a:solidFill>
                  <a:srgbClr val="231F20"/>
                </a:solidFill>
                <a:latin typeface="Trebuchet MS"/>
                <a:cs typeface="Trebuchet MS"/>
              </a:rPr>
              <a:t>by </a:t>
            </a:r>
            <a:r>
              <a:rPr sz="850" spc="3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850" spc="15" dirty="0">
                <a:solidFill>
                  <a:srgbClr val="231F20"/>
                </a:solidFill>
                <a:latin typeface="Trebuchet MS"/>
                <a:cs typeface="Trebuchet MS"/>
              </a:rPr>
              <a:t>analyzing </a:t>
            </a:r>
            <a:r>
              <a:rPr sz="850" spc="55" dirty="0">
                <a:solidFill>
                  <a:srgbClr val="231F20"/>
                </a:solidFill>
                <a:latin typeface="Trebuchet MS"/>
                <a:cs typeface="Trebuchet MS"/>
              </a:rPr>
              <a:t>human </a:t>
            </a:r>
            <a:r>
              <a:rPr sz="850" spc="15" dirty="0">
                <a:solidFill>
                  <a:srgbClr val="231F20"/>
                </a:solidFill>
                <a:latin typeface="Trebuchet MS"/>
                <a:cs typeface="Trebuchet MS"/>
              </a:rPr>
              <a:t>agent </a:t>
            </a:r>
            <a:r>
              <a:rPr sz="850" spc="30" dirty="0">
                <a:solidFill>
                  <a:srgbClr val="231F20"/>
                </a:solidFill>
                <a:latin typeface="Trebuchet MS"/>
                <a:cs typeface="Trebuchet MS"/>
              </a:rPr>
              <a:t>responses. </a:t>
            </a:r>
            <a:r>
              <a:rPr sz="850" spc="3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850" spc="30" dirty="0">
                <a:solidFill>
                  <a:srgbClr val="231F20"/>
                </a:solidFill>
                <a:latin typeface="Trebuchet MS"/>
                <a:cs typeface="Trebuchet MS"/>
              </a:rPr>
              <a:t>Necessary</a:t>
            </a:r>
            <a:r>
              <a:rPr sz="850" spc="-4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850" spc="15" dirty="0">
                <a:solidFill>
                  <a:srgbClr val="231F20"/>
                </a:solidFill>
                <a:latin typeface="Trebuchet MS"/>
                <a:cs typeface="Trebuchet MS"/>
              </a:rPr>
              <a:t>for</a:t>
            </a:r>
            <a:r>
              <a:rPr sz="850" spc="-4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850" dirty="0">
                <a:solidFill>
                  <a:srgbClr val="231F20"/>
                </a:solidFill>
                <a:latin typeface="Trebuchet MS"/>
                <a:cs typeface="Trebuchet MS"/>
              </a:rPr>
              <a:t>qualitative</a:t>
            </a:r>
            <a:r>
              <a:rPr sz="850" spc="-4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850" dirty="0">
                <a:solidFill>
                  <a:srgbClr val="231F20"/>
                </a:solidFill>
                <a:latin typeface="Trebuchet MS"/>
                <a:cs typeface="Trebuchet MS"/>
              </a:rPr>
              <a:t>intent</a:t>
            </a:r>
            <a:r>
              <a:rPr sz="850" spc="-4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850" spc="5" dirty="0">
                <a:solidFill>
                  <a:srgbClr val="231F20"/>
                </a:solidFill>
                <a:latin typeface="Trebuchet MS"/>
                <a:cs typeface="Trebuchet MS"/>
              </a:rPr>
              <a:t>recognition.</a:t>
            </a:r>
            <a:endParaRPr sz="850">
              <a:latin typeface="Trebuchet MS"/>
              <a:cs typeface="Trebuchet MS"/>
            </a:endParaRPr>
          </a:p>
        </p:txBody>
      </p:sp>
      <p:sp>
        <p:nvSpPr>
          <p:cNvPr id="40" name="object 24">
            <a:extLst>
              <a:ext uri="{FF2B5EF4-FFF2-40B4-BE49-F238E27FC236}">
                <a16:creationId xmlns:a16="http://schemas.microsoft.com/office/drawing/2014/main" id="{C73B2FD1-B640-91C7-B2BA-7481896DDCF5}"/>
              </a:ext>
            </a:extLst>
          </p:cNvPr>
          <p:cNvSpPr txBox="1"/>
          <p:nvPr/>
        </p:nvSpPr>
        <p:spPr>
          <a:xfrm>
            <a:off x="2123372" y="1490220"/>
            <a:ext cx="1331595" cy="154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50" b="1" dirty="0">
                <a:solidFill>
                  <a:srgbClr val="231F20"/>
                </a:solidFill>
                <a:latin typeface="Tahoma"/>
                <a:cs typeface="Tahoma"/>
              </a:rPr>
              <a:t>Reinforcement</a:t>
            </a:r>
            <a:r>
              <a:rPr sz="850" b="1" spc="-3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b="1" spc="-5" dirty="0">
                <a:solidFill>
                  <a:srgbClr val="231F20"/>
                </a:solidFill>
                <a:latin typeface="Tahoma"/>
                <a:cs typeface="Tahoma"/>
              </a:rPr>
              <a:t>Learning</a:t>
            </a:r>
            <a:endParaRPr sz="850">
              <a:latin typeface="Tahoma"/>
              <a:cs typeface="Tahoma"/>
            </a:endParaRPr>
          </a:p>
        </p:txBody>
      </p:sp>
      <p:sp>
        <p:nvSpPr>
          <p:cNvPr id="41" name="object 25">
            <a:extLst>
              <a:ext uri="{FF2B5EF4-FFF2-40B4-BE49-F238E27FC236}">
                <a16:creationId xmlns:a16="http://schemas.microsoft.com/office/drawing/2014/main" id="{537BFBBA-AB85-84A5-9452-25A3C38723DF}"/>
              </a:ext>
            </a:extLst>
          </p:cNvPr>
          <p:cNvSpPr txBox="1"/>
          <p:nvPr/>
        </p:nvSpPr>
        <p:spPr>
          <a:xfrm>
            <a:off x="2123372" y="1772186"/>
            <a:ext cx="2056764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marR="5080">
              <a:lnSpc>
                <a:spcPct val="117600"/>
              </a:lnSpc>
              <a:spcBef>
                <a:spcPts val="100"/>
              </a:spcBef>
            </a:pPr>
            <a:r>
              <a:rPr sz="850" spc="-5" dirty="0">
                <a:solidFill>
                  <a:srgbClr val="231F20"/>
                </a:solidFill>
                <a:latin typeface="Trebuchet MS"/>
                <a:cs typeface="Trebuchet MS"/>
              </a:rPr>
              <a:t>Ability </a:t>
            </a:r>
            <a:r>
              <a:rPr sz="850" spc="10" dirty="0">
                <a:solidFill>
                  <a:srgbClr val="231F20"/>
                </a:solidFill>
                <a:latin typeface="Trebuchet MS"/>
                <a:cs typeface="Trebuchet MS"/>
              </a:rPr>
              <a:t>to </a:t>
            </a:r>
            <a:r>
              <a:rPr sz="850" dirty="0">
                <a:solidFill>
                  <a:srgbClr val="231F20"/>
                </a:solidFill>
                <a:latin typeface="Trebuchet MS"/>
                <a:cs typeface="Trebuchet MS"/>
              </a:rPr>
              <a:t>accept </a:t>
            </a:r>
            <a:r>
              <a:rPr sz="850" spc="35" dirty="0">
                <a:solidFill>
                  <a:srgbClr val="231F20"/>
                </a:solidFill>
                <a:latin typeface="Trebuchet MS"/>
                <a:cs typeface="Trebuchet MS"/>
              </a:rPr>
              <a:t>user </a:t>
            </a:r>
            <a:r>
              <a:rPr sz="850" spc="-10" dirty="0">
                <a:solidFill>
                  <a:srgbClr val="231F20"/>
                </a:solidFill>
                <a:latin typeface="Trebuchet MS"/>
                <a:cs typeface="Trebuchet MS"/>
              </a:rPr>
              <a:t>“corrections” </a:t>
            </a:r>
            <a:r>
              <a:rPr sz="850" spc="20" dirty="0">
                <a:solidFill>
                  <a:srgbClr val="231F20"/>
                </a:solidFill>
                <a:latin typeface="Trebuchet MS"/>
                <a:cs typeface="Trebuchet MS"/>
              </a:rPr>
              <a:t>over </a:t>
            </a:r>
            <a:r>
              <a:rPr sz="850" spc="-24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850" spc="5" dirty="0">
                <a:solidFill>
                  <a:srgbClr val="231F20"/>
                </a:solidFill>
                <a:latin typeface="Trebuchet MS"/>
                <a:cs typeface="Trebuchet MS"/>
              </a:rPr>
              <a:t>time</a:t>
            </a:r>
            <a:r>
              <a:rPr sz="850" spc="-5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850" spc="10" dirty="0">
                <a:solidFill>
                  <a:srgbClr val="231F20"/>
                </a:solidFill>
                <a:latin typeface="Trebuchet MS"/>
                <a:cs typeface="Trebuchet MS"/>
              </a:rPr>
              <a:t>to</a:t>
            </a:r>
            <a:r>
              <a:rPr sz="850" spc="-5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850" spc="25" dirty="0">
                <a:solidFill>
                  <a:srgbClr val="231F20"/>
                </a:solidFill>
                <a:latin typeface="Trebuchet MS"/>
                <a:cs typeface="Trebuchet MS"/>
              </a:rPr>
              <a:t>improve</a:t>
            </a:r>
            <a:r>
              <a:rPr sz="850" spc="-4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850" dirty="0">
                <a:solidFill>
                  <a:srgbClr val="231F20"/>
                </a:solidFill>
                <a:latin typeface="Trebuchet MS"/>
                <a:cs typeface="Trebuchet MS"/>
              </a:rPr>
              <a:t>suitability</a:t>
            </a:r>
            <a:r>
              <a:rPr sz="850" spc="-5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850" spc="15" dirty="0">
                <a:solidFill>
                  <a:srgbClr val="231F20"/>
                </a:solidFill>
                <a:latin typeface="Trebuchet MS"/>
                <a:cs typeface="Trebuchet MS"/>
              </a:rPr>
              <a:t>of</a:t>
            </a:r>
            <a:r>
              <a:rPr sz="850" spc="-4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850" spc="30" dirty="0">
                <a:solidFill>
                  <a:srgbClr val="231F20"/>
                </a:solidFill>
                <a:latin typeface="Trebuchet MS"/>
                <a:cs typeface="Trebuchet MS"/>
              </a:rPr>
              <a:t>responses. </a:t>
            </a:r>
            <a:r>
              <a:rPr sz="850" spc="-24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850" spc="15" dirty="0">
                <a:solidFill>
                  <a:srgbClr val="231F20"/>
                </a:solidFill>
                <a:latin typeface="Trebuchet MS"/>
                <a:cs typeface="Trebuchet MS"/>
              </a:rPr>
              <a:t>Allows</a:t>
            </a:r>
            <a:r>
              <a:rPr sz="850" spc="-4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850" spc="10" dirty="0">
                <a:solidFill>
                  <a:srgbClr val="231F20"/>
                </a:solidFill>
                <a:latin typeface="Trebuchet MS"/>
                <a:cs typeface="Trebuchet MS"/>
              </a:rPr>
              <a:t>the</a:t>
            </a:r>
            <a:r>
              <a:rPr sz="850" spc="-4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850" spc="20" dirty="0">
                <a:solidFill>
                  <a:srgbClr val="231F20"/>
                </a:solidFill>
                <a:latin typeface="Trebuchet MS"/>
                <a:cs typeface="Trebuchet MS"/>
              </a:rPr>
              <a:t>Chatbot</a:t>
            </a:r>
            <a:r>
              <a:rPr sz="850" spc="-4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850" spc="10" dirty="0">
                <a:solidFill>
                  <a:srgbClr val="231F20"/>
                </a:solidFill>
                <a:latin typeface="Trebuchet MS"/>
                <a:cs typeface="Trebuchet MS"/>
              </a:rPr>
              <a:t>to</a:t>
            </a:r>
            <a:r>
              <a:rPr sz="850" spc="-4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850" spc="25" dirty="0">
                <a:solidFill>
                  <a:srgbClr val="231F20"/>
                </a:solidFill>
                <a:latin typeface="Trebuchet MS"/>
                <a:cs typeface="Trebuchet MS"/>
              </a:rPr>
              <a:t>improve</a:t>
            </a:r>
            <a:r>
              <a:rPr sz="850" spc="-4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850" spc="40" dirty="0">
                <a:solidFill>
                  <a:srgbClr val="231F20"/>
                </a:solidFill>
                <a:latin typeface="Trebuchet MS"/>
                <a:cs typeface="Trebuchet MS"/>
              </a:rPr>
              <a:t>and</a:t>
            </a:r>
            <a:r>
              <a:rPr sz="850" spc="-4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850" spc="15" dirty="0">
                <a:solidFill>
                  <a:srgbClr val="231F20"/>
                </a:solidFill>
                <a:latin typeface="Trebuchet MS"/>
                <a:cs typeface="Trebuchet MS"/>
              </a:rPr>
              <a:t>learn </a:t>
            </a:r>
            <a:r>
              <a:rPr sz="850" spc="-24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850" dirty="0">
                <a:solidFill>
                  <a:srgbClr val="231F20"/>
                </a:solidFill>
                <a:latin typeface="Trebuchet MS"/>
                <a:cs typeface="Trebuchet MS"/>
              </a:rPr>
              <a:t>off</a:t>
            </a:r>
            <a:r>
              <a:rPr sz="850" spc="-4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850" spc="15" dirty="0">
                <a:solidFill>
                  <a:srgbClr val="231F20"/>
                </a:solidFill>
                <a:latin typeface="Trebuchet MS"/>
                <a:cs typeface="Trebuchet MS"/>
              </a:rPr>
              <a:t>of</a:t>
            </a:r>
            <a:r>
              <a:rPr sz="850" spc="-4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850" spc="35" dirty="0">
                <a:solidFill>
                  <a:srgbClr val="231F20"/>
                </a:solidFill>
                <a:latin typeface="Trebuchet MS"/>
                <a:cs typeface="Trebuchet MS"/>
              </a:rPr>
              <a:t>user</a:t>
            </a:r>
            <a:r>
              <a:rPr sz="850" spc="-4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850" spc="5" dirty="0">
                <a:solidFill>
                  <a:srgbClr val="231F20"/>
                </a:solidFill>
                <a:latin typeface="Trebuchet MS"/>
                <a:cs typeface="Trebuchet MS"/>
              </a:rPr>
              <a:t>inputs.</a:t>
            </a:r>
            <a:endParaRPr sz="850">
              <a:latin typeface="Trebuchet MS"/>
              <a:cs typeface="Trebuchet MS"/>
            </a:endParaRPr>
          </a:p>
        </p:txBody>
      </p:sp>
      <p:grpSp>
        <p:nvGrpSpPr>
          <p:cNvPr id="42" name="object 26">
            <a:extLst>
              <a:ext uri="{FF2B5EF4-FFF2-40B4-BE49-F238E27FC236}">
                <a16:creationId xmlns:a16="http://schemas.microsoft.com/office/drawing/2014/main" id="{27DF8F2A-3198-F34B-B21C-39FCF82370CB}"/>
              </a:ext>
            </a:extLst>
          </p:cNvPr>
          <p:cNvGrpSpPr/>
          <p:nvPr/>
        </p:nvGrpSpPr>
        <p:grpSpPr>
          <a:xfrm>
            <a:off x="2136071" y="1731407"/>
            <a:ext cx="8352258" cy="3352809"/>
            <a:chOff x="323998" y="1991602"/>
            <a:chExt cx="8352258" cy="3352809"/>
          </a:xfrm>
        </p:grpSpPr>
        <p:sp>
          <p:nvSpPr>
            <p:cNvPr id="43" name="object 27">
              <a:extLst>
                <a:ext uri="{FF2B5EF4-FFF2-40B4-BE49-F238E27FC236}">
                  <a16:creationId xmlns:a16="http://schemas.microsoft.com/office/drawing/2014/main" id="{E179208B-FE6A-A3C0-79B7-60509334C60D}"/>
                </a:ext>
              </a:extLst>
            </p:cNvPr>
            <p:cNvSpPr/>
            <p:nvPr/>
          </p:nvSpPr>
          <p:spPr>
            <a:xfrm>
              <a:off x="5999731" y="4125211"/>
              <a:ext cx="2676525" cy="1219200"/>
            </a:xfrm>
            <a:custGeom>
              <a:avLst/>
              <a:gdLst/>
              <a:ahLst/>
              <a:cxnLst/>
              <a:rect l="l" t="t" r="r" b="b"/>
              <a:pathLst>
                <a:path w="2676525" h="1219200">
                  <a:moveTo>
                    <a:pt x="2676271" y="1219199"/>
                  </a:moveTo>
                  <a:lnTo>
                    <a:pt x="336169" y="1219199"/>
                  </a:lnTo>
                  <a:lnTo>
                    <a:pt x="11353" y="961186"/>
                  </a:lnTo>
                </a:path>
                <a:path w="2676525" h="1219200">
                  <a:moveTo>
                    <a:pt x="2676271" y="0"/>
                  </a:moveTo>
                  <a:lnTo>
                    <a:pt x="336169" y="0"/>
                  </a:lnTo>
                  <a:lnTo>
                    <a:pt x="0" y="472986"/>
                  </a:lnTo>
                </a:path>
              </a:pathLst>
            </a:custGeom>
            <a:ln w="12700">
              <a:solidFill>
                <a:srgbClr val="34BEAD"/>
              </a:solidFill>
            </a:ln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44" name="object 28">
              <a:extLst>
                <a:ext uri="{FF2B5EF4-FFF2-40B4-BE49-F238E27FC236}">
                  <a16:creationId xmlns:a16="http://schemas.microsoft.com/office/drawing/2014/main" id="{6A7FAEE2-B535-0158-42B4-65454BE72A7D}"/>
                </a:ext>
              </a:extLst>
            </p:cNvPr>
            <p:cNvSpPr/>
            <p:nvPr/>
          </p:nvSpPr>
          <p:spPr>
            <a:xfrm>
              <a:off x="5782345" y="2906002"/>
              <a:ext cx="2893695" cy="343535"/>
            </a:xfrm>
            <a:custGeom>
              <a:avLst/>
              <a:gdLst/>
              <a:ahLst/>
              <a:cxnLst/>
              <a:rect l="l" t="t" r="r" b="b"/>
              <a:pathLst>
                <a:path w="2893695" h="343535">
                  <a:moveTo>
                    <a:pt x="2893656" y="0"/>
                  </a:moveTo>
                  <a:lnTo>
                    <a:pt x="553554" y="0"/>
                  </a:lnTo>
                  <a:lnTo>
                    <a:pt x="0" y="343255"/>
                  </a:lnTo>
                </a:path>
              </a:pathLst>
            </a:custGeom>
            <a:ln w="12700">
              <a:solidFill>
                <a:srgbClr val="FECC00"/>
              </a:solidFill>
            </a:ln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45" name="object 29">
              <a:extLst>
                <a:ext uri="{FF2B5EF4-FFF2-40B4-BE49-F238E27FC236}">
                  <a16:creationId xmlns:a16="http://schemas.microsoft.com/office/drawing/2014/main" id="{C7F1BB1F-D94F-12CC-D224-7A9703DC92D7}"/>
                </a:ext>
              </a:extLst>
            </p:cNvPr>
            <p:cNvSpPr/>
            <p:nvPr/>
          </p:nvSpPr>
          <p:spPr>
            <a:xfrm>
              <a:off x="5220560" y="1991602"/>
              <a:ext cx="3455670" cy="90170"/>
            </a:xfrm>
            <a:custGeom>
              <a:avLst/>
              <a:gdLst/>
              <a:ahLst/>
              <a:cxnLst/>
              <a:rect l="l" t="t" r="r" b="b"/>
              <a:pathLst>
                <a:path w="3455670" h="90169">
                  <a:moveTo>
                    <a:pt x="3455441" y="0"/>
                  </a:moveTo>
                  <a:lnTo>
                    <a:pt x="1115339" y="0"/>
                  </a:lnTo>
                  <a:lnTo>
                    <a:pt x="0" y="90068"/>
                  </a:lnTo>
                </a:path>
              </a:pathLst>
            </a:custGeom>
            <a:ln w="12700">
              <a:solidFill>
                <a:srgbClr val="4FB3E8"/>
              </a:solidFill>
            </a:ln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46" name="object 30">
              <a:extLst>
                <a:ext uri="{FF2B5EF4-FFF2-40B4-BE49-F238E27FC236}">
                  <a16:creationId xmlns:a16="http://schemas.microsoft.com/office/drawing/2014/main" id="{46053905-7BA2-CD80-3BE3-3C51B4EF8E3C}"/>
                </a:ext>
              </a:extLst>
            </p:cNvPr>
            <p:cNvSpPr/>
            <p:nvPr/>
          </p:nvSpPr>
          <p:spPr>
            <a:xfrm>
              <a:off x="323998" y="1991602"/>
              <a:ext cx="2550160" cy="408940"/>
            </a:xfrm>
            <a:custGeom>
              <a:avLst/>
              <a:gdLst/>
              <a:ahLst/>
              <a:cxnLst/>
              <a:rect l="l" t="t" r="r" b="b"/>
              <a:pathLst>
                <a:path w="2550160" h="408939">
                  <a:moveTo>
                    <a:pt x="0" y="0"/>
                  </a:moveTo>
                  <a:lnTo>
                    <a:pt x="2232279" y="0"/>
                  </a:lnTo>
                  <a:lnTo>
                    <a:pt x="2549677" y="408343"/>
                  </a:lnTo>
                </a:path>
              </a:pathLst>
            </a:custGeom>
            <a:ln w="12699">
              <a:solidFill>
                <a:srgbClr val="81BB27"/>
              </a:solidFill>
            </a:ln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47" name="object 31">
              <a:extLst>
                <a:ext uri="{FF2B5EF4-FFF2-40B4-BE49-F238E27FC236}">
                  <a16:creationId xmlns:a16="http://schemas.microsoft.com/office/drawing/2014/main" id="{56D879E6-BF88-8BAB-A16C-A7D094A4DD11}"/>
                </a:ext>
              </a:extLst>
            </p:cNvPr>
            <p:cNvSpPr/>
            <p:nvPr/>
          </p:nvSpPr>
          <p:spPr>
            <a:xfrm>
              <a:off x="323998" y="3972811"/>
              <a:ext cx="2957195" cy="1066800"/>
            </a:xfrm>
            <a:custGeom>
              <a:avLst/>
              <a:gdLst/>
              <a:ahLst/>
              <a:cxnLst/>
              <a:rect l="l" t="t" r="r" b="b"/>
              <a:pathLst>
                <a:path w="2957195" h="1066800">
                  <a:moveTo>
                    <a:pt x="0" y="0"/>
                  </a:moveTo>
                  <a:lnTo>
                    <a:pt x="2232279" y="0"/>
                  </a:lnTo>
                  <a:lnTo>
                    <a:pt x="2663494" y="304799"/>
                  </a:lnTo>
                </a:path>
                <a:path w="2957195" h="1066800">
                  <a:moveTo>
                    <a:pt x="0" y="1066799"/>
                  </a:moveTo>
                  <a:lnTo>
                    <a:pt x="2232279" y="1066799"/>
                  </a:lnTo>
                  <a:lnTo>
                    <a:pt x="2956712" y="674103"/>
                  </a:lnTo>
                </a:path>
              </a:pathLst>
            </a:custGeom>
            <a:ln w="12700">
              <a:solidFill>
                <a:srgbClr val="B1B1B1"/>
              </a:solidFill>
            </a:ln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3458367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5">
            <a:extLst>
              <a:ext uri="{FF2B5EF4-FFF2-40B4-BE49-F238E27FC236}">
                <a16:creationId xmlns:a16="http://schemas.microsoft.com/office/drawing/2014/main" id="{06F61D11-65B8-C522-B627-E0E11309AB5C}"/>
              </a:ext>
            </a:extLst>
          </p:cNvPr>
          <p:cNvSpPr txBox="1">
            <a:spLocks noGrp="1"/>
          </p:cNvSpPr>
          <p:nvPr/>
        </p:nvSpPr>
        <p:spPr>
          <a:xfrm>
            <a:off x="1844592" y="138729"/>
            <a:ext cx="8168005" cy="1250342"/>
          </a:xfrm>
          <a:prstGeom prst="rect">
            <a:avLst/>
          </a:prstGeom>
        </p:spPr>
        <p:txBody>
          <a:bodyPr vert="horz" wrap="square" lIns="0" tIns="140970" rIns="0" bIns="0" rtlCol="0" anchor="t">
            <a:spAutoFit/>
          </a:bodyPr>
          <a:lstStyle>
            <a:lvl1pPr>
              <a:defRPr sz="2600" b="1" i="0">
                <a:solidFill>
                  <a:srgbClr val="231F20"/>
                </a:solidFill>
                <a:latin typeface="Palatino Linotype"/>
                <a:ea typeface="+mj-ea"/>
                <a:cs typeface="Palatino Linotype"/>
              </a:defRPr>
            </a:lvl1pPr>
          </a:lstStyle>
          <a:p>
            <a:pPr marL="12700">
              <a:spcBef>
                <a:spcPts val="1110"/>
              </a:spcBef>
            </a:pPr>
            <a:r>
              <a:rPr spc="-40" dirty="0">
                <a:latin typeface="Calibri"/>
              </a:rPr>
              <a:t>C</a:t>
            </a:r>
            <a:r>
              <a:rPr spc="-25" dirty="0">
                <a:latin typeface="Calibri"/>
              </a:rPr>
              <a:t>h</a:t>
            </a:r>
            <a:r>
              <a:rPr spc="-60" dirty="0">
                <a:latin typeface="Calibri"/>
              </a:rPr>
              <a:t>a</a:t>
            </a:r>
            <a:r>
              <a:rPr spc="-35" dirty="0">
                <a:latin typeface="Calibri"/>
              </a:rPr>
              <a:t>t</a:t>
            </a:r>
            <a:r>
              <a:rPr dirty="0">
                <a:latin typeface="Calibri"/>
              </a:rPr>
              <a:t>b</a:t>
            </a:r>
            <a:r>
              <a:rPr spc="-110" dirty="0">
                <a:latin typeface="Calibri"/>
              </a:rPr>
              <a:t>o</a:t>
            </a:r>
            <a:r>
              <a:rPr spc="155" dirty="0">
                <a:latin typeface="Calibri"/>
              </a:rPr>
              <a:t>t</a:t>
            </a:r>
            <a:r>
              <a:rPr spc="-200" dirty="0">
                <a:latin typeface="Calibri"/>
              </a:rPr>
              <a:t> </a:t>
            </a:r>
            <a:r>
              <a:rPr spc="-40" dirty="0">
                <a:latin typeface="Calibri"/>
              </a:rPr>
              <a:t>C</a:t>
            </a:r>
            <a:r>
              <a:rPr spc="-25" dirty="0">
                <a:latin typeface="Calibri"/>
              </a:rPr>
              <a:t>h</a:t>
            </a:r>
            <a:r>
              <a:rPr spc="40" dirty="0">
                <a:latin typeface="Calibri"/>
              </a:rPr>
              <a:t>a</a:t>
            </a:r>
            <a:r>
              <a:rPr spc="185" dirty="0">
                <a:latin typeface="Calibri"/>
              </a:rPr>
              <a:t>r</a:t>
            </a:r>
            <a:r>
              <a:rPr spc="20" dirty="0">
                <a:latin typeface="Calibri"/>
              </a:rPr>
              <a:t>a</a:t>
            </a:r>
            <a:r>
              <a:rPr spc="114" dirty="0">
                <a:latin typeface="Calibri"/>
              </a:rPr>
              <a:t>c</a:t>
            </a:r>
            <a:r>
              <a:rPr spc="120" dirty="0">
                <a:latin typeface="Calibri"/>
              </a:rPr>
              <a:t>t</a:t>
            </a:r>
            <a:r>
              <a:rPr spc="-70" dirty="0">
                <a:latin typeface="Calibri"/>
              </a:rPr>
              <a:t>e</a:t>
            </a:r>
            <a:r>
              <a:rPr spc="215" dirty="0">
                <a:latin typeface="Calibri"/>
              </a:rPr>
              <a:t>r</a:t>
            </a:r>
            <a:r>
              <a:rPr spc="-55" dirty="0">
                <a:latin typeface="Calibri"/>
              </a:rPr>
              <a:t>i</a:t>
            </a:r>
            <a:r>
              <a:rPr spc="-20" dirty="0">
                <a:latin typeface="Calibri"/>
              </a:rPr>
              <a:t>s</a:t>
            </a:r>
            <a:r>
              <a:rPr spc="150" dirty="0">
                <a:latin typeface="Calibri"/>
              </a:rPr>
              <a:t>t</a:t>
            </a:r>
            <a:r>
              <a:rPr spc="-114" dirty="0">
                <a:latin typeface="Calibri"/>
              </a:rPr>
              <a:t>i</a:t>
            </a:r>
            <a:r>
              <a:rPr spc="110" dirty="0">
                <a:latin typeface="Calibri"/>
              </a:rPr>
              <a:t>c</a:t>
            </a:r>
            <a:r>
              <a:rPr spc="20" dirty="0">
                <a:latin typeface="Calibri"/>
              </a:rPr>
              <a:t>s</a:t>
            </a:r>
            <a:br>
              <a:rPr lang="en-US" spc="20" dirty="0">
                <a:latin typeface="Calibri"/>
              </a:rPr>
            </a:br>
            <a:endParaRPr lang="en-US" spc="20">
              <a:latin typeface="Calibri"/>
            </a:endParaRPr>
          </a:p>
          <a:p>
            <a:pPr marL="12700" marR="5080">
              <a:lnSpc>
                <a:spcPct val="117700"/>
              </a:lnSpc>
              <a:spcBef>
                <a:spcPts val="145"/>
              </a:spcBef>
            </a:pPr>
            <a:r>
              <a:rPr sz="850" spc="5" dirty="0">
                <a:solidFill>
                  <a:srgbClr val="888A8D"/>
                </a:solidFill>
                <a:latin typeface="Calibri"/>
                <a:cs typeface="Arial"/>
              </a:rPr>
              <a:t>There</a:t>
            </a:r>
            <a:r>
              <a:rPr sz="850" spc="-45" dirty="0">
                <a:solidFill>
                  <a:srgbClr val="888A8D"/>
                </a:solidFill>
                <a:latin typeface="Calibri"/>
                <a:cs typeface="Arial"/>
              </a:rPr>
              <a:t> </a:t>
            </a:r>
            <a:r>
              <a:rPr sz="850" spc="-25" dirty="0">
                <a:solidFill>
                  <a:srgbClr val="888A8D"/>
                </a:solidFill>
                <a:latin typeface="Calibri"/>
                <a:cs typeface="Arial"/>
              </a:rPr>
              <a:t>is</a:t>
            </a:r>
            <a:r>
              <a:rPr sz="850" spc="-40" dirty="0">
                <a:solidFill>
                  <a:srgbClr val="888A8D"/>
                </a:solidFill>
                <a:latin typeface="Calibri"/>
                <a:cs typeface="Arial"/>
              </a:rPr>
              <a:t> </a:t>
            </a:r>
            <a:r>
              <a:rPr sz="850" spc="40" dirty="0">
                <a:solidFill>
                  <a:srgbClr val="888A8D"/>
                </a:solidFill>
                <a:latin typeface="Calibri"/>
                <a:cs typeface="Arial"/>
              </a:rPr>
              <a:t>a</a:t>
            </a:r>
            <a:r>
              <a:rPr sz="850" spc="-40" dirty="0">
                <a:solidFill>
                  <a:srgbClr val="888A8D"/>
                </a:solidFill>
                <a:latin typeface="Calibri"/>
                <a:cs typeface="Arial"/>
              </a:rPr>
              <a:t> </a:t>
            </a:r>
            <a:r>
              <a:rPr sz="850" spc="-15" dirty="0">
                <a:solidFill>
                  <a:srgbClr val="888A8D"/>
                </a:solidFill>
                <a:latin typeface="Calibri"/>
                <a:cs typeface="Arial"/>
              </a:rPr>
              <a:t>big</a:t>
            </a:r>
            <a:r>
              <a:rPr sz="850" spc="-40" dirty="0">
                <a:solidFill>
                  <a:srgbClr val="888A8D"/>
                </a:solidFill>
                <a:latin typeface="Calibri"/>
                <a:cs typeface="Arial"/>
              </a:rPr>
              <a:t> </a:t>
            </a:r>
            <a:r>
              <a:rPr sz="850" spc="15" dirty="0">
                <a:solidFill>
                  <a:srgbClr val="888A8D"/>
                </a:solidFill>
                <a:latin typeface="Calibri"/>
                <a:cs typeface="Arial"/>
              </a:rPr>
              <a:t>variety</a:t>
            </a:r>
            <a:r>
              <a:rPr sz="850" spc="-40" dirty="0">
                <a:solidFill>
                  <a:srgbClr val="888A8D"/>
                </a:solidFill>
                <a:latin typeface="Calibri"/>
                <a:cs typeface="Arial"/>
              </a:rPr>
              <a:t> </a:t>
            </a:r>
            <a:r>
              <a:rPr sz="850" spc="20" dirty="0">
                <a:solidFill>
                  <a:srgbClr val="888A8D"/>
                </a:solidFill>
                <a:latin typeface="Calibri"/>
                <a:cs typeface="Arial"/>
              </a:rPr>
              <a:t>in</a:t>
            </a:r>
            <a:r>
              <a:rPr sz="850" spc="-40" dirty="0">
                <a:solidFill>
                  <a:srgbClr val="888A8D"/>
                </a:solidFill>
                <a:latin typeface="Calibri"/>
                <a:cs typeface="Arial"/>
              </a:rPr>
              <a:t> </a:t>
            </a:r>
            <a:r>
              <a:rPr sz="850" spc="10" dirty="0">
                <a:solidFill>
                  <a:srgbClr val="888A8D"/>
                </a:solidFill>
                <a:latin typeface="Calibri"/>
                <a:cs typeface="Arial"/>
              </a:rPr>
              <a:t>Chatbot</a:t>
            </a:r>
            <a:r>
              <a:rPr sz="850" spc="-40" dirty="0">
                <a:solidFill>
                  <a:srgbClr val="888A8D"/>
                </a:solidFill>
                <a:latin typeface="Calibri"/>
                <a:cs typeface="Arial"/>
              </a:rPr>
              <a:t> </a:t>
            </a:r>
            <a:r>
              <a:rPr sz="850" spc="15" dirty="0">
                <a:solidFill>
                  <a:srgbClr val="888A8D"/>
                </a:solidFill>
                <a:latin typeface="Calibri"/>
                <a:cs typeface="Arial"/>
              </a:rPr>
              <a:t>development</a:t>
            </a:r>
            <a:r>
              <a:rPr sz="850" spc="-40" dirty="0">
                <a:solidFill>
                  <a:srgbClr val="888A8D"/>
                </a:solidFill>
                <a:latin typeface="Calibri"/>
                <a:cs typeface="Arial"/>
              </a:rPr>
              <a:t> </a:t>
            </a:r>
            <a:r>
              <a:rPr sz="850" spc="10" dirty="0">
                <a:solidFill>
                  <a:srgbClr val="888A8D"/>
                </a:solidFill>
                <a:latin typeface="Calibri"/>
                <a:cs typeface="Arial"/>
              </a:rPr>
              <a:t>platforms.</a:t>
            </a:r>
            <a:r>
              <a:rPr sz="850" spc="-40" dirty="0">
                <a:solidFill>
                  <a:srgbClr val="888A8D"/>
                </a:solidFill>
                <a:latin typeface="Calibri"/>
                <a:cs typeface="Arial"/>
              </a:rPr>
              <a:t> </a:t>
            </a:r>
            <a:r>
              <a:rPr sz="850" dirty="0">
                <a:solidFill>
                  <a:srgbClr val="888A8D"/>
                </a:solidFill>
                <a:latin typeface="Calibri"/>
                <a:cs typeface="Arial"/>
              </a:rPr>
              <a:t>Below</a:t>
            </a:r>
            <a:r>
              <a:rPr sz="850" spc="-40" dirty="0">
                <a:solidFill>
                  <a:srgbClr val="888A8D"/>
                </a:solidFill>
                <a:latin typeface="Calibri"/>
                <a:cs typeface="Arial"/>
              </a:rPr>
              <a:t> </a:t>
            </a:r>
            <a:r>
              <a:rPr sz="850" spc="25" dirty="0">
                <a:solidFill>
                  <a:srgbClr val="888A8D"/>
                </a:solidFill>
                <a:latin typeface="Calibri"/>
                <a:cs typeface="Arial"/>
              </a:rPr>
              <a:t>are</a:t>
            </a:r>
            <a:r>
              <a:rPr sz="850" spc="-45" dirty="0">
                <a:solidFill>
                  <a:srgbClr val="888A8D"/>
                </a:solidFill>
                <a:latin typeface="Calibri"/>
                <a:cs typeface="Arial"/>
              </a:rPr>
              <a:t> </a:t>
            </a:r>
            <a:r>
              <a:rPr sz="850" spc="40" dirty="0">
                <a:solidFill>
                  <a:srgbClr val="888A8D"/>
                </a:solidFill>
                <a:latin typeface="Calibri"/>
                <a:cs typeface="Arial"/>
              </a:rPr>
              <a:t>a</a:t>
            </a:r>
            <a:r>
              <a:rPr sz="850" spc="-40" dirty="0">
                <a:solidFill>
                  <a:srgbClr val="888A8D"/>
                </a:solidFill>
                <a:latin typeface="Calibri"/>
                <a:cs typeface="Arial"/>
              </a:rPr>
              <a:t> </a:t>
            </a:r>
            <a:r>
              <a:rPr sz="850" spc="25" dirty="0">
                <a:solidFill>
                  <a:srgbClr val="888A8D"/>
                </a:solidFill>
                <a:latin typeface="Calibri"/>
                <a:cs typeface="Arial"/>
              </a:rPr>
              <a:t>number</a:t>
            </a:r>
            <a:r>
              <a:rPr sz="850" spc="-40" dirty="0">
                <a:solidFill>
                  <a:srgbClr val="888A8D"/>
                </a:solidFill>
                <a:latin typeface="Calibri"/>
                <a:cs typeface="Arial"/>
              </a:rPr>
              <a:t> </a:t>
            </a:r>
            <a:r>
              <a:rPr sz="850" spc="15" dirty="0">
                <a:solidFill>
                  <a:srgbClr val="888A8D"/>
                </a:solidFill>
                <a:latin typeface="Calibri"/>
                <a:cs typeface="Arial"/>
              </a:rPr>
              <a:t>of</a:t>
            </a:r>
            <a:r>
              <a:rPr sz="850" spc="-40" dirty="0">
                <a:solidFill>
                  <a:srgbClr val="888A8D"/>
                </a:solidFill>
                <a:latin typeface="Calibri"/>
                <a:cs typeface="Arial"/>
              </a:rPr>
              <a:t> </a:t>
            </a:r>
            <a:r>
              <a:rPr sz="850" spc="-5" dirty="0">
                <a:solidFill>
                  <a:srgbClr val="888A8D"/>
                </a:solidFill>
                <a:latin typeface="Calibri"/>
                <a:cs typeface="Arial"/>
              </a:rPr>
              <a:t>characteristics</a:t>
            </a:r>
            <a:r>
              <a:rPr sz="850" spc="-40" dirty="0">
                <a:solidFill>
                  <a:srgbClr val="888A8D"/>
                </a:solidFill>
                <a:latin typeface="Calibri"/>
                <a:cs typeface="Arial"/>
              </a:rPr>
              <a:t> </a:t>
            </a:r>
            <a:r>
              <a:rPr sz="850" spc="45" dirty="0">
                <a:solidFill>
                  <a:srgbClr val="888A8D"/>
                </a:solidFill>
                <a:latin typeface="Calibri"/>
                <a:cs typeface="Arial"/>
              </a:rPr>
              <a:t>that</a:t>
            </a:r>
            <a:r>
              <a:rPr sz="850" spc="-40" dirty="0">
                <a:solidFill>
                  <a:srgbClr val="888A8D"/>
                </a:solidFill>
                <a:latin typeface="Calibri"/>
                <a:cs typeface="Arial"/>
              </a:rPr>
              <a:t> </a:t>
            </a:r>
            <a:r>
              <a:rPr sz="850" spc="-5" dirty="0">
                <a:solidFill>
                  <a:srgbClr val="888A8D"/>
                </a:solidFill>
                <a:latin typeface="Calibri"/>
                <a:cs typeface="Arial"/>
              </a:rPr>
              <a:t>should</a:t>
            </a:r>
            <a:r>
              <a:rPr sz="850" spc="-40" dirty="0">
                <a:solidFill>
                  <a:srgbClr val="888A8D"/>
                </a:solidFill>
                <a:latin typeface="Calibri"/>
                <a:cs typeface="Arial"/>
              </a:rPr>
              <a:t> </a:t>
            </a:r>
            <a:r>
              <a:rPr sz="850" spc="10" dirty="0">
                <a:solidFill>
                  <a:srgbClr val="888A8D"/>
                </a:solidFill>
                <a:latin typeface="Calibri"/>
                <a:cs typeface="Arial"/>
              </a:rPr>
              <a:t>be</a:t>
            </a:r>
            <a:r>
              <a:rPr sz="850" spc="-40" dirty="0">
                <a:solidFill>
                  <a:srgbClr val="888A8D"/>
                </a:solidFill>
                <a:latin typeface="Calibri"/>
                <a:cs typeface="Arial"/>
              </a:rPr>
              <a:t> </a:t>
            </a:r>
            <a:r>
              <a:rPr sz="850" spc="30" dirty="0">
                <a:solidFill>
                  <a:srgbClr val="888A8D"/>
                </a:solidFill>
                <a:latin typeface="Calibri"/>
                <a:cs typeface="Arial"/>
              </a:rPr>
              <a:t>taken</a:t>
            </a:r>
            <a:r>
              <a:rPr sz="850" spc="-40" dirty="0">
                <a:solidFill>
                  <a:srgbClr val="888A8D"/>
                </a:solidFill>
                <a:latin typeface="Calibri"/>
                <a:cs typeface="Arial"/>
              </a:rPr>
              <a:t> </a:t>
            </a:r>
            <a:r>
              <a:rPr sz="850" spc="20" dirty="0">
                <a:solidFill>
                  <a:srgbClr val="888A8D"/>
                </a:solidFill>
                <a:latin typeface="Calibri"/>
                <a:cs typeface="Arial"/>
              </a:rPr>
              <a:t>into</a:t>
            </a:r>
            <a:r>
              <a:rPr sz="850" spc="-40" dirty="0">
                <a:solidFill>
                  <a:srgbClr val="888A8D"/>
                </a:solidFill>
                <a:latin typeface="Calibri"/>
                <a:cs typeface="Arial"/>
              </a:rPr>
              <a:t> </a:t>
            </a:r>
            <a:r>
              <a:rPr sz="850" dirty="0">
                <a:solidFill>
                  <a:srgbClr val="888A8D"/>
                </a:solidFill>
                <a:latin typeface="Calibri"/>
                <a:cs typeface="Arial"/>
              </a:rPr>
              <a:t>account</a:t>
            </a:r>
            <a:r>
              <a:rPr sz="850" spc="-45" dirty="0">
                <a:solidFill>
                  <a:srgbClr val="888A8D"/>
                </a:solidFill>
                <a:latin typeface="Calibri"/>
                <a:cs typeface="Arial"/>
              </a:rPr>
              <a:t> </a:t>
            </a:r>
            <a:r>
              <a:rPr sz="850" spc="25" dirty="0">
                <a:solidFill>
                  <a:srgbClr val="888A8D"/>
                </a:solidFill>
                <a:latin typeface="Calibri"/>
                <a:cs typeface="Arial"/>
              </a:rPr>
              <a:t>when</a:t>
            </a:r>
            <a:r>
              <a:rPr sz="850" spc="-40" dirty="0">
                <a:solidFill>
                  <a:srgbClr val="888A8D"/>
                </a:solidFill>
                <a:latin typeface="Calibri"/>
                <a:cs typeface="Arial"/>
              </a:rPr>
              <a:t> </a:t>
            </a:r>
            <a:r>
              <a:rPr sz="850" spc="-20" dirty="0">
                <a:solidFill>
                  <a:srgbClr val="888A8D"/>
                </a:solidFill>
                <a:latin typeface="Calibri"/>
                <a:cs typeface="Arial"/>
              </a:rPr>
              <a:t>choosing</a:t>
            </a:r>
            <a:r>
              <a:rPr sz="850" spc="-40" dirty="0">
                <a:solidFill>
                  <a:srgbClr val="888A8D"/>
                </a:solidFill>
                <a:latin typeface="Calibri"/>
                <a:cs typeface="Arial"/>
              </a:rPr>
              <a:t> </a:t>
            </a:r>
            <a:r>
              <a:rPr sz="850" spc="35" dirty="0">
                <a:solidFill>
                  <a:srgbClr val="888A8D"/>
                </a:solidFill>
                <a:latin typeface="Calibri"/>
                <a:cs typeface="Arial"/>
              </a:rPr>
              <a:t>the</a:t>
            </a:r>
            <a:r>
              <a:rPr sz="850" spc="-40" dirty="0">
                <a:solidFill>
                  <a:srgbClr val="888A8D"/>
                </a:solidFill>
                <a:latin typeface="Calibri"/>
                <a:cs typeface="Arial"/>
              </a:rPr>
              <a:t> </a:t>
            </a:r>
            <a:r>
              <a:rPr sz="850" spc="5" dirty="0">
                <a:solidFill>
                  <a:srgbClr val="888A8D"/>
                </a:solidFill>
                <a:latin typeface="Calibri"/>
                <a:cs typeface="Arial"/>
              </a:rPr>
              <a:t>suitable</a:t>
            </a:r>
            <a:r>
              <a:rPr lang="en-US" sz="850" spc="5" dirty="0">
                <a:solidFill>
                  <a:srgbClr val="888A8D"/>
                </a:solidFill>
                <a:latin typeface="Calibri"/>
                <a:cs typeface="Arial"/>
              </a:rPr>
              <a:t> </a:t>
            </a:r>
            <a:r>
              <a:rPr sz="850" spc="10" dirty="0">
                <a:solidFill>
                  <a:srgbClr val="888A8D"/>
                </a:solidFill>
                <a:latin typeface="Calibri"/>
                <a:cs typeface="Arial"/>
              </a:rPr>
              <a:t> </a:t>
            </a:r>
            <a:r>
              <a:rPr sz="850" spc="25" dirty="0">
                <a:solidFill>
                  <a:srgbClr val="888A8D"/>
                </a:solidFill>
                <a:latin typeface="Calibri"/>
                <a:cs typeface="Arial"/>
              </a:rPr>
              <a:t>platform</a:t>
            </a:r>
            <a:r>
              <a:rPr sz="850" spc="-55" dirty="0">
                <a:solidFill>
                  <a:srgbClr val="888A8D"/>
                </a:solidFill>
                <a:latin typeface="Calibri"/>
                <a:cs typeface="Arial"/>
              </a:rPr>
              <a:t> </a:t>
            </a:r>
            <a:r>
              <a:rPr sz="850" spc="35" dirty="0">
                <a:solidFill>
                  <a:srgbClr val="888A8D"/>
                </a:solidFill>
                <a:latin typeface="Calibri"/>
                <a:cs typeface="Arial"/>
              </a:rPr>
              <a:t>to</a:t>
            </a:r>
            <a:r>
              <a:rPr sz="850" spc="-50" dirty="0">
                <a:solidFill>
                  <a:srgbClr val="888A8D"/>
                </a:solidFill>
                <a:latin typeface="Calibri"/>
                <a:cs typeface="Arial"/>
              </a:rPr>
              <a:t> </a:t>
            </a:r>
            <a:r>
              <a:rPr sz="850" spc="25" dirty="0">
                <a:solidFill>
                  <a:srgbClr val="888A8D"/>
                </a:solidFill>
                <a:latin typeface="Calibri"/>
                <a:cs typeface="Arial"/>
              </a:rPr>
              <a:t>implement</a:t>
            </a:r>
            <a:r>
              <a:rPr sz="850" spc="-50" dirty="0">
                <a:solidFill>
                  <a:srgbClr val="888A8D"/>
                </a:solidFill>
                <a:latin typeface="Calibri"/>
                <a:cs typeface="Arial"/>
              </a:rPr>
              <a:t> </a:t>
            </a:r>
            <a:r>
              <a:rPr sz="850" spc="35" dirty="0">
                <a:solidFill>
                  <a:srgbClr val="888A8D"/>
                </a:solidFill>
                <a:latin typeface="Calibri"/>
                <a:cs typeface="Arial"/>
              </a:rPr>
              <a:t>with</a:t>
            </a:r>
            <a:r>
              <a:rPr sz="850" spc="-50" dirty="0">
                <a:solidFill>
                  <a:srgbClr val="888A8D"/>
                </a:solidFill>
                <a:latin typeface="Calibri"/>
                <a:cs typeface="Arial"/>
              </a:rPr>
              <a:t> </a:t>
            </a:r>
            <a:r>
              <a:rPr sz="850" spc="10" dirty="0">
                <a:solidFill>
                  <a:srgbClr val="888A8D"/>
                </a:solidFill>
                <a:latin typeface="Calibri"/>
                <a:cs typeface="Arial"/>
              </a:rPr>
              <a:t>your</a:t>
            </a:r>
            <a:r>
              <a:rPr sz="850" spc="-50" dirty="0">
                <a:solidFill>
                  <a:srgbClr val="888A8D"/>
                </a:solidFill>
                <a:latin typeface="Calibri"/>
                <a:cs typeface="Arial"/>
              </a:rPr>
              <a:t> </a:t>
            </a:r>
            <a:r>
              <a:rPr sz="850" spc="5" dirty="0">
                <a:solidFill>
                  <a:srgbClr val="888A8D"/>
                </a:solidFill>
                <a:latin typeface="Calibri"/>
                <a:cs typeface="Arial"/>
              </a:rPr>
              <a:t>Chatbot.</a:t>
            </a:r>
            <a:endParaRPr sz="850">
              <a:latin typeface="Calibri"/>
              <a:cs typeface="Arial"/>
            </a:endParaRPr>
          </a:p>
        </p:txBody>
      </p:sp>
      <p:sp>
        <p:nvSpPr>
          <p:cNvPr id="3" name="object 6">
            <a:extLst>
              <a:ext uri="{FF2B5EF4-FFF2-40B4-BE49-F238E27FC236}">
                <a16:creationId xmlns:a16="http://schemas.microsoft.com/office/drawing/2014/main" id="{E790C113-FE18-8CDB-DDB5-DF122E6CB4DC}"/>
              </a:ext>
            </a:extLst>
          </p:cNvPr>
          <p:cNvSpPr txBox="1"/>
          <p:nvPr/>
        </p:nvSpPr>
        <p:spPr>
          <a:xfrm>
            <a:off x="2404348" y="1902392"/>
            <a:ext cx="3475990" cy="294576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050" b="1" u="heavy" spc="30" dirty="0">
                <a:solidFill>
                  <a:srgbClr val="231F20"/>
                </a:solidFill>
                <a:uFill>
                  <a:solidFill>
                    <a:srgbClr val="FECC00"/>
                  </a:solidFill>
                </a:uFill>
                <a:latin typeface="Arial"/>
                <a:cs typeface="Arial"/>
              </a:rPr>
              <a:t>Inten</a:t>
            </a:r>
            <a:r>
              <a:rPr sz="1050" b="1" u="heavy" spc="105" dirty="0">
                <a:solidFill>
                  <a:srgbClr val="231F20"/>
                </a:solidFill>
                <a:uFill>
                  <a:solidFill>
                    <a:srgbClr val="FECC00"/>
                  </a:solidFill>
                </a:uFill>
                <a:latin typeface="Arial"/>
                <a:cs typeface="Arial"/>
              </a:rPr>
              <a:t>t</a:t>
            </a:r>
            <a:r>
              <a:rPr sz="1050" b="1" u="heavy" spc="-65" dirty="0">
                <a:solidFill>
                  <a:srgbClr val="231F20"/>
                </a:solidFill>
                <a:uFill>
                  <a:solidFill>
                    <a:srgbClr val="FECC00"/>
                  </a:solidFill>
                </a:uFill>
                <a:latin typeface="Arial"/>
                <a:cs typeface="Arial"/>
              </a:rPr>
              <a:t> </a:t>
            </a:r>
            <a:r>
              <a:rPr sz="1050" b="1" u="heavy" spc="-15" dirty="0">
                <a:solidFill>
                  <a:srgbClr val="231F20"/>
                </a:solidFill>
                <a:uFill>
                  <a:solidFill>
                    <a:srgbClr val="FECC00"/>
                  </a:solidFill>
                </a:uFill>
                <a:latin typeface="Arial"/>
                <a:cs typeface="Arial"/>
              </a:rPr>
              <a:t>Recognition</a:t>
            </a:r>
            <a:endParaRPr sz="1050">
              <a:latin typeface="Arial"/>
              <a:cs typeface="Arial"/>
            </a:endParaRPr>
          </a:p>
          <a:p>
            <a:pPr marL="12700" marR="5080">
              <a:lnSpc>
                <a:spcPts val="1200"/>
              </a:lnSpc>
              <a:spcBef>
                <a:spcPts val="30"/>
              </a:spcBef>
            </a:pPr>
            <a:r>
              <a:rPr sz="850" spc="5" dirty="0">
                <a:solidFill>
                  <a:srgbClr val="231F20"/>
                </a:solidFill>
                <a:latin typeface="Tahoma"/>
                <a:cs typeface="Tahoma"/>
              </a:rPr>
              <a:t>Ability </a:t>
            </a:r>
            <a:r>
              <a:rPr sz="850" spc="20" dirty="0">
                <a:solidFill>
                  <a:srgbClr val="231F20"/>
                </a:solidFill>
                <a:latin typeface="Tahoma"/>
                <a:cs typeface="Tahoma"/>
              </a:rPr>
              <a:t>to </a:t>
            </a:r>
            <a:r>
              <a:rPr sz="850" spc="-15" dirty="0">
                <a:solidFill>
                  <a:srgbClr val="231F20"/>
                </a:solidFill>
                <a:latin typeface="Tahoma"/>
                <a:cs typeface="Tahoma"/>
              </a:rPr>
              <a:t>“guess” </a:t>
            </a:r>
            <a:r>
              <a:rPr sz="850" spc="15" dirty="0">
                <a:solidFill>
                  <a:srgbClr val="231F20"/>
                </a:solidFill>
                <a:latin typeface="Tahoma"/>
                <a:cs typeface="Tahoma"/>
              </a:rPr>
              <a:t>what the </a:t>
            </a:r>
            <a:r>
              <a:rPr sz="850" spc="20" dirty="0">
                <a:solidFill>
                  <a:srgbClr val="231F20"/>
                </a:solidFill>
                <a:latin typeface="Tahoma"/>
                <a:cs typeface="Tahoma"/>
              </a:rPr>
              <a:t>user </a:t>
            </a:r>
            <a:r>
              <a:rPr sz="850" spc="10" dirty="0">
                <a:solidFill>
                  <a:srgbClr val="231F20"/>
                </a:solidFill>
                <a:latin typeface="Tahoma"/>
                <a:cs typeface="Tahoma"/>
              </a:rPr>
              <a:t>is </a:t>
            </a:r>
            <a:r>
              <a:rPr sz="850" spc="5" dirty="0">
                <a:solidFill>
                  <a:srgbClr val="231F20"/>
                </a:solidFill>
                <a:latin typeface="Tahoma"/>
                <a:cs typeface="Tahoma"/>
              </a:rPr>
              <a:t>requesting, </a:t>
            </a:r>
            <a:r>
              <a:rPr sz="850" spc="10" dirty="0">
                <a:solidFill>
                  <a:srgbClr val="231F20"/>
                </a:solidFill>
                <a:latin typeface="Tahoma"/>
                <a:cs typeface="Tahoma"/>
              </a:rPr>
              <a:t>even </a:t>
            </a:r>
            <a:r>
              <a:rPr sz="850" spc="5" dirty="0">
                <a:solidFill>
                  <a:srgbClr val="231F20"/>
                </a:solidFill>
                <a:latin typeface="Tahoma"/>
                <a:cs typeface="Tahoma"/>
              </a:rPr>
              <a:t>if </a:t>
            </a:r>
            <a:r>
              <a:rPr sz="850" spc="15" dirty="0">
                <a:solidFill>
                  <a:srgbClr val="231F20"/>
                </a:solidFill>
                <a:latin typeface="Tahoma"/>
                <a:cs typeface="Tahoma"/>
              </a:rPr>
              <a:t>phrased </a:t>
            </a:r>
            <a:r>
              <a:rPr sz="850" spc="2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spc="5" dirty="0">
                <a:solidFill>
                  <a:srgbClr val="231F20"/>
                </a:solidFill>
                <a:latin typeface="Tahoma"/>
                <a:cs typeface="Tahoma"/>
              </a:rPr>
              <a:t>unexpectedly.</a:t>
            </a:r>
            <a:r>
              <a:rPr sz="850" spc="-8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spc="35" dirty="0">
                <a:solidFill>
                  <a:srgbClr val="231F20"/>
                </a:solidFill>
                <a:latin typeface="Tahoma"/>
                <a:cs typeface="Tahoma"/>
              </a:rPr>
              <a:t>Good</a:t>
            </a:r>
            <a:r>
              <a:rPr sz="850" spc="-8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spc="10" dirty="0">
                <a:solidFill>
                  <a:srgbClr val="231F20"/>
                </a:solidFill>
                <a:latin typeface="Tahoma"/>
                <a:cs typeface="Tahoma"/>
              </a:rPr>
              <a:t>intent</a:t>
            </a:r>
            <a:r>
              <a:rPr sz="850" spc="-8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spc="10" dirty="0">
                <a:solidFill>
                  <a:srgbClr val="231F20"/>
                </a:solidFill>
                <a:latin typeface="Tahoma"/>
                <a:cs typeface="Tahoma"/>
              </a:rPr>
              <a:t>recognition</a:t>
            </a:r>
            <a:r>
              <a:rPr sz="850" spc="-7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spc="10" dirty="0">
                <a:solidFill>
                  <a:srgbClr val="231F20"/>
                </a:solidFill>
                <a:latin typeface="Tahoma"/>
                <a:cs typeface="Tahoma"/>
              </a:rPr>
              <a:t>is</a:t>
            </a:r>
            <a:r>
              <a:rPr sz="850" spc="-8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dirty="0">
                <a:solidFill>
                  <a:srgbClr val="231F20"/>
                </a:solidFill>
                <a:latin typeface="Tahoma"/>
                <a:cs typeface="Tahoma"/>
              </a:rPr>
              <a:t>vital</a:t>
            </a:r>
            <a:r>
              <a:rPr sz="850" spc="-8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spc="5" dirty="0">
                <a:solidFill>
                  <a:srgbClr val="231F20"/>
                </a:solidFill>
                <a:latin typeface="Tahoma"/>
                <a:cs typeface="Tahoma"/>
              </a:rPr>
              <a:t>if</a:t>
            </a:r>
            <a:r>
              <a:rPr sz="850" spc="-8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spc="20" dirty="0">
                <a:solidFill>
                  <a:srgbClr val="231F20"/>
                </a:solidFill>
                <a:latin typeface="Tahoma"/>
                <a:cs typeface="Tahoma"/>
              </a:rPr>
              <a:t>you</a:t>
            </a:r>
            <a:r>
              <a:rPr sz="850" spc="-7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spc="10" dirty="0">
                <a:solidFill>
                  <a:srgbClr val="231F20"/>
                </a:solidFill>
                <a:latin typeface="Tahoma"/>
                <a:cs typeface="Tahoma"/>
              </a:rPr>
              <a:t>don’t</a:t>
            </a:r>
            <a:r>
              <a:rPr sz="850" spc="-8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spc="15" dirty="0">
                <a:solidFill>
                  <a:srgbClr val="231F20"/>
                </a:solidFill>
                <a:latin typeface="Tahoma"/>
                <a:cs typeface="Tahoma"/>
              </a:rPr>
              <a:t>want</a:t>
            </a:r>
            <a:r>
              <a:rPr sz="850" spc="-8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spc="20" dirty="0">
                <a:solidFill>
                  <a:srgbClr val="231F20"/>
                </a:solidFill>
                <a:latin typeface="Tahoma"/>
                <a:cs typeface="Tahoma"/>
              </a:rPr>
              <a:t>to</a:t>
            </a:r>
            <a:r>
              <a:rPr sz="850" spc="-8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spc="15" dirty="0">
                <a:solidFill>
                  <a:srgbClr val="231F20"/>
                </a:solidFill>
                <a:latin typeface="Tahoma"/>
                <a:cs typeface="Tahoma"/>
              </a:rPr>
              <a:t>annoy </a:t>
            </a:r>
            <a:r>
              <a:rPr sz="850" spc="-25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spc="20" dirty="0">
                <a:solidFill>
                  <a:srgbClr val="231F20"/>
                </a:solidFill>
                <a:latin typeface="Tahoma"/>
                <a:cs typeface="Tahoma"/>
              </a:rPr>
              <a:t>your</a:t>
            </a:r>
            <a:r>
              <a:rPr sz="850" spc="-8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dirty="0">
                <a:solidFill>
                  <a:srgbClr val="231F20"/>
                </a:solidFill>
                <a:latin typeface="Tahoma"/>
                <a:cs typeface="Tahoma"/>
              </a:rPr>
              <a:t>users.</a:t>
            </a:r>
            <a:endParaRPr sz="8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9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050" b="1" u="heavy" dirty="0">
                <a:solidFill>
                  <a:srgbClr val="231F20"/>
                </a:solidFill>
                <a:uFill>
                  <a:solidFill>
                    <a:srgbClr val="FECC00"/>
                  </a:solidFill>
                </a:uFill>
                <a:latin typeface="Arial"/>
                <a:cs typeface="Arial"/>
              </a:rPr>
              <a:t>Dialo</a:t>
            </a:r>
            <a:r>
              <a:rPr sz="1050" b="1" u="heavy" spc="-50" dirty="0">
                <a:solidFill>
                  <a:srgbClr val="231F20"/>
                </a:solidFill>
                <a:uFill>
                  <a:solidFill>
                    <a:srgbClr val="FECC00"/>
                  </a:solidFill>
                </a:uFill>
                <a:latin typeface="Arial"/>
                <a:cs typeface="Arial"/>
              </a:rPr>
              <a:t>g</a:t>
            </a:r>
            <a:r>
              <a:rPr sz="1050" b="1" u="heavy" spc="-65" dirty="0">
                <a:solidFill>
                  <a:srgbClr val="231F20"/>
                </a:solidFill>
                <a:uFill>
                  <a:solidFill>
                    <a:srgbClr val="FECC00"/>
                  </a:solidFill>
                </a:uFill>
                <a:latin typeface="Arial"/>
                <a:cs typeface="Arial"/>
              </a:rPr>
              <a:t> </a:t>
            </a:r>
            <a:r>
              <a:rPr sz="1050" b="1" u="heavy" spc="25" dirty="0">
                <a:solidFill>
                  <a:srgbClr val="231F20"/>
                </a:solidFill>
                <a:uFill>
                  <a:solidFill>
                    <a:srgbClr val="FECC00"/>
                  </a:solidFill>
                </a:uFill>
                <a:latin typeface="Arial"/>
                <a:cs typeface="Arial"/>
              </a:rPr>
              <a:t>Management</a:t>
            </a:r>
            <a:endParaRPr sz="1050">
              <a:latin typeface="Arial"/>
              <a:cs typeface="Arial"/>
            </a:endParaRPr>
          </a:p>
          <a:p>
            <a:pPr marL="12700" marR="65405">
              <a:lnSpc>
                <a:spcPts val="1200"/>
              </a:lnSpc>
              <a:spcBef>
                <a:spcPts val="30"/>
              </a:spcBef>
            </a:pPr>
            <a:r>
              <a:rPr sz="850" spc="40" dirty="0">
                <a:solidFill>
                  <a:srgbClr val="231F20"/>
                </a:solidFill>
                <a:latin typeface="Tahoma"/>
                <a:cs typeface="Tahoma"/>
              </a:rPr>
              <a:t>Go</a:t>
            </a:r>
            <a:r>
              <a:rPr sz="850" spc="-8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spc="20" dirty="0">
                <a:solidFill>
                  <a:srgbClr val="231F20"/>
                </a:solidFill>
                <a:latin typeface="Tahoma"/>
                <a:cs typeface="Tahoma"/>
              </a:rPr>
              <a:t>beyond</a:t>
            </a:r>
            <a:r>
              <a:rPr sz="850" spc="-8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spc="20" dirty="0">
                <a:solidFill>
                  <a:srgbClr val="231F20"/>
                </a:solidFill>
                <a:latin typeface="Tahoma"/>
                <a:cs typeface="Tahoma"/>
              </a:rPr>
              <a:t>simple</a:t>
            </a:r>
            <a:r>
              <a:rPr sz="850" spc="-8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spc="30" dirty="0">
                <a:solidFill>
                  <a:srgbClr val="231F20"/>
                </a:solidFill>
                <a:latin typeface="Tahoma"/>
                <a:cs typeface="Tahoma"/>
              </a:rPr>
              <a:t>Q&amp;A</a:t>
            </a:r>
            <a:r>
              <a:rPr sz="850" spc="-8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spc="25" dirty="0">
                <a:solidFill>
                  <a:srgbClr val="231F20"/>
                </a:solidFill>
                <a:latin typeface="Tahoma"/>
                <a:cs typeface="Tahoma"/>
              </a:rPr>
              <a:t>and</a:t>
            </a:r>
            <a:r>
              <a:rPr sz="850" spc="-8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spc="15" dirty="0">
                <a:solidFill>
                  <a:srgbClr val="231F20"/>
                </a:solidFill>
                <a:latin typeface="Tahoma"/>
                <a:cs typeface="Tahoma"/>
              </a:rPr>
              <a:t>enable</a:t>
            </a:r>
            <a:r>
              <a:rPr sz="850" spc="-8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spc="20" dirty="0">
                <a:solidFill>
                  <a:srgbClr val="231F20"/>
                </a:solidFill>
                <a:latin typeface="Tahoma"/>
                <a:cs typeface="Tahoma"/>
              </a:rPr>
              <a:t>your</a:t>
            </a:r>
            <a:r>
              <a:rPr sz="850" spc="-8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spc="15" dirty="0">
                <a:solidFill>
                  <a:srgbClr val="231F20"/>
                </a:solidFill>
                <a:latin typeface="Tahoma"/>
                <a:cs typeface="Tahoma"/>
              </a:rPr>
              <a:t>Chatbot</a:t>
            </a:r>
            <a:r>
              <a:rPr sz="850" spc="-8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spc="20" dirty="0">
                <a:solidFill>
                  <a:srgbClr val="231F20"/>
                </a:solidFill>
                <a:latin typeface="Tahoma"/>
                <a:cs typeface="Tahoma"/>
              </a:rPr>
              <a:t>to</a:t>
            </a:r>
            <a:r>
              <a:rPr sz="850" spc="-8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spc="10" dirty="0">
                <a:solidFill>
                  <a:srgbClr val="231F20"/>
                </a:solidFill>
                <a:latin typeface="Tahoma"/>
                <a:cs typeface="Tahoma"/>
              </a:rPr>
              <a:t>have</a:t>
            </a:r>
            <a:r>
              <a:rPr sz="850" spc="-8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spc="20" dirty="0">
                <a:solidFill>
                  <a:srgbClr val="231F20"/>
                </a:solidFill>
                <a:latin typeface="Tahoma"/>
                <a:cs typeface="Tahoma"/>
              </a:rPr>
              <a:t>complex</a:t>
            </a:r>
            <a:r>
              <a:rPr sz="850" spc="-8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spc="25" dirty="0">
                <a:solidFill>
                  <a:srgbClr val="231F20"/>
                </a:solidFill>
                <a:latin typeface="Tahoma"/>
                <a:cs typeface="Tahoma"/>
              </a:rPr>
              <a:t>and </a:t>
            </a:r>
            <a:r>
              <a:rPr sz="850" spc="-25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spc="15" dirty="0">
                <a:solidFill>
                  <a:srgbClr val="231F20"/>
                </a:solidFill>
                <a:latin typeface="Tahoma"/>
                <a:cs typeface="Tahoma"/>
              </a:rPr>
              <a:t>meaningful</a:t>
            </a:r>
            <a:r>
              <a:rPr sz="850" spc="-8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spc="10" dirty="0">
                <a:solidFill>
                  <a:srgbClr val="231F20"/>
                </a:solidFill>
                <a:latin typeface="Tahoma"/>
                <a:cs typeface="Tahoma"/>
              </a:rPr>
              <a:t>conversation</a:t>
            </a:r>
            <a:r>
              <a:rPr sz="850" spc="25" dirty="0">
                <a:solidFill>
                  <a:srgbClr val="231F20"/>
                </a:solidFill>
                <a:latin typeface="Tahoma"/>
                <a:cs typeface="Tahoma"/>
              </a:rPr>
              <a:t>s</a:t>
            </a:r>
            <a:r>
              <a:rPr sz="850" spc="-8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spc="5" dirty="0">
                <a:solidFill>
                  <a:srgbClr val="231F20"/>
                </a:solidFill>
                <a:latin typeface="Tahoma"/>
                <a:cs typeface="Tahoma"/>
              </a:rPr>
              <a:t>wit</a:t>
            </a:r>
            <a:r>
              <a:rPr sz="850" spc="30" dirty="0">
                <a:solidFill>
                  <a:srgbClr val="231F20"/>
                </a:solidFill>
                <a:latin typeface="Tahoma"/>
                <a:cs typeface="Tahoma"/>
              </a:rPr>
              <a:t>h</a:t>
            </a:r>
            <a:r>
              <a:rPr sz="850" spc="-8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spc="5" dirty="0">
                <a:solidFill>
                  <a:srgbClr val="231F20"/>
                </a:solidFill>
                <a:latin typeface="Tahoma"/>
                <a:cs typeface="Tahoma"/>
              </a:rPr>
              <a:t>th</a:t>
            </a:r>
            <a:r>
              <a:rPr sz="850" spc="30" dirty="0">
                <a:solidFill>
                  <a:srgbClr val="231F20"/>
                </a:solidFill>
                <a:latin typeface="Tahoma"/>
                <a:cs typeface="Tahoma"/>
              </a:rPr>
              <a:t>e</a:t>
            </a:r>
            <a:r>
              <a:rPr sz="850" spc="-8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dirty="0">
                <a:solidFill>
                  <a:srgbClr val="231F20"/>
                </a:solidFill>
                <a:latin typeface="Tahoma"/>
                <a:cs typeface="Tahoma"/>
              </a:rPr>
              <a:t>user.</a:t>
            </a:r>
            <a:endParaRPr sz="85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980"/>
              </a:spcBef>
            </a:pPr>
            <a:r>
              <a:rPr sz="1050" b="1" u="heavy" spc="20" dirty="0">
                <a:solidFill>
                  <a:srgbClr val="231F20"/>
                </a:solidFill>
                <a:uFill>
                  <a:solidFill>
                    <a:srgbClr val="FECC00"/>
                  </a:solidFill>
                </a:uFill>
                <a:latin typeface="Arial"/>
                <a:cs typeface="Arial"/>
              </a:rPr>
              <a:t>Humanization</a:t>
            </a:r>
            <a:endParaRPr sz="1050">
              <a:latin typeface="Arial"/>
              <a:cs typeface="Arial"/>
            </a:endParaRPr>
          </a:p>
          <a:p>
            <a:pPr marL="12700" marR="12700">
              <a:lnSpc>
                <a:spcPts val="1200"/>
              </a:lnSpc>
              <a:spcBef>
                <a:spcPts val="30"/>
              </a:spcBef>
            </a:pPr>
            <a:r>
              <a:rPr sz="850" spc="20" dirty="0">
                <a:solidFill>
                  <a:srgbClr val="231F20"/>
                </a:solidFill>
                <a:latin typeface="Tahoma"/>
                <a:cs typeface="Tahoma"/>
              </a:rPr>
              <a:t>Users</a:t>
            </a:r>
            <a:r>
              <a:rPr sz="850" spc="-8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dirty="0">
                <a:solidFill>
                  <a:srgbClr val="231F20"/>
                </a:solidFill>
                <a:latin typeface="Tahoma"/>
                <a:cs typeface="Tahoma"/>
              </a:rPr>
              <a:t>get</a:t>
            </a:r>
            <a:r>
              <a:rPr sz="850" spc="-8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spc="30" dirty="0">
                <a:solidFill>
                  <a:srgbClr val="231F20"/>
                </a:solidFill>
                <a:latin typeface="Tahoma"/>
                <a:cs typeface="Tahoma"/>
              </a:rPr>
              <a:t>more</a:t>
            </a:r>
            <a:r>
              <a:rPr sz="850" spc="-7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spc="5" dirty="0">
                <a:solidFill>
                  <a:srgbClr val="231F20"/>
                </a:solidFill>
                <a:latin typeface="Tahoma"/>
                <a:cs typeface="Tahoma"/>
              </a:rPr>
              <a:t>engaged</a:t>
            </a:r>
            <a:r>
              <a:rPr sz="850" spc="-8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spc="20" dirty="0">
                <a:solidFill>
                  <a:srgbClr val="231F20"/>
                </a:solidFill>
                <a:latin typeface="Tahoma"/>
                <a:cs typeface="Tahoma"/>
              </a:rPr>
              <a:t>in</a:t>
            </a:r>
            <a:r>
              <a:rPr sz="850" spc="-7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spc="10" dirty="0">
                <a:solidFill>
                  <a:srgbClr val="231F20"/>
                </a:solidFill>
                <a:latin typeface="Tahoma"/>
                <a:cs typeface="Tahoma"/>
              </a:rPr>
              <a:t>conversation</a:t>
            </a:r>
            <a:r>
              <a:rPr sz="850" spc="-8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spc="5" dirty="0">
                <a:solidFill>
                  <a:srgbClr val="231F20"/>
                </a:solidFill>
                <a:latin typeface="Tahoma"/>
                <a:cs typeface="Tahoma"/>
              </a:rPr>
              <a:t>if</a:t>
            </a:r>
            <a:r>
              <a:rPr sz="850" spc="-7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spc="25" dirty="0">
                <a:solidFill>
                  <a:srgbClr val="231F20"/>
                </a:solidFill>
                <a:latin typeface="Tahoma"/>
                <a:cs typeface="Tahoma"/>
              </a:rPr>
              <a:t>a</a:t>
            </a:r>
            <a:r>
              <a:rPr sz="850" spc="-8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spc="15" dirty="0">
                <a:solidFill>
                  <a:srgbClr val="231F20"/>
                </a:solidFill>
                <a:latin typeface="Tahoma"/>
                <a:cs typeface="Tahoma"/>
              </a:rPr>
              <a:t>Chatbot</a:t>
            </a:r>
            <a:r>
              <a:rPr sz="850" spc="-7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spc="5" dirty="0">
                <a:solidFill>
                  <a:srgbClr val="231F20"/>
                </a:solidFill>
                <a:latin typeface="Tahoma"/>
                <a:cs typeface="Tahoma"/>
              </a:rPr>
              <a:t>acts</a:t>
            </a:r>
            <a:r>
              <a:rPr sz="850" spc="-8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spc="30" dirty="0">
                <a:solidFill>
                  <a:srgbClr val="231F20"/>
                </a:solidFill>
                <a:latin typeface="Tahoma"/>
                <a:cs typeface="Tahoma"/>
              </a:rPr>
              <a:t>more</a:t>
            </a:r>
            <a:r>
              <a:rPr sz="850" spc="-7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spc="15" dirty="0">
                <a:solidFill>
                  <a:srgbClr val="231F20"/>
                </a:solidFill>
                <a:latin typeface="Tahoma"/>
                <a:cs typeface="Tahoma"/>
              </a:rPr>
              <a:t>human- </a:t>
            </a:r>
            <a:r>
              <a:rPr sz="850" spc="-254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spc="-5" dirty="0">
                <a:solidFill>
                  <a:srgbClr val="231F20"/>
                </a:solidFill>
                <a:latin typeface="Tahoma"/>
                <a:cs typeface="Tahoma"/>
              </a:rPr>
              <a:t>like.</a:t>
            </a:r>
            <a:r>
              <a:rPr sz="850" spc="-8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spc="20" dirty="0">
                <a:solidFill>
                  <a:srgbClr val="231F20"/>
                </a:solidFill>
                <a:latin typeface="Tahoma"/>
                <a:cs typeface="Tahoma"/>
              </a:rPr>
              <a:t>Some</a:t>
            </a:r>
            <a:r>
              <a:rPr sz="850" spc="-8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spc="15" dirty="0">
                <a:solidFill>
                  <a:srgbClr val="231F20"/>
                </a:solidFill>
                <a:latin typeface="Tahoma"/>
                <a:cs typeface="Tahoma"/>
              </a:rPr>
              <a:t>Chatbots</a:t>
            </a:r>
            <a:r>
              <a:rPr sz="850" spc="-8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spc="15" dirty="0">
                <a:solidFill>
                  <a:srgbClr val="231F20"/>
                </a:solidFill>
                <a:latin typeface="Tahoma"/>
                <a:cs typeface="Tahoma"/>
              </a:rPr>
              <a:t>are</a:t>
            </a:r>
            <a:r>
              <a:rPr sz="850" spc="-8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spc="15" dirty="0">
                <a:solidFill>
                  <a:srgbClr val="231F20"/>
                </a:solidFill>
                <a:latin typeface="Tahoma"/>
                <a:cs typeface="Tahoma"/>
              </a:rPr>
              <a:t>able</a:t>
            </a:r>
            <a:r>
              <a:rPr sz="850" spc="-8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spc="20" dirty="0">
                <a:solidFill>
                  <a:srgbClr val="231F20"/>
                </a:solidFill>
                <a:latin typeface="Tahoma"/>
                <a:cs typeface="Tahoma"/>
              </a:rPr>
              <a:t>to</a:t>
            </a:r>
            <a:r>
              <a:rPr sz="850" spc="-8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spc="5" dirty="0">
                <a:solidFill>
                  <a:srgbClr val="231F20"/>
                </a:solidFill>
                <a:latin typeface="Tahoma"/>
                <a:cs typeface="Tahoma"/>
              </a:rPr>
              <a:t>detect</a:t>
            </a:r>
            <a:r>
              <a:rPr sz="850" spc="-8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spc="25" dirty="0">
                <a:solidFill>
                  <a:srgbClr val="231F20"/>
                </a:solidFill>
                <a:latin typeface="Tahoma"/>
                <a:cs typeface="Tahoma"/>
              </a:rPr>
              <a:t>and</a:t>
            </a:r>
            <a:r>
              <a:rPr sz="850" spc="-8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spc="20" dirty="0">
                <a:solidFill>
                  <a:srgbClr val="231F20"/>
                </a:solidFill>
                <a:latin typeface="Tahoma"/>
                <a:cs typeface="Tahoma"/>
              </a:rPr>
              <a:t>show</a:t>
            </a:r>
            <a:r>
              <a:rPr sz="850" spc="-8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spc="10" dirty="0">
                <a:solidFill>
                  <a:srgbClr val="231F20"/>
                </a:solidFill>
                <a:latin typeface="Tahoma"/>
                <a:cs typeface="Tahoma"/>
              </a:rPr>
              <a:t>emotions.</a:t>
            </a:r>
            <a:endParaRPr sz="85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985"/>
              </a:spcBef>
            </a:pPr>
            <a:r>
              <a:rPr sz="1050" b="1" u="heavy" spc="20" dirty="0">
                <a:solidFill>
                  <a:srgbClr val="231F20"/>
                </a:solidFill>
                <a:uFill>
                  <a:solidFill>
                    <a:srgbClr val="FECC00"/>
                  </a:solidFill>
                </a:uFill>
                <a:latin typeface="Arial"/>
                <a:cs typeface="Arial"/>
              </a:rPr>
              <a:t>Interactio</a:t>
            </a:r>
            <a:r>
              <a:rPr sz="1050" b="1" u="heavy" spc="45" dirty="0">
                <a:solidFill>
                  <a:srgbClr val="231F20"/>
                </a:solidFill>
                <a:uFill>
                  <a:solidFill>
                    <a:srgbClr val="FECC00"/>
                  </a:solidFill>
                </a:uFill>
                <a:latin typeface="Arial"/>
                <a:cs typeface="Arial"/>
              </a:rPr>
              <a:t>n</a:t>
            </a:r>
            <a:r>
              <a:rPr sz="1050" b="1" u="heavy" spc="-65" dirty="0">
                <a:solidFill>
                  <a:srgbClr val="231F20"/>
                </a:solidFill>
                <a:uFill>
                  <a:solidFill>
                    <a:srgbClr val="FECC00"/>
                  </a:solidFill>
                </a:uFill>
                <a:latin typeface="Arial"/>
                <a:cs typeface="Arial"/>
              </a:rPr>
              <a:t> </a:t>
            </a:r>
            <a:r>
              <a:rPr sz="1050" b="1" u="heavy" spc="-15" dirty="0">
                <a:solidFill>
                  <a:srgbClr val="231F20"/>
                </a:solidFill>
                <a:uFill>
                  <a:solidFill>
                    <a:srgbClr val="FECC00"/>
                  </a:solidFill>
                </a:uFill>
                <a:latin typeface="Arial"/>
                <a:cs typeface="Arial"/>
              </a:rPr>
              <a:t>Channels</a:t>
            </a:r>
            <a:endParaRPr sz="1050">
              <a:latin typeface="Arial"/>
              <a:cs typeface="Arial"/>
            </a:endParaRPr>
          </a:p>
          <a:p>
            <a:pPr marL="12700" marR="73660">
              <a:lnSpc>
                <a:spcPts val="1200"/>
              </a:lnSpc>
              <a:spcBef>
                <a:spcPts val="30"/>
              </a:spcBef>
            </a:pPr>
            <a:r>
              <a:rPr sz="850" spc="30" dirty="0">
                <a:solidFill>
                  <a:srgbClr val="231F20"/>
                </a:solidFill>
                <a:latin typeface="Tahoma"/>
                <a:cs typeface="Tahoma"/>
              </a:rPr>
              <a:t>How </a:t>
            </a:r>
            <a:r>
              <a:rPr sz="850" spc="5" dirty="0">
                <a:solidFill>
                  <a:srgbClr val="231F20"/>
                </a:solidFill>
                <a:latin typeface="Tahoma"/>
                <a:cs typeface="Tahoma"/>
              </a:rPr>
              <a:t>will </a:t>
            </a:r>
            <a:r>
              <a:rPr sz="850" spc="15" dirty="0">
                <a:solidFill>
                  <a:srgbClr val="231F20"/>
                </a:solidFill>
                <a:latin typeface="Tahoma"/>
                <a:cs typeface="Tahoma"/>
              </a:rPr>
              <a:t>users </a:t>
            </a:r>
            <a:r>
              <a:rPr sz="850" spc="5" dirty="0">
                <a:solidFill>
                  <a:srgbClr val="231F20"/>
                </a:solidFill>
                <a:latin typeface="Tahoma"/>
                <a:cs typeface="Tahoma"/>
              </a:rPr>
              <a:t>interact </a:t>
            </a:r>
            <a:r>
              <a:rPr sz="850" spc="10" dirty="0">
                <a:solidFill>
                  <a:srgbClr val="231F20"/>
                </a:solidFill>
                <a:latin typeface="Tahoma"/>
                <a:cs typeface="Tahoma"/>
              </a:rPr>
              <a:t>with </a:t>
            </a:r>
            <a:r>
              <a:rPr sz="850" spc="20" dirty="0">
                <a:solidFill>
                  <a:srgbClr val="231F20"/>
                </a:solidFill>
                <a:latin typeface="Tahoma"/>
                <a:cs typeface="Tahoma"/>
              </a:rPr>
              <a:t>your </a:t>
            </a:r>
            <a:r>
              <a:rPr sz="850" spc="5" dirty="0">
                <a:solidFill>
                  <a:srgbClr val="231F20"/>
                </a:solidFill>
                <a:latin typeface="Tahoma"/>
                <a:cs typeface="Tahoma"/>
              </a:rPr>
              <a:t>Chatbot? </a:t>
            </a:r>
            <a:r>
              <a:rPr sz="850" spc="20" dirty="0">
                <a:solidFill>
                  <a:srgbClr val="231F20"/>
                </a:solidFill>
                <a:latin typeface="Tahoma"/>
                <a:cs typeface="Tahoma"/>
              </a:rPr>
              <a:t>Choose </a:t>
            </a:r>
            <a:r>
              <a:rPr sz="850" spc="25" dirty="0">
                <a:solidFill>
                  <a:srgbClr val="231F20"/>
                </a:solidFill>
                <a:latin typeface="Tahoma"/>
                <a:cs typeface="Tahoma"/>
              </a:rPr>
              <a:t>a </a:t>
            </a:r>
            <a:r>
              <a:rPr sz="850" spc="20" dirty="0">
                <a:solidFill>
                  <a:srgbClr val="231F20"/>
                </a:solidFill>
                <a:latin typeface="Tahoma"/>
                <a:cs typeface="Tahoma"/>
              </a:rPr>
              <a:t>platform </a:t>
            </a:r>
            <a:r>
              <a:rPr sz="850" spc="5" dirty="0">
                <a:solidFill>
                  <a:srgbClr val="231F20"/>
                </a:solidFill>
                <a:latin typeface="Tahoma"/>
                <a:cs typeface="Tahoma"/>
              </a:rPr>
              <a:t>that </a:t>
            </a:r>
            <a:r>
              <a:rPr sz="850" spc="10" dirty="0">
                <a:solidFill>
                  <a:srgbClr val="231F20"/>
                </a:solidFill>
                <a:latin typeface="Tahoma"/>
                <a:cs typeface="Tahoma"/>
              </a:rPr>
              <a:t> connects</a:t>
            </a:r>
            <a:r>
              <a:rPr sz="850" spc="-7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dirty="0">
                <a:solidFill>
                  <a:srgbClr val="231F20"/>
                </a:solidFill>
                <a:latin typeface="Tahoma"/>
                <a:cs typeface="Tahoma"/>
              </a:rPr>
              <a:t>easily</a:t>
            </a:r>
            <a:r>
              <a:rPr sz="850" spc="-7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spc="10" dirty="0">
                <a:solidFill>
                  <a:srgbClr val="231F20"/>
                </a:solidFill>
                <a:latin typeface="Tahoma"/>
                <a:cs typeface="Tahoma"/>
              </a:rPr>
              <a:t>with</a:t>
            </a:r>
            <a:r>
              <a:rPr sz="850" spc="-7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spc="20" dirty="0">
                <a:solidFill>
                  <a:srgbClr val="231F20"/>
                </a:solidFill>
                <a:latin typeface="Tahoma"/>
                <a:cs typeface="Tahoma"/>
              </a:rPr>
              <a:t>your</a:t>
            </a:r>
            <a:r>
              <a:rPr sz="850" spc="-7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dirty="0">
                <a:solidFill>
                  <a:srgbClr val="231F20"/>
                </a:solidFill>
                <a:latin typeface="Tahoma"/>
                <a:cs typeface="Tahoma"/>
              </a:rPr>
              <a:t>webchat,</a:t>
            </a:r>
            <a:r>
              <a:rPr sz="850" spc="-7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dirty="0">
                <a:solidFill>
                  <a:srgbClr val="231F20"/>
                </a:solidFill>
                <a:latin typeface="Tahoma"/>
                <a:cs typeface="Tahoma"/>
              </a:rPr>
              <a:t>app,</a:t>
            </a:r>
            <a:r>
              <a:rPr sz="850" spc="-7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spc="5" dirty="0">
                <a:solidFill>
                  <a:srgbClr val="231F20"/>
                </a:solidFill>
                <a:latin typeface="Tahoma"/>
                <a:cs typeface="Tahoma"/>
              </a:rPr>
              <a:t>social</a:t>
            </a:r>
            <a:r>
              <a:rPr sz="850" spc="-7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spc="20" dirty="0">
                <a:solidFill>
                  <a:srgbClr val="231F20"/>
                </a:solidFill>
                <a:latin typeface="Tahoma"/>
                <a:cs typeface="Tahoma"/>
              </a:rPr>
              <a:t>media</a:t>
            </a:r>
            <a:r>
              <a:rPr sz="850" spc="-7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spc="20" dirty="0">
                <a:solidFill>
                  <a:srgbClr val="231F20"/>
                </a:solidFill>
                <a:latin typeface="Tahoma"/>
                <a:cs typeface="Tahoma"/>
              </a:rPr>
              <a:t>platform</a:t>
            </a:r>
            <a:r>
              <a:rPr sz="850" spc="-7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spc="35" dirty="0">
                <a:solidFill>
                  <a:srgbClr val="231F20"/>
                </a:solidFill>
                <a:latin typeface="Tahoma"/>
                <a:cs typeface="Tahoma"/>
              </a:rPr>
              <a:t>or</a:t>
            </a:r>
            <a:r>
              <a:rPr sz="850" spc="-7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dirty="0">
                <a:solidFill>
                  <a:srgbClr val="231F20"/>
                </a:solidFill>
                <a:latin typeface="Tahoma"/>
                <a:cs typeface="Tahoma"/>
              </a:rPr>
              <a:t>voice </a:t>
            </a:r>
            <a:r>
              <a:rPr sz="850" spc="-25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dirty="0">
                <a:solidFill>
                  <a:srgbClr val="231F20"/>
                </a:solidFill>
                <a:latin typeface="Tahoma"/>
                <a:cs typeface="Tahoma"/>
              </a:rPr>
              <a:t>interface.</a:t>
            </a:r>
            <a:endParaRPr sz="850">
              <a:latin typeface="Tahoma"/>
              <a:cs typeface="Tahoma"/>
            </a:endParaRPr>
          </a:p>
        </p:txBody>
      </p:sp>
      <p:sp>
        <p:nvSpPr>
          <p:cNvPr id="4" name="object 7">
            <a:extLst>
              <a:ext uri="{FF2B5EF4-FFF2-40B4-BE49-F238E27FC236}">
                <a16:creationId xmlns:a16="http://schemas.microsoft.com/office/drawing/2014/main" id="{364A666E-58BD-8265-82F7-D007D43E21CC}"/>
              </a:ext>
            </a:extLst>
          </p:cNvPr>
          <p:cNvSpPr txBox="1"/>
          <p:nvPr/>
        </p:nvSpPr>
        <p:spPr>
          <a:xfrm>
            <a:off x="6670348" y="1902392"/>
            <a:ext cx="3602990" cy="294576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050" b="1" u="heavy" spc="-40" dirty="0">
                <a:solidFill>
                  <a:srgbClr val="231F20"/>
                </a:solidFill>
                <a:uFill>
                  <a:solidFill>
                    <a:srgbClr val="FECC00"/>
                  </a:solidFill>
                </a:uFill>
                <a:latin typeface="Arial"/>
                <a:cs typeface="Arial"/>
              </a:rPr>
              <a:t>Tas</a:t>
            </a:r>
            <a:r>
              <a:rPr sz="1050" b="1" u="heavy" spc="65" dirty="0">
                <a:solidFill>
                  <a:srgbClr val="231F20"/>
                </a:solidFill>
                <a:uFill>
                  <a:solidFill>
                    <a:srgbClr val="FECC00"/>
                  </a:solidFill>
                </a:uFill>
                <a:latin typeface="Arial"/>
                <a:cs typeface="Arial"/>
              </a:rPr>
              <a:t>k</a:t>
            </a:r>
            <a:r>
              <a:rPr sz="1050" b="1" u="heavy" spc="-65" dirty="0">
                <a:solidFill>
                  <a:srgbClr val="231F20"/>
                </a:solidFill>
                <a:uFill>
                  <a:solidFill>
                    <a:srgbClr val="FECC00"/>
                  </a:solidFill>
                </a:uFill>
                <a:latin typeface="Arial"/>
                <a:cs typeface="Arial"/>
              </a:rPr>
              <a:t> </a:t>
            </a:r>
            <a:r>
              <a:rPr sz="1050" b="1" u="heavy" spc="20" dirty="0">
                <a:solidFill>
                  <a:srgbClr val="231F20"/>
                </a:solidFill>
                <a:uFill>
                  <a:solidFill>
                    <a:srgbClr val="FECC00"/>
                  </a:solidFill>
                </a:uFill>
                <a:latin typeface="Arial"/>
                <a:cs typeface="Arial"/>
              </a:rPr>
              <a:t>Automatio</a:t>
            </a:r>
            <a:r>
              <a:rPr sz="1050" b="1" u="heavy" spc="45" dirty="0">
                <a:solidFill>
                  <a:srgbClr val="231F20"/>
                </a:solidFill>
                <a:uFill>
                  <a:solidFill>
                    <a:srgbClr val="FECC00"/>
                  </a:solidFill>
                </a:uFill>
                <a:latin typeface="Arial"/>
                <a:cs typeface="Arial"/>
              </a:rPr>
              <a:t>n</a:t>
            </a:r>
            <a:r>
              <a:rPr sz="1050" b="1" u="heavy" spc="-65" dirty="0">
                <a:solidFill>
                  <a:srgbClr val="231F20"/>
                </a:solidFill>
                <a:uFill>
                  <a:solidFill>
                    <a:srgbClr val="FECC00"/>
                  </a:solidFill>
                </a:uFill>
                <a:latin typeface="Arial"/>
                <a:cs typeface="Arial"/>
              </a:rPr>
              <a:t> </a:t>
            </a:r>
            <a:r>
              <a:rPr sz="1050" b="1" u="heavy" dirty="0">
                <a:solidFill>
                  <a:srgbClr val="231F20"/>
                </a:solidFill>
                <a:uFill>
                  <a:solidFill>
                    <a:srgbClr val="FECC00"/>
                  </a:solidFill>
                </a:uFill>
                <a:latin typeface="Arial"/>
                <a:cs typeface="Arial"/>
              </a:rPr>
              <a:t>Capability</a:t>
            </a:r>
            <a:endParaRPr sz="1050">
              <a:latin typeface="Arial"/>
              <a:cs typeface="Arial"/>
            </a:endParaRPr>
          </a:p>
          <a:p>
            <a:pPr marL="12700" marR="262890">
              <a:lnSpc>
                <a:spcPts val="1200"/>
              </a:lnSpc>
              <a:spcBef>
                <a:spcPts val="30"/>
              </a:spcBef>
            </a:pPr>
            <a:r>
              <a:rPr sz="850" spc="20" dirty="0">
                <a:solidFill>
                  <a:srgbClr val="231F20"/>
                </a:solidFill>
                <a:latin typeface="Tahoma"/>
                <a:cs typeface="Tahoma"/>
              </a:rPr>
              <a:t>Does</a:t>
            </a:r>
            <a:r>
              <a:rPr sz="850" spc="-8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spc="20" dirty="0">
                <a:solidFill>
                  <a:srgbClr val="231F20"/>
                </a:solidFill>
                <a:latin typeface="Tahoma"/>
                <a:cs typeface="Tahoma"/>
              </a:rPr>
              <a:t>your</a:t>
            </a:r>
            <a:r>
              <a:rPr sz="850" spc="-8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spc="15" dirty="0">
                <a:solidFill>
                  <a:srgbClr val="231F20"/>
                </a:solidFill>
                <a:latin typeface="Tahoma"/>
                <a:cs typeface="Tahoma"/>
              </a:rPr>
              <a:t>Chatbot</a:t>
            </a:r>
            <a:r>
              <a:rPr sz="850" spc="-8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spc="20" dirty="0">
                <a:solidFill>
                  <a:srgbClr val="231F20"/>
                </a:solidFill>
                <a:latin typeface="Tahoma"/>
                <a:cs typeface="Tahoma"/>
              </a:rPr>
              <a:t>need</a:t>
            </a:r>
            <a:r>
              <a:rPr sz="850" spc="-7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spc="20" dirty="0">
                <a:solidFill>
                  <a:srgbClr val="231F20"/>
                </a:solidFill>
                <a:latin typeface="Tahoma"/>
                <a:cs typeface="Tahoma"/>
              </a:rPr>
              <a:t>to</a:t>
            </a:r>
            <a:r>
              <a:rPr sz="850" spc="-8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spc="25" dirty="0">
                <a:solidFill>
                  <a:srgbClr val="231F20"/>
                </a:solidFill>
                <a:latin typeface="Tahoma"/>
                <a:cs typeface="Tahoma"/>
              </a:rPr>
              <a:t>perform</a:t>
            </a:r>
            <a:r>
              <a:rPr sz="850" spc="-8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spc="5" dirty="0">
                <a:solidFill>
                  <a:srgbClr val="231F20"/>
                </a:solidFill>
                <a:latin typeface="Tahoma"/>
                <a:cs typeface="Tahoma"/>
              </a:rPr>
              <a:t>tasks</a:t>
            </a:r>
            <a:r>
              <a:rPr sz="850" spc="-7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spc="20" dirty="0">
                <a:solidFill>
                  <a:srgbClr val="231F20"/>
                </a:solidFill>
                <a:latin typeface="Tahoma"/>
                <a:cs typeface="Tahoma"/>
              </a:rPr>
              <a:t>for</a:t>
            </a:r>
            <a:r>
              <a:rPr sz="850" spc="-8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spc="5" dirty="0">
                <a:solidFill>
                  <a:srgbClr val="231F20"/>
                </a:solidFill>
                <a:latin typeface="Tahoma"/>
                <a:cs typeface="Tahoma"/>
              </a:rPr>
              <a:t>users?</a:t>
            </a:r>
            <a:r>
              <a:rPr sz="850" spc="-8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spc="30" dirty="0">
                <a:solidFill>
                  <a:srgbClr val="231F20"/>
                </a:solidFill>
                <a:latin typeface="Tahoma"/>
                <a:cs typeface="Tahoma"/>
              </a:rPr>
              <a:t>Make</a:t>
            </a:r>
            <a:r>
              <a:rPr sz="850" spc="-7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spc="20" dirty="0">
                <a:solidFill>
                  <a:srgbClr val="231F20"/>
                </a:solidFill>
                <a:latin typeface="Tahoma"/>
                <a:cs typeface="Tahoma"/>
              </a:rPr>
              <a:t>sure</a:t>
            </a:r>
            <a:r>
              <a:rPr sz="850" spc="-8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spc="5" dirty="0">
                <a:solidFill>
                  <a:srgbClr val="231F20"/>
                </a:solidFill>
                <a:latin typeface="Tahoma"/>
                <a:cs typeface="Tahoma"/>
              </a:rPr>
              <a:t>it</a:t>
            </a:r>
            <a:r>
              <a:rPr sz="850" spc="-8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spc="10" dirty="0">
                <a:solidFill>
                  <a:srgbClr val="231F20"/>
                </a:solidFill>
                <a:latin typeface="Tahoma"/>
                <a:cs typeface="Tahoma"/>
              </a:rPr>
              <a:t>has </a:t>
            </a:r>
            <a:r>
              <a:rPr sz="850" spc="-25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spc="20" dirty="0">
                <a:solidFill>
                  <a:srgbClr val="231F20"/>
                </a:solidFill>
                <a:latin typeface="Tahoma"/>
                <a:cs typeface="Tahoma"/>
              </a:rPr>
              <a:t>enough </a:t>
            </a:r>
            <a:r>
              <a:rPr sz="850" spc="10" dirty="0">
                <a:solidFill>
                  <a:srgbClr val="231F20"/>
                </a:solidFill>
                <a:latin typeface="Tahoma"/>
                <a:cs typeface="Tahoma"/>
              </a:rPr>
              <a:t>dialog </a:t>
            </a:r>
            <a:r>
              <a:rPr sz="850" spc="5" dirty="0">
                <a:solidFill>
                  <a:srgbClr val="231F20"/>
                </a:solidFill>
                <a:latin typeface="Tahoma"/>
                <a:cs typeface="Tahoma"/>
              </a:rPr>
              <a:t>capabilities </a:t>
            </a:r>
            <a:r>
              <a:rPr sz="850" spc="25" dirty="0">
                <a:solidFill>
                  <a:srgbClr val="231F20"/>
                </a:solidFill>
                <a:latin typeface="Tahoma"/>
                <a:cs typeface="Tahoma"/>
              </a:rPr>
              <a:t>and </a:t>
            </a:r>
            <a:r>
              <a:rPr sz="850" spc="10" dirty="0">
                <a:solidFill>
                  <a:srgbClr val="231F20"/>
                </a:solidFill>
                <a:latin typeface="Tahoma"/>
                <a:cs typeface="Tahoma"/>
              </a:rPr>
              <a:t>that </a:t>
            </a:r>
            <a:r>
              <a:rPr sz="850" spc="5" dirty="0">
                <a:solidFill>
                  <a:srgbClr val="231F20"/>
                </a:solidFill>
                <a:latin typeface="Tahoma"/>
                <a:cs typeface="Tahoma"/>
              </a:rPr>
              <a:t>it </a:t>
            </a:r>
            <a:r>
              <a:rPr sz="850" spc="15" dirty="0">
                <a:solidFill>
                  <a:srgbClr val="231F20"/>
                </a:solidFill>
                <a:latin typeface="Tahoma"/>
                <a:cs typeface="Tahoma"/>
              </a:rPr>
              <a:t>can </a:t>
            </a:r>
            <a:r>
              <a:rPr sz="850" spc="10" dirty="0">
                <a:solidFill>
                  <a:srgbClr val="231F20"/>
                </a:solidFill>
                <a:latin typeface="Tahoma"/>
                <a:cs typeface="Tahoma"/>
              </a:rPr>
              <a:t>connect </a:t>
            </a:r>
            <a:r>
              <a:rPr sz="850" spc="20" dirty="0">
                <a:solidFill>
                  <a:srgbClr val="231F20"/>
                </a:solidFill>
                <a:latin typeface="Tahoma"/>
                <a:cs typeface="Tahoma"/>
              </a:rPr>
              <a:t>to your </a:t>
            </a:r>
            <a:r>
              <a:rPr sz="850" spc="5" dirty="0">
                <a:solidFill>
                  <a:srgbClr val="231F20"/>
                </a:solidFill>
                <a:latin typeface="Tahoma"/>
                <a:cs typeface="Tahoma"/>
              </a:rPr>
              <a:t>back-end </a:t>
            </a:r>
            <a:r>
              <a:rPr sz="850" spc="-254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spc="5" dirty="0">
                <a:solidFill>
                  <a:srgbClr val="231F20"/>
                </a:solidFill>
                <a:latin typeface="Tahoma"/>
                <a:cs typeface="Tahoma"/>
              </a:rPr>
              <a:t>systems</a:t>
            </a:r>
            <a:endParaRPr sz="8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9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050" b="1" u="heavy" spc="5" dirty="0">
                <a:solidFill>
                  <a:srgbClr val="231F20"/>
                </a:solidFill>
                <a:uFill>
                  <a:solidFill>
                    <a:srgbClr val="FECC00"/>
                  </a:solidFill>
                </a:uFill>
                <a:latin typeface="Arial"/>
                <a:cs typeface="Arial"/>
              </a:rPr>
              <a:t>Reportin</a:t>
            </a:r>
            <a:r>
              <a:rPr sz="1050" b="1" u="heavy" spc="-50" dirty="0">
                <a:solidFill>
                  <a:srgbClr val="231F20"/>
                </a:solidFill>
                <a:uFill>
                  <a:solidFill>
                    <a:srgbClr val="FECC00"/>
                  </a:solidFill>
                </a:uFill>
                <a:latin typeface="Arial"/>
                <a:cs typeface="Arial"/>
              </a:rPr>
              <a:t>g</a:t>
            </a:r>
            <a:r>
              <a:rPr sz="1050" b="1" u="heavy" spc="-65" dirty="0">
                <a:solidFill>
                  <a:srgbClr val="231F20"/>
                </a:solidFill>
                <a:uFill>
                  <a:solidFill>
                    <a:srgbClr val="FECC00"/>
                  </a:solidFill>
                </a:uFill>
                <a:latin typeface="Arial"/>
                <a:cs typeface="Arial"/>
              </a:rPr>
              <a:t> </a:t>
            </a:r>
            <a:r>
              <a:rPr sz="1050" b="1" u="heavy" spc="25" dirty="0">
                <a:solidFill>
                  <a:srgbClr val="231F20"/>
                </a:solidFill>
                <a:uFill>
                  <a:solidFill>
                    <a:srgbClr val="FECC00"/>
                  </a:solidFill>
                </a:uFill>
                <a:latin typeface="Arial"/>
                <a:cs typeface="Arial"/>
              </a:rPr>
              <a:t>&amp;</a:t>
            </a:r>
            <a:r>
              <a:rPr sz="1050" b="1" u="heavy" spc="-65" dirty="0">
                <a:solidFill>
                  <a:srgbClr val="231F20"/>
                </a:solidFill>
                <a:uFill>
                  <a:solidFill>
                    <a:srgbClr val="FECC00"/>
                  </a:solidFill>
                </a:uFill>
                <a:latin typeface="Arial"/>
                <a:cs typeface="Arial"/>
              </a:rPr>
              <a:t> </a:t>
            </a:r>
            <a:r>
              <a:rPr sz="1050" b="1" u="heavy" spc="15" dirty="0">
                <a:solidFill>
                  <a:srgbClr val="231F20"/>
                </a:solidFill>
                <a:uFill>
                  <a:solidFill>
                    <a:srgbClr val="FECC00"/>
                  </a:solidFill>
                </a:uFill>
                <a:latin typeface="Arial"/>
                <a:cs typeface="Arial"/>
              </a:rPr>
              <a:t>Monitoring</a:t>
            </a:r>
            <a:endParaRPr sz="1050">
              <a:latin typeface="Arial"/>
              <a:cs typeface="Arial"/>
            </a:endParaRPr>
          </a:p>
          <a:p>
            <a:pPr marL="12700" marR="230504" algn="just">
              <a:lnSpc>
                <a:spcPts val="1200"/>
              </a:lnSpc>
              <a:spcBef>
                <a:spcPts val="30"/>
              </a:spcBef>
            </a:pPr>
            <a:r>
              <a:rPr sz="850" spc="15" dirty="0">
                <a:solidFill>
                  <a:srgbClr val="231F20"/>
                </a:solidFill>
                <a:latin typeface="Tahoma"/>
                <a:cs typeface="Tahoma"/>
              </a:rPr>
              <a:t>Are</a:t>
            </a:r>
            <a:r>
              <a:rPr sz="850" spc="-8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spc="20" dirty="0">
                <a:solidFill>
                  <a:srgbClr val="231F20"/>
                </a:solidFill>
                <a:latin typeface="Tahoma"/>
                <a:cs typeface="Tahoma"/>
              </a:rPr>
              <a:t>your</a:t>
            </a:r>
            <a:r>
              <a:rPr sz="850" spc="-7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spc="15" dirty="0">
                <a:solidFill>
                  <a:srgbClr val="231F20"/>
                </a:solidFill>
                <a:latin typeface="Tahoma"/>
                <a:cs typeface="Tahoma"/>
              </a:rPr>
              <a:t>customers</a:t>
            </a:r>
            <a:r>
              <a:rPr sz="850" spc="-8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spc="10" dirty="0">
                <a:solidFill>
                  <a:srgbClr val="231F20"/>
                </a:solidFill>
                <a:latin typeface="Tahoma"/>
                <a:cs typeface="Tahoma"/>
              </a:rPr>
              <a:t>being</a:t>
            </a:r>
            <a:r>
              <a:rPr sz="850" spc="-7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spc="10" dirty="0">
                <a:solidFill>
                  <a:srgbClr val="231F20"/>
                </a:solidFill>
                <a:latin typeface="Tahoma"/>
                <a:cs typeface="Tahoma"/>
              </a:rPr>
              <a:t>helped?</a:t>
            </a:r>
            <a:r>
              <a:rPr sz="850" spc="-7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spc="15" dirty="0">
                <a:solidFill>
                  <a:srgbClr val="231F20"/>
                </a:solidFill>
                <a:latin typeface="Tahoma"/>
                <a:cs typeface="Tahoma"/>
              </a:rPr>
              <a:t>Are</a:t>
            </a:r>
            <a:r>
              <a:rPr sz="850" spc="-8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spc="5" dirty="0">
                <a:solidFill>
                  <a:srgbClr val="231F20"/>
                </a:solidFill>
                <a:latin typeface="Tahoma"/>
                <a:cs typeface="Tahoma"/>
              </a:rPr>
              <a:t>they</a:t>
            </a:r>
            <a:r>
              <a:rPr sz="850" spc="-7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spc="5" dirty="0">
                <a:solidFill>
                  <a:srgbClr val="231F20"/>
                </a:solidFill>
                <a:latin typeface="Tahoma"/>
                <a:cs typeface="Tahoma"/>
              </a:rPr>
              <a:t>happy?</a:t>
            </a:r>
            <a:r>
              <a:rPr sz="850" spc="-7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spc="20" dirty="0">
                <a:solidFill>
                  <a:srgbClr val="231F20"/>
                </a:solidFill>
                <a:latin typeface="Tahoma"/>
                <a:cs typeface="Tahoma"/>
              </a:rPr>
              <a:t>Does</a:t>
            </a:r>
            <a:r>
              <a:rPr sz="850" spc="-8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spc="20" dirty="0">
                <a:solidFill>
                  <a:srgbClr val="231F20"/>
                </a:solidFill>
                <a:latin typeface="Tahoma"/>
                <a:cs typeface="Tahoma"/>
              </a:rPr>
              <a:t>your</a:t>
            </a:r>
            <a:r>
              <a:rPr sz="850" spc="-7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spc="5" dirty="0">
                <a:solidFill>
                  <a:srgbClr val="231F20"/>
                </a:solidFill>
                <a:latin typeface="Tahoma"/>
                <a:cs typeface="Tahoma"/>
              </a:rPr>
              <a:t>contact </a:t>
            </a:r>
            <a:r>
              <a:rPr sz="850" spc="-254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spc="10" dirty="0">
                <a:solidFill>
                  <a:srgbClr val="231F20"/>
                </a:solidFill>
                <a:latin typeface="Tahoma"/>
                <a:cs typeface="Tahoma"/>
              </a:rPr>
              <a:t>cente</a:t>
            </a:r>
            <a:r>
              <a:rPr sz="850" spc="20" dirty="0">
                <a:solidFill>
                  <a:srgbClr val="231F20"/>
                </a:solidFill>
                <a:latin typeface="Tahoma"/>
                <a:cs typeface="Tahoma"/>
              </a:rPr>
              <a:t>r</a:t>
            </a:r>
            <a:r>
              <a:rPr sz="850" spc="-8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spc="-5" dirty="0">
                <a:solidFill>
                  <a:srgbClr val="231F20"/>
                </a:solidFill>
                <a:latin typeface="Tahoma"/>
                <a:cs typeface="Tahoma"/>
              </a:rPr>
              <a:t>ge</a:t>
            </a:r>
            <a:r>
              <a:rPr sz="850" spc="5" dirty="0">
                <a:solidFill>
                  <a:srgbClr val="231F20"/>
                </a:solidFill>
                <a:latin typeface="Tahoma"/>
                <a:cs typeface="Tahoma"/>
              </a:rPr>
              <a:t>t</a:t>
            </a:r>
            <a:r>
              <a:rPr sz="850" spc="-8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dirty="0">
                <a:solidFill>
                  <a:srgbClr val="231F20"/>
                </a:solidFill>
                <a:latin typeface="Tahoma"/>
                <a:cs typeface="Tahoma"/>
              </a:rPr>
              <a:t>les</a:t>
            </a:r>
            <a:r>
              <a:rPr sz="850" spc="25" dirty="0">
                <a:solidFill>
                  <a:srgbClr val="231F20"/>
                </a:solidFill>
                <a:latin typeface="Tahoma"/>
                <a:cs typeface="Tahoma"/>
              </a:rPr>
              <a:t>s</a:t>
            </a:r>
            <a:r>
              <a:rPr sz="850" spc="-8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spc="-10" dirty="0">
                <a:solidFill>
                  <a:srgbClr val="231F20"/>
                </a:solidFill>
                <a:latin typeface="Tahoma"/>
                <a:cs typeface="Tahoma"/>
              </a:rPr>
              <a:t>calls</a:t>
            </a:r>
            <a:r>
              <a:rPr sz="850" spc="10" dirty="0">
                <a:solidFill>
                  <a:srgbClr val="231F20"/>
                </a:solidFill>
                <a:latin typeface="Tahoma"/>
                <a:cs typeface="Tahoma"/>
              </a:rPr>
              <a:t>?</a:t>
            </a:r>
            <a:r>
              <a:rPr sz="850" spc="-8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spc="15" dirty="0">
                <a:solidFill>
                  <a:srgbClr val="231F20"/>
                </a:solidFill>
                <a:latin typeface="Tahoma"/>
                <a:cs typeface="Tahoma"/>
              </a:rPr>
              <a:t>Choos</a:t>
            </a:r>
            <a:r>
              <a:rPr sz="850" spc="35" dirty="0">
                <a:solidFill>
                  <a:srgbClr val="231F20"/>
                </a:solidFill>
                <a:latin typeface="Tahoma"/>
                <a:cs typeface="Tahoma"/>
              </a:rPr>
              <a:t>e</a:t>
            </a:r>
            <a:r>
              <a:rPr sz="850" spc="-8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spc="25" dirty="0">
                <a:solidFill>
                  <a:srgbClr val="231F20"/>
                </a:solidFill>
                <a:latin typeface="Tahoma"/>
                <a:cs typeface="Tahoma"/>
              </a:rPr>
              <a:t>a</a:t>
            </a:r>
            <a:r>
              <a:rPr sz="850" spc="-8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spc="15" dirty="0">
                <a:solidFill>
                  <a:srgbClr val="231F20"/>
                </a:solidFill>
                <a:latin typeface="Tahoma"/>
                <a:cs typeface="Tahoma"/>
              </a:rPr>
              <a:t>Chatbo</a:t>
            </a:r>
            <a:r>
              <a:rPr sz="850" spc="20" dirty="0">
                <a:solidFill>
                  <a:srgbClr val="231F20"/>
                </a:solidFill>
                <a:latin typeface="Tahoma"/>
                <a:cs typeface="Tahoma"/>
              </a:rPr>
              <a:t>t</a:t>
            </a:r>
            <a:r>
              <a:rPr sz="850" spc="-8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spc="10" dirty="0">
                <a:solidFill>
                  <a:srgbClr val="231F20"/>
                </a:solidFill>
                <a:latin typeface="Tahoma"/>
                <a:cs typeface="Tahoma"/>
              </a:rPr>
              <a:t>platfor</a:t>
            </a:r>
            <a:r>
              <a:rPr sz="850" spc="65" dirty="0">
                <a:solidFill>
                  <a:srgbClr val="231F20"/>
                </a:solidFill>
                <a:latin typeface="Tahoma"/>
                <a:cs typeface="Tahoma"/>
              </a:rPr>
              <a:t>m</a:t>
            </a:r>
            <a:r>
              <a:rPr sz="850" spc="-8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spc="5" dirty="0">
                <a:solidFill>
                  <a:srgbClr val="231F20"/>
                </a:solidFill>
                <a:latin typeface="Tahoma"/>
                <a:cs typeface="Tahoma"/>
              </a:rPr>
              <a:t>tha</a:t>
            </a:r>
            <a:r>
              <a:rPr sz="850" spc="20" dirty="0">
                <a:solidFill>
                  <a:srgbClr val="231F20"/>
                </a:solidFill>
                <a:latin typeface="Tahoma"/>
                <a:cs typeface="Tahoma"/>
              </a:rPr>
              <a:t>t</a:t>
            </a:r>
            <a:r>
              <a:rPr sz="850" spc="-8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dirty="0">
                <a:solidFill>
                  <a:srgbClr val="231F20"/>
                </a:solidFill>
                <a:latin typeface="Tahoma"/>
                <a:cs typeface="Tahoma"/>
              </a:rPr>
              <a:t>tell</a:t>
            </a:r>
            <a:r>
              <a:rPr sz="850" spc="25" dirty="0">
                <a:solidFill>
                  <a:srgbClr val="231F20"/>
                </a:solidFill>
                <a:latin typeface="Tahoma"/>
                <a:cs typeface="Tahoma"/>
              </a:rPr>
              <a:t>s</a:t>
            </a:r>
            <a:r>
              <a:rPr sz="850" spc="-8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spc="10" dirty="0">
                <a:solidFill>
                  <a:srgbClr val="231F20"/>
                </a:solidFill>
                <a:latin typeface="Tahoma"/>
                <a:cs typeface="Tahoma"/>
              </a:rPr>
              <a:t>yo</a:t>
            </a:r>
            <a:r>
              <a:rPr sz="850" spc="35" dirty="0">
                <a:solidFill>
                  <a:srgbClr val="231F20"/>
                </a:solidFill>
                <a:latin typeface="Tahoma"/>
                <a:cs typeface="Tahoma"/>
              </a:rPr>
              <a:t>u</a:t>
            </a:r>
            <a:r>
              <a:rPr sz="850" spc="-8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spc="15" dirty="0">
                <a:solidFill>
                  <a:srgbClr val="231F20"/>
                </a:solidFill>
                <a:latin typeface="Tahoma"/>
                <a:cs typeface="Tahoma"/>
              </a:rPr>
              <a:t>ho</a:t>
            </a:r>
            <a:r>
              <a:rPr sz="850" spc="50" dirty="0">
                <a:solidFill>
                  <a:srgbClr val="231F20"/>
                </a:solidFill>
                <a:latin typeface="Tahoma"/>
                <a:cs typeface="Tahoma"/>
              </a:rPr>
              <a:t>w</a:t>
            </a:r>
            <a:r>
              <a:rPr sz="850" spc="-8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spc="-15" dirty="0">
                <a:solidFill>
                  <a:srgbClr val="231F20"/>
                </a:solidFill>
                <a:latin typeface="Tahoma"/>
                <a:cs typeface="Tahoma"/>
              </a:rPr>
              <a:t>it’s  </a:t>
            </a:r>
            <a:r>
              <a:rPr sz="850" spc="10" dirty="0">
                <a:solidFill>
                  <a:srgbClr val="231F20"/>
                </a:solidFill>
                <a:latin typeface="Tahoma"/>
                <a:cs typeface="Tahoma"/>
              </a:rPr>
              <a:t>performing.</a:t>
            </a:r>
            <a:endParaRPr sz="8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9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050" b="1" u="heavy" spc="-70" dirty="0">
                <a:solidFill>
                  <a:srgbClr val="231F20"/>
                </a:solidFill>
                <a:uFill>
                  <a:solidFill>
                    <a:srgbClr val="FECC00"/>
                  </a:solidFill>
                </a:uFill>
                <a:latin typeface="Arial"/>
                <a:cs typeface="Arial"/>
              </a:rPr>
              <a:t>Eas</a:t>
            </a:r>
            <a:r>
              <a:rPr sz="1050" b="1" u="heavy" spc="35" dirty="0">
                <a:solidFill>
                  <a:srgbClr val="231F20"/>
                </a:solidFill>
                <a:uFill>
                  <a:solidFill>
                    <a:srgbClr val="FECC00"/>
                  </a:solidFill>
                </a:uFill>
                <a:latin typeface="Arial"/>
                <a:cs typeface="Arial"/>
              </a:rPr>
              <a:t>e</a:t>
            </a:r>
            <a:r>
              <a:rPr sz="1050" b="1" u="heavy" spc="-65" dirty="0">
                <a:solidFill>
                  <a:srgbClr val="231F20"/>
                </a:solidFill>
                <a:uFill>
                  <a:solidFill>
                    <a:srgbClr val="FECC00"/>
                  </a:solidFill>
                </a:uFill>
                <a:latin typeface="Arial"/>
                <a:cs typeface="Arial"/>
              </a:rPr>
              <a:t> </a:t>
            </a:r>
            <a:r>
              <a:rPr sz="1050" b="1" u="heavy" spc="-20" dirty="0">
                <a:solidFill>
                  <a:srgbClr val="231F20"/>
                </a:solidFill>
                <a:uFill>
                  <a:solidFill>
                    <a:srgbClr val="FECC00"/>
                  </a:solidFill>
                </a:uFill>
                <a:latin typeface="Arial"/>
                <a:cs typeface="Arial"/>
              </a:rPr>
              <a:t>o</a:t>
            </a:r>
            <a:r>
              <a:rPr sz="1050" b="1" u="heavy" spc="55" dirty="0">
                <a:solidFill>
                  <a:srgbClr val="231F20"/>
                </a:solidFill>
                <a:uFill>
                  <a:solidFill>
                    <a:srgbClr val="FECC00"/>
                  </a:solidFill>
                </a:uFill>
                <a:latin typeface="Arial"/>
                <a:cs typeface="Arial"/>
              </a:rPr>
              <a:t>f</a:t>
            </a:r>
            <a:r>
              <a:rPr sz="1050" b="1" u="heavy" spc="-65" dirty="0">
                <a:solidFill>
                  <a:srgbClr val="231F20"/>
                </a:solidFill>
                <a:uFill>
                  <a:solidFill>
                    <a:srgbClr val="FECC00"/>
                  </a:solidFill>
                </a:uFill>
                <a:latin typeface="Arial"/>
                <a:cs typeface="Arial"/>
              </a:rPr>
              <a:t> </a:t>
            </a:r>
            <a:r>
              <a:rPr sz="1050" b="1" u="heavy" spc="30" dirty="0">
                <a:solidFill>
                  <a:srgbClr val="231F20"/>
                </a:solidFill>
                <a:uFill>
                  <a:solidFill>
                    <a:srgbClr val="FECC00"/>
                  </a:solidFill>
                </a:uFill>
                <a:latin typeface="Arial"/>
                <a:cs typeface="Arial"/>
              </a:rPr>
              <a:t>Implementation</a:t>
            </a:r>
            <a:endParaRPr sz="1050">
              <a:latin typeface="Arial"/>
              <a:cs typeface="Arial"/>
            </a:endParaRPr>
          </a:p>
          <a:p>
            <a:pPr marL="12700" marR="5080">
              <a:lnSpc>
                <a:spcPts val="1200"/>
              </a:lnSpc>
              <a:spcBef>
                <a:spcPts val="30"/>
              </a:spcBef>
            </a:pPr>
            <a:r>
              <a:rPr sz="850" spc="20" dirty="0">
                <a:solidFill>
                  <a:srgbClr val="231F20"/>
                </a:solidFill>
                <a:latin typeface="Tahoma"/>
                <a:cs typeface="Tahoma"/>
              </a:rPr>
              <a:t>Some</a:t>
            </a:r>
            <a:r>
              <a:rPr sz="850" spc="-8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spc="15" dirty="0">
                <a:solidFill>
                  <a:srgbClr val="231F20"/>
                </a:solidFill>
                <a:latin typeface="Tahoma"/>
                <a:cs typeface="Tahoma"/>
              </a:rPr>
              <a:t>platforms</a:t>
            </a:r>
            <a:r>
              <a:rPr sz="850" spc="-7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spc="20" dirty="0">
                <a:solidFill>
                  <a:srgbClr val="231F20"/>
                </a:solidFill>
                <a:latin typeface="Tahoma"/>
                <a:cs typeface="Tahoma"/>
              </a:rPr>
              <a:t>require</a:t>
            </a:r>
            <a:r>
              <a:rPr sz="850" spc="-8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spc="20" dirty="0">
                <a:solidFill>
                  <a:srgbClr val="231F20"/>
                </a:solidFill>
                <a:latin typeface="Tahoma"/>
                <a:cs typeface="Tahoma"/>
              </a:rPr>
              <a:t>custom</a:t>
            </a:r>
            <a:r>
              <a:rPr sz="850" spc="-7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spc="10" dirty="0">
                <a:solidFill>
                  <a:srgbClr val="231F20"/>
                </a:solidFill>
                <a:latin typeface="Tahoma"/>
                <a:cs typeface="Tahoma"/>
              </a:rPr>
              <a:t>software</a:t>
            </a:r>
            <a:r>
              <a:rPr sz="850" spc="-7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spc="10" dirty="0">
                <a:solidFill>
                  <a:srgbClr val="231F20"/>
                </a:solidFill>
                <a:latin typeface="Tahoma"/>
                <a:cs typeface="Tahoma"/>
              </a:rPr>
              <a:t>development,</a:t>
            </a:r>
            <a:r>
              <a:rPr sz="850" spc="-8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spc="10" dirty="0">
                <a:solidFill>
                  <a:srgbClr val="231F20"/>
                </a:solidFill>
                <a:latin typeface="Tahoma"/>
                <a:cs typeface="Tahoma"/>
              </a:rPr>
              <a:t>while</a:t>
            </a:r>
            <a:r>
              <a:rPr sz="850" spc="-7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spc="15" dirty="0">
                <a:solidFill>
                  <a:srgbClr val="231F20"/>
                </a:solidFill>
                <a:latin typeface="Tahoma"/>
                <a:cs typeface="Tahoma"/>
              </a:rPr>
              <a:t>others</a:t>
            </a:r>
            <a:r>
              <a:rPr sz="850" spc="-7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spc="10" dirty="0">
                <a:solidFill>
                  <a:srgbClr val="231F20"/>
                </a:solidFill>
                <a:latin typeface="Tahoma"/>
                <a:cs typeface="Tahoma"/>
              </a:rPr>
              <a:t>allow </a:t>
            </a:r>
            <a:r>
              <a:rPr sz="850" spc="-25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spc="15" dirty="0">
                <a:solidFill>
                  <a:srgbClr val="231F20"/>
                </a:solidFill>
                <a:latin typeface="Tahoma"/>
                <a:cs typeface="Tahoma"/>
              </a:rPr>
              <a:t>business</a:t>
            </a:r>
            <a:r>
              <a:rPr sz="850" spc="-8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spc="15" dirty="0">
                <a:solidFill>
                  <a:srgbClr val="231F20"/>
                </a:solidFill>
                <a:latin typeface="Tahoma"/>
                <a:cs typeface="Tahoma"/>
              </a:rPr>
              <a:t>users</a:t>
            </a:r>
            <a:r>
              <a:rPr sz="850" spc="-8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spc="20" dirty="0">
                <a:solidFill>
                  <a:srgbClr val="231F20"/>
                </a:solidFill>
                <a:latin typeface="Tahoma"/>
                <a:cs typeface="Tahoma"/>
              </a:rPr>
              <a:t>to</a:t>
            </a:r>
            <a:r>
              <a:rPr sz="850" spc="-8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spc="10" dirty="0">
                <a:solidFill>
                  <a:srgbClr val="231F20"/>
                </a:solidFill>
                <a:latin typeface="Tahoma"/>
                <a:cs typeface="Tahoma"/>
              </a:rPr>
              <a:t>configure</a:t>
            </a:r>
            <a:r>
              <a:rPr sz="850" spc="-8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spc="15" dirty="0">
                <a:solidFill>
                  <a:srgbClr val="231F20"/>
                </a:solidFill>
                <a:latin typeface="Tahoma"/>
                <a:cs typeface="Tahoma"/>
              </a:rPr>
              <a:t>the</a:t>
            </a:r>
            <a:r>
              <a:rPr sz="850" spc="-8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spc="15" dirty="0">
                <a:solidFill>
                  <a:srgbClr val="231F20"/>
                </a:solidFill>
                <a:latin typeface="Tahoma"/>
                <a:cs typeface="Tahoma"/>
              </a:rPr>
              <a:t>Chatbot</a:t>
            </a:r>
            <a:r>
              <a:rPr sz="850" spc="-7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dirty="0">
                <a:solidFill>
                  <a:srgbClr val="231F20"/>
                </a:solidFill>
                <a:latin typeface="Tahoma"/>
                <a:cs typeface="Tahoma"/>
              </a:rPr>
              <a:t>themselves.</a:t>
            </a:r>
            <a:endParaRPr sz="85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980"/>
              </a:spcBef>
            </a:pPr>
            <a:r>
              <a:rPr sz="1050" b="1" u="heavy" spc="-10" dirty="0">
                <a:solidFill>
                  <a:srgbClr val="231F20"/>
                </a:solidFill>
                <a:uFill>
                  <a:solidFill>
                    <a:srgbClr val="FECC00"/>
                  </a:solidFill>
                </a:uFill>
                <a:latin typeface="Arial"/>
                <a:cs typeface="Arial"/>
              </a:rPr>
              <a:t>Securit</a:t>
            </a:r>
            <a:r>
              <a:rPr sz="1050" b="1" u="heavy" spc="10" dirty="0">
                <a:solidFill>
                  <a:srgbClr val="231F20"/>
                </a:solidFill>
                <a:uFill>
                  <a:solidFill>
                    <a:srgbClr val="FECC00"/>
                  </a:solidFill>
                </a:uFill>
                <a:latin typeface="Arial"/>
                <a:cs typeface="Arial"/>
              </a:rPr>
              <a:t>y</a:t>
            </a:r>
            <a:r>
              <a:rPr sz="1050" b="1" u="heavy" spc="-65" dirty="0">
                <a:solidFill>
                  <a:srgbClr val="231F20"/>
                </a:solidFill>
                <a:uFill>
                  <a:solidFill>
                    <a:srgbClr val="FECC00"/>
                  </a:solidFill>
                </a:uFill>
                <a:latin typeface="Arial"/>
                <a:cs typeface="Arial"/>
              </a:rPr>
              <a:t> </a:t>
            </a:r>
            <a:r>
              <a:rPr sz="1050" b="1" u="heavy" spc="25" dirty="0">
                <a:solidFill>
                  <a:srgbClr val="231F20"/>
                </a:solidFill>
                <a:uFill>
                  <a:solidFill>
                    <a:srgbClr val="FECC00"/>
                  </a:solidFill>
                </a:uFill>
                <a:latin typeface="Arial"/>
                <a:cs typeface="Arial"/>
              </a:rPr>
              <a:t>&amp;</a:t>
            </a:r>
            <a:r>
              <a:rPr sz="1050" b="1" u="heavy" spc="-65" dirty="0">
                <a:solidFill>
                  <a:srgbClr val="231F20"/>
                </a:solidFill>
                <a:uFill>
                  <a:solidFill>
                    <a:srgbClr val="FECC00"/>
                  </a:solidFill>
                </a:uFill>
                <a:latin typeface="Arial"/>
                <a:cs typeface="Arial"/>
              </a:rPr>
              <a:t> </a:t>
            </a:r>
            <a:r>
              <a:rPr sz="1050" b="1" u="heavy" spc="-10" dirty="0">
                <a:solidFill>
                  <a:srgbClr val="231F20"/>
                </a:solidFill>
                <a:uFill>
                  <a:solidFill>
                    <a:srgbClr val="FECC00"/>
                  </a:solidFill>
                </a:uFill>
                <a:latin typeface="Arial"/>
                <a:cs typeface="Arial"/>
              </a:rPr>
              <a:t>Compliance</a:t>
            </a:r>
            <a:endParaRPr sz="1050">
              <a:latin typeface="Arial"/>
              <a:cs typeface="Arial"/>
            </a:endParaRPr>
          </a:p>
          <a:p>
            <a:pPr marL="12700" marR="12065">
              <a:lnSpc>
                <a:spcPts val="1200"/>
              </a:lnSpc>
              <a:spcBef>
                <a:spcPts val="30"/>
              </a:spcBef>
            </a:pPr>
            <a:r>
              <a:rPr sz="850" spc="35" dirty="0">
                <a:solidFill>
                  <a:srgbClr val="231F20"/>
                </a:solidFill>
                <a:latin typeface="Tahoma"/>
                <a:cs typeface="Tahoma"/>
              </a:rPr>
              <a:t>Do</a:t>
            </a:r>
            <a:r>
              <a:rPr sz="850" spc="-8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spc="20" dirty="0">
                <a:solidFill>
                  <a:srgbClr val="231F20"/>
                </a:solidFill>
                <a:latin typeface="Tahoma"/>
                <a:cs typeface="Tahoma"/>
              </a:rPr>
              <a:t>you</a:t>
            </a:r>
            <a:r>
              <a:rPr sz="850" spc="-7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spc="10" dirty="0">
                <a:solidFill>
                  <a:srgbClr val="231F20"/>
                </a:solidFill>
                <a:latin typeface="Tahoma"/>
                <a:cs typeface="Tahoma"/>
              </a:rPr>
              <a:t>have</a:t>
            </a:r>
            <a:r>
              <a:rPr sz="850" spc="-8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spc="10" dirty="0">
                <a:solidFill>
                  <a:srgbClr val="231F20"/>
                </a:solidFill>
                <a:latin typeface="Tahoma"/>
                <a:cs typeface="Tahoma"/>
              </a:rPr>
              <a:t>extra</a:t>
            </a:r>
            <a:r>
              <a:rPr sz="850" spc="-7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spc="5" dirty="0">
                <a:solidFill>
                  <a:srgbClr val="231F20"/>
                </a:solidFill>
                <a:latin typeface="Tahoma"/>
                <a:cs typeface="Tahoma"/>
              </a:rPr>
              <a:t>security</a:t>
            </a:r>
            <a:r>
              <a:rPr sz="850" spc="-8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spc="10" dirty="0">
                <a:solidFill>
                  <a:srgbClr val="231F20"/>
                </a:solidFill>
                <a:latin typeface="Tahoma"/>
                <a:cs typeface="Tahoma"/>
              </a:rPr>
              <a:t>requirements?</a:t>
            </a:r>
            <a:r>
              <a:rPr sz="850" spc="-7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spc="40" dirty="0">
                <a:solidFill>
                  <a:srgbClr val="231F20"/>
                </a:solidFill>
                <a:latin typeface="Tahoma"/>
                <a:cs typeface="Tahoma"/>
              </a:rPr>
              <a:t>Or</a:t>
            </a:r>
            <a:r>
              <a:rPr sz="850" spc="-8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spc="40" dirty="0">
                <a:solidFill>
                  <a:srgbClr val="231F20"/>
                </a:solidFill>
                <a:latin typeface="Tahoma"/>
                <a:cs typeface="Tahoma"/>
              </a:rPr>
              <a:t>do</a:t>
            </a:r>
            <a:r>
              <a:rPr sz="850" spc="-7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spc="20" dirty="0">
                <a:solidFill>
                  <a:srgbClr val="231F20"/>
                </a:solidFill>
                <a:latin typeface="Tahoma"/>
                <a:cs typeface="Tahoma"/>
              </a:rPr>
              <a:t>you</a:t>
            </a:r>
            <a:r>
              <a:rPr sz="850" spc="-8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spc="20" dirty="0">
                <a:solidFill>
                  <a:srgbClr val="231F20"/>
                </a:solidFill>
                <a:latin typeface="Tahoma"/>
                <a:cs typeface="Tahoma"/>
              </a:rPr>
              <a:t>need</a:t>
            </a:r>
            <a:r>
              <a:rPr sz="850" spc="-8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spc="20" dirty="0">
                <a:solidFill>
                  <a:srgbClr val="231F20"/>
                </a:solidFill>
                <a:latin typeface="Tahoma"/>
                <a:cs typeface="Tahoma"/>
              </a:rPr>
              <a:t>to</a:t>
            </a:r>
            <a:r>
              <a:rPr sz="850" spc="-7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spc="30" dirty="0">
                <a:solidFill>
                  <a:srgbClr val="231F20"/>
                </a:solidFill>
                <a:latin typeface="Tahoma"/>
                <a:cs typeface="Tahoma"/>
              </a:rPr>
              <a:t>be</a:t>
            </a:r>
            <a:r>
              <a:rPr sz="850" spc="-8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spc="15" dirty="0">
                <a:solidFill>
                  <a:srgbClr val="231F20"/>
                </a:solidFill>
                <a:latin typeface="Tahoma"/>
                <a:cs typeface="Tahoma"/>
              </a:rPr>
              <a:t>compliant </a:t>
            </a:r>
            <a:r>
              <a:rPr sz="850" spc="-25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spc="10" dirty="0">
                <a:solidFill>
                  <a:srgbClr val="231F20"/>
                </a:solidFill>
                <a:latin typeface="Tahoma"/>
                <a:cs typeface="Tahoma"/>
              </a:rPr>
              <a:t>with </a:t>
            </a:r>
            <a:r>
              <a:rPr sz="850" spc="15" dirty="0">
                <a:solidFill>
                  <a:srgbClr val="231F20"/>
                </a:solidFill>
                <a:latin typeface="Tahoma"/>
                <a:cs typeface="Tahoma"/>
              </a:rPr>
              <a:t>audit </a:t>
            </a:r>
            <a:r>
              <a:rPr sz="850" spc="5" dirty="0">
                <a:solidFill>
                  <a:srgbClr val="231F20"/>
                </a:solidFill>
                <a:latin typeface="Tahoma"/>
                <a:cs typeface="Tahoma"/>
              </a:rPr>
              <a:t>regulations? </a:t>
            </a:r>
            <a:r>
              <a:rPr sz="850" dirty="0">
                <a:solidFill>
                  <a:srgbClr val="231F20"/>
                </a:solidFill>
                <a:latin typeface="Tahoma"/>
                <a:cs typeface="Tahoma"/>
              </a:rPr>
              <a:t>Security </a:t>
            </a:r>
            <a:r>
              <a:rPr sz="850" spc="25" dirty="0">
                <a:solidFill>
                  <a:srgbClr val="231F20"/>
                </a:solidFill>
                <a:latin typeface="Tahoma"/>
                <a:cs typeface="Tahoma"/>
              </a:rPr>
              <a:t>and </a:t>
            </a:r>
            <a:r>
              <a:rPr sz="850" dirty="0">
                <a:solidFill>
                  <a:srgbClr val="231F20"/>
                </a:solidFill>
                <a:latin typeface="Tahoma"/>
                <a:cs typeface="Tahoma"/>
              </a:rPr>
              <a:t>logging </a:t>
            </a:r>
            <a:r>
              <a:rPr sz="850" spc="5" dirty="0">
                <a:solidFill>
                  <a:srgbClr val="231F20"/>
                </a:solidFill>
                <a:latin typeface="Tahoma"/>
                <a:cs typeface="Tahoma"/>
              </a:rPr>
              <a:t>capabilities </a:t>
            </a:r>
            <a:r>
              <a:rPr sz="850" dirty="0">
                <a:solidFill>
                  <a:srgbClr val="231F20"/>
                </a:solidFill>
                <a:latin typeface="Tahoma"/>
                <a:cs typeface="Tahoma"/>
              </a:rPr>
              <a:t>vary </a:t>
            </a:r>
            <a:r>
              <a:rPr sz="850" spc="10" dirty="0">
                <a:solidFill>
                  <a:srgbClr val="231F20"/>
                </a:solidFill>
                <a:latin typeface="Tahoma"/>
                <a:cs typeface="Tahoma"/>
              </a:rPr>
              <a:t>amongst </a:t>
            </a:r>
            <a:r>
              <a:rPr sz="850" spc="1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spc="5" dirty="0">
                <a:solidFill>
                  <a:srgbClr val="231F20"/>
                </a:solidFill>
                <a:latin typeface="Tahoma"/>
                <a:cs typeface="Tahoma"/>
              </a:rPr>
              <a:t>platforms.</a:t>
            </a:r>
            <a:endParaRPr sz="850">
              <a:latin typeface="Tahoma"/>
              <a:cs typeface="Tahoma"/>
            </a:endParaRPr>
          </a:p>
        </p:txBody>
      </p:sp>
      <p:grpSp>
        <p:nvGrpSpPr>
          <p:cNvPr id="5" name="object 8">
            <a:extLst>
              <a:ext uri="{FF2B5EF4-FFF2-40B4-BE49-F238E27FC236}">
                <a16:creationId xmlns:a16="http://schemas.microsoft.com/office/drawing/2014/main" id="{C0660E7C-55D7-CAFD-8207-8EF7042D0264}"/>
              </a:ext>
            </a:extLst>
          </p:cNvPr>
          <p:cNvGrpSpPr/>
          <p:nvPr/>
        </p:nvGrpSpPr>
        <p:grpSpPr>
          <a:xfrm>
            <a:off x="1924323" y="2016873"/>
            <a:ext cx="374015" cy="374015"/>
            <a:chOff x="335274" y="1775263"/>
            <a:chExt cx="374015" cy="374015"/>
          </a:xfrm>
        </p:grpSpPr>
        <p:pic>
          <p:nvPicPr>
            <p:cNvPr id="54" name="object 9">
              <a:extLst>
                <a:ext uri="{FF2B5EF4-FFF2-40B4-BE49-F238E27FC236}">
                  <a16:creationId xmlns:a16="http://schemas.microsoft.com/office/drawing/2014/main" id="{D0760D11-A78E-CC5A-4C49-2C16371D2B22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5230" y="1872954"/>
              <a:ext cx="224182" cy="178069"/>
            </a:xfrm>
            <a:prstGeom prst="rect">
              <a:avLst/>
            </a:prstGeom>
          </p:spPr>
        </p:pic>
        <p:sp>
          <p:nvSpPr>
            <p:cNvPr id="55" name="object 10">
              <a:extLst>
                <a:ext uri="{FF2B5EF4-FFF2-40B4-BE49-F238E27FC236}">
                  <a16:creationId xmlns:a16="http://schemas.microsoft.com/office/drawing/2014/main" id="{7C513098-D1E8-C317-9143-FBD16B8A0B8C}"/>
                </a:ext>
              </a:extLst>
            </p:cNvPr>
            <p:cNvSpPr/>
            <p:nvPr/>
          </p:nvSpPr>
          <p:spPr>
            <a:xfrm>
              <a:off x="335274" y="1775263"/>
              <a:ext cx="374015" cy="374015"/>
            </a:xfrm>
            <a:custGeom>
              <a:avLst/>
              <a:gdLst/>
              <a:ahLst/>
              <a:cxnLst/>
              <a:rect l="l" t="t" r="r" b="b"/>
              <a:pathLst>
                <a:path w="374015" h="374014">
                  <a:moveTo>
                    <a:pt x="0" y="186728"/>
                  </a:moveTo>
                  <a:lnTo>
                    <a:pt x="6670" y="137089"/>
                  </a:lnTo>
                  <a:lnTo>
                    <a:pt x="25494" y="92484"/>
                  </a:lnTo>
                  <a:lnTo>
                    <a:pt x="54692" y="54692"/>
                  </a:lnTo>
                  <a:lnTo>
                    <a:pt x="92484" y="25494"/>
                  </a:lnTo>
                  <a:lnTo>
                    <a:pt x="137089" y="6670"/>
                  </a:lnTo>
                  <a:lnTo>
                    <a:pt x="186728" y="0"/>
                  </a:lnTo>
                  <a:lnTo>
                    <a:pt x="236365" y="6670"/>
                  </a:lnTo>
                  <a:lnTo>
                    <a:pt x="280968" y="25494"/>
                  </a:lnTo>
                  <a:lnTo>
                    <a:pt x="318757" y="54692"/>
                  </a:lnTo>
                  <a:lnTo>
                    <a:pt x="347952" y="92484"/>
                  </a:lnTo>
                  <a:lnTo>
                    <a:pt x="366774" y="137089"/>
                  </a:lnTo>
                  <a:lnTo>
                    <a:pt x="373443" y="186728"/>
                  </a:lnTo>
                  <a:lnTo>
                    <a:pt x="366774" y="236366"/>
                  </a:lnTo>
                  <a:lnTo>
                    <a:pt x="347952" y="280971"/>
                  </a:lnTo>
                  <a:lnTo>
                    <a:pt x="318757" y="318763"/>
                  </a:lnTo>
                  <a:lnTo>
                    <a:pt x="280968" y="347961"/>
                  </a:lnTo>
                  <a:lnTo>
                    <a:pt x="236365" y="366785"/>
                  </a:lnTo>
                  <a:lnTo>
                    <a:pt x="186728" y="373456"/>
                  </a:lnTo>
                  <a:lnTo>
                    <a:pt x="137089" y="366785"/>
                  </a:lnTo>
                  <a:lnTo>
                    <a:pt x="92484" y="347961"/>
                  </a:lnTo>
                  <a:lnTo>
                    <a:pt x="54692" y="318763"/>
                  </a:lnTo>
                  <a:lnTo>
                    <a:pt x="25494" y="280971"/>
                  </a:lnTo>
                  <a:lnTo>
                    <a:pt x="6670" y="236366"/>
                  </a:lnTo>
                  <a:lnTo>
                    <a:pt x="0" y="186728"/>
                  </a:lnTo>
                  <a:close/>
                </a:path>
              </a:pathLst>
            </a:custGeom>
            <a:ln w="22555">
              <a:solidFill>
                <a:srgbClr val="231F20"/>
              </a:solidFill>
            </a:ln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</p:grpSp>
      <p:grpSp>
        <p:nvGrpSpPr>
          <p:cNvPr id="6" name="object 11">
            <a:extLst>
              <a:ext uri="{FF2B5EF4-FFF2-40B4-BE49-F238E27FC236}">
                <a16:creationId xmlns:a16="http://schemas.microsoft.com/office/drawing/2014/main" id="{D9F72164-7A56-BD48-2A87-64B55C16066C}"/>
              </a:ext>
            </a:extLst>
          </p:cNvPr>
          <p:cNvGrpSpPr/>
          <p:nvPr/>
        </p:nvGrpSpPr>
        <p:grpSpPr>
          <a:xfrm>
            <a:off x="6190323" y="2016873"/>
            <a:ext cx="374015" cy="374015"/>
            <a:chOff x="4601274" y="1775263"/>
            <a:chExt cx="374015" cy="374015"/>
          </a:xfrm>
        </p:grpSpPr>
        <p:sp>
          <p:nvSpPr>
            <p:cNvPr id="52" name="object 12">
              <a:extLst>
                <a:ext uri="{FF2B5EF4-FFF2-40B4-BE49-F238E27FC236}">
                  <a16:creationId xmlns:a16="http://schemas.microsoft.com/office/drawing/2014/main" id="{A54F9B80-0115-5249-D965-AC06239C2E24}"/>
                </a:ext>
              </a:extLst>
            </p:cNvPr>
            <p:cNvSpPr/>
            <p:nvPr/>
          </p:nvSpPr>
          <p:spPr>
            <a:xfrm>
              <a:off x="4601274" y="1775263"/>
              <a:ext cx="374015" cy="374015"/>
            </a:xfrm>
            <a:custGeom>
              <a:avLst/>
              <a:gdLst/>
              <a:ahLst/>
              <a:cxnLst/>
              <a:rect l="l" t="t" r="r" b="b"/>
              <a:pathLst>
                <a:path w="374014" h="374014">
                  <a:moveTo>
                    <a:pt x="0" y="186728"/>
                  </a:moveTo>
                  <a:lnTo>
                    <a:pt x="6670" y="137089"/>
                  </a:lnTo>
                  <a:lnTo>
                    <a:pt x="25494" y="92484"/>
                  </a:lnTo>
                  <a:lnTo>
                    <a:pt x="54692" y="54692"/>
                  </a:lnTo>
                  <a:lnTo>
                    <a:pt x="92484" y="25494"/>
                  </a:lnTo>
                  <a:lnTo>
                    <a:pt x="137089" y="6670"/>
                  </a:lnTo>
                  <a:lnTo>
                    <a:pt x="186728" y="0"/>
                  </a:lnTo>
                  <a:lnTo>
                    <a:pt x="236365" y="6670"/>
                  </a:lnTo>
                  <a:lnTo>
                    <a:pt x="280968" y="25494"/>
                  </a:lnTo>
                  <a:lnTo>
                    <a:pt x="318757" y="54692"/>
                  </a:lnTo>
                  <a:lnTo>
                    <a:pt x="347952" y="92484"/>
                  </a:lnTo>
                  <a:lnTo>
                    <a:pt x="366774" y="137089"/>
                  </a:lnTo>
                  <a:lnTo>
                    <a:pt x="373443" y="186728"/>
                  </a:lnTo>
                  <a:lnTo>
                    <a:pt x="366774" y="236366"/>
                  </a:lnTo>
                  <a:lnTo>
                    <a:pt x="347952" y="280971"/>
                  </a:lnTo>
                  <a:lnTo>
                    <a:pt x="318757" y="318763"/>
                  </a:lnTo>
                  <a:lnTo>
                    <a:pt x="280968" y="347961"/>
                  </a:lnTo>
                  <a:lnTo>
                    <a:pt x="236365" y="366785"/>
                  </a:lnTo>
                  <a:lnTo>
                    <a:pt x="186728" y="373456"/>
                  </a:lnTo>
                  <a:lnTo>
                    <a:pt x="137089" y="366785"/>
                  </a:lnTo>
                  <a:lnTo>
                    <a:pt x="92484" y="347961"/>
                  </a:lnTo>
                  <a:lnTo>
                    <a:pt x="54692" y="318763"/>
                  </a:lnTo>
                  <a:lnTo>
                    <a:pt x="25494" y="280971"/>
                  </a:lnTo>
                  <a:lnTo>
                    <a:pt x="6670" y="236366"/>
                  </a:lnTo>
                  <a:lnTo>
                    <a:pt x="0" y="186728"/>
                  </a:lnTo>
                  <a:close/>
                </a:path>
              </a:pathLst>
            </a:custGeom>
            <a:ln w="22555">
              <a:solidFill>
                <a:srgbClr val="231F20"/>
              </a:solidFill>
            </a:ln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pic>
          <p:nvPicPr>
            <p:cNvPr id="53" name="object 13">
              <a:extLst>
                <a:ext uri="{FF2B5EF4-FFF2-40B4-BE49-F238E27FC236}">
                  <a16:creationId xmlns:a16="http://schemas.microsoft.com/office/drawing/2014/main" id="{D09A8CF0-E12B-0B0A-4C80-E9C7759DAB4F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71065" y="1844925"/>
              <a:ext cx="231190" cy="229870"/>
            </a:xfrm>
            <a:prstGeom prst="rect">
              <a:avLst/>
            </a:prstGeom>
          </p:spPr>
        </p:pic>
      </p:grpSp>
      <p:pic>
        <p:nvPicPr>
          <p:cNvPr id="7" name="object 14">
            <a:extLst>
              <a:ext uri="{FF2B5EF4-FFF2-40B4-BE49-F238E27FC236}">
                <a16:creationId xmlns:a16="http://schemas.microsoft.com/office/drawing/2014/main" id="{8C2A0027-807C-AC18-B701-A11DFD45DD25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913046" y="2767595"/>
            <a:ext cx="395998" cy="396011"/>
          </a:xfrm>
          <a:prstGeom prst="rect">
            <a:avLst/>
          </a:prstGeom>
        </p:spPr>
      </p:pic>
      <p:grpSp>
        <p:nvGrpSpPr>
          <p:cNvPr id="8" name="object 15">
            <a:extLst>
              <a:ext uri="{FF2B5EF4-FFF2-40B4-BE49-F238E27FC236}">
                <a16:creationId xmlns:a16="http://schemas.microsoft.com/office/drawing/2014/main" id="{A1448C03-5D5D-C526-077A-31FAD21F7504}"/>
              </a:ext>
            </a:extLst>
          </p:cNvPr>
          <p:cNvGrpSpPr/>
          <p:nvPr/>
        </p:nvGrpSpPr>
        <p:grpSpPr>
          <a:xfrm>
            <a:off x="6190323" y="2778873"/>
            <a:ext cx="374015" cy="374015"/>
            <a:chOff x="4601274" y="2537263"/>
            <a:chExt cx="374015" cy="374015"/>
          </a:xfrm>
        </p:grpSpPr>
        <p:sp>
          <p:nvSpPr>
            <p:cNvPr id="50" name="object 16">
              <a:extLst>
                <a:ext uri="{FF2B5EF4-FFF2-40B4-BE49-F238E27FC236}">
                  <a16:creationId xmlns:a16="http://schemas.microsoft.com/office/drawing/2014/main" id="{684F3883-2007-831C-2292-A7D1EEA79BEA}"/>
                </a:ext>
              </a:extLst>
            </p:cNvPr>
            <p:cNvSpPr/>
            <p:nvPr/>
          </p:nvSpPr>
          <p:spPr>
            <a:xfrm>
              <a:off x="4601274" y="2537263"/>
              <a:ext cx="374015" cy="374015"/>
            </a:xfrm>
            <a:custGeom>
              <a:avLst/>
              <a:gdLst/>
              <a:ahLst/>
              <a:cxnLst/>
              <a:rect l="l" t="t" r="r" b="b"/>
              <a:pathLst>
                <a:path w="374014" h="374014">
                  <a:moveTo>
                    <a:pt x="0" y="186728"/>
                  </a:moveTo>
                  <a:lnTo>
                    <a:pt x="6670" y="137089"/>
                  </a:lnTo>
                  <a:lnTo>
                    <a:pt x="25494" y="92484"/>
                  </a:lnTo>
                  <a:lnTo>
                    <a:pt x="54692" y="54692"/>
                  </a:lnTo>
                  <a:lnTo>
                    <a:pt x="92484" y="25494"/>
                  </a:lnTo>
                  <a:lnTo>
                    <a:pt x="137089" y="6670"/>
                  </a:lnTo>
                  <a:lnTo>
                    <a:pt x="186728" y="0"/>
                  </a:lnTo>
                  <a:lnTo>
                    <a:pt x="236365" y="6670"/>
                  </a:lnTo>
                  <a:lnTo>
                    <a:pt x="280968" y="25494"/>
                  </a:lnTo>
                  <a:lnTo>
                    <a:pt x="318757" y="54692"/>
                  </a:lnTo>
                  <a:lnTo>
                    <a:pt x="347952" y="92484"/>
                  </a:lnTo>
                  <a:lnTo>
                    <a:pt x="366774" y="137089"/>
                  </a:lnTo>
                  <a:lnTo>
                    <a:pt x="373443" y="186728"/>
                  </a:lnTo>
                  <a:lnTo>
                    <a:pt x="366774" y="236366"/>
                  </a:lnTo>
                  <a:lnTo>
                    <a:pt x="347952" y="280971"/>
                  </a:lnTo>
                  <a:lnTo>
                    <a:pt x="318757" y="318763"/>
                  </a:lnTo>
                  <a:lnTo>
                    <a:pt x="280968" y="347961"/>
                  </a:lnTo>
                  <a:lnTo>
                    <a:pt x="236365" y="366785"/>
                  </a:lnTo>
                  <a:lnTo>
                    <a:pt x="186728" y="373456"/>
                  </a:lnTo>
                  <a:lnTo>
                    <a:pt x="137089" y="366785"/>
                  </a:lnTo>
                  <a:lnTo>
                    <a:pt x="92484" y="347961"/>
                  </a:lnTo>
                  <a:lnTo>
                    <a:pt x="54692" y="318763"/>
                  </a:lnTo>
                  <a:lnTo>
                    <a:pt x="25494" y="280971"/>
                  </a:lnTo>
                  <a:lnTo>
                    <a:pt x="6670" y="236366"/>
                  </a:lnTo>
                  <a:lnTo>
                    <a:pt x="0" y="186728"/>
                  </a:lnTo>
                  <a:close/>
                </a:path>
              </a:pathLst>
            </a:custGeom>
            <a:ln w="22555">
              <a:solidFill>
                <a:srgbClr val="231F20"/>
              </a:solidFill>
            </a:ln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pic>
          <p:nvPicPr>
            <p:cNvPr id="51" name="object 17">
              <a:extLst>
                <a:ext uri="{FF2B5EF4-FFF2-40B4-BE49-F238E27FC236}">
                  <a16:creationId xmlns:a16="http://schemas.microsoft.com/office/drawing/2014/main" id="{5DF2EBCB-9C50-1EAF-B20B-8F7611BB4892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688530" y="2621953"/>
              <a:ext cx="201955" cy="207967"/>
            </a:xfrm>
            <a:prstGeom prst="rect">
              <a:avLst/>
            </a:prstGeom>
          </p:spPr>
        </p:pic>
      </p:grpSp>
      <p:grpSp>
        <p:nvGrpSpPr>
          <p:cNvPr id="10" name="object 18">
            <a:extLst>
              <a:ext uri="{FF2B5EF4-FFF2-40B4-BE49-F238E27FC236}">
                <a16:creationId xmlns:a16="http://schemas.microsoft.com/office/drawing/2014/main" id="{0A10FEF7-6737-0053-D822-A4F074CCCC69}"/>
              </a:ext>
            </a:extLst>
          </p:cNvPr>
          <p:cNvGrpSpPr/>
          <p:nvPr/>
        </p:nvGrpSpPr>
        <p:grpSpPr>
          <a:xfrm>
            <a:off x="1924323" y="3540872"/>
            <a:ext cx="374015" cy="374015"/>
            <a:chOff x="335274" y="3299262"/>
            <a:chExt cx="374015" cy="374015"/>
          </a:xfrm>
        </p:grpSpPr>
        <p:sp>
          <p:nvSpPr>
            <p:cNvPr id="48" name="object 19">
              <a:extLst>
                <a:ext uri="{FF2B5EF4-FFF2-40B4-BE49-F238E27FC236}">
                  <a16:creationId xmlns:a16="http://schemas.microsoft.com/office/drawing/2014/main" id="{2F9BD243-C921-9B20-9062-C45E61DBBAB2}"/>
                </a:ext>
              </a:extLst>
            </p:cNvPr>
            <p:cNvSpPr/>
            <p:nvPr/>
          </p:nvSpPr>
          <p:spPr>
            <a:xfrm>
              <a:off x="335274" y="3299262"/>
              <a:ext cx="374015" cy="374015"/>
            </a:xfrm>
            <a:custGeom>
              <a:avLst/>
              <a:gdLst/>
              <a:ahLst/>
              <a:cxnLst/>
              <a:rect l="l" t="t" r="r" b="b"/>
              <a:pathLst>
                <a:path w="374015" h="374014">
                  <a:moveTo>
                    <a:pt x="0" y="186728"/>
                  </a:moveTo>
                  <a:lnTo>
                    <a:pt x="6670" y="137089"/>
                  </a:lnTo>
                  <a:lnTo>
                    <a:pt x="25494" y="92484"/>
                  </a:lnTo>
                  <a:lnTo>
                    <a:pt x="54692" y="54692"/>
                  </a:lnTo>
                  <a:lnTo>
                    <a:pt x="92484" y="25494"/>
                  </a:lnTo>
                  <a:lnTo>
                    <a:pt x="137089" y="6670"/>
                  </a:lnTo>
                  <a:lnTo>
                    <a:pt x="186728" y="0"/>
                  </a:lnTo>
                  <a:lnTo>
                    <a:pt x="236365" y="6670"/>
                  </a:lnTo>
                  <a:lnTo>
                    <a:pt x="280968" y="25494"/>
                  </a:lnTo>
                  <a:lnTo>
                    <a:pt x="318757" y="54692"/>
                  </a:lnTo>
                  <a:lnTo>
                    <a:pt x="347952" y="92484"/>
                  </a:lnTo>
                  <a:lnTo>
                    <a:pt x="366774" y="137089"/>
                  </a:lnTo>
                  <a:lnTo>
                    <a:pt x="373443" y="186728"/>
                  </a:lnTo>
                  <a:lnTo>
                    <a:pt x="366774" y="236366"/>
                  </a:lnTo>
                  <a:lnTo>
                    <a:pt x="347952" y="280971"/>
                  </a:lnTo>
                  <a:lnTo>
                    <a:pt x="318757" y="318763"/>
                  </a:lnTo>
                  <a:lnTo>
                    <a:pt x="280968" y="347961"/>
                  </a:lnTo>
                  <a:lnTo>
                    <a:pt x="236365" y="366785"/>
                  </a:lnTo>
                  <a:lnTo>
                    <a:pt x="186728" y="373456"/>
                  </a:lnTo>
                  <a:lnTo>
                    <a:pt x="137089" y="366785"/>
                  </a:lnTo>
                  <a:lnTo>
                    <a:pt x="92484" y="347961"/>
                  </a:lnTo>
                  <a:lnTo>
                    <a:pt x="54692" y="318763"/>
                  </a:lnTo>
                  <a:lnTo>
                    <a:pt x="25494" y="280971"/>
                  </a:lnTo>
                  <a:lnTo>
                    <a:pt x="6670" y="236366"/>
                  </a:lnTo>
                  <a:lnTo>
                    <a:pt x="0" y="186728"/>
                  </a:lnTo>
                  <a:close/>
                </a:path>
              </a:pathLst>
            </a:custGeom>
            <a:ln w="22555">
              <a:solidFill>
                <a:srgbClr val="231F20"/>
              </a:solidFill>
            </a:ln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pic>
          <p:nvPicPr>
            <p:cNvPr id="49" name="object 20">
              <a:extLst>
                <a:ext uri="{FF2B5EF4-FFF2-40B4-BE49-F238E27FC236}">
                  <a16:creationId xmlns:a16="http://schemas.microsoft.com/office/drawing/2014/main" id="{C06E3C49-43F0-6BBE-CF04-725F50D0FE4C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99310" y="3395136"/>
              <a:ext cx="240271" cy="211708"/>
            </a:xfrm>
            <a:prstGeom prst="rect">
              <a:avLst/>
            </a:prstGeom>
          </p:spPr>
        </p:pic>
      </p:grpSp>
      <p:grpSp>
        <p:nvGrpSpPr>
          <p:cNvPr id="11" name="object 21">
            <a:extLst>
              <a:ext uri="{FF2B5EF4-FFF2-40B4-BE49-F238E27FC236}">
                <a16:creationId xmlns:a16="http://schemas.microsoft.com/office/drawing/2014/main" id="{6A6B4A94-B5E3-6FEC-55ED-1793423C61D2}"/>
              </a:ext>
            </a:extLst>
          </p:cNvPr>
          <p:cNvGrpSpPr/>
          <p:nvPr/>
        </p:nvGrpSpPr>
        <p:grpSpPr>
          <a:xfrm>
            <a:off x="6190323" y="3540872"/>
            <a:ext cx="374015" cy="374015"/>
            <a:chOff x="4601274" y="3299262"/>
            <a:chExt cx="374015" cy="374015"/>
          </a:xfrm>
        </p:grpSpPr>
        <p:sp>
          <p:nvSpPr>
            <p:cNvPr id="18" name="object 22">
              <a:extLst>
                <a:ext uri="{FF2B5EF4-FFF2-40B4-BE49-F238E27FC236}">
                  <a16:creationId xmlns:a16="http://schemas.microsoft.com/office/drawing/2014/main" id="{642328F8-006C-A25F-EC02-2149CF3D0850}"/>
                </a:ext>
              </a:extLst>
            </p:cNvPr>
            <p:cNvSpPr/>
            <p:nvPr/>
          </p:nvSpPr>
          <p:spPr>
            <a:xfrm>
              <a:off x="4601274" y="3299262"/>
              <a:ext cx="374015" cy="374015"/>
            </a:xfrm>
            <a:custGeom>
              <a:avLst/>
              <a:gdLst/>
              <a:ahLst/>
              <a:cxnLst/>
              <a:rect l="l" t="t" r="r" b="b"/>
              <a:pathLst>
                <a:path w="374014" h="374014">
                  <a:moveTo>
                    <a:pt x="0" y="186728"/>
                  </a:moveTo>
                  <a:lnTo>
                    <a:pt x="6670" y="137089"/>
                  </a:lnTo>
                  <a:lnTo>
                    <a:pt x="25494" y="92484"/>
                  </a:lnTo>
                  <a:lnTo>
                    <a:pt x="54692" y="54692"/>
                  </a:lnTo>
                  <a:lnTo>
                    <a:pt x="92484" y="25494"/>
                  </a:lnTo>
                  <a:lnTo>
                    <a:pt x="137089" y="6670"/>
                  </a:lnTo>
                  <a:lnTo>
                    <a:pt x="186728" y="0"/>
                  </a:lnTo>
                  <a:lnTo>
                    <a:pt x="236365" y="6670"/>
                  </a:lnTo>
                  <a:lnTo>
                    <a:pt x="280968" y="25494"/>
                  </a:lnTo>
                  <a:lnTo>
                    <a:pt x="318757" y="54692"/>
                  </a:lnTo>
                  <a:lnTo>
                    <a:pt x="347952" y="92484"/>
                  </a:lnTo>
                  <a:lnTo>
                    <a:pt x="366774" y="137089"/>
                  </a:lnTo>
                  <a:lnTo>
                    <a:pt x="373443" y="186728"/>
                  </a:lnTo>
                  <a:lnTo>
                    <a:pt x="366774" y="236366"/>
                  </a:lnTo>
                  <a:lnTo>
                    <a:pt x="347952" y="280971"/>
                  </a:lnTo>
                  <a:lnTo>
                    <a:pt x="318757" y="318763"/>
                  </a:lnTo>
                  <a:lnTo>
                    <a:pt x="280968" y="347961"/>
                  </a:lnTo>
                  <a:lnTo>
                    <a:pt x="236365" y="366785"/>
                  </a:lnTo>
                  <a:lnTo>
                    <a:pt x="186728" y="373456"/>
                  </a:lnTo>
                  <a:lnTo>
                    <a:pt x="137089" y="366785"/>
                  </a:lnTo>
                  <a:lnTo>
                    <a:pt x="92484" y="347961"/>
                  </a:lnTo>
                  <a:lnTo>
                    <a:pt x="54692" y="318763"/>
                  </a:lnTo>
                  <a:lnTo>
                    <a:pt x="25494" y="280971"/>
                  </a:lnTo>
                  <a:lnTo>
                    <a:pt x="6670" y="236366"/>
                  </a:lnTo>
                  <a:lnTo>
                    <a:pt x="0" y="186728"/>
                  </a:lnTo>
                  <a:close/>
                </a:path>
              </a:pathLst>
            </a:custGeom>
            <a:ln w="22555">
              <a:solidFill>
                <a:srgbClr val="231F20"/>
              </a:solidFill>
            </a:ln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pic>
          <p:nvPicPr>
            <p:cNvPr id="19" name="object 23">
              <a:extLst>
                <a:ext uri="{FF2B5EF4-FFF2-40B4-BE49-F238E27FC236}">
                  <a16:creationId xmlns:a16="http://schemas.microsoft.com/office/drawing/2014/main" id="{86D21AD0-7153-B235-2C6E-1E0814FC80A5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761349" y="3374182"/>
              <a:ext cx="110248" cy="109067"/>
            </a:xfrm>
            <a:prstGeom prst="rect">
              <a:avLst/>
            </a:prstGeom>
          </p:spPr>
        </p:pic>
        <p:sp>
          <p:nvSpPr>
            <p:cNvPr id="20" name="object 24">
              <a:extLst>
                <a:ext uri="{FF2B5EF4-FFF2-40B4-BE49-F238E27FC236}">
                  <a16:creationId xmlns:a16="http://schemas.microsoft.com/office/drawing/2014/main" id="{50DC47D4-4280-56B0-05C9-6B483352DCB5}"/>
                </a:ext>
              </a:extLst>
            </p:cNvPr>
            <p:cNvSpPr/>
            <p:nvPr/>
          </p:nvSpPr>
          <p:spPr>
            <a:xfrm>
              <a:off x="4697819" y="3432923"/>
              <a:ext cx="44450" cy="50800"/>
            </a:xfrm>
            <a:custGeom>
              <a:avLst/>
              <a:gdLst/>
              <a:ahLst/>
              <a:cxnLst/>
              <a:rect l="l" t="t" r="r" b="b"/>
              <a:pathLst>
                <a:path w="44450" h="50800">
                  <a:moveTo>
                    <a:pt x="33553" y="45110"/>
                  </a:moveTo>
                  <a:lnTo>
                    <a:pt x="31788" y="43141"/>
                  </a:lnTo>
                  <a:lnTo>
                    <a:pt x="30022" y="43141"/>
                  </a:lnTo>
                  <a:lnTo>
                    <a:pt x="1765" y="43141"/>
                  </a:lnTo>
                  <a:lnTo>
                    <a:pt x="0" y="45110"/>
                  </a:lnTo>
                  <a:lnTo>
                    <a:pt x="0" y="48374"/>
                  </a:lnTo>
                  <a:lnTo>
                    <a:pt x="1168" y="49034"/>
                  </a:lnTo>
                  <a:lnTo>
                    <a:pt x="1765" y="50330"/>
                  </a:lnTo>
                  <a:lnTo>
                    <a:pt x="31788" y="50330"/>
                  </a:lnTo>
                  <a:lnTo>
                    <a:pt x="32372" y="49034"/>
                  </a:lnTo>
                  <a:lnTo>
                    <a:pt x="33553" y="48374"/>
                  </a:lnTo>
                  <a:lnTo>
                    <a:pt x="33553" y="45110"/>
                  </a:lnTo>
                  <a:close/>
                </a:path>
                <a:path w="44450" h="50800">
                  <a:moveTo>
                    <a:pt x="44348" y="23304"/>
                  </a:moveTo>
                  <a:lnTo>
                    <a:pt x="43713" y="21463"/>
                  </a:lnTo>
                  <a:lnTo>
                    <a:pt x="43713" y="20853"/>
                  </a:lnTo>
                  <a:lnTo>
                    <a:pt x="22415" y="1231"/>
                  </a:lnTo>
                  <a:lnTo>
                    <a:pt x="21793" y="0"/>
                  </a:lnTo>
                  <a:lnTo>
                    <a:pt x="19278" y="0"/>
                  </a:lnTo>
                  <a:lnTo>
                    <a:pt x="17399" y="1231"/>
                  </a:lnTo>
                  <a:lnTo>
                    <a:pt x="16776" y="1841"/>
                  </a:lnTo>
                  <a:lnTo>
                    <a:pt x="16776" y="4292"/>
                  </a:lnTo>
                  <a:lnTo>
                    <a:pt x="17399" y="6134"/>
                  </a:lnTo>
                  <a:lnTo>
                    <a:pt x="39331" y="26365"/>
                  </a:lnTo>
                  <a:lnTo>
                    <a:pt x="41211" y="26365"/>
                  </a:lnTo>
                  <a:lnTo>
                    <a:pt x="41846" y="26365"/>
                  </a:lnTo>
                  <a:lnTo>
                    <a:pt x="43713" y="25755"/>
                  </a:lnTo>
                  <a:lnTo>
                    <a:pt x="43713" y="23914"/>
                  </a:lnTo>
                  <a:lnTo>
                    <a:pt x="44348" y="23304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pic>
          <p:nvPicPr>
            <p:cNvPr id="21" name="object 25">
              <a:extLst>
                <a:ext uri="{FF2B5EF4-FFF2-40B4-BE49-F238E27FC236}">
                  <a16:creationId xmlns:a16="http://schemas.microsoft.com/office/drawing/2014/main" id="{90C5A872-FB2D-97E7-B858-AD75F5148662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679849" y="3503622"/>
              <a:ext cx="198945" cy="75514"/>
            </a:xfrm>
            <a:prstGeom prst="rect">
              <a:avLst/>
            </a:prstGeom>
          </p:spPr>
        </p:pic>
      </p:grpSp>
      <p:grpSp>
        <p:nvGrpSpPr>
          <p:cNvPr id="12" name="object 26">
            <a:extLst>
              <a:ext uri="{FF2B5EF4-FFF2-40B4-BE49-F238E27FC236}">
                <a16:creationId xmlns:a16="http://schemas.microsoft.com/office/drawing/2014/main" id="{30493302-2BDD-DB27-5C56-FF4BCA66DE75}"/>
              </a:ext>
            </a:extLst>
          </p:cNvPr>
          <p:cNvGrpSpPr/>
          <p:nvPr/>
        </p:nvGrpSpPr>
        <p:grpSpPr>
          <a:xfrm>
            <a:off x="1924323" y="4302872"/>
            <a:ext cx="374015" cy="374015"/>
            <a:chOff x="335274" y="4061262"/>
            <a:chExt cx="374015" cy="374015"/>
          </a:xfrm>
        </p:grpSpPr>
        <p:sp>
          <p:nvSpPr>
            <p:cNvPr id="16" name="object 27">
              <a:extLst>
                <a:ext uri="{FF2B5EF4-FFF2-40B4-BE49-F238E27FC236}">
                  <a16:creationId xmlns:a16="http://schemas.microsoft.com/office/drawing/2014/main" id="{C9BF75EA-D0FA-2767-D089-3073350A7029}"/>
                </a:ext>
              </a:extLst>
            </p:cNvPr>
            <p:cNvSpPr/>
            <p:nvPr/>
          </p:nvSpPr>
          <p:spPr>
            <a:xfrm>
              <a:off x="335274" y="4061262"/>
              <a:ext cx="374015" cy="374015"/>
            </a:xfrm>
            <a:custGeom>
              <a:avLst/>
              <a:gdLst/>
              <a:ahLst/>
              <a:cxnLst/>
              <a:rect l="l" t="t" r="r" b="b"/>
              <a:pathLst>
                <a:path w="374015" h="374014">
                  <a:moveTo>
                    <a:pt x="0" y="186728"/>
                  </a:moveTo>
                  <a:lnTo>
                    <a:pt x="6670" y="137089"/>
                  </a:lnTo>
                  <a:lnTo>
                    <a:pt x="25494" y="92484"/>
                  </a:lnTo>
                  <a:lnTo>
                    <a:pt x="54692" y="54692"/>
                  </a:lnTo>
                  <a:lnTo>
                    <a:pt x="92484" y="25494"/>
                  </a:lnTo>
                  <a:lnTo>
                    <a:pt x="137089" y="6670"/>
                  </a:lnTo>
                  <a:lnTo>
                    <a:pt x="186728" y="0"/>
                  </a:lnTo>
                  <a:lnTo>
                    <a:pt x="236365" y="6670"/>
                  </a:lnTo>
                  <a:lnTo>
                    <a:pt x="280968" y="25494"/>
                  </a:lnTo>
                  <a:lnTo>
                    <a:pt x="318757" y="54692"/>
                  </a:lnTo>
                  <a:lnTo>
                    <a:pt x="347952" y="92484"/>
                  </a:lnTo>
                  <a:lnTo>
                    <a:pt x="366774" y="137089"/>
                  </a:lnTo>
                  <a:lnTo>
                    <a:pt x="373443" y="186728"/>
                  </a:lnTo>
                  <a:lnTo>
                    <a:pt x="366774" y="236366"/>
                  </a:lnTo>
                  <a:lnTo>
                    <a:pt x="347952" y="280971"/>
                  </a:lnTo>
                  <a:lnTo>
                    <a:pt x="318757" y="318763"/>
                  </a:lnTo>
                  <a:lnTo>
                    <a:pt x="280968" y="347961"/>
                  </a:lnTo>
                  <a:lnTo>
                    <a:pt x="236365" y="366785"/>
                  </a:lnTo>
                  <a:lnTo>
                    <a:pt x="186728" y="373456"/>
                  </a:lnTo>
                  <a:lnTo>
                    <a:pt x="137089" y="366785"/>
                  </a:lnTo>
                  <a:lnTo>
                    <a:pt x="92484" y="347961"/>
                  </a:lnTo>
                  <a:lnTo>
                    <a:pt x="54692" y="318763"/>
                  </a:lnTo>
                  <a:lnTo>
                    <a:pt x="25494" y="280971"/>
                  </a:lnTo>
                  <a:lnTo>
                    <a:pt x="6670" y="236366"/>
                  </a:lnTo>
                  <a:lnTo>
                    <a:pt x="0" y="186728"/>
                  </a:lnTo>
                  <a:close/>
                </a:path>
              </a:pathLst>
            </a:custGeom>
            <a:ln w="22555">
              <a:solidFill>
                <a:srgbClr val="231F20"/>
              </a:solidFill>
            </a:ln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pic>
          <p:nvPicPr>
            <p:cNvPr id="17" name="object 28">
              <a:extLst>
                <a:ext uri="{FF2B5EF4-FFF2-40B4-BE49-F238E27FC236}">
                  <a16:creationId xmlns:a16="http://schemas.microsoft.com/office/drawing/2014/main" id="{D99B0B16-90D6-B2AD-826F-82C1D64D914B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36667" y="4121610"/>
              <a:ext cx="170065" cy="252069"/>
            </a:xfrm>
            <a:prstGeom prst="rect">
              <a:avLst/>
            </a:prstGeom>
          </p:spPr>
        </p:pic>
      </p:grpSp>
      <p:grpSp>
        <p:nvGrpSpPr>
          <p:cNvPr id="13" name="object 29">
            <a:extLst>
              <a:ext uri="{FF2B5EF4-FFF2-40B4-BE49-F238E27FC236}">
                <a16:creationId xmlns:a16="http://schemas.microsoft.com/office/drawing/2014/main" id="{625E1592-D6EC-1EFA-F758-0FCBA004667D}"/>
              </a:ext>
            </a:extLst>
          </p:cNvPr>
          <p:cNvGrpSpPr/>
          <p:nvPr/>
        </p:nvGrpSpPr>
        <p:grpSpPr>
          <a:xfrm>
            <a:off x="6190323" y="4302872"/>
            <a:ext cx="374015" cy="374015"/>
            <a:chOff x="4601274" y="4061262"/>
            <a:chExt cx="374015" cy="374015"/>
          </a:xfrm>
        </p:grpSpPr>
        <p:sp>
          <p:nvSpPr>
            <p:cNvPr id="14" name="object 30">
              <a:extLst>
                <a:ext uri="{FF2B5EF4-FFF2-40B4-BE49-F238E27FC236}">
                  <a16:creationId xmlns:a16="http://schemas.microsoft.com/office/drawing/2014/main" id="{E04DF097-258E-3464-9CD2-FDFE41397C40}"/>
                </a:ext>
              </a:extLst>
            </p:cNvPr>
            <p:cNvSpPr/>
            <p:nvPr/>
          </p:nvSpPr>
          <p:spPr>
            <a:xfrm>
              <a:off x="4601274" y="4061262"/>
              <a:ext cx="374015" cy="374015"/>
            </a:xfrm>
            <a:custGeom>
              <a:avLst/>
              <a:gdLst/>
              <a:ahLst/>
              <a:cxnLst/>
              <a:rect l="l" t="t" r="r" b="b"/>
              <a:pathLst>
                <a:path w="374014" h="374014">
                  <a:moveTo>
                    <a:pt x="0" y="186728"/>
                  </a:moveTo>
                  <a:lnTo>
                    <a:pt x="6670" y="137089"/>
                  </a:lnTo>
                  <a:lnTo>
                    <a:pt x="25494" y="92484"/>
                  </a:lnTo>
                  <a:lnTo>
                    <a:pt x="54692" y="54692"/>
                  </a:lnTo>
                  <a:lnTo>
                    <a:pt x="92484" y="25494"/>
                  </a:lnTo>
                  <a:lnTo>
                    <a:pt x="137089" y="6670"/>
                  </a:lnTo>
                  <a:lnTo>
                    <a:pt x="186728" y="0"/>
                  </a:lnTo>
                  <a:lnTo>
                    <a:pt x="236365" y="6670"/>
                  </a:lnTo>
                  <a:lnTo>
                    <a:pt x="280968" y="25494"/>
                  </a:lnTo>
                  <a:lnTo>
                    <a:pt x="318757" y="54692"/>
                  </a:lnTo>
                  <a:lnTo>
                    <a:pt x="347952" y="92484"/>
                  </a:lnTo>
                  <a:lnTo>
                    <a:pt x="366774" y="137089"/>
                  </a:lnTo>
                  <a:lnTo>
                    <a:pt x="373443" y="186728"/>
                  </a:lnTo>
                  <a:lnTo>
                    <a:pt x="366774" y="236366"/>
                  </a:lnTo>
                  <a:lnTo>
                    <a:pt x="347952" y="280971"/>
                  </a:lnTo>
                  <a:lnTo>
                    <a:pt x="318757" y="318763"/>
                  </a:lnTo>
                  <a:lnTo>
                    <a:pt x="280968" y="347961"/>
                  </a:lnTo>
                  <a:lnTo>
                    <a:pt x="236365" y="366785"/>
                  </a:lnTo>
                  <a:lnTo>
                    <a:pt x="186728" y="373456"/>
                  </a:lnTo>
                  <a:lnTo>
                    <a:pt x="137089" y="366785"/>
                  </a:lnTo>
                  <a:lnTo>
                    <a:pt x="92484" y="347961"/>
                  </a:lnTo>
                  <a:lnTo>
                    <a:pt x="54692" y="318763"/>
                  </a:lnTo>
                  <a:lnTo>
                    <a:pt x="25494" y="280971"/>
                  </a:lnTo>
                  <a:lnTo>
                    <a:pt x="6670" y="236366"/>
                  </a:lnTo>
                  <a:lnTo>
                    <a:pt x="0" y="186728"/>
                  </a:lnTo>
                  <a:close/>
                </a:path>
              </a:pathLst>
            </a:custGeom>
            <a:ln w="22555">
              <a:solidFill>
                <a:srgbClr val="231F20"/>
              </a:solidFill>
            </a:ln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pic>
          <p:nvPicPr>
            <p:cNvPr id="15" name="object 31">
              <a:extLst>
                <a:ext uri="{FF2B5EF4-FFF2-40B4-BE49-F238E27FC236}">
                  <a16:creationId xmlns:a16="http://schemas.microsoft.com/office/drawing/2014/main" id="{7CAA1E8D-BBD7-866B-D70B-60DA3D849A57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680227" y="4149129"/>
              <a:ext cx="219760" cy="19703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804244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object 5">
            <a:extLst>
              <a:ext uri="{FF2B5EF4-FFF2-40B4-BE49-F238E27FC236}">
                <a16:creationId xmlns:a16="http://schemas.microsoft.com/office/drawing/2014/main" id="{BBE32131-D8E1-CCA6-FBC1-D4B0E7446A73}"/>
              </a:ext>
            </a:extLst>
          </p:cNvPr>
          <p:cNvGrpSpPr/>
          <p:nvPr/>
        </p:nvGrpSpPr>
        <p:grpSpPr>
          <a:xfrm>
            <a:off x="1987392" y="2442370"/>
            <a:ext cx="8352257" cy="1826895"/>
            <a:chOff x="324002" y="1764004"/>
            <a:chExt cx="8352257" cy="1826895"/>
          </a:xfrm>
        </p:grpSpPr>
        <p:sp>
          <p:nvSpPr>
            <p:cNvPr id="40" name="object 6">
              <a:extLst>
                <a:ext uri="{FF2B5EF4-FFF2-40B4-BE49-F238E27FC236}">
                  <a16:creationId xmlns:a16="http://schemas.microsoft.com/office/drawing/2014/main" id="{BFCF3395-02C0-63BC-D545-B9979C96E66E}"/>
                </a:ext>
              </a:extLst>
            </p:cNvPr>
            <p:cNvSpPr/>
            <p:nvPr/>
          </p:nvSpPr>
          <p:spPr>
            <a:xfrm>
              <a:off x="2245996" y="1862974"/>
              <a:ext cx="193040" cy="386080"/>
            </a:xfrm>
            <a:custGeom>
              <a:avLst/>
              <a:gdLst/>
              <a:ahLst/>
              <a:cxnLst/>
              <a:rect l="l" t="t" r="r" b="b"/>
              <a:pathLst>
                <a:path w="193039" h="386080">
                  <a:moveTo>
                    <a:pt x="0" y="386079"/>
                  </a:moveTo>
                  <a:lnTo>
                    <a:pt x="193040" y="193039"/>
                  </a:lnTo>
                  <a:lnTo>
                    <a:pt x="0" y="0"/>
                  </a:lnTo>
                </a:path>
              </a:pathLst>
            </a:custGeom>
            <a:ln w="25399">
              <a:solidFill>
                <a:srgbClr val="4FB3E8"/>
              </a:solidFill>
            </a:ln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41" name="object 7">
              <a:extLst>
                <a:ext uri="{FF2B5EF4-FFF2-40B4-BE49-F238E27FC236}">
                  <a16:creationId xmlns:a16="http://schemas.microsoft.com/office/drawing/2014/main" id="{B8F59814-4312-88DF-4628-2CDDB291DD2D}"/>
                </a:ext>
              </a:extLst>
            </p:cNvPr>
            <p:cNvSpPr/>
            <p:nvPr/>
          </p:nvSpPr>
          <p:spPr>
            <a:xfrm>
              <a:off x="324002" y="1764004"/>
              <a:ext cx="1953260" cy="1826895"/>
            </a:xfrm>
            <a:custGeom>
              <a:avLst/>
              <a:gdLst/>
              <a:ahLst/>
              <a:cxnLst/>
              <a:rect l="l" t="t" r="r" b="b"/>
              <a:pathLst>
                <a:path w="1953260" h="1826895">
                  <a:moveTo>
                    <a:pt x="1952993" y="0"/>
                  </a:moveTo>
                  <a:lnTo>
                    <a:pt x="0" y="0"/>
                  </a:lnTo>
                  <a:lnTo>
                    <a:pt x="0" y="1826399"/>
                  </a:lnTo>
                  <a:lnTo>
                    <a:pt x="1952993" y="1826399"/>
                  </a:lnTo>
                  <a:lnTo>
                    <a:pt x="1952993" y="0"/>
                  </a:lnTo>
                  <a:close/>
                </a:path>
              </a:pathLst>
            </a:custGeom>
            <a:solidFill>
              <a:srgbClr val="D9EBF9"/>
            </a:solidFill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42" name="object 8">
              <a:extLst>
                <a:ext uri="{FF2B5EF4-FFF2-40B4-BE49-F238E27FC236}">
                  <a16:creationId xmlns:a16="http://schemas.microsoft.com/office/drawing/2014/main" id="{BC0212DA-F50E-CF77-DA5B-CAC4CD1F3117}"/>
                </a:ext>
              </a:extLst>
            </p:cNvPr>
            <p:cNvSpPr/>
            <p:nvPr/>
          </p:nvSpPr>
          <p:spPr>
            <a:xfrm>
              <a:off x="4379000" y="1862974"/>
              <a:ext cx="193040" cy="386080"/>
            </a:xfrm>
            <a:custGeom>
              <a:avLst/>
              <a:gdLst/>
              <a:ahLst/>
              <a:cxnLst/>
              <a:rect l="l" t="t" r="r" b="b"/>
              <a:pathLst>
                <a:path w="193039" h="386080">
                  <a:moveTo>
                    <a:pt x="0" y="386079"/>
                  </a:moveTo>
                  <a:lnTo>
                    <a:pt x="193040" y="193039"/>
                  </a:lnTo>
                  <a:lnTo>
                    <a:pt x="0" y="0"/>
                  </a:lnTo>
                </a:path>
              </a:pathLst>
            </a:custGeom>
            <a:ln w="25399">
              <a:solidFill>
                <a:srgbClr val="81BB27"/>
              </a:solidFill>
            </a:ln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43" name="object 9">
              <a:extLst>
                <a:ext uri="{FF2B5EF4-FFF2-40B4-BE49-F238E27FC236}">
                  <a16:creationId xmlns:a16="http://schemas.microsoft.com/office/drawing/2014/main" id="{C6E0371F-F3C0-C90F-7C01-04F9EA49D324}"/>
                </a:ext>
              </a:extLst>
            </p:cNvPr>
            <p:cNvSpPr/>
            <p:nvPr/>
          </p:nvSpPr>
          <p:spPr>
            <a:xfrm>
              <a:off x="2457005" y="1764004"/>
              <a:ext cx="1953260" cy="1826895"/>
            </a:xfrm>
            <a:custGeom>
              <a:avLst/>
              <a:gdLst/>
              <a:ahLst/>
              <a:cxnLst/>
              <a:rect l="l" t="t" r="r" b="b"/>
              <a:pathLst>
                <a:path w="1953260" h="1826895">
                  <a:moveTo>
                    <a:pt x="1952993" y="0"/>
                  </a:moveTo>
                  <a:lnTo>
                    <a:pt x="0" y="0"/>
                  </a:lnTo>
                  <a:lnTo>
                    <a:pt x="0" y="1826399"/>
                  </a:lnTo>
                  <a:lnTo>
                    <a:pt x="1952993" y="1826399"/>
                  </a:lnTo>
                  <a:lnTo>
                    <a:pt x="1952993" y="0"/>
                  </a:lnTo>
                  <a:close/>
                </a:path>
              </a:pathLst>
            </a:custGeom>
            <a:solidFill>
              <a:srgbClr val="E2EECA"/>
            </a:solidFill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44" name="object 10">
              <a:extLst>
                <a:ext uri="{FF2B5EF4-FFF2-40B4-BE49-F238E27FC236}">
                  <a16:creationId xmlns:a16="http://schemas.microsoft.com/office/drawing/2014/main" id="{EC26FAC2-CC9E-30D8-FE35-A11E39AE0E5F}"/>
                </a:ext>
              </a:extLst>
            </p:cNvPr>
            <p:cNvSpPr/>
            <p:nvPr/>
          </p:nvSpPr>
          <p:spPr>
            <a:xfrm>
              <a:off x="6512004" y="1862974"/>
              <a:ext cx="193040" cy="386080"/>
            </a:xfrm>
            <a:custGeom>
              <a:avLst/>
              <a:gdLst/>
              <a:ahLst/>
              <a:cxnLst/>
              <a:rect l="l" t="t" r="r" b="b"/>
              <a:pathLst>
                <a:path w="193040" h="386080">
                  <a:moveTo>
                    <a:pt x="0" y="386079"/>
                  </a:moveTo>
                  <a:lnTo>
                    <a:pt x="193040" y="193039"/>
                  </a:lnTo>
                  <a:lnTo>
                    <a:pt x="0" y="0"/>
                  </a:lnTo>
                </a:path>
              </a:pathLst>
            </a:custGeom>
            <a:ln w="25399">
              <a:solidFill>
                <a:srgbClr val="FECC00"/>
              </a:solidFill>
            </a:ln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45" name="object 11">
              <a:extLst>
                <a:ext uri="{FF2B5EF4-FFF2-40B4-BE49-F238E27FC236}">
                  <a16:creationId xmlns:a16="http://schemas.microsoft.com/office/drawing/2014/main" id="{E5058E6D-32EE-4608-FF16-E991D14A41D3}"/>
                </a:ext>
              </a:extLst>
            </p:cNvPr>
            <p:cNvSpPr/>
            <p:nvPr/>
          </p:nvSpPr>
          <p:spPr>
            <a:xfrm>
              <a:off x="4589995" y="1764004"/>
              <a:ext cx="1953260" cy="1826895"/>
            </a:xfrm>
            <a:custGeom>
              <a:avLst/>
              <a:gdLst/>
              <a:ahLst/>
              <a:cxnLst/>
              <a:rect l="l" t="t" r="r" b="b"/>
              <a:pathLst>
                <a:path w="1953259" h="1826895">
                  <a:moveTo>
                    <a:pt x="1952993" y="0"/>
                  </a:moveTo>
                  <a:lnTo>
                    <a:pt x="0" y="0"/>
                  </a:lnTo>
                  <a:lnTo>
                    <a:pt x="0" y="1826399"/>
                  </a:lnTo>
                  <a:lnTo>
                    <a:pt x="1952993" y="1826399"/>
                  </a:lnTo>
                  <a:lnTo>
                    <a:pt x="1952993" y="0"/>
                  </a:lnTo>
                  <a:close/>
                </a:path>
              </a:pathLst>
            </a:custGeom>
            <a:solidFill>
              <a:srgbClr val="FEF1C9"/>
            </a:solidFill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46" name="object 12">
              <a:extLst>
                <a:ext uri="{FF2B5EF4-FFF2-40B4-BE49-F238E27FC236}">
                  <a16:creationId xmlns:a16="http://schemas.microsoft.com/office/drawing/2014/main" id="{2271B493-3627-5055-5D6F-227DE738D12C}"/>
                </a:ext>
              </a:extLst>
            </p:cNvPr>
            <p:cNvSpPr/>
            <p:nvPr/>
          </p:nvSpPr>
          <p:spPr>
            <a:xfrm>
              <a:off x="6722999" y="1764004"/>
              <a:ext cx="1953260" cy="1826895"/>
            </a:xfrm>
            <a:custGeom>
              <a:avLst/>
              <a:gdLst/>
              <a:ahLst/>
              <a:cxnLst/>
              <a:rect l="l" t="t" r="r" b="b"/>
              <a:pathLst>
                <a:path w="1953259" h="1826895">
                  <a:moveTo>
                    <a:pt x="1952993" y="0"/>
                  </a:moveTo>
                  <a:lnTo>
                    <a:pt x="0" y="0"/>
                  </a:lnTo>
                  <a:lnTo>
                    <a:pt x="0" y="1826399"/>
                  </a:lnTo>
                  <a:lnTo>
                    <a:pt x="1952993" y="1826399"/>
                  </a:lnTo>
                  <a:lnTo>
                    <a:pt x="1952993" y="0"/>
                  </a:lnTo>
                  <a:close/>
                </a:path>
              </a:pathLst>
            </a:custGeom>
            <a:solidFill>
              <a:srgbClr val="D3EFEA"/>
            </a:solidFill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</p:grpSp>
      <p:sp>
        <p:nvSpPr>
          <p:cNvPr id="22" name="object 13">
            <a:extLst>
              <a:ext uri="{FF2B5EF4-FFF2-40B4-BE49-F238E27FC236}">
                <a16:creationId xmlns:a16="http://schemas.microsoft.com/office/drawing/2014/main" id="{60CC6824-C12A-A955-5BA4-22619BC510E6}"/>
              </a:ext>
            </a:extLst>
          </p:cNvPr>
          <p:cNvSpPr txBox="1">
            <a:spLocks noGrp="1"/>
          </p:cNvSpPr>
          <p:nvPr/>
        </p:nvSpPr>
        <p:spPr>
          <a:xfrm>
            <a:off x="1965396" y="268827"/>
            <a:ext cx="8252459" cy="1478546"/>
          </a:xfrm>
          <a:prstGeom prst="rect">
            <a:avLst/>
          </a:prstGeom>
        </p:spPr>
        <p:txBody>
          <a:bodyPr vert="horz" wrap="square" lIns="0" tIns="140970" rIns="0" bIns="0" rtlCol="0" anchor="t">
            <a:spAutoFit/>
          </a:bodyPr>
          <a:lstStyle>
            <a:lvl1pPr>
              <a:defRPr sz="2600" b="1" i="0">
                <a:solidFill>
                  <a:srgbClr val="231F20"/>
                </a:solidFill>
                <a:latin typeface="Palatino Linotype"/>
                <a:ea typeface="+mj-ea"/>
                <a:cs typeface="Palatino Linotype"/>
              </a:defRPr>
            </a:lvl1pPr>
          </a:lstStyle>
          <a:p>
            <a:pPr marL="12700">
              <a:spcBef>
                <a:spcPts val="1110"/>
              </a:spcBef>
            </a:pPr>
            <a:r>
              <a:rPr spc="160" dirty="0">
                <a:latin typeface="Calibri"/>
                <a:ea typeface="Calibri"/>
              </a:rPr>
              <a:t>T</a:t>
            </a:r>
            <a:r>
              <a:rPr spc="185" dirty="0">
                <a:latin typeface="Calibri"/>
                <a:ea typeface="Calibri"/>
              </a:rPr>
              <a:t>r</a:t>
            </a:r>
            <a:r>
              <a:rPr spc="85" dirty="0">
                <a:latin typeface="Calibri"/>
                <a:ea typeface="Calibri"/>
              </a:rPr>
              <a:t>a</a:t>
            </a:r>
            <a:r>
              <a:rPr spc="-35" dirty="0">
                <a:latin typeface="Calibri"/>
                <a:ea typeface="Calibri"/>
              </a:rPr>
              <a:t>i</a:t>
            </a:r>
            <a:r>
              <a:rPr spc="-5" dirty="0">
                <a:latin typeface="Calibri"/>
                <a:ea typeface="Calibri"/>
              </a:rPr>
              <a:t>n</a:t>
            </a:r>
            <a:r>
              <a:rPr spc="-200" dirty="0">
                <a:latin typeface="Calibri"/>
                <a:ea typeface="Calibri"/>
              </a:rPr>
              <a:t> </a:t>
            </a:r>
            <a:r>
              <a:rPr spc="-180" dirty="0">
                <a:latin typeface="Calibri"/>
                <a:ea typeface="Calibri"/>
              </a:rPr>
              <a:t>y</a:t>
            </a:r>
            <a:r>
              <a:rPr spc="-114" dirty="0">
                <a:latin typeface="Calibri"/>
                <a:ea typeface="Calibri"/>
              </a:rPr>
              <a:t>o</a:t>
            </a:r>
            <a:r>
              <a:rPr spc="-30" dirty="0">
                <a:latin typeface="Calibri"/>
                <a:ea typeface="Calibri"/>
              </a:rPr>
              <a:t>u</a:t>
            </a:r>
            <a:r>
              <a:rPr spc="225" dirty="0">
                <a:latin typeface="Calibri"/>
                <a:ea typeface="Calibri"/>
              </a:rPr>
              <a:t>r</a:t>
            </a:r>
            <a:r>
              <a:rPr spc="-200" dirty="0">
                <a:latin typeface="Calibri"/>
                <a:ea typeface="Calibri"/>
              </a:rPr>
              <a:t> </a:t>
            </a:r>
            <a:r>
              <a:rPr spc="60" dirty="0">
                <a:latin typeface="Calibri"/>
                <a:ea typeface="Calibri"/>
              </a:rPr>
              <a:t>c</a:t>
            </a:r>
            <a:r>
              <a:rPr spc="-75" dirty="0">
                <a:latin typeface="Calibri"/>
                <a:ea typeface="Calibri"/>
              </a:rPr>
              <a:t>h</a:t>
            </a:r>
            <a:r>
              <a:rPr spc="-15" dirty="0">
                <a:latin typeface="Calibri"/>
                <a:ea typeface="Calibri"/>
              </a:rPr>
              <a:t>a</a:t>
            </a:r>
            <a:r>
              <a:rPr spc="95" dirty="0">
                <a:latin typeface="Calibri"/>
                <a:ea typeface="Calibri"/>
              </a:rPr>
              <a:t>t</a:t>
            </a:r>
            <a:r>
              <a:rPr spc="-130" dirty="0">
                <a:latin typeface="Calibri"/>
                <a:ea typeface="Calibri"/>
              </a:rPr>
              <a:t>b</a:t>
            </a:r>
            <a:r>
              <a:rPr spc="-110" dirty="0">
                <a:latin typeface="Calibri"/>
                <a:ea typeface="Calibri"/>
              </a:rPr>
              <a:t>o</a:t>
            </a:r>
            <a:r>
              <a:rPr spc="155" dirty="0">
                <a:latin typeface="Calibri"/>
                <a:ea typeface="Calibri"/>
              </a:rPr>
              <a:t>t</a:t>
            </a:r>
            <a:br>
              <a:rPr lang="en-US" spc="155" dirty="0">
                <a:latin typeface="Calibri"/>
                <a:ea typeface="Calibri"/>
              </a:rPr>
            </a:br>
            <a:endParaRPr lang="en-US" sz="3600" spc="155">
              <a:latin typeface="Calibri"/>
              <a:ea typeface="Calibri"/>
            </a:endParaRPr>
          </a:p>
          <a:p>
            <a:pPr marL="12700" marR="5080">
              <a:lnSpc>
                <a:spcPct val="117700"/>
              </a:lnSpc>
              <a:spcBef>
                <a:spcPts val="145"/>
              </a:spcBef>
            </a:pPr>
            <a:r>
              <a:rPr sz="1050" spc="10" dirty="0">
                <a:solidFill>
                  <a:srgbClr val="888A8D"/>
                </a:solidFill>
                <a:latin typeface="Calibri"/>
                <a:ea typeface="Calibri"/>
                <a:cs typeface="Trebuchet MS"/>
              </a:rPr>
              <a:t>Training</a:t>
            </a:r>
            <a:r>
              <a:rPr sz="1050" spc="-60" dirty="0">
                <a:solidFill>
                  <a:srgbClr val="888A8D"/>
                </a:solidFill>
                <a:latin typeface="Calibri"/>
                <a:ea typeface="Calibri"/>
                <a:cs typeface="Trebuchet MS"/>
              </a:rPr>
              <a:t> </a:t>
            </a:r>
            <a:r>
              <a:rPr sz="1050" spc="60" dirty="0">
                <a:solidFill>
                  <a:srgbClr val="888A8D"/>
                </a:solidFill>
                <a:latin typeface="Calibri"/>
                <a:ea typeface="Calibri"/>
                <a:cs typeface="Trebuchet MS"/>
              </a:rPr>
              <a:t>a</a:t>
            </a:r>
            <a:r>
              <a:rPr sz="1050" spc="-60" dirty="0">
                <a:solidFill>
                  <a:srgbClr val="888A8D"/>
                </a:solidFill>
                <a:latin typeface="Calibri"/>
                <a:ea typeface="Calibri"/>
                <a:cs typeface="Trebuchet MS"/>
              </a:rPr>
              <a:t> </a:t>
            </a:r>
            <a:r>
              <a:rPr sz="1050" spc="20" dirty="0">
                <a:solidFill>
                  <a:srgbClr val="888A8D"/>
                </a:solidFill>
                <a:latin typeface="Calibri"/>
                <a:ea typeface="Calibri"/>
                <a:cs typeface="Trebuchet MS"/>
              </a:rPr>
              <a:t>Chatbot</a:t>
            </a:r>
            <a:r>
              <a:rPr sz="1050" spc="-60" dirty="0">
                <a:solidFill>
                  <a:srgbClr val="888A8D"/>
                </a:solidFill>
                <a:latin typeface="Calibri"/>
                <a:ea typeface="Calibri"/>
                <a:cs typeface="Trebuchet MS"/>
              </a:rPr>
              <a:t> </a:t>
            </a:r>
            <a:r>
              <a:rPr sz="1050" spc="20" dirty="0">
                <a:solidFill>
                  <a:srgbClr val="888A8D"/>
                </a:solidFill>
                <a:latin typeface="Calibri"/>
                <a:ea typeface="Calibri"/>
                <a:cs typeface="Trebuchet MS"/>
              </a:rPr>
              <a:t>or</a:t>
            </a:r>
            <a:r>
              <a:rPr sz="1050" spc="-60" dirty="0">
                <a:solidFill>
                  <a:srgbClr val="888A8D"/>
                </a:solidFill>
                <a:latin typeface="Calibri"/>
                <a:ea typeface="Calibri"/>
                <a:cs typeface="Trebuchet MS"/>
              </a:rPr>
              <a:t> </a:t>
            </a:r>
            <a:r>
              <a:rPr sz="1050" spc="10" dirty="0">
                <a:solidFill>
                  <a:srgbClr val="888A8D"/>
                </a:solidFill>
                <a:latin typeface="Calibri"/>
                <a:ea typeface="Calibri"/>
                <a:cs typeface="Trebuchet MS"/>
              </a:rPr>
              <a:t>Virtual</a:t>
            </a:r>
            <a:r>
              <a:rPr sz="1050" spc="-60" dirty="0">
                <a:solidFill>
                  <a:srgbClr val="888A8D"/>
                </a:solidFill>
                <a:latin typeface="Calibri"/>
                <a:ea typeface="Calibri"/>
                <a:cs typeface="Trebuchet MS"/>
              </a:rPr>
              <a:t> </a:t>
            </a:r>
            <a:r>
              <a:rPr sz="1050" spc="20" dirty="0">
                <a:solidFill>
                  <a:srgbClr val="888A8D"/>
                </a:solidFill>
                <a:latin typeface="Calibri"/>
                <a:ea typeface="Calibri"/>
                <a:cs typeface="Trebuchet MS"/>
              </a:rPr>
              <a:t>Agent</a:t>
            </a:r>
            <a:r>
              <a:rPr sz="1050" spc="-60" dirty="0">
                <a:solidFill>
                  <a:srgbClr val="888A8D"/>
                </a:solidFill>
                <a:latin typeface="Calibri"/>
                <a:ea typeface="Calibri"/>
                <a:cs typeface="Trebuchet MS"/>
              </a:rPr>
              <a:t> </a:t>
            </a:r>
            <a:r>
              <a:rPr sz="1050" spc="20" dirty="0">
                <a:solidFill>
                  <a:srgbClr val="888A8D"/>
                </a:solidFill>
                <a:latin typeface="Calibri"/>
                <a:ea typeface="Calibri"/>
                <a:cs typeface="Trebuchet MS"/>
              </a:rPr>
              <a:t>is</a:t>
            </a:r>
            <a:r>
              <a:rPr sz="1050" spc="-60" dirty="0">
                <a:solidFill>
                  <a:srgbClr val="888A8D"/>
                </a:solidFill>
                <a:latin typeface="Calibri"/>
                <a:ea typeface="Calibri"/>
                <a:cs typeface="Trebuchet MS"/>
              </a:rPr>
              <a:t> </a:t>
            </a:r>
            <a:r>
              <a:rPr sz="1050" spc="30" dirty="0">
                <a:solidFill>
                  <a:srgbClr val="888A8D"/>
                </a:solidFill>
                <a:latin typeface="Calibri"/>
                <a:ea typeface="Calibri"/>
                <a:cs typeface="Trebuchet MS"/>
              </a:rPr>
              <a:t>not</a:t>
            </a:r>
            <a:r>
              <a:rPr sz="1050" spc="-60" dirty="0">
                <a:solidFill>
                  <a:srgbClr val="888A8D"/>
                </a:solidFill>
                <a:latin typeface="Calibri"/>
                <a:ea typeface="Calibri"/>
                <a:cs typeface="Trebuchet MS"/>
              </a:rPr>
              <a:t> </a:t>
            </a:r>
            <a:r>
              <a:rPr sz="1050" spc="40" dirty="0">
                <a:solidFill>
                  <a:srgbClr val="888A8D"/>
                </a:solidFill>
                <a:latin typeface="Calibri"/>
                <a:ea typeface="Calibri"/>
                <a:cs typeface="Trebuchet MS"/>
              </a:rPr>
              <a:t>so</a:t>
            </a:r>
            <a:r>
              <a:rPr sz="1050" spc="-60" dirty="0">
                <a:solidFill>
                  <a:srgbClr val="888A8D"/>
                </a:solidFill>
                <a:latin typeface="Calibri"/>
                <a:ea typeface="Calibri"/>
                <a:cs typeface="Trebuchet MS"/>
              </a:rPr>
              <a:t> </a:t>
            </a:r>
            <a:r>
              <a:rPr sz="1050" spc="5" dirty="0">
                <a:solidFill>
                  <a:srgbClr val="888A8D"/>
                </a:solidFill>
                <a:latin typeface="Calibri"/>
                <a:ea typeface="Calibri"/>
                <a:cs typeface="Trebuchet MS"/>
              </a:rPr>
              <a:t>different</a:t>
            </a:r>
            <a:r>
              <a:rPr sz="1050" spc="-60" dirty="0">
                <a:solidFill>
                  <a:srgbClr val="888A8D"/>
                </a:solidFill>
                <a:latin typeface="Calibri"/>
                <a:ea typeface="Calibri"/>
                <a:cs typeface="Trebuchet MS"/>
              </a:rPr>
              <a:t> </a:t>
            </a:r>
            <a:r>
              <a:rPr sz="1050" spc="30" dirty="0">
                <a:solidFill>
                  <a:srgbClr val="888A8D"/>
                </a:solidFill>
                <a:latin typeface="Calibri"/>
                <a:ea typeface="Calibri"/>
                <a:cs typeface="Trebuchet MS"/>
              </a:rPr>
              <a:t>from</a:t>
            </a:r>
            <a:r>
              <a:rPr sz="1050" spc="-60" dirty="0">
                <a:solidFill>
                  <a:srgbClr val="888A8D"/>
                </a:solidFill>
                <a:latin typeface="Calibri"/>
                <a:ea typeface="Calibri"/>
                <a:cs typeface="Trebuchet MS"/>
              </a:rPr>
              <a:t> </a:t>
            </a:r>
            <a:r>
              <a:rPr sz="1050" spc="15" dirty="0">
                <a:solidFill>
                  <a:srgbClr val="888A8D"/>
                </a:solidFill>
                <a:latin typeface="Calibri"/>
                <a:ea typeface="Calibri"/>
                <a:cs typeface="Trebuchet MS"/>
              </a:rPr>
              <a:t>training</a:t>
            </a:r>
            <a:r>
              <a:rPr sz="1050" spc="-60" dirty="0">
                <a:solidFill>
                  <a:srgbClr val="888A8D"/>
                </a:solidFill>
                <a:latin typeface="Calibri"/>
                <a:ea typeface="Calibri"/>
                <a:cs typeface="Trebuchet MS"/>
              </a:rPr>
              <a:t> </a:t>
            </a:r>
            <a:r>
              <a:rPr sz="1050" spc="60" dirty="0">
                <a:solidFill>
                  <a:srgbClr val="888A8D"/>
                </a:solidFill>
                <a:latin typeface="Calibri"/>
                <a:ea typeface="Calibri"/>
                <a:cs typeface="Trebuchet MS"/>
              </a:rPr>
              <a:t>a</a:t>
            </a:r>
            <a:r>
              <a:rPr sz="1050" spc="-60" dirty="0">
                <a:solidFill>
                  <a:srgbClr val="888A8D"/>
                </a:solidFill>
                <a:latin typeface="Calibri"/>
                <a:ea typeface="Calibri"/>
                <a:cs typeface="Trebuchet MS"/>
              </a:rPr>
              <a:t> </a:t>
            </a:r>
            <a:r>
              <a:rPr sz="1050" spc="50" dirty="0">
                <a:solidFill>
                  <a:srgbClr val="888A8D"/>
                </a:solidFill>
                <a:latin typeface="Calibri"/>
                <a:ea typeface="Calibri"/>
                <a:cs typeface="Trebuchet MS"/>
              </a:rPr>
              <a:t>human</a:t>
            </a:r>
            <a:r>
              <a:rPr sz="1050" spc="-60" dirty="0">
                <a:solidFill>
                  <a:srgbClr val="888A8D"/>
                </a:solidFill>
                <a:latin typeface="Calibri"/>
                <a:ea typeface="Calibri"/>
                <a:cs typeface="Trebuchet MS"/>
              </a:rPr>
              <a:t> </a:t>
            </a:r>
            <a:r>
              <a:rPr sz="1050" dirty="0">
                <a:solidFill>
                  <a:srgbClr val="888A8D"/>
                </a:solidFill>
                <a:latin typeface="Calibri"/>
                <a:ea typeface="Calibri"/>
                <a:cs typeface="Trebuchet MS"/>
              </a:rPr>
              <a:t>employee:</a:t>
            </a:r>
            <a:r>
              <a:rPr sz="1050" spc="-60" dirty="0">
                <a:solidFill>
                  <a:srgbClr val="888A8D"/>
                </a:solidFill>
                <a:latin typeface="Calibri"/>
                <a:ea typeface="Calibri"/>
                <a:cs typeface="Trebuchet MS"/>
              </a:rPr>
              <a:t> </a:t>
            </a:r>
            <a:r>
              <a:rPr sz="1050" spc="5" dirty="0">
                <a:solidFill>
                  <a:srgbClr val="888A8D"/>
                </a:solidFill>
                <a:latin typeface="Calibri"/>
                <a:ea typeface="Calibri"/>
                <a:cs typeface="Trebuchet MS"/>
              </a:rPr>
              <a:t>it</a:t>
            </a:r>
            <a:r>
              <a:rPr sz="1050" spc="-60" dirty="0">
                <a:solidFill>
                  <a:srgbClr val="888A8D"/>
                </a:solidFill>
                <a:latin typeface="Calibri"/>
                <a:ea typeface="Calibri"/>
                <a:cs typeface="Trebuchet MS"/>
              </a:rPr>
              <a:t> </a:t>
            </a:r>
            <a:r>
              <a:rPr sz="1050" spc="10" dirty="0">
                <a:solidFill>
                  <a:srgbClr val="888A8D"/>
                </a:solidFill>
                <a:latin typeface="Calibri"/>
                <a:ea typeface="Calibri"/>
                <a:cs typeface="Trebuchet MS"/>
              </a:rPr>
              <a:t>requires</a:t>
            </a:r>
            <a:r>
              <a:rPr sz="1050" spc="-60" dirty="0">
                <a:solidFill>
                  <a:srgbClr val="888A8D"/>
                </a:solidFill>
                <a:latin typeface="Calibri"/>
                <a:ea typeface="Calibri"/>
                <a:cs typeface="Trebuchet MS"/>
              </a:rPr>
              <a:t> </a:t>
            </a:r>
            <a:r>
              <a:rPr sz="1050" spc="20" dirty="0">
                <a:solidFill>
                  <a:srgbClr val="888A8D"/>
                </a:solidFill>
                <a:latin typeface="Calibri"/>
                <a:ea typeface="Calibri"/>
                <a:cs typeface="Trebuchet MS"/>
              </a:rPr>
              <a:t>time</a:t>
            </a:r>
            <a:r>
              <a:rPr sz="1050" spc="-60" dirty="0">
                <a:solidFill>
                  <a:srgbClr val="888A8D"/>
                </a:solidFill>
                <a:latin typeface="Calibri"/>
                <a:ea typeface="Calibri"/>
                <a:cs typeface="Trebuchet MS"/>
              </a:rPr>
              <a:t> </a:t>
            </a:r>
            <a:r>
              <a:rPr sz="1050" spc="40" dirty="0">
                <a:solidFill>
                  <a:srgbClr val="888A8D"/>
                </a:solidFill>
                <a:latin typeface="Calibri"/>
                <a:ea typeface="Calibri"/>
                <a:cs typeface="Trebuchet MS"/>
              </a:rPr>
              <a:t>and</a:t>
            </a:r>
            <a:r>
              <a:rPr sz="1050" spc="-60" dirty="0">
                <a:solidFill>
                  <a:srgbClr val="888A8D"/>
                </a:solidFill>
                <a:latin typeface="Calibri"/>
                <a:ea typeface="Calibri"/>
                <a:cs typeface="Trebuchet MS"/>
              </a:rPr>
              <a:t> </a:t>
            </a:r>
            <a:r>
              <a:rPr sz="1050" spc="10" dirty="0">
                <a:solidFill>
                  <a:srgbClr val="888A8D"/>
                </a:solidFill>
                <a:latin typeface="Calibri"/>
                <a:ea typeface="Calibri"/>
                <a:cs typeface="Trebuchet MS"/>
              </a:rPr>
              <a:t>investment.</a:t>
            </a:r>
            <a:r>
              <a:rPr sz="1050" spc="-60" dirty="0">
                <a:solidFill>
                  <a:srgbClr val="888A8D"/>
                </a:solidFill>
                <a:latin typeface="Calibri"/>
                <a:ea typeface="Calibri"/>
                <a:cs typeface="Trebuchet MS"/>
              </a:rPr>
              <a:t> </a:t>
            </a:r>
            <a:r>
              <a:rPr sz="1050" spc="15" dirty="0">
                <a:solidFill>
                  <a:srgbClr val="888A8D"/>
                </a:solidFill>
                <a:latin typeface="Calibri"/>
                <a:ea typeface="Calibri"/>
                <a:cs typeface="Trebuchet MS"/>
              </a:rPr>
              <a:t>Retraining</a:t>
            </a:r>
            <a:r>
              <a:rPr sz="1050" spc="-60" dirty="0">
                <a:solidFill>
                  <a:srgbClr val="888A8D"/>
                </a:solidFill>
                <a:latin typeface="Calibri"/>
                <a:ea typeface="Calibri"/>
                <a:cs typeface="Trebuchet MS"/>
              </a:rPr>
              <a:t> </a:t>
            </a:r>
            <a:r>
              <a:rPr sz="1050" spc="20" dirty="0">
                <a:solidFill>
                  <a:srgbClr val="888A8D"/>
                </a:solidFill>
                <a:latin typeface="Calibri"/>
                <a:ea typeface="Calibri"/>
                <a:cs typeface="Trebuchet MS"/>
              </a:rPr>
              <a:t>is</a:t>
            </a:r>
            <a:r>
              <a:rPr sz="1050" spc="-60" dirty="0">
                <a:solidFill>
                  <a:srgbClr val="888A8D"/>
                </a:solidFill>
                <a:latin typeface="Calibri"/>
                <a:ea typeface="Calibri"/>
                <a:cs typeface="Trebuchet MS"/>
              </a:rPr>
              <a:t> </a:t>
            </a:r>
            <a:r>
              <a:rPr sz="1050" spc="10" dirty="0">
                <a:solidFill>
                  <a:srgbClr val="888A8D"/>
                </a:solidFill>
                <a:latin typeface="Calibri"/>
                <a:ea typeface="Calibri"/>
                <a:cs typeface="Trebuchet MS"/>
              </a:rPr>
              <a:t>required</a:t>
            </a:r>
            <a:r>
              <a:rPr sz="1050" spc="-60" dirty="0">
                <a:solidFill>
                  <a:srgbClr val="888A8D"/>
                </a:solidFill>
                <a:latin typeface="Calibri"/>
                <a:ea typeface="Calibri"/>
                <a:cs typeface="Trebuchet MS"/>
              </a:rPr>
              <a:t> </a:t>
            </a:r>
            <a:r>
              <a:rPr sz="1050" spc="30" dirty="0">
                <a:solidFill>
                  <a:srgbClr val="888A8D"/>
                </a:solidFill>
                <a:latin typeface="Calibri"/>
                <a:ea typeface="Calibri"/>
                <a:cs typeface="Trebuchet MS"/>
              </a:rPr>
              <a:t>when</a:t>
            </a:r>
            <a:r>
              <a:rPr sz="1050" spc="-60" dirty="0">
                <a:solidFill>
                  <a:srgbClr val="888A8D"/>
                </a:solidFill>
                <a:latin typeface="Calibri"/>
                <a:ea typeface="Calibri"/>
                <a:cs typeface="Trebuchet MS"/>
              </a:rPr>
              <a:t> </a:t>
            </a:r>
            <a:r>
              <a:rPr sz="1050" spc="10" dirty="0">
                <a:solidFill>
                  <a:srgbClr val="888A8D"/>
                </a:solidFill>
                <a:latin typeface="Calibri"/>
                <a:ea typeface="Calibri"/>
                <a:cs typeface="Trebuchet MS"/>
              </a:rPr>
              <a:t>processes</a:t>
            </a:r>
            <a:r>
              <a:rPr lang="en-US" sz="1050" spc="10" dirty="0">
                <a:solidFill>
                  <a:srgbClr val="888A8D"/>
                </a:solidFill>
                <a:latin typeface="Calibri"/>
                <a:ea typeface="Calibri"/>
                <a:cs typeface="Trebuchet MS"/>
              </a:rPr>
              <a:t> </a:t>
            </a:r>
            <a:r>
              <a:rPr sz="1050" spc="15" dirty="0">
                <a:solidFill>
                  <a:srgbClr val="888A8D"/>
                </a:solidFill>
                <a:latin typeface="Calibri"/>
                <a:ea typeface="Calibri"/>
                <a:cs typeface="Trebuchet MS"/>
              </a:rPr>
              <a:t> </a:t>
            </a:r>
            <a:r>
              <a:rPr sz="1050" spc="20" dirty="0">
                <a:solidFill>
                  <a:srgbClr val="888A8D"/>
                </a:solidFill>
                <a:latin typeface="Calibri"/>
                <a:ea typeface="Calibri"/>
                <a:cs typeface="Arial"/>
              </a:rPr>
              <a:t>or</a:t>
            </a:r>
            <a:r>
              <a:rPr sz="1050" spc="-55" dirty="0">
                <a:solidFill>
                  <a:srgbClr val="888A8D"/>
                </a:solidFill>
                <a:latin typeface="Calibri"/>
                <a:ea typeface="Calibri"/>
                <a:cs typeface="Arial"/>
              </a:rPr>
              <a:t> </a:t>
            </a:r>
            <a:r>
              <a:rPr sz="1050" spc="-5" dirty="0">
                <a:solidFill>
                  <a:srgbClr val="888A8D"/>
                </a:solidFill>
                <a:latin typeface="Calibri"/>
                <a:ea typeface="Calibri"/>
                <a:cs typeface="Arial"/>
              </a:rPr>
              <a:t>products</a:t>
            </a:r>
            <a:r>
              <a:rPr sz="1050" spc="-50" dirty="0">
                <a:solidFill>
                  <a:srgbClr val="888A8D"/>
                </a:solidFill>
                <a:latin typeface="Calibri"/>
                <a:ea typeface="Calibri"/>
                <a:cs typeface="Arial"/>
              </a:rPr>
              <a:t> </a:t>
            </a:r>
            <a:r>
              <a:rPr sz="1050" spc="-10" dirty="0">
                <a:solidFill>
                  <a:srgbClr val="888A8D"/>
                </a:solidFill>
                <a:latin typeface="Calibri"/>
                <a:ea typeface="Calibri"/>
                <a:cs typeface="Arial"/>
              </a:rPr>
              <a:t>change.</a:t>
            </a:r>
            <a:endParaRPr sz="1050">
              <a:latin typeface="Calibri"/>
              <a:ea typeface="Calibri"/>
              <a:cs typeface="Arial"/>
            </a:endParaRPr>
          </a:p>
        </p:txBody>
      </p:sp>
      <p:sp>
        <p:nvSpPr>
          <p:cNvPr id="23" name="object 14">
            <a:extLst>
              <a:ext uri="{FF2B5EF4-FFF2-40B4-BE49-F238E27FC236}">
                <a16:creationId xmlns:a16="http://schemas.microsoft.com/office/drawing/2014/main" id="{F70EB1B6-1025-113A-8AFD-33084EFC2464}"/>
              </a:ext>
            </a:extLst>
          </p:cNvPr>
          <p:cNvSpPr txBox="1"/>
          <p:nvPr/>
        </p:nvSpPr>
        <p:spPr>
          <a:xfrm>
            <a:off x="1987392" y="2513512"/>
            <a:ext cx="1953260" cy="14001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7950">
              <a:lnSpc>
                <a:spcPct val="100000"/>
              </a:lnSpc>
              <a:spcBef>
                <a:spcPts val="100"/>
              </a:spcBef>
            </a:pPr>
            <a:r>
              <a:rPr sz="1050" b="1" spc="20" dirty="0">
                <a:solidFill>
                  <a:srgbClr val="231F20"/>
                </a:solidFill>
                <a:latin typeface="Arial"/>
                <a:cs typeface="Arial"/>
              </a:rPr>
              <a:t>Untraine</a:t>
            </a:r>
            <a:r>
              <a:rPr sz="1050" b="1" spc="55" dirty="0">
                <a:solidFill>
                  <a:srgbClr val="231F20"/>
                </a:solidFill>
                <a:latin typeface="Arial"/>
                <a:cs typeface="Arial"/>
              </a:rPr>
              <a:t>d</a:t>
            </a:r>
            <a:r>
              <a:rPr sz="1050" b="1" spc="-6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50" b="1" spc="10" dirty="0">
                <a:solidFill>
                  <a:srgbClr val="231F20"/>
                </a:solidFill>
                <a:latin typeface="Arial"/>
                <a:cs typeface="Arial"/>
              </a:rPr>
              <a:t>agent</a:t>
            </a:r>
            <a:endParaRPr sz="1050">
              <a:latin typeface="Arial"/>
              <a:cs typeface="Arial"/>
            </a:endParaRPr>
          </a:p>
          <a:p>
            <a:pPr marL="215900" marR="142875" indent="-107950">
              <a:lnSpc>
                <a:spcPct val="117700"/>
              </a:lnSpc>
              <a:spcBef>
                <a:spcPts val="1160"/>
              </a:spcBef>
              <a:buChar char="•"/>
              <a:tabLst>
                <a:tab pos="216535" algn="l"/>
              </a:tabLst>
            </a:pPr>
            <a:r>
              <a:rPr sz="850" spc="25" dirty="0">
                <a:solidFill>
                  <a:srgbClr val="231F20"/>
                </a:solidFill>
                <a:latin typeface="Tahoma"/>
                <a:cs typeface="Tahoma"/>
              </a:rPr>
              <a:t>A</a:t>
            </a:r>
            <a:r>
              <a:rPr sz="850" spc="-8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spc="10" dirty="0">
                <a:solidFill>
                  <a:srgbClr val="231F20"/>
                </a:solidFill>
                <a:latin typeface="Tahoma"/>
                <a:cs typeface="Tahoma"/>
              </a:rPr>
              <a:t>ne</a:t>
            </a:r>
            <a:r>
              <a:rPr sz="850" spc="40" dirty="0">
                <a:solidFill>
                  <a:srgbClr val="231F20"/>
                </a:solidFill>
                <a:latin typeface="Tahoma"/>
                <a:cs typeface="Tahoma"/>
              </a:rPr>
              <a:t>w</a:t>
            </a:r>
            <a:r>
              <a:rPr sz="850" spc="-8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spc="15" dirty="0">
                <a:solidFill>
                  <a:srgbClr val="231F20"/>
                </a:solidFill>
                <a:latin typeface="Tahoma"/>
                <a:cs typeface="Tahoma"/>
              </a:rPr>
              <a:t>Chatbo</a:t>
            </a:r>
            <a:r>
              <a:rPr sz="850" spc="20" dirty="0">
                <a:solidFill>
                  <a:srgbClr val="231F20"/>
                </a:solidFill>
                <a:latin typeface="Tahoma"/>
                <a:cs typeface="Tahoma"/>
              </a:rPr>
              <a:t>t</a:t>
            </a:r>
            <a:r>
              <a:rPr sz="850" spc="-8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spc="35" dirty="0">
                <a:solidFill>
                  <a:srgbClr val="231F20"/>
                </a:solidFill>
                <a:latin typeface="Tahoma"/>
                <a:cs typeface="Tahoma"/>
              </a:rPr>
              <a:t>or</a:t>
            </a:r>
            <a:r>
              <a:rPr sz="850" spc="-8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spc="5" dirty="0">
                <a:solidFill>
                  <a:srgbClr val="231F20"/>
                </a:solidFill>
                <a:latin typeface="Tahoma"/>
                <a:cs typeface="Tahoma"/>
              </a:rPr>
              <a:t>Virtua</a:t>
            </a:r>
            <a:r>
              <a:rPr sz="850" spc="10" dirty="0">
                <a:solidFill>
                  <a:srgbClr val="231F20"/>
                </a:solidFill>
                <a:latin typeface="Tahoma"/>
                <a:cs typeface="Tahoma"/>
              </a:rPr>
              <a:t>l</a:t>
            </a:r>
            <a:r>
              <a:rPr sz="850" spc="-8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spc="5" dirty="0">
                <a:solidFill>
                  <a:srgbClr val="231F20"/>
                </a:solidFill>
                <a:latin typeface="Tahoma"/>
                <a:cs typeface="Tahoma"/>
              </a:rPr>
              <a:t>Agen</a:t>
            </a:r>
            <a:r>
              <a:rPr sz="850" spc="15" dirty="0">
                <a:solidFill>
                  <a:srgbClr val="231F20"/>
                </a:solidFill>
                <a:latin typeface="Tahoma"/>
                <a:cs typeface="Tahoma"/>
              </a:rPr>
              <a:t>t</a:t>
            </a:r>
            <a:r>
              <a:rPr sz="850" spc="-8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dirty="0">
                <a:solidFill>
                  <a:srgbClr val="231F20"/>
                </a:solidFill>
                <a:latin typeface="Tahoma"/>
                <a:cs typeface="Tahoma"/>
              </a:rPr>
              <a:t>is  </a:t>
            </a:r>
            <a:r>
              <a:rPr sz="850" spc="20" dirty="0">
                <a:solidFill>
                  <a:srgbClr val="231F20"/>
                </a:solidFill>
                <a:latin typeface="Tahoma"/>
                <a:cs typeface="Tahoma"/>
              </a:rPr>
              <a:t>no</a:t>
            </a:r>
            <a:r>
              <a:rPr sz="850" spc="25" dirty="0">
                <a:solidFill>
                  <a:srgbClr val="231F20"/>
                </a:solidFill>
                <a:latin typeface="Tahoma"/>
                <a:cs typeface="Tahoma"/>
              </a:rPr>
              <a:t>t</a:t>
            </a:r>
            <a:r>
              <a:rPr sz="850" spc="-8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spc="10" dirty="0">
                <a:solidFill>
                  <a:srgbClr val="231F20"/>
                </a:solidFill>
                <a:latin typeface="Tahoma"/>
                <a:cs typeface="Tahoma"/>
              </a:rPr>
              <a:t>traine</a:t>
            </a:r>
            <a:r>
              <a:rPr sz="850" spc="40" dirty="0">
                <a:solidFill>
                  <a:srgbClr val="231F20"/>
                </a:solidFill>
                <a:latin typeface="Tahoma"/>
                <a:cs typeface="Tahoma"/>
              </a:rPr>
              <a:t>d</a:t>
            </a:r>
            <a:r>
              <a:rPr sz="850" spc="-8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spc="-5" dirty="0">
                <a:solidFill>
                  <a:srgbClr val="231F20"/>
                </a:solidFill>
                <a:latin typeface="Tahoma"/>
                <a:cs typeface="Tahoma"/>
              </a:rPr>
              <a:t>ye</a:t>
            </a:r>
            <a:r>
              <a:rPr sz="850" spc="10" dirty="0">
                <a:solidFill>
                  <a:srgbClr val="231F20"/>
                </a:solidFill>
                <a:latin typeface="Tahoma"/>
                <a:cs typeface="Tahoma"/>
              </a:rPr>
              <a:t>t</a:t>
            </a:r>
            <a:r>
              <a:rPr sz="850" spc="-8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spc="15" dirty="0">
                <a:solidFill>
                  <a:srgbClr val="231F20"/>
                </a:solidFill>
                <a:latin typeface="Tahoma"/>
                <a:cs typeface="Tahoma"/>
              </a:rPr>
              <a:t>fo</a:t>
            </a:r>
            <a:r>
              <a:rPr sz="850" spc="30" dirty="0">
                <a:solidFill>
                  <a:srgbClr val="231F20"/>
                </a:solidFill>
                <a:latin typeface="Tahoma"/>
                <a:cs typeface="Tahoma"/>
              </a:rPr>
              <a:t>r</a:t>
            </a:r>
            <a:r>
              <a:rPr sz="850" spc="-8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spc="15" dirty="0">
                <a:solidFill>
                  <a:srgbClr val="231F20"/>
                </a:solidFill>
                <a:latin typeface="Tahoma"/>
                <a:cs typeface="Tahoma"/>
              </a:rPr>
              <a:t>you</a:t>
            </a:r>
            <a:r>
              <a:rPr sz="850" spc="25" dirty="0">
                <a:solidFill>
                  <a:srgbClr val="231F20"/>
                </a:solidFill>
                <a:latin typeface="Tahoma"/>
                <a:cs typeface="Tahoma"/>
              </a:rPr>
              <a:t>r</a:t>
            </a:r>
            <a:r>
              <a:rPr sz="850" spc="-8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spc="5" dirty="0">
                <a:solidFill>
                  <a:srgbClr val="231F20"/>
                </a:solidFill>
                <a:latin typeface="Tahoma"/>
                <a:cs typeface="Tahoma"/>
              </a:rPr>
              <a:t>specifi</a:t>
            </a:r>
            <a:r>
              <a:rPr sz="850" spc="-15" dirty="0">
                <a:solidFill>
                  <a:srgbClr val="231F20"/>
                </a:solidFill>
                <a:latin typeface="Tahoma"/>
                <a:cs typeface="Tahoma"/>
              </a:rPr>
              <a:t>c  </a:t>
            </a:r>
            <a:r>
              <a:rPr sz="850" spc="15" dirty="0">
                <a:solidFill>
                  <a:srgbClr val="231F20"/>
                </a:solidFill>
                <a:latin typeface="Tahoma"/>
                <a:cs typeface="Tahoma"/>
              </a:rPr>
              <a:t>custome</a:t>
            </a:r>
            <a:r>
              <a:rPr sz="850" spc="25" dirty="0">
                <a:solidFill>
                  <a:srgbClr val="231F20"/>
                </a:solidFill>
                <a:latin typeface="Tahoma"/>
                <a:cs typeface="Tahoma"/>
              </a:rPr>
              <a:t>r</a:t>
            </a:r>
            <a:r>
              <a:rPr sz="850" spc="-8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dirty="0">
                <a:solidFill>
                  <a:srgbClr val="231F20"/>
                </a:solidFill>
                <a:latin typeface="Tahoma"/>
                <a:cs typeface="Tahoma"/>
              </a:rPr>
              <a:t>servic</a:t>
            </a:r>
            <a:r>
              <a:rPr sz="850" spc="25" dirty="0">
                <a:solidFill>
                  <a:srgbClr val="231F20"/>
                </a:solidFill>
                <a:latin typeface="Tahoma"/>
                <a:cs typeface="Tahoma"/>
              </a:rPr>
              <a:t>e</a:t>
            </a:r>
            <a:r>
              <a:rPr sz="850" spc="-8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spc="25" dirty="0">
                <a:solidFill>
                  <a:srgbClr val="231F20"/>
                </a:solidFill>
                <a:latin typeface="Tahoma"/>
                <a:cs typeface="Tahoma"/>
              </a:rPr>
              <a:t>domain</a:t>
            </a:r>
            <a:endParaRPr sz="8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231F20"/>
              </a:buClr>
              <a:buFont typeface="Tahoma"/>
              <a:buChar char="•"/>
            </a:pPr>
            <a:endParaRPr sz="950">
              <a:latin typeface="Tahoma"/>
              <a:cs typeface="Tahoma"/>
            </a:endParaRPr>
          </a:p>
          <a:p>
            <a:pPr marL="215900" marR="106680" indent="-107950">
              <a:lnSpc>
                <a:spcPct val="117700"/>
              </a:lnSpc>
              <a:buChar char="•"/>
              <a:tabLst>
                <a:tab pos="216535" algn="l"/>
              </a:tabLst>
            </a:pPr>
            <a:r>
              <a:rPr sz="850" spc="-10" dirty="0">
                <a:solidFill>
                  <a:srgbClr val="231F20"/>
                </a:solidFill>
                <a:latin typeface="Tahoma"/>
                <a:cs typeface="Tahoma"/>
              </a:rPr>
              <a:t>Initia</a:t>
            </a:r>
            <a:r>
              <a:rPr sz="850" spc="5" dirty="0">
                <a:solidFill>
                  <a:srgbClr val="231F20"/>
                </a:solidFill>
                <a:latin typeface="Tahoma"/>
                <a:cs typeface="Tahoma"/>
              </a:rPr>
              <a:t>l</a:t>
            </a:r>
            <a:r>
              <a:rPr sz="850" spc="-8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spc="5" dirty="0">
                <a:solidFill>
                  <a:srgbClr val="231F20"/>
                </a:solidFill>
                <a:latin typeface="Tahoma"/>
                <a:cs typeface="Tahoma"/>
              </a:rPr>
              <a:t>trainin</a:t>
            </a:r>
            <a:r>
              <a:rPr sz="850" spc="35" dirty="0">
                <a:solidFill>
                  <a:srgbClr val="231F20"/>
                </a:solidFill>
                <a:latin typeface="Tahoma"/>
                <a:cs typeface="Tahoma"/>
              </a:rPr>
              <a:t>g</a:t>
            </a:r>
            <a:r>
              <a:rPr sz="850" spc="-8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spc="15" dirty="0">
                <a:solidFill>
                  <a:srgbClr val="231F20"/>
                </a:solidFill>
                <a:latin typeface="Tahoma"/>
                <a:cs typeface="Tahoma"/>
              </a:rPr>
              <a:t>require</a:t>
            </a:r>
            <a:r>
              <a:rPr sz="850" spc="45" dirty="0">
                <a:solidFill>
                  <a:srgbClr val="231F20"/>
                </a:solidFill>
                <a:latin typeface="Tahoma"/>
                <a:cs typeface="Tahoma"/>
              </a:rPr>
              <a:t>d</a:t>
            </a:r>
            <a:r>
              <a:rPr sz="850" spc="-8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spc="-5" dirty="0">
                <a:solidFill>
                  <a:srgbClr val="231F20"/>
                </a:solidFill>
                <a:latin typeface="Tahoma"/>
                <a:cs typeface="Tahoma"/>
              </a:rPr>
              <a:t>i</a:t>
            </a:r>
            <a:r>
              <a:rPr sz="850" spc="45" dirty="0">
                <a:solidFill>
                  <a:srgbClr val="231F20"/>
                </a:solidFill>
                <a:latin typeface="Tahoma"/>
                <a:cs typeface="Tahoma"/>
              </a:rPr>
              <a:t>n</a:t>
            </a:r>
            <a:r>
              <a:rPr sz="850" spc="-8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spc="15" dirty="0">
                <a:solidFill>
                  <a:srgbClr val="231F20"/>
                </a:solidFill>
                <a:latin typeface="Tahoma"/>
                <a:cs typeface="Tahoma"/>
              </a:rPr>
              <a:t>order  </a:t>
            </a:r>
            <a:r>
              <a:rPr sz="850" spc="5" dirty="0">
                <a:solidFill>
                  <a:srgbClr val="231F20"/>
                </a:solidFill>
                <a:latin typeface="Tahoma"/>
                <a:cs typeface="Tahoma"/>
              </a:rPr>
              <a:t>t</a:t>
            </a:r>
            <a:r>
              <a:rPr sz="850" spc="40" dirty="0">
                <a:solidFill>
                  <a:srgbClr val="231F20"/>
                </a:solidFill>
                <a:latin typeface="Tahoma"/>
                <a:cs typeface="Tahoma"/>
              </a:rPr>
              <a:t>o</a:t>
            </a:r>
            <a:r>
              <a:rPr sz="850" spc="-8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spc="15" dirty="0">
                <a:solidFill>
                  <a:srgbClr val="231F20"/>
                </a:solidFill>
                <a:latin typeface="Tahoma"/>
                <a:cs typeface="Tahoma"/>
              </a:rPr>
              <a:t>understan</a:t>
            </a:r>
            <a:r>
              <a:rPr sz="850" spc="40" dirty="0">
                <a:solidFill>
                  <a:srgbClr val="231F20"/>
                </a:solidFill>
                <a:latin typeface="Tahoma"/>
                <a:cs typeface="Tahoma"/>
              </a:rPr>
              <a:t>d</a:t>
            </a:r>
            <a:r>
              <a:rPr sz="850" spc="-8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spc="15" dirty="0">
                <a:solidFill>
                  <a:srgbClr val="231F20"/>
                </a:solidFill>
                <a:latin typeface="Tahoma"/>
                <a:cs typeface="Tahoma"/>
              </a:rPr>
              <a:t>custome</a:t>
            </a:r>
            <a:r>
              <a:rPr sz="850" spc="25" dirty="0">
                <a:solidFill>
                  <a:srgbClr val="231F20"/>
                </a:solidFill>
                <a:latin typeface="Tahoma"/>
                <a:cs typeface="Tahoma"/>
              </a:rPr>
              <a:t>r</a:t>
            </a:r>
            <a:r>
              <a:rPr sz="850" spc="-8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spc="10" dirty="0">
                <a:solidFill>
                  <a:srgbClr val="231F20"/>
                </a:solidFill>
                <a:latin typeface="Tahoma"/>
                <a:cs typeface="Tahoma"/>
              </a:rPr>
              <a:t>requests  </a:t>
            </a:r>
            <a:r>
              <a:rPr sz="850" spc="20" dirty="0">
                <a:solidFill>
                  <a:srgbClr val="231F20"/>
                </a:solidFill>
                <a:latin typeface="Tahoma"/>
                <a:cs typeface="Tahoma"/>
              </a:rPr>
              <a:t>an</a:t>
            </a:r>
            <a:r>
              <a:rPr sz="850" spc="40" dirty="0">
                <a:solidFill>
                  <a:srgbClr val="231F20"/>
                </a:solidFill>
                <a:latin typeface="Tahoma"/>
                <a:cs typeface="Tahoma"/>
              </a:rPr>
              <a:t>d</a:t>
            </a:r>
            <a:r>
              <a:rPr sz="850" spc="-8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spc="5" dirty="0">
                <a:solidFill>
                  <a:srgbClr val="231F20"/>
                </a:solidFill>
                <a:latin typeface="Tahoma"/>
                <a:cs typeface="Tahoma"/>
              </a:rPr>
              <a:t>t</a:t>
            </a:r>
            <a:r>
              <a:rPr sz="850" spc="40" dirty="0">
                <a:solidFill>
                  <a:srgbClr val="231F20"/>
                </a:solidFill>
                <a:latin typeface="Tahoma"/>
                <a:cs typeface="Tahoma"/>
              </a:rPr>
              <a:t>o</a:t>
            </a:r>
            <a:r>
              <a:rPr sz="850" spc="-8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spc="10" dirty="0">
                <a:solidFill>
                  <a:srgbClr val="231F20"/>
                </a:solidFill>
                <a:latin typeface="Tahoma"/>
                <a:cs typeface="Tahoma"/>
              </a:rPr>
              <a:t>kno</a:t>
            </a:r>
            <a:r>
              <a:rPr sz="850" spc="45" dirty="0">
                <a:solidFill>
                  <a:srgbClr val="231F20"/>
                </a:solidFill>
                <a:latin typeface="Tahoma"/>
                <a:cs typeface="Tahoma"/>
              </a:rPr>
              <a:t>w</a:t>
            </a:r>
            <a:r>
              <a:rPr sz="850" spc="-8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spc="15" dirty="0">
                <a:solidFill>
                  <a:srgbClr val="231F20"/>
                </a:solidFill>
                <a:latin typeface="Tahoma"/>
                <a:cs typeface="Tahoma"/>
              </a:rPr>
              <a:t>ho</a:t>
            </a:r>
            <a:r>
              <a:rPr sz="850" spc="50" dirty="0">
                <a:solidFill>
                  <a:srgbClr val="231F20"/>
                </a:solidFill>
                <a:latin typeface="Tahoma"/>
                <a:cs typeface="Tahoma"/>
              </a:rPr>
              <a:t>w</a:t>
            </a:r>
            <a:r>
              <a:rPr sz="850" spc="-8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spc="5" dirty="0">
                <a:solidFill>
                  <a:srgbClr val="231F20"/>
                </a:solidFill>
                <a:latin typeface="Tahoma"/>
                <a:cs typeface="Tahoma"/>
              </a:rPr>
              <a:t>t</a:t>
            </a:r>
            <a:r>
              <a:rPr sz="850" spc="40" dirty="0">
                <a:solidFill>
                  <a:srgbClr val="231F20"/>
                </a:solidFill>
                <a:latin typeface="Tahoma"/>
                <a:cs typeface="Tahoma"/>
              </a:rPr>
              <a:t>o</a:t>
            </a:r>
            <a:r>
              <a:rPr sz="850" spc="-8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spc="5" dirty="0">
                <a:solidFill>
                  <a:srgbClr val="231F20"/>
                </a:solidFill>
                <a:latin typeface="Tahoma"/>
                <a:cs typeface="Tahoma"/>
              </a:rPr>
              <a:t>solv</a:t>
            </a:r>
            <a:r>
              <a:rPr sz="850" spc="30" dirty="0">
                <a:solidFill>
                  <a:srgbClr val="231F20"/>
                </a:solidFill>
                <a:latin typeface="Tahoma"/>
                <a:cs typeface="Tahoma"/>
              </a:rPr>
              <a:t>e</a:t>
            </a:r>
            <a:r>
              <a:rPr sz="850" spc="-8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spc="20" dirty="0">
                <a:solidFill>
                  <a:srgbClr val="231F20"/>
                </a:solidFill>
                <a:latin typeface="Tahoma"/>
                <a:cs typeface="Tahoma"/>
              </a:rPr>
              <a:t>them</a:t>
            </a:r>
            <a:endParaRPr sz="850">
              <a:latin typeface="Tahoma"/>
              <a:cs typeface="Tahoma"/>
            </a:endParaRPr>
          </a:p>
        </p:txBody>
      </p:sp>
      <p:sp>
        <p:nvSpPr>
          <p:cNvPr id="24" name="object 15">
            <a:extLst>
              <a:ext uri="{FF2B5EF4-FFF2-40B4-BE49-F238E27FC236}">
                <a16:creationId xmlns:a16="http://schemas.microsoft.com/office/drawing/2014/main" id="{6CA9BE83-2AFD-8E76-DD81-99711D1EA09B}"/>
              </a:ext>
            </a:extLst>
          </p:cNvPr>
          <p:cNvSpPr txBox="1"/>
          <p:nvPr/>
        </p:nvSpPr>
        <p:spPr>
          <a:xfrm>
            <a:off x="4120395" y="2513512"/>
            <a:ext cx="1953260" cy="1552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7950">
              <a:lnSpc>
                <a:spcPct val="100000"/>
              </a:lnSpc>
              <a:spcBef>
                <a:spcPts val="100"/>
              </a:spcBef>
            </a:pPr>
            <a:r>
              <a:rPr sz="1050" b="1" spc="10" dirty="0">
                <a:solidFill>
                  <a:srgbClr val="231F20"/>
                </a:solidFill>
                <a:latin typeface="Arial"/>
                <a:cs typeface="Arial"/>
              </a:rPr>
              <a:t>Perfor</a:t>
            </a:r>
            <a:r>
              <a:rPr sz="1050" b="1" spc="65" dirty="0">
                <a:solidFill>
                  <a:srgbClr val="231F20"/>
                </a:solidFill>
                <a:latin typeface="Arial"/>
                <a:cs typeface="Arial"/>
              </a:rPr>
              <a:t>m</a:t>
            </a:r>
            <a:r>
              <a:rPr sz="1050" b="1" spc="-6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50" b="1" spc="20" dirty="0">
                <a:solidFill>
                  <a:srgbClr val="231F20"/>
                </a:solidFill>
                <a:latin typeface="Arial"/>
                <a:cs typeface="Arial"/>
              </a:rPr>
              <a:t>initia</a:t>
            </a:r>
            <a:r>
              <a:rPr sz="1050" b="1" spc="30" dirty="0">
                <a:solidFill>
                  <a:srgbClr val="231F20"/>
                </a:solidFill>
                <a:latin typeface="Arial"/>
                <a:cs typeface="Arial"/>
              </a:rPr>
              <a:t>l</a:t>
            </a:r>
            <a:r>
              <a:rPr sz="1050" b="1" spc="-6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50" b="1" spc="15" dirty="0">
                <a:solidFill>
                  <a:srgbClr val="231F20"/>
                </a:solidFill>
                <a:latin typeface="Arial"/>
                <a:cs typeface="Arial"/>
              </a:rPr>
              <a:t>training</a:t>
            </a:r>
            <a:endParaRPr sz="1050">
              <a:latin typeface="Arial"/>
              <a:cs typeface="Arial"/>
            </a:endParaRPr>
          </a:p>
          <a:p>
            <a:pPr marL="215900" marR="221615" indent="-107950">
              <a:lnSpc>
                <a:spcPct val="117700"/>
              </a:lnSpc>
              <a:spcBef>
                <a:spcPts val="1160"/>
              </a:spcBef>
              <a:buChar char="•"/>
              <a:tabLst>
                <a:tab pos="216535" algn="l"/>
              </a:tabLst>
            </a:pPr>
            <a:r>
              <a:rPr sz="850" dirty="0">
                <a:solidFill>
                  <a:srgbClr val="231F20"/>
                </a:solidFill>
                <a:latin typeface="Tahoma"/>
                <a:cs typeface="Tahoma"/>
              </a:rPr>
              <a:t>Trai</a:t>
            </a:r>
            <a:r>
              <a:rPr sz="850" spc="25" dirty="0">
                <a:solidFill>
                  <a:srgbClr val="231F20"/>
                </a:solidFill>
                <a:latin typeface="Tahoma"/>
                <a:cs typeface="Tahoma"/>
              </a:rPr>
              <a:t>n</a:t>
            </a:r>
            <a:r>
              <a:rPr sz="850" spc="-8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spc="15" dirty="0">
                <a:solidFill>
                  <a:srgbClr val="231F20"/>
                </a:solidFill>
                <a:latin typeface="Tahoma"/>
                <a:cs typeface="Tahoma"/>
              </a:rPr>
              <a:t>you</a:t>
            </a:r>
            <a:r>
              <a:rPr sz="850" spc="25" dirty="0">
                <a:solidFill>
                  <a:srgbClr val="231F20"/>
                </a:solidFill>
                <a:latin typeface="Tahoma"/>
                <a:cs typeface="Tahoma"/>
              </a:rPr>
              <a:t>r</a:t>
            </a:r>
            <a:r>
              <a:rPr sz="850" spc="-8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spc="5" dirty="0">
                <a:solidFill>
                  <a:srgbClr val="231F20"/>
                </a:solidFill>
                <a:latin typeface="Tahoma"/>
                <a:cs typeface="Tahoma"/>
              </a:rPr>
              <a:t>agen</a:t>
            </a:r>
            <a:r>
              <a:rPr sz="850" spc="15" dirty="0">
                <a:solidFill>
                  <a:srgbClr val="231F20"/>
                </a:solidFill>
                <a:latin typeface="Tahoma"/>
                <a:cs typeface="Tahoma"/>
              </a:rPr>
              <a:t>t</a:t>
            </a:r>
            <a:r>
              <a:rPr sz="850" spc="-8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spc="5" dirty="0">
                <a:solidFill>
                  <a:srgbClr val="231F20"/>
                </a:solidFill>
                <a:latin typeface="Tahoma"/>
                <a:cs typeface="Tahoma"/>
              </a:rPr>
              <a:t>t</a:t>
            </a:r>
            <a:r>
              <a:rPr sz="850" spc="40" dirty="0">
                <a:solidFill>
                  <a:srgbClr val="231F20"/>
                </a:solidFill>
                <a:latin typeface="Tahoma"/>
                <a:cs typeface="Tahoma"/>
              </a:rPr>
              <a:t>o</a:t>
            </a:r>
            <a:r>
              <a:rPr sz="850" spc="-8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spc="15" dirty="0">
                <a:solidFill>
                  <a:srgbClr val="231F20"/>
                </a:solidFill>
                <a:latin typeface="Tahoma"/>
                <a:cs typeface="Tahoma"/>
              </a:rPr>
              <a:t>understand  </a:t>
            </a:r>
            <a:r>
              <a:rPr sz="850" spc="5" dirty="0">
                <a:solidFill>
                  <a:srgbClr val="231F20"/>
                </a:solidFill>
                <a:latin typeface="Tahoma"/>
                <a:cs typeface="Tahoma"/>
              </a:rPr>
              <a:t>th</a:t>
            </a:r>
            <a:r>
              <a:rPr sz="850" spc="30" dirty="0">
                <a:solidFill>
                  <a:srgbClr val="231F20"/>
                </a:solidFill>
                <a:latin typeface="Tahoma"/>
                <a:cs typeface="Tahoma"/>
              </a:rPr>
              <a:t>e</a:t>
            </a:r>
            <a:r>
              <a:rPr sz="850" spc="-8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dirty="0">
                <a:solidFill>
                  <a:srgbClr val="231F20"/>
                </a:solidFill>
                <a:latin typeface="Tahoma"/>
                <a:cs typeface="Tahoma"/>
              </a:rPr>
              <a:t>subjec</a:t>
            </a:r>
            <a:r>
              <a:rPr sz="850" spc="15" dirty="0">
                <a:solidFill>
                  <a:srgbClr val="231F20"/>
                </a:solidFill>
                <a:latin typeface="Tahoma"/>
                <a:cs typeface="Tahoma"/>
              </a:rPr>
              <a:t>t</a:t>
            </a:r>
            <a:r>
              <a:rPr sz="850" spc="-8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spc="10" dirty="0">
                <a:solidFill>
                  <a:srgbClr val="231F20"/>
                </a:solidFill>
                <a:latin typeface="Tahoma"/>
                <a:cs typeface="Tahoma"/>
              </a:rPr>
              <a:t>matter</a:t>
            </a:r>
            <a:endParaRPr sz="8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231F20"/>
              </a:buClr>
              <a:buFont typeface="Tahoma"/>
              <a:buChar char="•"/>
            </a:pPr>
            <a:endParaRPr sz="950">
              <a:latin typeface="Tahoma"/>
              <a:cs typeface="Tahoma"/>
            </a:endParaRPr>
          </a:p>
          <a:p>
            <a:pPr marL="215900" marR="194945" indent="-107950">
              <a:lnSpc>
                <a:spcPct val="117700"/>
              </a:lnSpc>
              <a:buChar char="•"/>
              <a:tabLst>
                <a:tab pos="216535" algn="l"/>
              </a:tabLst>
            </a:pPr>
            <a:r>
              <a:rPr sz="850" spc="-5" dirty="0">
                <a:solidFill>
                  <a:srgbClr val="231F20"/>
                </a:solidFill>
                <a:latin typeface="Tahoma"/>
                <a:cs typeface="Tahoma"/>
              </a:rPr>
              <a:t>Teac</a:t>
            </a:r>
            <a:r>
              <a:rPr sz="850" spc="15" dirty="0">
                <a:solidFill>
                  <a:srgbClr val="231F20"/>
                </a:solidFill>
                <a:latin typeface="Tahoma"/>
                <a:cs typeface="Tahoma"/>
              </a:rPr>
              <a:t>h</a:t>
            </a:r>
            <a:r>
              <a:rPr sz="850" spc="-8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spc="15" dirty="0">
                <a:solidFill>
                  <a:srgbClr val="231F20"/>
                </a:solidFill>
                <a:latin typeface="Tahoma"/>
                <a:cs typeface="Tahoma"/>
              </a:rPr>
              <a:t>the</a:t>
            </a:r>
            <a:r>
              <a:rPr sz="850" spc="60" dirty="0">
                <a:solidFill>
                  <a:srgbClr val="231F20"/>
                </a:solidFill>
                <a:latin typeface="Tahoma"/>
                <a:cs typeface="Tahoma"/>
              </a:rPr>
              <a:t>m</a:t>
            </a:r>
            <a:r>
              <a:rPr sz="850" spc="-8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spc="15" dirty="0">
                <a:solidFill>
                  <a:srgbClr val="231F20"/>
                </a:solidFill>
                <a:latin typeface="Tahoma"/>
                <a:cs typeface="Tahoma"/>
              </a:rPr>
              <a:t>ho</a:t>
            </a:r>
            <a:r>
              <a:rPr sz="850" spc="50" dirty="0">
                <a:solidFill>
                  <a:srgbClr val="231F20"/>
                </a:solidFill>
                <a:latin typeface="Tahoma"/>
                <a:cs typeface="Tahoma"/>
              </a:rPr>
              <a:t>w</a:t>
            </a:r>
            <a:r>
              <a:rPr sz="850" spc="-8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spc="5" dirty="0">
                <a:solidFill>
                  <a:srgbClr val="231F20"/>
                </a:solidFill>
                <a:latin typeface="Tahoma"/>
                <a:cs typeface="Tahoma"/>
              </a:rPr>
              <a:t>t</a:t>
            </a:r>
            <a:r>
              <a:rPr sz="850" spc="40" dirty="0">
                <a:solidFill>
                  <a:srgbClr val="231F20"/>
                </a:solidFill>
                <a:latin typeface="Tahoma"/>
                <a:cs typeface="Tahoma"/>
              </a:rPr>
              <a:t>o</a:t>
            </a:r>
            <a:r>
              <a:rPr sz="850" spc="-8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spc="10" dirty="0">
                <a:solidFill>
                  <a:srgbClr val="231F20"/>
                </a:solidFill>
                <a:latin typeface="Tahoma"/>
                <a:cs typeface="Tahoma"/>
              </a:rPr>
              <a:t>answer  </a:t>
            </a:r>
            <a:r>
              <a:rPr sz="850" spc="15" dirty="0">
                <a:solidFill>
                  <a:srgbClr val="231F20"/>
                </a:solidFill>
                <a:latin typeface="Tahoma"/>
                <a:cs typeface="Tahoma"/>
              </a:rPr>
              <a:t>question</a:t>
            </a:r>
            <a:r>
              <a:rPr sz="850" spc="30" dirty="0">
                <a:solidFill>
                  <a:srgbClr val="231F20"/>
                </a:solidFill>
                <a:latin typeface="Tahoma"/>
                <a:cs typeface="Tahoma"/>
              </a:rPr>
              <a:t>s</a:t>
            </a:r>
            <a:r>
              <a:rPr sz="850" spc="-8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spc="20" dirty="0">
                <a:solidFill>
                  <a:srgbClr val="231F20"/>
                </a:solidFill>
                <a:latin typeface="Tahoma"/>
                <a:cs typeface="Tahoma"/>
              </a:rPr>
              <a:t>an</a:t>
            </a:r>
            <a:r>
              <a:rPr sz="850" spc="40" dirty="0">
                <a:solidFill>
                  <a:srgbClr val="231F20"/>
                </a:solidFill>
                <a:latin typeface="Tahoma"/>
                <a:cs typeface="Tahoma"/>
              </a:rPr>
              <a:t>d</a:t>
            </a:r>
            <a:r>
              <a:rPr sz="850" spc="-8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spc="10" dirty="0">
                <a:solidFill>
                  <a:srgbClr val="231F20"/>
                </a:solidFill>
                <a:latin typeface="Tahoma"/>
                <a:cs typeface="Tahoma"/>
              </a:rPr>
              <a:t>proces</a:t>
            </a:r>
            <a:r>
              <a:rPr sz="850" spc="30" dirty="0">
                <a:solidFill>
                  <a:srgbClr val="231F20"/>
                </a:solidFill>
                <a:latin typeface="Tahoma"/>
                <a:cs typeface="Tahoma"/>
              </a:rPr>
              <a:t>s</a:t>
            </a:r>
            <a:r>
              <a:rPr sz="850" spc="-8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spc="10" dirty="0">
                <a:solidFill>
                  <a:srgbClr val="231F20"/>
                </a:solidFill>
                <a:latin typeface="Tahoma"/>
                <a:cs typeface="Tahoma"/>
              </a:rPr>
              <a:t>requests</a:t>
            </a:r>
            <a:endParaRPr sz="8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231F20"/>
              </a:buClr>
              <a:buFont typeface="Tahoma"/>
              <a:buChar char="•"/>
            </a:pPr>
            <a:endParaRPr sz="950">
              <a:latin typeface="Tahoma"/>
              <a:cs typeface="Tahoma"/>
            </a:endParaRPr>
          </a:p>
          <a:p>
            <a:pPr marL="215900" marR="330200" indent="-107950">
              <a:lnSpc>
                <a:spcPct val="117700"/>
              </a:lnSpc>
              <a:buChar char="•"/>
              <a:tabLst>
                <a:tab pos="216535" algn="l"/>
              </a:tabLst>
            </a:pPr>
            <a:r>
              <a:rPr sz="850" spc="-5" dirty="0">
                <a:solidFill>
                  <a:srgbClr val="231F20"/>
                </a:solidFill>
                <a:latin typeface="Tahoma"/>
                <a:cs typeface="Tahoma"/>
              </a:rPr>
              <a:t>Instruc</a:t>
            </a:r>
            <a:r>
              <a:rPr sz="850" spc="10" dirty="0">
                <a:solidFill>
                  <a:srgbClr val="231F20"/>
                </a:solidFill>
                <a:latin typeface="Tahoma"/>
                <a:cs typeface="Tahoma"/>
              </a:rPr>
              <a:t>t</a:t>
            </a:r>
            <a:r>
              <a:rPr sz="850" spc="-8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spc="15" dirty="0">
                <a:solidFill>
                  <a:srgbClr val="231F20"/>
                </a:solidFill>
                <a:latin typeface="Tahoma"/>
                <a:cs typeface="Tahoma"/>
              </a:rPr>
              <a:t>ho</a:t>
            </a:r>
            <a:r>
              <a:rPr sz="850" spc="50" dirty="0">
                <a:solidFill>
                  <a:srgbClr val="231F20"/>
                </a:solidFill>
                <a:latin typeface="Tahoma"/>
                <a:cs typeface="Tahoma"/>
              </a:rPr>
              <a:t>w</a:t>
            </a:r>
            <a:r>
              <a:rPr sz="850" spc="-8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spc="5" dirty="0">
                <a:solidFill>
                  <a:srgbClr val="231F20"/>
                </a:solidFill>
                <a:latin typeface="Tahoma"/>
                <a:cs typeface="Tahoma"/>
              </a:rPr>
              <a:t>t</a:t>
            </a:r>
            <a:r>
              <a:rPr sz="850" spc="40" dirty="0">
                <a:solidFill>
                  <a:srgbClr val="231F20"/>
                </a:solidFill>
                <a:latin typeface="Tahoma"/>
                <a:cs typeface="Tahoma"/>
              </a:rPr>
              <a:t>o</a:t>
            </a:r>
            <a:r>
              <a:rPr sz="850" spc="-8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dirty="0">
                <a:solidFill>
                  <a:srgbClr val="231F20"/>
                </a:solidFill>
                <a:latin typeface="Tahoma"/>
                <a:cs typeface="Tahoma"/>
              </a:rPr>
              <a:t>acces</a:t>
            </a:r>
            <a:r>
              <a:rPr sz="850" spc="20" dirty="0">
                <a:solidFill>
                  <a:srgbClr val="231F20"/>
                </a:solidFill>
                <a:latin typeface="Tahoma"/>
                <a:cs typeface="Tahoma"/>
              </a:rPr>
              <a:t>s</a:t>
            </a:r>
            <a:r>
              <a:rPr sz="850" spc="-8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spc="10" dirty="0">
                <a:solidFill>
                  <a:srgbClr val="231F20"/>
                </a:solidFill>
                <a:latin typeface="Tahoma"/>
                <a:cs typeface="Tahoma"/>
              </a:rPr>
              <a:t>your  knowledg</a:t>
            </a:r>
            <a:r>
              <a:rPr sz="850" spc="30" dirty="0">
                <a:solidFill>
                  <a:srgbClr val="231F20"/>
                </a:solidFill>
                <a:latin typeface="Tahoma"/>
                <a:cs typeface="Tahoma"/>
              </a:rPr>
              <a:t>e</a:t>
            </a:r>
            <a:r>
              <a:rPr sz="850" spc="-8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spc="20" dirty="0">
                <a:solidFill>
                  <a:srgbClr val="231F20"/>
                </a:solidFill>
                <a:latin typeface="Tahoma"/>
                <a:cs typeface="Tahoma"/>
              </a:rPr>
              <a:t>an</a:t>
            </a:r>
            <a:r>
              <a:rPr sz="850" spc="40" dirty="0">
                <a:solidFill>
                  <a:srgbClr val="231F20"/>
                </a:solidFill>
                <a:latin typeface="Tahoma"/>
                <a:cs typeface="Tahoma"/>
              </a:rPr>
              <a:t>d</a:t>
            </a:r>
            <a:r>
              <a:rPr sz="850" spc="-8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spc="5" dirty="0">
                <a:solidFill>
                  <a:srgbClr val="231F20"/>
                </a:solidFill>
                <a:latin typeface="Tahoma"/>
                <a:cs typeface="Tahoma"/>
              </a:rPr>
              <a:t>dat</a:t>
            </a:r>
            <a:r>
              <a:rPr sz="850" spc="30" dirty="0">
                <a:solidFill>
                  <a:srgbClr val="231F20"/>
                </a:solidFill>
                <a:latin typeface="Tahoma"/>
                <a:cs typeface="Tahoma"/>
              </a:rPr>
              <a:t>a</a:t>
            </a:r>
            <a:r>
              <a:rPr sz="850" spc="-8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spc="5" dirty="0">
                <a:solidFill>
                  <a:srgbClr val="231F20"/>
                </a:solidFill>
                <a:latin typeface="Tahoma"/>
                <a:cs typeface="Tahoma"/>
              </a:rPr>
              <a:t>systems</a:t>
            </a:r>
            <a:endParaRPr sz="850">
              <a:latin typeface="Tahoma"/>
              <a:cs typeface="Tahoma"/>
            </a:endParaRPr>
          </a:p>
        </p:txBody>
      </p:sp>
      <p:sp>
        <p:nvSpPr>
          <p:cNvPr id="25" name="object 16">
            <a:extLst>
              <a:ext uri="{FF2B5EF4-FFF2-40B4-BE49-F238E27FC236}">
                <a16:creationId xmlns:a16="http://schemas.microsoft.com/office/drawing/2014/main" id="{7DA16030-A39E-7172-BBC4-08C34C0DA13B}"/>
              </a:ext>
            </a:extLst>
          </p:cNvPr>
          <p:cNvSpPr txBox="1"/>
          <p:nvPr/>
        </p:nvSpPr>
        <p:spPr>
          <a:xfrm>
            <a:off x="6253385" y="2513512"/>
            <a:ext cx="1953260" cy="1552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7950">
              <a:lnSpc>
                <a:spcPct val="100000"/>
              </a:lnSpc>
              <a:spcBef>
                <a:spcPts val="100"/>
              </a:spcBef>
            </a:pPr>
            <a:r>
              <a:rPr sz="1050" b="1" dirty="0">
                <a:solidFill>
                  <a:srgbClr val="231F20"/>
                </a:solidFill>
                <a:latin typeface="Arial"/>
                <a:cs typeface="Arial"/>
              </a:rPr>
              <a:t>Evaluat</a:t>
            </a:r>
            <a:r>
              <a:rPr sz="1050" b="1" spc="25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50" b="1" spc="-6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50" b="1" spc="15" dirty="0">
                <a:solidFill>
                  <a:srgbClr val="231F20"/>
                </a:solidFill>
                <a:latin typeface="Arial"/>
                <a:cs typeface="Arial"/>
              </a:rPr>
              <a:t>an</a:t>
            </a:r>
            <a:r>
              <a:rPr sz="1050" b="1" spc="40" dirty="0">
                <a:solidFill>
                  <a:srgbClr val="231F20"/>
                </a:solidFill>
                <a:latin typeface="Arial"/>
                <a:cs typeface="Arial"/>
              </a:rPr>
              <a:t>d</a:t>
            </a:r>
            <a:r>
              <a:rPr sz="1050" b="1" spc="-6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50" b="1" spc="10" dirty="0">
                <a:solidFill>
                  <a:srgbClr val="231F20"/>
                </a:solidFill>
                <a:latin typeface="Arial"/>
                <a:cs typeface="Arial"/>
              </a:rPr>
              <a:t>improve</a:t>
            </a:r>
            <a:endParaRPr sz="1050">
              <a:latin typeface="Arial"/>
              <a:cs typeface="Arial"/>
            </a:endParaRPr>
          </a:p>
          <a:p>
            <a:pPr marL="215900" marR="131445" indent="-107950">
              <a:lnSpc>
                <a:spcPct val="117700"/>
              </a:lnSpc>
              <a:spcBef>
                <a:spcPts val="1160"/>
              </a:spcBef>
              <a:buChar char="•"/>
              <a:tabLst>
                <a:tab pos="216535" algn="l"/>
              </a:tabLst>
            </a:pPr>
            <a:r>
              <a:rPr sz="850" spc="5" dirty="0">
                <a:solidFill>
                  <a:srgbClr val="231F20"/>
                </a:solidFill>
                <a:latin typeface="Tahoma"/>
                <a:cs typeface="Tahoma"/>
              </a:rPr>
              <a:t>Periodicall</a:t>
            </a:r>
            <a:r>
              <a:rPr sz="850" spc="30" dirty="0">
                <a:solidFill>
                  <a:srgbClr val="231F20"/>
                </a:solidFill>
                <a:latin typeface="Tahoma"/>
                <a:cs typeface="Tahoma"/>
              </a:rPr>
              <a:t>y</a:t>
            </a:r>
            <a:r>
              <a:rPr sz="850" spc="-8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dirty="0">
                <a:solidFill>
                  <a:srgbClr val="231F20"/>
                </a:solidFill>
                <a:latin typeface="Tahoma"/>
                <a:cs typeface="Tahoma"/>
              </a:rPr>
              <a:t>evaluat</a:t>
            </a:r>
            <a:r>
              <a:rPr sz="850" spc="25" dirty="0">
                <a:solidFill>
                  <a:srgbClr val="231F20"/>
                </a:solidFill>
                <a:latin typeface="Tahoma"/>
                <a:cs typeface="Tahoma"/>
              </a:rPr>
              <a:t>e</a:t>
            </a:r>
            <a:r>
              <a:rPr sz="850" spc="-8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spc="15" dirty="0">
                <a:solidFill>
                  <a:srgbClr val="231F20"/>
                </a:solidFill>
                <a:latin typeface="Tahoma"/>
                <a:cs typeface="Tahoma"/>
              </a:rPr>
              <a:t>you</a:t>
            </a:r>
            <a:r>
              <a:rPr sz="850" spc="25" dirty="0">
                <a:solidFill>
                  <a:srgbClr val="231F20"/>
                </a:solidFill>
                <a:latin typeface="Tahoma"/>
                <a:cs typeface="Tahoma"/>
              </a:rPr>
              <a:t>r</a:t>
            </a:r>
            <a:r>
              <a:rPr sz="850" spc="-8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spc="-10" dirty="0">
                <a:solidFill>
                  <a:srgbClr val="231F20"/>
                </a:solidFill>
                <a:latin typeface="Tahoma"/>
                <a:cs typeface="Tahoma"/>
              </a:rPr>
              <a:t>agent’s  </a:t>
            </a:r>
            <a:r>
              <a:rPr sz="850" spc="15" dirty="0">
                <a:solidFill>
                  <a:srgbClr val="231F20"/>
                </a:solidFill>
                <a:latin typeface="Tahoma"/>
                <a:cs typeface="Tahoma"/>
              </a:rPr>
              <a:t>performance</a:t>
            </a:r>
            <a:endParaRPr sz="8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231F20"/>
              </a:buClr>
              <a:buFont typeface="Tahoma"/>
              <a:buChar char="•"/>
            </a:pPr>
            <a:endParaRPr sz="950">
              <a:latin typeface="Tahoma"/>
              <a:cs typeface="Tahoma"/>
            </a:endParaRPr>
          </a:p>
          <a:p>
            <a:pPr marL="215900" marR="154305" indent="-107950">
              <a:lnSpc>
                <a:spcPct val="117700"/>
              </a:lnSpc>
              <a:buChar char="•"/>
              <a:tabLst>
                <a:tab pos="216535" algn="l"/>
              </a:tabLst>
            </a:pPr>
            <a:r>
              <a:rPr sz="850" spc="15" dirty="0">
                <a:solidFill>
                  <a:srgbClr val="231F20"/>
                </a:solidFill>
                <a:latin typeface="Tahoma"/>
                <a:cs typeface="Tahoma"/>
              </a:rPr>
              <a:t>Determin</a:t>
            </a:r>
            <a:r>
              <a:rPr sz="850" spc="35" dirty="0">
                <a:solidFill>
                  <a:srgbClr val="231F20"/>
                </a:solidFill>
                <a:latin typeface="Tahoma"/>
                <a:cs typeface="Tahoma"/>
              </a:rPr>
              <a:t>e</a:t>
            </a:r>
            <a:r>
              <a:rPr sz="850" spc="-8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spc="10" dirty="0">
                <a:solidFill>
                  <a:srgbClr val="231F20"/>
                </a:solidFill>
                <a:latin typeface="Tahoma"/>
                <a:cs typeface="Tahoma"/>
              </a:rPr>
              <a:t>whic</a:t>
            </a:r>
            <a:r>
              <a:rPr sz="850" spc="30" dirty="0">
                <a:solidFill>
                  <a:srgbClr val="231F20"/>
                </a:solidFill>
                <a:latin typeface="Tahoma"/>
                <a:cs typeface="Tahoma"/>
              </a:rPr>
              <a:t>h</a:t>
            </a:r>
            <a:r>
              <a:rPr sz="850" spc="-8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spc="10" dirty="0">
                <a:solidFill>
                  <a:srgbClr val="231F20"/>
                </a:solidFill>
                <a:latin typeface="Tahoma"/>
                <a:cs typeface="Tahoma"/>
              </a:rPr>
              <a:t>request</a:t>
            </a:r>
            <a:r>
              <a:rPr sz="850" spc="30" dirty="0">
                <a:solidFill>
                  <a:srgbClr val="231F20"/>
                </a:solidFill>
                <a:latin typeface="Tahoma"/>
                <a:cs typeface="Tahoma"/>
              </a:rPr>
              <a:t>s</a:t>
            </a:r>
            <a:r>
              <a:rPr sz="850" spc="-8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spc="-5" dirty="0">
                <a:solidFill>
                  <a:srgbClr val="231F20"/>
                </a:solidFill>
                <a:latin typeface="Tahoma"/>
                <a:cs typeface="Tahoma"/>
              </a:rPr>
              <a:t>aren’t  </a:t>
            </a:r>
            <a:r>
              <a:rPr sz="850" spc="15" dirty="0">
                <a:solidFill>
                  <a:srgbClr val="231F20"/>
                </a:solidFill>
                <a:latin typeface="Tahoma"/>
                <a:cs typeface="Tahoma"/>
              </a:rPr>
              <a:t>handle</a:t>
            </a:r>
            <a:r>
              <a:rPr sz="850" spc="40" dirty="0">
                <a:solidFill>
                  <a:srgbClr val="231F20"/>
                </a:solidFill>
                <a:latin typeface="Tahoma"/>
                <a:cs typeface="Tahoma"/>
              </a:rPr>
              <a:t>d</a:t>
            </a:r>
            <a:r>
              <a:rPr sz="850" spc="-8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spc="15" dirty="0">
                <a:solidFill>
                  <a:srgbClr val="231F20"/>
                </a:solidFill>
                <a:latin typeface="Tahoma"/>
                <a:cs typeface="Tahoma"/>
              </a:rPr>
              <a:t>properly</a:t>
            </a:r>
            <a:endParaRPr sz="8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231F20"/>
              </a:buClr>
              <a:buFont typeface="Tahoma"/>
              <a:buChar char="•"/>
            </a:pPr>
            <a:endParaRPr sz="950">
              <a:latin typeface="Tahoma"/>
              <a:cs typeface="Tahoma"/>
            </a:endParaRPr>
          </a:p>
          <a:p>
            <a:pPr marL="215900" marR="414655" indent="-107950">
              <a:lnSpc>
                <a:spcPct val="117700"/>
              </a:lnSpc>
              <a:buChar char="•"/>
              <a:tabLst>
                <a:tab pos="216535" algn="l"/>
              </a:tabLst>
            </a:pPr>
            <a:r>
              <a:rPr sz="850" dirty="0">
                <a:solidFill>
                  <a:srgbClr val="231F20"/>
                </a:solidFill>
                <a:latin typeface="Tahoma"/>
                <a:cs typeface="Tahoma"/>
              </a:rPr>
              <a:t>Improv</a:t>
            </a:r>
            <a:r>
              <a:rPr sz="850" spc="20" dirty="0">
                <a:solidFill>
                  <a:srgbClr val="231F20"/>
                </a:solidFill>
                <a:latin typeface="Tahoma"/>
                <a:cs typeface="Tahoma"/>
              </a:rPr>
              <a:t>e</a:t>
            </a:r>
            <a:r>
              <a:rPr sz="850" spc="-8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spc="15" dirty="0">
                <a:solidFill>
                  <a:srgbClr val="231F20"/>
                </a:solidFill>
                <a:latin typeface="Tahoma"/>
                <a:cs typeface="Tahoma"/>
              </a:rPr>
              <a:t>performanc</a:t>
            </a:r>
            <a:r>
              <a:rPr sz="850" spc="40" dirty="0">
                <a:solidFill>
                  <a:srgbClr val="231F20"/>
                </a:solidFill>
                <a:latin typeface="Tahoma"/>
                <a:cs typeface="Tahoma"/>
              </a:rPr>
              <a:t>e</a:t>
            </a:r>
            <a:r>
              <a:rPr sz="850" spc="-8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spc="5" dirty="0">
                <a:solidFill>
                  <a:srgbClr val="231F20"/>
                </a:solidFill>
                <a:latin typeface="Tahoma"/>
                <a:cs typeface="Tahoma"/>
              </a:rPr>
              <a:t>with  </a:t>
            </a:r>
            <a:r>
              <a:rPr sz="850" dirty="0">
                <a:solidFill>
                  <a:srgbClr val="231F20"/>
                </a:solidFill>
                <a:latin typeface="Tahoma"/>
                <a:cs typeface="Tahoma"/>
              </a:rPr>
              <a:t>targete</a:t>
            </a:r>
            <a:r>
              <a:rPr sz="850" spc="30" dirty="0">
                <a:solidFill>
                  <a:srgbClr val="231F20"/>
                </a:solidFill>
                <a:latin typeface="Tahoma"/>
                <a:cs typeface="Tahoma"/>
              </a:rPr>
              <a:t>d</a:t>
            </a:r>
            <a:r>
              <a:rPr sz="850" spc="-8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spc="15" dirty="0">
                <a:solidFill>
                  <a:srgbClr val="231F20"/>
                </a:solidFill>
                <a:latin typeface="Tahoma"/>
                <a:cs typeface="Tahoma"/>
              </a:rPr>
              <a:t>additional</a:t>
            </a:r>
            <a:r>
              <a:rPr sz="850" spc="-8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spc="5" dirty="0">
                <a:solidFill>
                  <a:srgbClr val="231F20"/>
                </a:solidFill>
                <a:latin typeface="Tahoma"/>
                <a:cs typeface="Tahoma"/>
              </a:rPr>
              <a:t>training</a:t>
            </a:r>
            <a:endParaRPr sz="850">
              <a:latin typeface="Tahoma"/>
              <a:cs typeface="Tahoma"/>
            </a:endParaRPr>
          </a:p>
        </p:txBody>
      </p:sp>
      <p:sp>
        <p:nvSpPr>
          <p:cNvPr id="26" name="object 17">
            <a:extLst>
              <a:ext uri="{FF2B5EF4-FFF2-40B4-BE49-F238E27FC236}">
                <a16:creationId xmlns:a16="http://schemas.microsoft.com/office/drawing/2014/main" id="{09102789-7DD1-DEE1-2EF2-F2664A591AD0}"/>
              </a:ext>
            </a:extLst>
          </p:cNvPr>
          <p:cNvSpPr txBox="1"/>
          <p:nvPr/>
        </p:nvSpPr>
        <p:spPr>
          <a:xfrm>
            <a:off x="8386389" y="2513512"/>
            <a:ext cx="1953260" cy="790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7950">
              <a:lnSpc>
                <a:spcPct val="100000"/>
              </a:lnSpc>
              <a:spcBef>
                <a:spcPts val="100"/>
              </a:spcBef>
            </a:pPr>
            <a:r>
              <a:rPr sz="1050" b="1" spc="5" dirty="0">
                <a:solidFill>
                  <a:srgbClr val="231F20"/>
                </a:solidFill>
                <a:latin typeface="Arial"/>
                <a:cs typeface="Arial"/>
              </a:rPr>
              <a:t>Re-train</a:t>
            </a:r>
            <a:endParaRPr sz="1050">
              <a:latin typeface="Arial"/>
              <a:cs typeface="Arial"/>
            </a:endParaRPr>
          </a:p>
          <a:p>
            <a:pPr marL="215900" marR="306070" indent="-107950">
              <a:lnSpc>
                <a:spcPct val="117700"/>
              </a:lnSpc>
              <a:spcBef>
                <a:spcPts val="1160"/>
              </a:spcBef>
              <a:buChar char="•"/>
              <a:tabLst>
                <a:tab pos="216535" algn="l"/>
              </a:tabLst>
            </a:pPr>
            <a:r>
              <a:rPr sz="850" spc="15" dirty="0">
                <a:solidFill>
                  <a:srgbClr val="231F20"/>
                </a:solidFill>
                <a:latin typeface="Tahoma"/>
                <a:cs typeface="Tahoma"/>
              </a:rPr>
              <a:t>Whe</a:t>
            </a:r>
            <a:r>
              <a:rPr sz="850" spc="30" dirty="0">
                <a:solidFill>
                  <a:srgbClr val="231F20"/>
                </a:solidFill>
                <a:latin typeface="Tahoma"/>
                <a:cs typeface="Tahoma"/>
              </a:rPr>
              <a:t>n</a:t>
            </a:r>
            <a:r>
              <a:rPr sz="850" spc="-8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spc="5" dirty="0">
                <a:solidFill>
                  <a:srgbClr val="231F20"/>
                </a:solidFill>
                <a:latin typeface="Tahoma"/>
                <a:cs typeface="Tahoma"/>
              </a:rPr>
              <a:t>products</a:t>
            </a:r>
            <a:r>
              <a:rPr sz="850" spc="15" dirty="0">
                <a:solidFill>
                  <a:srgbClr val="231F20"/>
                </a:solidFill>
                <a:latin typeface="Tahoma"/>
                <a:cs typeface="Tahoma"/>
              </a:rPr>
              <a:t>,</a:t>
            </a:r>
            <a:r>
              <a:rPr sz="850" spc="-8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spc="10" dirty="0">
                <a:solidFill>
                  <a:srgbClr val="231F20"/>
                </a:solidFill>
                <a:latin typeface="Tahoma"/>
                <a:cs typeface="Tahoma"/>
              </a:rPr>
              <a:t>processe</a:t>
            </a:r>
            <a:r>
              <a:rPr sz="850" spc="30" dirty="0">
                <a:solidFill>
                  <a:srgbClr val="231F20"/>
                </a:solidFill>
                <a:latin typeface="Tahoma"/>
                <a:cs typeface="Tahoma"/>
              </a:rPr>
              <a:t>s</a:t>
            </a:r>
            <a:r>
              <a:rPr sz="850" spc="-8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spc="15" dirty="0">
                <a:solidFill>
                  <a:srgbClr val="231F20"/>
                </a:solidFill>
                <a:latin typeface="Tahoma"/>
                <a:cs typeface="Tahoma"/>
              </a:rPr>
              <a:t>or  </a:t>
            </a:r>
            <a:r>
              <a:rPr sz="850" spc="10" dirty="0">
                <a:solidFill>
                  <a:srgbClr val="231F20"/>
                </a:solidFill>
                <a:latin typeface="Tahoma"/>
                <a:cs typeface="Tahoma"/>
              </a:rPr>
              <a:t>enterpris</a:t>
            </a:r>
            <a:r>
              <a:rPr sz="850" spc="35" dirty="0">
                <a:solidFill>
                  <a:srgbClr val="231F20"/>
                </a:solidFill>
                <a:latin typeface="Tahoma"/>
                <a:cs typeface="Tahoma"/>
              </a:rPr>
              <a:t>e</a:t>
            </a:r>
            <a:r>
              <a:rPr sz="850" spc="-8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spc="5" dirty="0">
                <a:solidFill>
                  <a:srgbClr val="231F20"/>
                </a:solidFill>
                <a:latin typeface="Tahoma"/>
                <a:cs typeface="Tahoma"/>
              </a:rPr>
              <a:t>system</a:t>
            </a:r>
            <a:r>
              <a:rPr sz="850" spc="25" dirty="0">
                <a:solidFill>
                  <a:srgbClr val="231F20"/>
                </a:solidFill>
                <a:latin typeface="Tahoma"/>
                <a:cs typeface="Tahoma"/>
              </a:rPr>
              <a:t>s</a:t>
            </a:r>
            <a:r>
              <a:rPr sz="850" spc="-8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spc="-10" dirty="0">
                <a:solidFill>
                  <a:srgbClr val="231F20"/>
                </a:solidFill>
                <a:latin typeface="Tahoma"/>
                <a:cs typeface="Tahoma"/>
              </a:rPr>
              <a:t>change,  </a:t>
            </a:r>
            <a:r>
              <a:rPr sz="850" spc="15" dirty="0">
                <a:solidFill>
                  <a:srgbClr val="231F20"/>
                </a:solidFill>
                <a:latin typeface="Tahoma"/>
                <a:cs typeface="Tahoma"/>
              </a:rPr>
              <a:t>additional</a:t>
            </a:r>
            <a:r>
              <a:rPr sz="850" spc="-8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spc="5" dirty="0">
                <a:solidFill>
                  <a:srgbClr val="231F20"/>
                </a:solidFill>
                <a:latin typeface="Tahoma"/>
                <a:cs typeface="Tahoma"/>
              </a:rPr>
              <a:t>trainin</a:t>
            </a:r>
            <a:r>
              <a:rPr sz="850" spc="35" dirty="0">
                <a:solidFill>
                  <a:srgbClr val="231F20"/>
                </a:solidFill>
                <a:latin typeface="Tahoma"/>
                <a:cs typeface="Tahoma"/>
              </a:rPr>
              <a:t>g</a:t>
            </a:r>
            <a:r>
              <a:rPr sz="850" spc="-8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spc="-5" dirty="0">
                <a:solidFill>
                  <a:srgbClr val="231F20"/>
                </a:solidFill>
                <a:latin typeface="Tahoma"/>
                <a:cs typeface="Tahoma"/>
              </a:rPr>
              <a:t>i</a:t>
            </a:r>
            <a:r>
              <a:rPr sz="850" spc="30" dirty="0">
                <a:solidFill>
                  <a:srgbClr val="231F20"/>
                </a:solidFill>
                <a:latin typeface="Tahoma"/>
                <a:cs typeface="Tahoma"/>
              </a:rPr>
              <a:t>s</a:t>
            </a:r>
            <a:r>
              <a:rPr sz="850" spc="-8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spc="15" dirty="0">
                <a:solidFill>
                  <a:srgbClr val="231F20"/>
                </a:solidFill>
                <a:latin typeface="Tahoma"/>
                <a:cs typeface="Tahoma"/>
              </a:rPr>
              <a:t>required</a:t>
            </a:r>
            <a:endParaRPr sz="850">
              <a:latin typeface="Tahoma"/>
              <a:cs typeface="Tahoma"/>
            </a:endParaRPr>
          </a:p>
        </p:txBody>
      </p:sp>
      <p:grpSp>
        <p:nvGrpSpPr>
          <p:cNvPr id="27" name="object 18">
            <a:extLst>
              <a:ext uri="{FF2B5EF4-FFF2-40B4-BE49-F238E27FC236}">
                <a16:creationId xmlns:a16="http://schemas.microsoft.com/office/drawing/2014/main" id="{E121BB16-5984-C8B6-E42C-0836151F5C72}"/>
              </a:ext>
            </a:extLst>
          </p:cNvPr>
          <p:cNvGrpSpPr/>
          <p:nvPr/>
        </p:nvGrpSpPr>
        <p:grpSpPr>
          <a:xfrm>
            <a:off x="1987389" y="2423312"/>
            <a:ext cx="8352259" cy="38100"/>
            <a:chOff x="323999" y="1744946"/>
            <a:chExt cx="8352259" cy="38100"/>
          </a:xfrm>
        </p:grpSpPr>
        <p:sp>
          <p:nvSpPr>
            <p:cNvPr id="36" name="object 19">
              <a:extLst>
                <a:ext uri="{FF2B5EF4-FFF2-40B4-BE49-F238E27FC236}">
                  <a16:creationId xmlns:a16="http://schemas.microsoft.com/office/drawing/2014/main" id="{BCBF5861-9857-0D1D-82C4-C1B437F0B30D}"/>
                </a:ext>
              </a:extLst>
            </p:cNvPr>
            <p:cNvSpPr/>
            <p:nvPr/>
          </p:nvSpPr>
          <p:spPr>
            <a:xfrm>
              <a:off x="2456999" y="1744946"/>
              <a:ext cx="1953260" cy="38100"/>
            </a:xfrm>
            <a:custGeom>
              <a:avLst/>
              <a:gdLst/>
              <a:ahLst/>
              <a:cxnLst/>
              <a:rect l="l" t="t" r="r" b="b"/>
              <a:pathLst>
                <a:path w="1953260" h="38100">
                  <a:moveTo>
                    <a:pt x="0" y="38100"/>
                  </a:moveTo>
                  <a:lnTo>
                    <a:pt x="1953006" y="38100"/>
                  </a:lnTo>
                  <a:lnTo>
                    <a:pt x="1953006" y="0"/>
                  </a:lnTo>
                  <a:lnTo>
                    <a:pt x="0" y="0"/>
                  </a:lnTo>
                  <a:lnTo>
                    <a:pt x="0" y="38100"/>
                  </a:lnTo>
                  <a:close/>
                </a:path>
              </a:pathLst>
            </a:custGeom>
            <a:solidFill>
              <a:srgbClr val="81BB27"/>
            </a:solidFill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37" name="object 20">
              <a:extLst>
                <a:ext uri="{FF2B5EF4-FFF2-40B4-BE49-F238E27FC236}">
                  <a16:creationId xmlns:a16="http://schemas.microsoft.com/office/drawing/2014/main" id="{EB09744F-769D-73A9-69A4-E3E16E2E96DF}"/>
                </a:ext>
              </a:extLst>
            </p:cNvPr>
            <p:cNvSpPr/>
            <p:nvPr/>
          </p:nvSpPr>
          <p:spPr>
            <a:xfrm>
              <a:off x="323999" y="1744946"/>
              <a:ext cx="1953260" cy="38100"/>
            </a:xfrm>
            <a:custGeom>
              <a:avLst/>
              <a:gdLst/>
              <a:ahLst/>
              <a:cxnLst/>
              <a:rect l="l" t="t" r="r" b="b"/>
              <a:pathLst>
                <a:path w="1953260" h="38100">
                  <a:moveTo>
                    <a:pt x="0" y="38100"/>
                  </a:moveTo>
                  <a:lnTo>
                    <a:pt x="1953006" y="38100"/>
                  </a:lnTo>
                  <a:lnTo>
                    <a:pt x="1953006" y="0"/>
                  </a:lnTo>
                  <a:lnTo>
                    <a:pt x="0" y="0"/>
                  </a:lnTo>
                  <a:lnTo>
                    <a:pt x="0" y="38100"/>
                  </a:lnTo>
                  <a:close/>
                </a:path>
              </a:pathLst>
            </a:custGeom>
            <a:solidFill>
              <a:srgbClr val="4FB3E8"/>
            </a:solidFill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38" name="object 21">
              <a:extLst>
                <a:ext uri="{FF2B5EF4-FFF2-40B4-BE49-F238E27FC236}">
                  <a16:creationId xmlns:a16="http://schemas.microsoft.com/office/drawing/2014/main" id="{612CC0D3-6567-02E7-6AB0-36AC5D1ACA1A}"/>
                </a:ext>
              </a:extLst>
            </p:cNvPr>
            <p:cNvSpPr/>
            <p:nvPr/>
          </p:nvSpPr>
          <p:spPr>
            <a:xfrm>
              <a:off x="4589998" y="1744946"/>
              <a:ext cx="1953260" cy="38100"/>
            </a:xfrm>
            <a:custGeom>
              <a:avLst/>
              <a:gdLst/>
              <a:ahLst/>
              <a:cxnLst/>
              <a:rect l="l" t="t" r="r" b="b"/>
              <a:pathLst>
                <a:path w="1953259" h="38100">
                  <a:moveTo>
                    <a:pt x="0" y="38100"/>
                  </a:moveTo>
                  <a:lnTo>
                    <a:pt x="1953006" y="38100"/>
                  </a:lnTo>
                  <a:lnTo>
                    <a:pt x="1953006" y="0"/>
                  </a:lnTo>
                  <a:lnTo>
                    <a:pt x="0" y="0"/>
                  </a:lnTo>
                  <a:lnTo>
                    <a:pt x="0" y="38100"/>
                  </a:lnTo>
                  <a:close/>
                </a:path>
              </a:pathLst>
            </a:custGeom>
            <a:solidFill>
              <a:srgbClr val="FECC00"/>
            </a:solidFill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39" name="object 22">
              <a:extLst>
                <a:ext uri="{FF2B5EF4-FFF2-40B4-BE49-F238E27FC236}">
                  <a16:creationId xmlns:a16="http://schemas.microsoft.com/office/drawing/2014/main" id="{DB8C866F-15F1-616C-895C-40CB7C106C7A}"/>
                </a:ext>
              </a:extLst>
            </p:cNvPr>
            <p:cNvSpPr/>
            <p:nvPr/>
          </p:nvSpPr>
          <p:spPr>
            <a:xfrm>
              <a:off x="6722998" y="1744946"/>
              <a:ext cx="1953260" cy="38100"/>
            </a:xfrm>
            <a:custGeom>
              <a:avLst/>
              <a:gdLst/>
              <a:ahLst/>
              <a:cxnLst/>
              <a:rect l="l" t="t" r="r" b="b"/>
              <a:pathLst>
                <a:path w="1953259" h="38100">
                  <a:moveTo>
                    <a:pt x="0" y="38100"/>
                  </a:moveTo>
                  <a:lnTo>
                    <a:pt x="1953006" y="38100"/>
                  </a:lnTo>
                  <a:lnTo>
                    <a:pt x="1953006" y="0"/>
                  </a:lnTo>
                  <a:lnTo>
                    <a:pt x="0" y="0"/>
                  </a:lnTo>
                  <a:lnTo>
                    <a:pt x="0" y="38100"/>
                  </a:lnTo>
                  <a:close/>
                </a:path>
              </a:pathLst>
            </a:custGeom>
            <a:solidFill>
              <a:srgbClr val="34BEAD"/>
            </a:solidFill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147479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10">
            <a:extLst>
              <a:ext uri="{FF2B5EF4-FFF2-40B4-BE49-F238E27FC236}">
                <a16:creationId xmlns:a16="http://schemas.microsoft.com/office/drawing/2014/main" id="{C71E3D1E-606D-2CE7-E128-3E58C973E426}"/>
              </a:ext>
            </a:extLst>
          </p:cNvPr>
          <p:cNvSpPr txBox="1">
            <a:spLocks noGrp="1"/>
          </p:cNvSpPr>
          <p:nvPr/>
        </p:nvSpPr>
        <p:spPr>
          <a:xfrm>
            <a:off x="7849036" y="2809391"/>
            <a:ext cx="2727489" cy="163571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13661" rIns="0" bIns="0" rtlCol="0" anchor="ctr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3661" marR="5465">
              <a:lnSpc>
                <a:spcPct val="121200"/>
              </a:lnSpc>
              <a:spcBef>
                <a:spcPts val="108"/>
              </a:spcBef>
            </a:pPr>
            <a:r>
              <a:rPr sz="1775" spc="-97">
                <a:latin typeface="Arial"/>
                <a:cs typeface="Arial"/>
              </a:rPr>
              <a:t>“B</a:t>
            </a:r>
            <a:r>
              <a:rPr sz="1775" spc="-54">
                <a:latin typeface="Arial"/>
                <a:cs typeface="Arial"/>
              </a:rPr>
              <a:t>y</a:t>
            </a:r>
            <a:r>
              <a:rPr sz="1775" spc="-102">
                <a:latin typeface="Arial"/>
                <a:cs typeface="Arial"/>
              </a:rPr>
              <a:t> </a:t>
            </a:r>
            <a:r>
              <a:rPr sz="1775" spc="-11">
                <a:latin typeface="Arial"/>
                <a:cs typeface="Arial"/>
              </a:rPr>
              <a:t>2020</a:t>
            </a:r>
            <a:r>
              <a:rPr sz="1775" spc="11">
                <a:latin typeface="Arial"/>
                <a:cs typeface="Arial"/>
              </a:rPr>
              <a:t>,</a:t>
            </a:r>
            <a:r>
              <a:rPr sz="1775" spc="-102">
                <a:latin typeface="Arial"/>
                <a:cs typeface="Arial"/>
              </a:rPr>
              <a:t> </a:t>
            </a:r>
            <a:r>
              <a:rPr sz="1775" spc="59">
                <a:latin typeface="Arial"/>
                <a:cs typeface="Arial"/>
              </a:rPr>
              <a:t>th</a:t>
            </a:r>
            <a:r>
              <a:rPr sz="1775" spc="118">
                <a:latin typeface="Arial"/>
                <a:cs typeface="Arial"/>
              </a:rPr>
              <a:t>e</a:t>
            </a:r>
            <a:r>
              <a:rPr sz="1775" spc="-108">
                <a:latin typeface="Arial"/>
                <a:cs typeface="Arial"/>
              </a:rPr>
              <a:t> </a:t>
            </a:r>
            <a:r>
              <a:rPr sz="1775" spc="5">
                <a:latin typeface="Arial"/>
                <a:cs typeface="Arial"/>
              </a:rPr>
              <a:t>average  </a:t>
            </a:r>
            <a:r>
              <a:rPr sz="1775">
                <a:latin typeface="Arial"/>
                <a:cs typeface="Arial"/>
              </a:rPr>
              <a:t>person </a:t>
            </a:r>
            <a:r>
              <a:rPr sz="1775" spc="38">
                <a:latin typeface="Arial"/>
                <a:cs typeface="Arial"/>
              </a:rPr>
              <a:t>will </a:t>
            </a:r>
            <a:r>
              <a:rPr sz="1775" spc="32">
                <a:latin typeface="Arial"/>
                <a:cs typeface="Arial"/>
              </a:rPr>
              <a:t>have </a:t>
            </a:r>
            <a:r>
              <a:rPr sz="1775" spc="48">
                <a:latin typeface="Arial"/>
                <a:cs typeface="Arial"/>
              </a:rPr>
              <a:t>more </a:t>
            </a:r>
            <a:r>
              <a:rPr sz="1775" spc="54">
                <a:latin typeface="Arial"/>
                <a:cs typeface="Arial"/>
              </a:rPr>
              <a:t> </a:t>
            </a:r>
            <a:r>
              <a:rPr sz="1775" spc="-5">
                <a:latin typeface="Arial"/>
                <a:cs typeface="Arial"/>
              </a:rPr>
              <a:t>conversation</a:t>
            </a:r>
            <a:r>
              <a:rPr sz="1775" spc="32">
                <a:latin typeface="Arial"/>
                <a:cs typeface="Arial"/>
              </a:rPr>
              <a:t>s</a:t>
            </a:r>
            <a:r>
              <a:rPr sz="1775" spc="-108">
                <a:latin typeface="Arial"/>
                <a:cs typeface="Arial"/>
              </a:rPr>
              <a:t> </a:t>
            </a:r>
            <a:r>
              <a:rPr sz="1775" spc="81">
                <a:latin typeface="Arial"/>
                <a:cs typeface="Arial"/>
              </a:rPr>
              <a:t>a</a:t>
            </a:r>
            <a:r>
              <a:rPr sz="1775" spc="-108">
                <a:latin typeface="Arial"/>
                <a:cs typeface="Arial"/>
              </a:rPr>
              <a:t> </a:t>
            </a:r>
            <a:r>
              <a:rPr sz="1775" spc="11">
                <a:latin typeface="Arial"/>
                <a:cs typeface="Arial"/>
              </a:rPr>
              <a:t>da</a:t>
            </a:r>
            <a:r>
              <a:rPr sz="1775" spc="43">
                <a:latin typeface="Arial"/>
                <a:cs typeface="Arial"/>
              </a:rPr>
              <a:t>y</a:t>
            </a:r>
            <a:r>
              <a:rPr sz="1775" spc="-102">
                <a:latin typeface="Arial"/>
                <a:cs typeface="Arial"/>
              </a:rPr>
              <a:t> </a:t>
            </a:r>
            <a:r>
              <a:rPr sz="1775" spc="54">
                <a:latin typeface="Arial"/>
                <a:cs typeface="Arial"/>
              </a:rPr>
              <a:t>with  </a:t>
            </a:r>
            <a:r>
              <a:rPr sz="1775">
                <a:latin typeface="Arial"/>
                <a:cs typeface="Arial"/>
              </a:rPr>
              <a:t>bots </a:t>
            </a:r>
            <a:r>
              <a:rPr sz="1775" spc="75">
                <a:latin typeface="Arial"/>
                <a:cs typeface="Arial"/>
              </a:rPr>
              <a:t>than </a:t>
            </a:r>
            <a:r>
              <a:rPr sz="1775" spc="54">
                <a:latin typeface="Arial"/>
                <a:cs typeface="Arial"/>
              </a:rPr>
              <a:t>they </a:t>
            </a:r>
            <a:r>
              <a:rPr sz="1775" spc="5">
                <a:latin typeface="Arial"/>
                <a:cs typeface="Arial"/>
              </a:rPr>
              <a:t>do </a:t>
            </a:r>
            <a:r>
              <a:rPr sz="1775" spc="70">
                <a:latin typeface="Arial"/>
                <a:cs typeface="Arial"/>
              </a:rPr>
              <a:t>with </a:t>
            </a:r>
            <a:r>
              <a:rPr sz="1775" spc="75">
                <a:latin typeface="Arial"/>
                <a:cs typeface="Arial"/>
              </a:rPr>
              <a:t> </a:t>
            </a:r>
            <a:r>
              <a:rPr sz="1775" spc="65">
                <a:latin typeface="Arial"/>
                <a:cs typeface="Arial"/>
              </a:rPr>
              <a:t>their</a:t>
            </a:r>
            <a:r>
              <a:rPr sz="1775" spc="-113">
                <a:latin typeface="Arial"/>
                <a:cs typeface="Arial"/>
              </a:rPr>
              <a:t> </a:t>
            </a:r>
            <a:r>
              <a:rPr sz="1775" spc="-54">
                <a:latin typeface="Arial"/>
                <a:cs typeface="Arial"/>
              </a:rPr>
              <a:t>spouse”</a:t>
            </a:r>
            <a:endParaRPr sz="1775">
              <a:latin typeface="Arial"/>
              <a:cs typeface="Arial"/>
            </a:endParaRPr>
          </a:p>
        </p:txBody>
      </p:sp>
      <p:sp>
        <p:nvSpPr>
          <p:cNvPr id="10" name="object 11">
            <a:extLst>
              <a:ext uri="{FF2B5EF4-FFF2-40B4-BE49-F238E27FC236}">
                <a16:creationId xmlns:a16="http://schemas.microsoft.com/office/drawing/2014/main" id="{382B9C7F-20D1-29D5-74A2-0DCF6C8F13C0}"/>
              </a:ext>
            </a:extLst>
          </p:cNvPr>
          <p:cNvSpPr txBox="1"/>
          <p:nvPr/>
        </p:nvSpPr>
        <p:spPr>
          <a:xfrm>
            <a:off x="7849036" y="4739514"/>
            <a:ext cx="2597707" cy="187560"/>
          </a:xfrm>
          <a:prstGeom prst="rect">
            <a:avLst/>
          </a:prstGeom>
        </p:spPr>
        <p:txBody>
          <a:bodyPr vert="horz" wrap="square" lIns="0" tIns="13661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661">
              <a:spcBef>
                <a:spcPts val="108"/>
              </a:spcBef>
            </a:pPr>
            <a:r>
              <a:rPr sz="1129" b="1" spc="-27">
                <a:solidFill>
                  <a:srgbClr val="231F20"/>
                </a:solidFill>
                <a:latin typeface="Arial"/>
                <a:cs typeface="Arial"/>
              </a:rPr>
              <a:t>L. </a:t>
            </a:r>
            <a:r>
              <a:rPr sz="1129" b="1" spc="-48">
                <a:solidFill>
                  <a:srgbClr val="231F20"/>
                </a:solidFill>
                <a:latin typeface="Arial"/>
                <a:cs typeface="Arial"/>
              </a:rPr>
              <a:t>HEATHER</a:t>
            </a:r>
            <a:r>
              <a:rPr sz="1129" b="1" spc="-27">
                <a:solidFill>
                  <a:srgbClr val="231F20"/>
                </a:solidFill>
                <a:latin typeface="Arial"/>
                <a:cs typeface="Arial"/>
              </a:rPr>
              <a:t> PEMBERTON </a:t>
            </a:r>
            <a:r>
              <a:rPr sz="1129" b="1" spc="301">
                <a:solidFill>
                  <a:srgbClr val="231F20"/>
                </a:solidFill>
                <a:latin typeface="Arial"/>
                <a:cs typeface="Arial"/>
              </a:rPr>
              <a:t>|</a:t>
            </a:r>
            <a:r>
              <a:rPr sz="1129" b="1" spc="-27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129" b="1" spc="-48">
                <a:solidFill>
                  <a:srgbClr val="231F20"/>
                </a:solidFill>
                <a:latin typeface="Arial"/>
                <a:cs typeface="Arial"/>
              </a:rPr>
              <a:t>GARTNER</a:t>
            </a:r>
            <a:endParaRPr sz="1129">
              <a:latin typeface="Arial"/>
              <a:cs typeface="Arial"/>
            </a:endParaRPr>
          </a:p>
        </p:txBody>
      </p:sp>
      <p:sp>
        <p:nvSpPr>
          <p:cNvPr id="11" name="object 7">
            <a:extLst>
              <a:ext uri="{FF2B5EF4-FFF2-40B4-BE49-F238E27FC236}">
                <a16:creationId xmlns:a16="http://schemas.microsoft.com/office/drawing/2014/main" id="{82A7B2E1-EDEA-74A8-CE7F-F220FA9FB697}"/>
              </a:ext>
            </a:extLst>
          </p:cNvPr>
          <p:cNvSpPr txBox="1"/>
          <p:nvPr/>
        </p:nvSpPr>
        <p:spPr>
          <a:xfrm>
            <a:off x="1102607" y="2074841"/>
            <a:ext cx="5213350" cy="3190169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marR="16510">
              <a:lnSpc>
                <a:spcPct val="117700"/>
              </a:lnSpc>
              <a:spcBef>
                <a:spcPts val="100"/>
              </a:spcBef>
            </a:pPr>
            <a:r>
              <a:rPr sz="1600" spc="-5">
                <a:solidFill>
                  <a:srgbClr val="231F20"/>
                </a:solidFill>
                <a:latin typeface="Calibri"/>
                <a:cs typeface="Tahoma"/>
              </a:rPr>
              <a:t>Chatbots</a:t>
            </a:r>
            <a:r>
              <a:rPr sz="1600" spc="-80">
                <a:solidFill>
                  <a:srgbClr val="231F20"/>
                </a:solidFill>
                <a:latin typeface="Calibri"/>
                <a:cs typeface="Tahoma"/>
              </a:rPr>
              <a:t> </a:t>
            </a:r>
            <a:r>
              <a:rPr sz="1600">
                <a:solidFill>
                  <a:srgbClr val="231F20"/>
                </a:solidFill>
                <a:latin typeface="Calibri"/>
                <a:cs typeface="Tahoma"/>
              </a:rPr>
              <a:t>are</a:t>
            </a:r>
            <a:r>
              <a:rPr sz="1600" spc="-75">
                <a:solidFill>
                  <a:srgbClr val="231F20"/>
                </a:solidFill>
                <a:latin typeface="Calibri"/>
                <a:cs typeface="Tahoma"/>
              </a:rPr>
              <a:t> </a:t>
            </a:r>
            <a:r>
              <a:rPr sz="1600">
                <a:solidFill>
                  <a:srgbClr val="231F20"/>
                </a:solidFill>
                <a:latin typeface="Calibri"/>
                <a:cs typeface="Tahoma"/>
              </a:rPr>
              <a:t>a</a:t>
            </a:r>
            <a:r>
              <a:rPr sz="1600" spc="-75">
                <a:solidFill>
                  <a:srgbClr val="231F20"/>
                </a:solidFill>
                <a:latin typeface="Calibri"/>
                <a:cs typeface="Tahoma"/>
              </a:rPr>
              <a:t> </a:t>
            </a:r>
            <a:r>
              <a:rPr sz="1600" spc="-5">
                <a:solidFill>
                  <a:srgbClr val="231F20"/>
                </a:solidFill>
                <a:latin typeface="Calibri"/>
                <a:cs typeface="Tahoma"/>
              </a:rPr>
              <a:t>clear</a:t>
            </a:r>
            <a:r>
              <a:rPr sz="1600" spc="-75">
                <a:solidFill>
                  <a:srgbClr val="231F20"/>
                </a:solidFill>
                <a:latin typeface="Calibri"/>
                <a:cs typeface="Tahoma"/>
              </a:rPr>
              <a:t> </a:t>
            </a:r>
            <a:r>
              <a:rPr sz="1600" spc="-10">
                <a:solidFill>
                  <a:srgbClr val="231F20"/>
                </a:solidFill>
                <a:latin typeface="Calibri"/>
                <a:cs typeface="Tahoma"/>
              </a:rPr>
              <a:t>manifestation</a:t>
            </a:r>
            <a:r>
              <a:rPr sz="1600" spc="-80">
                <a:solidFill>
                  <a:srgbClr val="231F20"/>
                </a:solidFill>
                <a:latin typeface="Calibri"/>
                <a:cs typeface="Tahoma"/>
              </a:rPr>
              <a:t> </a:t>
            </a:r>
            <a:r>
              <a:rPr sz="1600" spc="-10">
                <a:solidFill>
                  <a:srgbClr val="231F20"/>
                </a:solidFill>
                <a:latin typeface="Calibri"/>
                <a:cs typeface="Tahoma"/>
              </a:rPr>
              <a:t>that</a:t>
            </a:r>
            <a:r>
              <a:rPr sz="1600" spc="-75">
                <a:solidFill>
                  <a:srgbClr val="231F20"/>
                </a:solidFill>
                <a:latin typeface="Calibri"/>
                <a:cs typeface="Tahoma"/>
              </a:rPr>
              <a:t> </a:t>
            </a:r>
            <a:r>
              <a:rPr sz="1600" spc="-15">
                <a:solidFill>
                  <a:srgbClr val="231F20"/>
                </a:solidFill>
                <a:latin typeface="Calibri"/>
                <a:cs typeface="Tahoma"/>
              </a:rPr>
              <a:t>Artificial</a:t>
            </a:r>
            <a:r>
              <a:rPr sz="1600" spc="-75">
                <a:solidFill>
                  <a:srgbClr val="231F20"/>
                </a:solidFill>
                <a:latin typeface="Calibri"/>
                <a:cs typeface="Tahoma"/>
              </a:rPr>
              <a:t> </a:t>
            </a:r>
            <a:r>
              <a:rPr sz="1600" spc="-20">
                <a:solidFill>
                  <a:srgbClr val="231F20"/>
                </a:solidFill>
                <a:latin typeface="Calibri"/>
                <a:cs typeface="Tahoma"/>
              </a:rPr>
              <a:t>Intelligence</a:t>
            </a:r>
            <a:r>
              <a:rPr sz="1600" spc="-75">
                <a:solidFill>
                  <a:srgbClr val="231F20"/>
                </a:solidFill>
                <a:latin typeface="Calibri"/>
                <a:cs typeface="Tahoma"/>
              </a:rPr>
              <a:t> </a:t>
            </a:r>
            <a:r>
              <a:rPr sz="1600" spc="-90">
                <a:solidFill>
                  <a:srgbClr val="231F20"/>
                </a:solidFill>
                <a:latin typeface="Calibri"/>
                <a:cs typeface="Tahoma"/>
              </a:rPr>
              <a:t>(AI)</a:t>
            </a:r>
            <a:r>
              <a:rPr sz="1600" spc="-80">
                <a:solidFill>
                  <a:srgbClr val="231F20"/>
                </a:solidFill>
                <a:latin typeface="Calibri"/>
                <a:cs typeface="Tahoma"/>
              </a:rPr>
              <a:t> </a:t>
            </a:r>
            <a:r>
              <a:rPr sz="1600" spc="-5">
                <a:solidFill>
                  <a:srgbClr val="231F20"/>
                </a:solidFill>
                <a:latin typeface="Calibri"/>
                <a:cs typeface="Tahoma"/>
              </a:rPr>
              <a:t>is</a:t>
            </a:r>
            <a:r>
              <a:rPr sz="1600" spc="-75">
                <a:solidFill>
                  <a:srgbClr val="231F20"/>
                </a:solidFill>
                <a:latin typeface="Calibri"/>
                <a:cs typeface="Tahoma"/>
              </a:rPr>
              <a:t> </a:t>
            </a:r>
            <a:r>
              <a:rPr sz="1600" spc="-10">
                <a:solidFill>
                  <a:srgbClr val="231F20"/>
                </a:solidFill>
                <a:latin typeface="Calibri"/>
                <a:cs typeface="Tahoma"/>
              </a:rPr>
              <a:t>moving</a:t>
            </a:r>
            <a:r>
              <a:rPr sz="1600" spc="-75">
                <a:solidFill>
                  <a:srgbClr val="231F20"/>
                </a:solidFill>
                <a:latin typeface="Calibri"/>
                <a:cs typeface="Tahoma"/>
              </a:rPr>
              <a:t> </a:t>
            </a:r>
            <a:r>
              <a:rPr sz="1600">
                <a:solidFill>
                  <a:srgbClr val="231F20"/>
                </a:solidFill>
                <a:latin typeface="Calibri"/>
                <a:cs typeface="Tahoma"/>
              </a:rPr>
              <a:t>the</a:t>
            </a:r>
            <a:r>
              <a:rPr sz="1600" spc="-75">
                <a:solidFill>
                  <a:srgbClr val="231F20"/>
                </a:solidFill>
                <a:latin typeface="Calibri"/>
                <a:cs typeface="Tahoma"/>
              </a:rPr>
              <a:t> </a:t>
            </a:r>
            <a:r>
              <a:rPr sz="1600" spc="-20">
                <a:solidFill>
                  <a:srgbClr val="231F20"/>
                </a:solidFill>
                <a:latin typeface="Calibri"/>
                <a:cs typeface="Tahoma"/>
              </a:rPr>
              <a:t>hype.</a:t>
            </a:r>
            <a:r>
              <a:rPr sz="1600" spc="-75">
                <a:solidFill>
                  <a:srgbClr val="231F20"/>
                </a:solidFill>
                <a:latin typeface="Calibri"/>
                <a:cs typeface="Tahoma"/>
              </a:rPr>
              <a:t> </a:t>
            </a:r>
            <a:r>
              <a:rPr sz="1600" spc="-15">
                <a:solidFill>
                  <a:srgbClr val="231F20"/>
                </a:solidFill>
                <a:latin typeface="Calibri"/>
                <a:cs typeface="Tahoma"/>
              </a:rPr>
              <a:t>We</a:t>
            </a:r>
            <a:r>
              <a:rPr lang="en-US" sz="1600" spc="-15">
                <a:solidFill>
                  <a:srgbClr val="231F20"/>
                </a:solidFill>
                <a:latin typeface="Calibri"/>
                <a:cs typeface="Tahoma"/>
              </a:rPr>
              <a:t> </a:t>
            </a:r>
            <a:r>
              <a:rPr sz="1600" spc="-10">
                <a:solidFill>
                  <a:srgbClr val="231F20"/>
                </a:solidFill>
                <a:latin typeface="Calibri"/>
                <a:cs typeface="Tahoma"/>
              </a:rPr>
              <a:t> </a:t>
            </a:r>
            <a:r>
              <a:rPr sz="1600">
                <a:solidFill>
                  <a:srgbClr val="231F20"/>
                </a:solidFill>
                <a:latin typeface="Calibri"/>
                <a:cs typeface="Tahoma"/>
              </a:rPr>
              <a:t>see</a:t>
            </a:r>
            <a:r>
              <a:rPr sz="1600" spc="-75">
                <a:solidFill>
                  <a:srgbClr val="231F20"/>
                </a:solidFill>
                <a:latin typeface="Calibri"/>
                <a:cs typeface="Tahoma"/>
              </a:rPr>
              <a:t> </a:t>
            </a:r>
            <a:r>
              <a:rPr sz="1600" spc="10">
                <a:solidFill>
                  <a:srgbClr val="231F20"/>
                </a:solidFill>
                <a:latin typeface="Calibri"/>
                <a:cs typeface="Tahoma"/>
              </a:rPr>
              <a:t>more</a:t>
            </a:r>
            <a:r>
              <a:rPr sz="1600" spc="-75">
                <a:solidFill>
                  <a:srgbClr val="231F20"/>
                </a:solidFill>
                <a:latin typeface="Calibri"/>
                <a:cs typeface="Tahoma"/>
              </a:rPr>
              <a:t> </a:t>
            </a:r>
            <a:r>
              <a:rPr sz="1600" spc="5">
                <a:solidFill>
                  <a:srgbClr val="231F20"/>
                </a:solidFill>
                <a:latin typeface="Calibri"/>
                <a:cs typeface="Tahoma"/>
              </a:rPr>
              <a:t>and</a:t>
            </a:r>
            <a:r>
              <a:rPr sz="1600" spc="-75">
                <a:solidFill>
                  <a:srgbClr val="231F20"/>
                </a:solidFill>
                <a:latin typeface="Calibri"/>
                <a:cs typeface="Tahoma"/>
              </a:rPr>
              <a:t> </a:t>
            </a:r>
            <a:r>
              <a:rPr sz="1600" spc="10">
                <a:solidFill>
                  <a:srgbClr val="231F20"/>
                </a:solidFill>
                <a:latin typeface="Calibri"/>
                <a:cs typeface="Tahoma"/>
              </a:rPr>
              <a:t>more</a:t>
            </a:r>
            <a:r>
              <a:rPr sz="1600" spc="-75">
                <a:solidFill>
                  <a:srgbClr val="231F20"/>
                </a:solidFill>
                <a:latin typeface="Calibri"/>
                <a:cs typeface="Tahoma"/>
              </a:rPr>
              <a:t> </a:t>
            </a:r>
            <a:r>
              <a:rPr sz="1600">
                <a:solidFill>
                  <a:srgbClr val="231F20"/>
                </a:solidFill>
                <a:latin typeface="Calibri"/>
                <a:cs typeface="Tahoma"/>
              </a:rPr>
              <a:t>business</a:t>
            </a:r>
            <a:r>
              <a:rPr sz="1600" spc="-75">
                <a:solidFill>
                  <a:srgbClr val="231F20"/>
                </a:solidFill>
                <a:latin typeface="Calibri"/>
                <a:cs typeface="Tahoma"/>
              </a:rPr>
              <a:t> </a:t>
            </a:r>
            <a:r>
              <a:rPr sz="1600" spc="-5">
                <a:solidFill>
                  <a:srgbClr val="231F20"/>
                </a:solidFill>
                <a:latin typeface="Calibri"/>
                <a:cs typeface="Tahoma"/>
              </a:rPr>
              <a:t>applications</a:t>
            </a:r>
            <a:r>
              <a:rPr sz="1600" spc="-75">
                <a:solidFill>
                  <a:srgbClr val="231F20"/>
                </a:solidFill>
                <a:latin typeface="Calibri"/>
                <a:cs typeface="Tahoma"/>
              </a:rPr>
              <a:t> </a:t>
            </a:r>
            <a:r>
              <a:rPr sz="1600" spc="-5">
                <a:solidFill>
                  <a:srgbClr val="231F20"/>
                </a:solidFill>
                <a:latin typeface="Calibri"/>
                <a:cs typeface="Tahoma"/>
              </a:rPr>
              <a:t>where</a:t>
            </a:r>
            <a:r>
              <a:rPr sz="1600" spc="-75">
                <a:solidFill>
                  <a:srgbClr val="231F20"/>
                </a:solidFill>
                <a:latin typeface="Calibri"/>
                <a:cs typeface="Tahoma"/>
              </a:rPr>
              <a:t> </a:t>
            </a:r>
            <a:r>
              <a:rPr sz="1600" spc="-5">
                <a:solidFill>
                  <a:srgbClr val="231F20"/>
                </a:solidFill>
                <a:latin typeface="Calibri"/>
                <a:cs typeface="Tahoma"/>
              </a:rPr>
              <a:t>chatbots</a:t>
            </a:r>
            <a:r>
              <a:rPr sz="1600" spc="-75">
                <a:solidFill>
                  <a:srgbClr val="231F20"/>
                </a:solidFill>
                <a:latin typeface="Calibri"/>
                <a:cs typeface="Tahoma"/>
              </a:rPr>
              <a:t> </a:t>
            </a:r>
            <a:r>
              <a:rPr sz="1600" spc="-15">
                <a:solidFill>
                  <a:srgbClr val="231F20"/>
                </a:solidFill>
                <a:latin typeface="Calibri"/>
                <a:cs typeface="Tahoma"/>
              </a:rPr>
              <a:t>with</a:t>
            </a:r>
            <a:r>
              <a:rPr sz="1600" spc="-75">
                <a:solidFill>
                  <a:srgbClr val="231F20"/>
                </a:solidFill>
                <a:latin typeface="Calibri"/>
                <a:cs typeface="Tahoma"/>
              </a:rPr>
              <a:t> </a:t>
            </a:r>
            <a:r>
              <a:rPr sz="1600" spc="-15">
                <a:solidFill>
                  <a:srgbClr val="231F20"/>
                </a:solidFill>
                <a:latin typeface="Calibri"/>
                <a:cs typeface="Tahoma"/>
              </a:rPr>
              <a:t>self-learning</a:t>
            </a:r>
            <a:r>
              <a:rPr sz="1600" spc="-75">
                <a:solidFill>
                  <a:srgbClr val="231F20"/>
                </a:solidFill>
                <a:latin typeface="Calibri"/>
                <a:cs typeface="Tahoma"/>
              </a:rPr>
              <a:t> </a:t>
            </a:r>
            <a:r>
              <a:rPr sz="1600" spc="-10">
                <a:solidFill>
                  <a:srgbClr val="231F20"/>
                </a:solidFill>
                <a:latin typeface="Calibri"/>
                <a:cs typeface="Tahoma"/>
              </a:rPr>
              <a:t>capabilities</a:t>
            </a:r>
            <a:r>
              <a:rPr lang="en-US" sz="1600" spc="-10">
                <a:solidFill>
                  <a:srgbClr val="231F20"/>
                </a:solidFill>
                <a:latin typeface="Calibri"/>
                <a:cs typeface="Tahoma"/>
              </a:rPr>
              <a:t> </a:t>
            </a:r>
            <a:r>
              <a:rPr sz="1600" spc="-250">
                <a:solidFill>
                  <a:srgbClr val="231F20"/>
                </a:solidFill>
                <a:latin typeface="Calibri"/>
                <a:cs typeface="Tahoma"/>
              </a:rPr>
              <a:t> </a:t>
            </a:r>
            <a:r>
              <a:rPr sz="1600">
                <a:solidFill>
                  <a:srgbClr val="231F20"/>
                </a:solidFill>
                <a:latin typeface="Calibri"/>
                <a:cs typeface="Tahoma"/>
              </a:rPr>
              <a:t>can </a:t>
            </a:r>
            <a:r>
              <a:rPr sz="1600" spc="-10">
                <a:solidFill>
                  <a:srgbClr val="231F20"/>
                </a:solidFill>
                <a:latin typeface="Calibri"/>
                <a:cs typeface="Tahoma"/>
              </a:rPr>
              <a:t>interact </a:t>
            </a:r>
            <a:r>
              <a:rPr sz="1600" spc="-15">
                <a:solidFill>
                  <a:srgbClr val="231F20"/>
                </a:solidFill>
                <a:latin typeface="Calibri"/>
                <a:cs typeface="Tahoma"/>
              </a:rPr>
              <a:t>with </a:t>
            </a:r>
            <a:r>
              <a:rPr sz="1600" spc="5">
                <a:solidFill>
                  <a:srgbClr val="231F20"/>
                </a:solidFill>
                <a:latin typeface="Calibri"/>
                <a:cs typeface="Tahoma"/>
              </a:rPr>
              <a:t>humans </a:t>
            </a:r>
            <a:r>
              <a:rPr sz="1600">
                <a:solidFill>
                  <a:srgbClr val="231F20"/>
                </a:solidFill>
                <a:latin typeface="Calibri"/>
                <a:cs typeface="Tahoma"/>
              </a:rPr>
              <a:t>in a </a:t>
            </a:r>
            <a:r>
              <a:rPr sz="1600" spc="10">
                <a:solidFill>
                  <a:srgbClr val="231F20"/>
                </a:solidFill>
                <a:latin typeface="Calibri"/>
                <a:cs typeface="Tahoma"/>
              </a:rPr>
              <a:t>more </a:t>
            </a:r>
            <a:r>
              <a:rPr sz="1600" spc="-5">
                <a:solidFill>
                  <a:srgbClr val="231F20"/>
                </a:solidFill>
                <a:latin typeface="Calibri"/>
                <a:cs typeface="Tahoma"/>
              </a:rPr>
              <a:t>natural </a:t>
            </a:r>
            <a:r>
              <a:rPr sz="1600" spc="-45">
                <a:solidFill>
                  <a:srgbClr val="231F20"/>
                </a:solidFill>
                <a:latin typeface="Calibri"/>
                <a:cs typeface="Tahoma"/>
              </a:rPr>
              <a:t>way. </a:t>
            </a:r>
            <a:r>
              <a:rPr sz="1600" spc="-5">
                <a:solidFill>
                  <a:srgbClr val="231F20"/>
                </a:solidFill>
                <a:latin typeface="Calibri"/>
                <a:cs typeface="Tahoma"/>
              </a:rPr>
              <a:t>We </a:t>
            </a:r>
            <a:r>
              <a:rPr sz="1600">
                <a:solidFill>
                  <a:srgbClr val="231F20"/>
                </a:solidFill>
                <a:latin typeface="Calibri"/>
                <a:cs typeface="Tahoma"/>
              </a:rPr>
              <a:t>can </a:t>
            </a:r>
            <a:r>
              <a:rPr sz="1600" spc="-5">
                <a:solidFill>
                  <a:srgbClr val="231F20"/>
                </a:solidFill>
                <a:latin typeface="Calibri"/>
                <a:cs typeface="Tahoma"/>
              </a:rPr>
              <a:t>also observe </a:t>
            </a:r>
            <a:r>
              <a:rPr sz="1600" spc="-20">
                <a:solidFill>
                  <a:srgbClr val="231F20"/>
                </a:solidFill>
                <a:latin typeface="Calibri"/>
                <a:cs typeface="Tahoma"/>
              </a:rPr>
              <a:t>growing</a:t>
            </a:r>
            <a:r>
              <a:rPr lang="en-US" sz="1600" spc="-20">
                <a:solidFill>
                  <a:srgbClr val="231F20"/>
                </a:solidFill>
                <a:latin typeface="Calibri"/>
                <a:cs typeface="Tahoma"/>
              </a:rPr>
              <a:t> </a:t>
            </a:r>
            <a:r>
              <a:rPr sz="1600" spc="-15">
                <a:solidFill>
                  <a:srgbClr val="231F20"/>
                </a:solidFill>
                <a:latin typeface="Calibri"/>
                <a:cs typeface="Tahoma"/>
              </a:rPr>
              <a:t> </a:t>
            </a:r>
            <a:r>
              <a:rPr sz="1600" spc="-5">
                <a:solidFill>
                  <a:srgbClr val="231F20"/>
                </a:solidFill>
                <a:latin typeface="Calibri"/>
                <a:cs typeface="Tahoma"/>
              </a:rPr>
              <a:t>sophistication</a:t>
            </a:r>
            <a:r>
              <a:rPr sz="1600" spc="-80">
                <a:solidFill>
                  <a:srgbClr val="231F20"/>
                </a:solidFill>
                <a:latin typeface="Calibri"/>
                <a:cs typeface="Tahoma"/>
              </a:rPr>
              <a:t> </a:t>
            </a:r>
            <a:r>
              <a:rPr sz="1600" spc="5">
                <a:solidFill>
                  <a:srgbClr val="231F20"/>
                </a:solidFill>
                <a:latin typeface="Calibri"/>
                <a:cs typeface="Tahoma"/>
              </a:rPr>
              <a:t>and</a:t>
            </a:r>
            <a:r>
              <a:rPr sz="1600" spc="-75">
                <a:solidFill>
                  <a:srgbClr val="231F20"/>
                </a:solidFill>
                <a:latin typeface="Calibri"/>
                <a:cs typeface="Tahoma"/>
              </a:rPr>
              <a:t> </a:t>
            </a:r>
            <a:r>
              <a:rPr sz="1600" spc="-10">
                <a:solidFill>
                  <a:srgbClr val="231F20"/>
                </a:solidFill>
                <a:latin typeface="Calibri"/>
                <a:cs typeface="Tahoma"/>
              </a:rPr>
              <a:t>accuracy</a:t>
            </a:r>
            <a:r>
              <a:rPr sz="1600" spc="-80">
                <a:solidFill>
                  <a:srgbClr val="231F20"/>
                </a:solidFill>
                <a:latin typeface="Calibri"/>
                <a:cs typeface="Tahoma"/>
              </a:rPr>
              <a:t> </a:t>
            </a:r>
            <a:r>
              <a:rPr sz="1600">
                <a:solidFill>
                  <a:srgbClr val="231F20"/>
                </a:solidFill>
                <a:latin typeface="Calibri"/>
                <a:cs typeface="Tahoma"/>
              </a:rPr>
              <a:t>of</a:t>
            </a:r>
            <a:r>
              <a:rPr sz="1600" spc="-75">
                <a:solidFill>
                  <a:srgbClr val="231F20"/>
                </a:solidFill>
                <a:latin typeface="Calibri"/>
                <a:cs typeface="Tahoma"/>
              </a:rPr>
              <a:t> </a:t>
            </a:r>
            <a:r>
              <a:rPr sz="1600" spc="-65">
                <a:solidFill>
                  <a:srgbClr val="231F20"/>
                </a:solidFill>
                <a:latin typeface="Calibri"/>
                <a:cs typeface="Tahoma"/>
              </a:rPr>
              <a:t>AI</a:t>
            </a:r>
            <a:r>
              <a:rPr sz="1600" spc="-80">
                <a:solidFill>
                  <a:srgbClr val="231F20"/>
                </a:solidFill>
                <a:latin typeface="Calibri"/>
                <a:cs typeface="Tahoma"/>
              </a:rPr>
              <a:t> </a:t>
            </a:r>
            <a:r>
              <a:rPr sz="1600" spc="-10">
                <a:solidFill>
                  <a:srgbClr val="231F20"/>
                </a:solidFill>
                <a:latin typeface="Calibri"/>
                <a:cs typeface="Tahoma"/>
              </a:rPr>
              <a:t>which</a:t>
            </a:r>
            <a:r>
              <a:rPr sz="1600" spc="-75">
                <a:solidFill>
                  <a:srgbClr val="231F20"/>
                </a:solidFill>
                <a:latin typeface="Calibri"/>
                <a:cs typeface="Tahoma"/>
              </a:rPr>
              <a:t> </a:t>
            </a:r>
            <a:r>
              <a:rPr sz="1600" spc="-5">
                <a:solidFill>
                  <a:srgbClr val="231F20"/>
                </a:solidFill>
                <a:latin typeface="Calibri"/>
                <a:cs typeface="Tahoma"/>
              </a:rPr>
              <a:t>makes</a:t>
            </a:r>
            <a:r>
              <a:rPr sz="1600" spc="-80">
                <a:solidFill>
                  <a:srgbClr val="231F20"/>
                </a:solidFill>
                <a:latin typeface="Calibri"/>
                <a:cs typeface="Tahoma"/>
              </a:rPr>
              <a:t> </a:t>
            </a:r>
            <a:r>
              <a:rPr sz="1600" spc="-5">
                <a:solidFill>
                  <a:srgbClr val="231F20"/>
                </a:solidFill>
                <a:latin typeface="Calibri"/>
                <a:cs typeface="Tahoma"/>
              </a:rPr>
              <a:t>chatbots</a:t>
            </a:r>
            <a:r>
              <a:rPr sz="1600" spc="-75">
                <a:solidFill>
                  <a:srgbClr val="231F20"/>
                </a:solidFill>
                <a:latin typeface="Calibri"/>
                <a:cs typeface="Tahoma"/>
              </a:rPr>
              <a:t> </a:t>
            </a:r>
            <a:r>
              <a:rPr sz="1600" spc="10">
                <a:solidFill>
                  <a:srgbClr val="231F20"/>
                </a:solidFill>
                <a:latin typeface="Calibri"/>
                <a:cs typeface="Tahoma"/>
              </a:rPr>
              <a:t>more</a:t>
            </a:r>
            <a:r>
              <a:rPr sz="1600" spc="-80">
                <a:solidFill>
                  <a:srgbClr val="231F20"/>
                </a:solidFill>
                <a:latin typeface="Calibri"/>
                <a:cs typeface="Tahoma"/>
              </a:rPr>
              <a:t> </a:t>
            </a:r>
            <a:r>
              <a:rPr sz="1600" spc="5">
                <a:solidFill>
                  <a:srgbClr val="231F20"/>
                </a:solidFill>
                <a:latin typeface="Calibri"/>
                <a:cs typeface="Tahoma"/>
              </a:rPr>
              <a:t>robust</a:t>
            </a:r>
            <a:r>
              <a:rPr sz="1600" spc="-75">
                <a:solidFill>
                  <a:srgbClr val="231F20"/>
                </a:solidFill>
                <a:latin typeface="Calibri"/>
                <a:cs typeface="Tahoma"/>
              </a:rPr>
              <a:t> </a:t>
            </a:r>
            <a:r>
              <a:rPr sz="1600" spc="5">
                <a:solidFill>
                  <a:srgbClr val="231F20"/>
                </a:solidFill>
                <a:latin typeface="Calibri"/>
                <a:cs typeface="Tahoma"/>
              </a:rPr>
              <a:t>and</a:t>
            </a:r>
            <a:r>
              <a:rPr sz="1600" spc="-80">
                <a:solidFill>
                  <a:srgbClr val="231F20"/>
                </a:solidFill>
                <a:latin typeface="Calibri"/>
                <a:cs typeface="Tahoma"/>
              </a:rPr>
              <a:t> </a:t>
            </a:r>
            <a:r>
              <a:rPr lang="en-US" sz="1600" spc="-10">
                <a:solidFill>
                  <a:srgbClr val="231F20"/>
                </a:solidFill>
                <a:latin typeface="Calibri"/>
                <a:cs typeface="Tahoma"/>
              </a:rPr>
              <a:t>suitable </a:t>
            </a:r>
            <a:r>
              <a:rPr lang="en-US" sz="1600">
                <a:solidFill>
                  <a:srgbClr val="231F20"/>
                </a:solidFill>
                <a:latin typeface="Calibri"/>
                <a:cs typeface="Tahoma"/>
              </a:rPr>
              <a:t>for</a:t>
            </a:r>
            <a:r>
              <a:rPr sz="1600" spc="-70">
                <a:solidFill>
                  <a:srgbClr val="231F20"/>
                </a:solidFill>
                <a:latin typeface="Calibri"/>
                <a:cs typeface="Tahoma"/>
              </a:rPr>
              <a:t> </a:t>
            </a:r>
            <a:r>
              <a:rPr sz="1600">
                <a:solidFill>
                  <a:srgbClr val="231F20"/>
                </a:solidFill>
                <a:latin typeface="Calibri"/>
                <a:cs typeface="Tahoma"/>
              </a:rPr>
              <a:t>a</a:t>
            </a:r>
            <a:r>
              <a:rPr sz="1600" spc="-70">
                <a:solidFill>
                  <a:srgbClr val="231F20"/>
                </a:solidFill>
                <a:latin typeface="Calibri"/>
                <a:cs typeface="Tahoma"/>
              </a:rPr>
              <a:t> </a:t>
            </a:r>
            <a:r>
              <a:rPr sz="1600" spc="5">
                <a:solidFill>
                  <a:srgbClr val="231F20"/>
                </a:solidFill>
                <a:latin typeface="Calibri"/>
                <a:cs typeface="Tahoma"/>
              </a:rPr>
              <a:t>broader</a:t>
            </a:r>
            <a:r>
              <a:rPr sz="1600" spc="-65">
                <a:solidFill>
                  <a:srgbClr val="231F20"/>
                </a:solidFill>
                <a:latin typeface="Calibri"/>
                <a:cs typeface="Tahoma"/>
              </a:rPr>
              <a:t> </a:t>
            </a:r>
            <a:r>
              <a:rPr sz="1600" spc="-10">
                <a:solidFill>
                  <a:srgbClr val="231F20"/>
                </a:solidFill>
                <a:latin typeface="Calibri"/>
                <a:cs typeface="Tahoma"/>
              </a:rPr>
              <a:t>range</a:t>
            </a:r>
            <a:r>
              <a:rPr sz="1600" spc="-70">
                <a:solidFill>
                  <a:srgbClr val="231F20"/>
                </a:solidFill>
                <a:latin typeface="Calibri"/>
                <a:cs typeface="Tahoma"/>
              </a:rPr>
              <a:t> </a:t>
            </a:r>
            <a:r>
              <a:rPr sz="1600">
                <a:solidFill>
                  <a:srgbClr val="231F20"/>
                </a:solidFill>
                <a:latin typeface="Calibri"/>
                <a:cs typeface="Tahoma"/>
              </a:rPr>
              <a:t>of</a:t>
            </a:r>
            <a:r>
              <a:rPr sz="1600" spc="-65">
                <a:solidFill>
                  <a:srgbClr val="231F20"/>
                </a:solidFill>
                <a:latin typeface="Calibri"/>
                <a:cs typeface="Tahoma"/>
              </a:rPr>
              <a:t> </a:t>
            </a:r>
            <a:r>
              <a:rPr sz="1600" spc="-10">
                <a:solidFill>
                  <a:srgbClr val="231F20"/>
                </a:solidFill>
                <a:latin typeface="Calibri"/>
                <a:cs typeface="Tahoma"/>
              </a:rPr>
              <a:t>applications.</a:t>
            </a:r>
            <a:r>
              <a:rPr sz="1600" spc="-70">
                <a:solidFill>
                  <a:srgbClr val="231F20"/>
                </a:solidFill>
                <a:latin typeface="Calibri"/>
                <a:cs typeface="Tahoma"/>
              </a:rPr>
              <a:t> </a:t>
            </a:r>
            <a:r>
              <a:rPr sz="1600" spc="-10">
                <a:solidFill>
                  <a:srgbClr val="231F20"/>
                </a:solidFill>
                <a:latin typeface="Calibri"/>
                <a:cs typeface="Tahoma"/>
              </a:rPr>
              <a:t>At</a:t>
            </a:r>
            <a:r>
              <a:rPr sz="1600" spc="-65">
                <a:solidFill>
                  <a:srgbClr val="231F20"/>
                </a:solidFill>
                <a:latin typeface="Calibri"/>
                <a:cs typeface="Tahoma"/>
              </a:rPr>
              <a:t> </a:t>
            </a:r>
            <a:r>
              <a:rPr sz="1600">
                <a:solidFill>
                  <a:srgbClr val="231F20"/>
                </a:solidFill>
                <a:latin typeface="Calibri"/>
                <a:cs typeface="Tahoma"/>
              </a:rPr>
              <a:t>the</a:t>
            </a:r>
            <a:r>
              <a:rPr sz="1600" spc="-70">
                <a:solidFill>
                  <a:srgbClr val="231F20"/>
                </a:solidFill>
                <a:latin typeface="Calibri"/>
                <a:cs typeface="Tahoma"/>
              </a:rPr>
              <a:t> </a:t>
            </a:r>
            <a:r>
              <a:rPr sz="1600">
                <a:solidFill>
                  <a:srgbClr val="231F20"/>
                </a:solidFill>
                <a:latin typeface="Calibri"/>
                <a:cs typeface="Tahoma"/>
              </a:rPr>
              <a:t>same</a:t>
            </a:r>
            <a:r>
              <a:rPr sz="1600" spc="-65">
                <a:solidFill>
                  <a:srgbClr val="231F20"/>
                </a:solidFill>
                <a:latin typeface="Calibri"/>
                <a:cs typeface="Tahoma"/>
              </a:rPr>
              <a:t> </a:t>
            </a:r>
            <a:r>
              <a:rPr sz="1600" spc="-25">
                <a:solidFill>
                  <a:srgbClr val="231F20"/>
                </a:solidFill>
                <a:latin typeface="Calibri"/>
                <a:cs typeface="Tahoma"/>
              </a:rPr>
              <a:t>time,</a:t>
            </a:r>
            <a:r>
              <a:rPr sz="1600" spc="140">
                <a:solidFill>
                  <a:srgbClr val="231F20"/>
                </a:solidFill>
                <a:latin typeface="Calibri"/>
                <a:cs typeface="Tahoma"/>
              </a:rPr>
              <a:t> </a:t>
            </a:r>
            <a:r>
              <a:rPr sz="1600">
                <a:solidFill>
                  <a:srgbClr val="231F20"/>
                </a:solidFill>
                <a:latin typeface="Calibri"/>
                <a:cs typeface="Tahoma"/>
              </a:rPr>
              <a:t>there</a:t>
            </a:r>
            <a:r>
              <a:rPr sz="1600" spc="-65">
                <a:solidFill>
                  <a:srgbClr val="231F20"/>
                </a:solidFill>
                <a:latin typeface="Calibri"/>
                <a:cs typeface="Tahoma"/>
              </a:rPr>
              <a:t> </a:t>
            </a:r>
            <a:r>
              <a:rPr sz="1600">
                <a:solidFill>
                  <a:srgbClr val="231F20"/>
                </a:solidFill>
                <a:latin typeface="Calibri"/>
                <a:cs typeface="Tahoma"/>
              </a:rPr>
              <a:t>are</a:t>
            </a:r>
            <a:r>
              <a:rPr sz="1600" spc="-70">
                <a:solidFill>
                  <a:srgbClr val="231F20"/>
                </a:solidFill>
                <a:latin typeface="Calibri"/>
                <a:cs typeface="Tahoma"/>
              </a:rPr>
              <a:t> </a:t>
            </a:r>
            <a:r>
              <a:rPr sz="1600" spc="-5">
                <a:solidFill>
                  <a:srgbClr val="231F20"/>
                </a:solidFill>
                <a:latin typeface="Calibri"/>
                <a:cs typeface="Tahoma"/>
              </a:rPr>
              <a:t>also</a:t>
            </a:r>
            <a:r>
              <a:rPr sz="1600" spc="-65">
                <a:solidFill>
                  <a:srgbClr val="231F20"/>
                </a:solidFill>
                <a:latin typeface="Calibri"/>
                <a:cs typeface="Tahoma"/>
              </a:rPr>
              <a:t> </a:t>
            </a:r>
            <a:r>
              <a:rPr sz="1600" spc="-15">
                <a:solidFill>
                  <a:srgbClr val="231F20"/>
                </a:solidFill>
                <a:latin typeface="Calibri"/>
                <a:cs typeface="Tahoma"/>
              </a:rPr>
              <a:t>still</a:t>
            </a:r>
            <a:r>
              <a:rPr sz="1600" spc="-70">
                <a:solidFill>
                  <a:srgbClr val="231F20"/>
                </a:solidFill>
                <a:latin typeface="Calibri"/>
                <a:cs typeface="Tahoma"/>
              </a:rPr>
              <a:t> </a:t>
            </a:r>
            <a:r>
              <a:rPr sz="1600" spc="-15">
                <a:solidFill>
                  <a:srgbClr val="231F20"/>
                </a:solidFill>
                <a:latin typeface="Calibri"/>
                <a:cs typeface="Tahoma"/>
              </a:rPr>
              <a:t>challenges</a:t>
            </a:r>
            <a:r>
              <a:rPr lang="en-US" sz="1600" spc="-15">
                <a:solidFill>
                  <a:srgbClr val="231F20"/>
                </a:solidFill>
                <a:latin typeface="Calibri"/>
                <a:cs typeface="Tahoma"/>
              </a:rPr>
              <a:t> </a:t>
            </a:r>
            <a:r>
              <a:rPr sz="1600" spc="-10">
                <a:solidFill>
                  <a:srgbClr val="231F20"/>
                </a:solidFill>
                <a:latin typeface="Calibri"/>
                <a:cs typeface="Tahoma"/>
              </a:rPr>
              <a:t> </a:t>
            </a:r>
            <a:r>
              <a:rPr sz="1600" spc="5">
                <a:solidFill>
                  <a:srgbClr val="231F20"/>
                </a:solidFill>
                <a:latin typeface="Calibri"/>
                <a:cs typeface="Tahoma"/>
              </a:rPr>
              <a:t>to</a:t>
            </a:r>
            <a:r>
              <a:rPr sz="1600" spc="-80">
                <a:solidFill>
                  <a:srgbClr val="231F20"/>
                </a:solidFill>
                <a:latin typeface="Calibri"/>
                <a:cs typeface="Tahoma"/>
              </a:rPr>
              <a:t> </a:t>
            </a:r>
            <a:r>
              <a:rPr sz="1600" spc="-10">
                <a:solidFill>
                  <a:srgbClr val="231F20"/>
                </a:solidFill>
                <a:latin typeface="Calibri"/>
                <a:cs typeface="Tahoma"/>
              </a:rPr>
              <a:t>overcome.</a:t>
            </a:r>
            <a:r>
              <a:rPr sz="1600" spc="-75">
                <a:solidFill>
                  <a:srgbClr val="231F20"/>
                </a:solidFill>
                <a:latin typeface="Calibri"/>
                <a:cs typeface="Tahoma"/>
              </a:rPr>
              <a:t> </a:t>
            </a:r>
            <a:r>
              <a:rPr sz="1600" spc="-10">
                <a:solidFill>
                  <a:srgbClr val="231F20"/>
                </a:solidFill>
                <a:latin typeface="Calibri"/>
                <a:cs typeface="Tahoma"/>
              </a:rPr>
              <a:t>Improvements</a:t>
            </a:r>
            <a:r>
              <a:rPr sz="1600" spc="-80">
                <a:solidFill>
                  <a:srgbClr val="231F20"/>
                </a:solidFill>
                <a:latin typeface="Calibri"/>
                <a:cs typeface="Tahoma"/>
              </a:rPr>
              <a:t> </a:t>
            </a:r>
            <a:r>
              <a:rPr sz="1600">
                <a:solidFill>
                  <a:srgbClr val="231F20"/>
                </a:solidFill>
                <a:latin typeface="Calibri"/>
                <a:cs typeface="Tahoma"/>
              </a:rPr>
              <a:t>in</a:t>
            </a:r>
            <a:r>
              <a:rPr sz="1600" spc="-75">
                <a:solidFill>
                  <a:srgbClr val="231F20"/>
                </a:solidFill>
                <a:latin typeface="Calibri"/>
                <a:cs typeface="Tahoma"/>
              </a:rPr>
              <a:t> </a:t>
            </a:r>
            <a:r>
              <a:rPr sz="1600" spc="-5">
                <a:solidFill>
                  <a:srgbClr val="231F20"/>
                </a:solidFill>
                <a:latin typeface="Calibri"/>
                <a:cs typeface="Tahoma"/>
              </a:rPr>
              <a:t>natural</a:t>
            </a:r>
            <a:r>
              <a:rPr sz="1600" spc="-80">
                <a:solidFill>
                  <a:srgbClr val="231F20"/>
                </a:solidFill>
                <a:latin typeface="Calibri"/>
                <a:cs typeface="Tahoma"/>
              </a:rPr>
              <a:t> </a:t>
            </a:r>
            <a:r>
              <a:rPr sz="1600" spc="-15">
                <a:solidFill>
                  <a:srgbClr val="231F20"/>
                </a:solidFill>
                <a:latin typeface="Calibri"/>
                <a:cs typeface="Tahoma"/>
              </a:rPr>
              <a:t>language</a:t>
            </a:r>
            <a:r>
              <a:rPr sz="1600" spc="-75">
                <a:solidFill>
                  <a:srgbClr val="231F20"/>
                </a:solidFill>
                <a:latin typeface="Calibri"/>
                <a:cs typeface="Tahoma"/>
              </a:rPr>
              <a:t> </a:t>
            </a:r>
            <a:r>
              <a:rPr sz="1600" spc="-5">
                <a:solidFill>
                  <a:srgbClr val="231F20"/>
                </a:solidFill>
                <a:latin typeface="Calibri"/>
                <a:cs typeface="Tahoma"/>
              </a:rPr>
              <a:t>understanding</a:t>
            </a:r>
            <a:r>
              <a:rPr sz="1600" spc="-80">
                <a:solidFill>
                  <a:srgbClr val="231F20"/>
                </a:solidFill>
                <a:latin typeface="Calibri"/>
                <a:cs typeface="Tahoma"/>
              </a:rPr>
              <a:t> </a:t>
            </a:r>
            <a:r>
              <a:rPr sz="1600" spc="20">
                <a:solidFill>
                  <a:srgbClr val="231F20"/>
                </a:solidFill>
                <a:latin typeface="Calibri"/>
                <a:cs typeface="Tahoma"/>
              </a:rPr>
              <a:t>or</a:t>
            </a:r>
            <a:r>
              <a:rPr sz="1600" spc="-75">
                <a:solidFill>
                  <a:srgbClr val="231F20"/>
                </a:solidFill>
                <a:latin typeface="Calibri"/>
                <a:cs typeface="Tahoma"/>
              </a:rPr>
              <a:t> </a:t>
            </a:r>
            <a:r>
              <a:rPr sz="1600" spc="-10">
                <a:solidFill>
                  <a:srgbClr val="231F20"/>
                </a:solidFill>
                <a:latin typeface="Calibri"/>
                <a:cs typeface="Tahoma"/>
              </a:rPr>
              <a:t>moving</a:t>
            </a:r>
            <a:r>
              <a:rPr sz="1600" spc="-75">
                <a:solidFill>
                  <a:srgbClr val="231F20"/>
                </a:solidFill>
                <a:latin typeface="Calibri"/>
                <a:cs typeface="Tahoma"/>
              </a:rPr>
              <a:t> </a:t>
            </a:r>
            <a:r>
              <a:rPr sz="1600" spc="-5">
                <a:solidFill>
                  <a:srgbClr val="231F20"/>
                </a:solidFill>
                <a:latin typeface="Calibri"/>
                <a:cs typeface="Tahoma"/>
              </a:rPr>
              <a:t>towards</a:t>
            </a:r>
            <a:r>
              <a:rPr sz="1600" spc="-80">
                <a:solidFill>
                  <a:srgbClr val="231F20"/>
                </a:solidFill>
                <a:latin typeface="Calibri"/>
                <a:cs typeface="Tahoma"/>
              </a:rPr>
              <a:t> </a:t>
            </a:r>
            <a:r>
              <a:rPr lang="en-US" sz="1600">
                <a:solidFill>
                  <a:srgbClr val="231F20"/>
                </a:solidFill>
                <a:latin typeface="Calibri"/>
                <a:cs typeface="Tahoma"/>
              </a:rPr>
              <a:t>a </a:t>
            </a:r>
            <a:r>
              <a:rPr lang="en-US" sz="1600" spc="10">
                <a:solidFill>
                  <a:srgbClr val="231F20"/>
                </a:solidFill>
                <a:latin typeface="Calibri"/>
                <a:cs typeface="Tahoma"/>
              </a:rPr>
              <a:t>more</a:t>
            </a:r>
            <a:r>
              <a:rPr sz="1600" spc="-75">
                <a:solidFill>
                  <a:srgbClr val="231F20"/>
                </a:solidFill>
                <a:latin typeface="Calibri"/>
                <a:cs typeface="Tahoma"/>
              </a:rPr>
              <a:t> </a:t>
            </a:r>
            <a:r>
              <a:rPr sz="1600" spc="-10">
                <a:solidFill>
                  <a:srgbClr val="231F20"/>
                </a:solidFill>
                <a:latin typeface="Calibri"/>
                <a:cs typeface="Tahoma"/>
              </a:rPr>
              <a:t>flow-based</a:t>
            </a:r>
            <a:r>
              <a:rPr sz="1600" spc="-75">
                <a:solidFill>
                  <a:srgbClr val="231F20"/>
                </a:solidFill>
                <a:latin typeface="Calibri"/>
                <a:cs typeface="Tahoma"/>
              </a:rPr>
              <a:t> </a:t>
            </a:r>
            <a:r>
              <a:rPr sz="1600" spc="-5">
                <a:solidFill>
                  <a:srgbClr val="231F20"/>
                </a:solidFill>
                <a:latin typeface="Calibri"/>
                <a:cs typeface="Tahoma"/>
              </a:rPr>
              <a:t>conversations</a:t>
            </a:r>
            <a:r>
              <a:rPr sz="1600" spc="-75">
                <a:solidFill>
                  <a:srgbClr val="231F20"/>
                </a:solidFill>
                <a:latin typeface="Calibri"/>
                <a:cs typeface="Tahoma"/>
              </a:rPr>
              <a:t> </a:t>
            </a:r>
            <a:r>
              <a:rPr sz="1600" spc="-5">
                <a:solidFill>
                  <a:srgbClr val="231F20"/>
                </a:solidFill>
                <a:latin typeface="Calibri"/>
                <a:cs typeface="Tahoma"/>
              </a:rPr>
              <a:t>instead</a:t>
            </a:r>
            <a:r>
              <a:rPr sz="1600" spc="-75">
                <a:solidFill>
                  <a:srgbClr val="231F20"/>
                </a:solidFill>
                <a:latin typeface="Calibri"/>
                <a:cs typeface="Tahoma"/>
              </a:rPr>
              <a:t> </a:t>
            </a:r>
            <a:r>
              <a:rPr sz="1600">
                <a:solidFill>
                  <a:srgbClr val="231F20"/>
                </a:solidFill>
                <a:latin typeface="Calibri"/>
                <a:cs typeface="Tahoma"/>
              </a:rPr>
              <a:t>of</a:t>
            </a:r>
            <a:r>
              <a:rPr sz="1600" spc="-75">
                <a:solidFill>
                  <a:srgbClr val="231F20"/>
                </a:solidFill>
                <a:latin typeface="Calibri"/>
                <a:cs typeface="Tahoma"/>
              </a:rPr>
              <a:t> </a:t>
            </a:r>
            <a:r>
              <a:rPr sz="1600" spc="-10">
                <a:solidFill>
                  <a:srgbClr val="231F20"/>
                </a:solidFill>
                <a:latin typeface="Calibri"/>
                <a:cs typeface="Tahoma"/>
              </a:rPr>
              <a:t>only</a:t>
            </a:r>
            <a:r>
              <a:rPr sz="1600" spc="-75">
                <a:solidFill>
                  <a:srgbClr val="231F20"/>
                </a:solidFill>
                <a:latin typeface="Calibri"/>
                <a:cs typeface="Tahoma"/>
              </a:rPr>
              <a:t> </a:t>
            </a:r>
            <a:r>
              <a:rPr sz="1600" spc="-25">
                <a:solidFill>
                  <a:srgbClr val="231F20"/>
                </a:solidFill>
                <a:latin typeface="Calibri"/>
                <a:cs typeface="Tahoma"/>
              </a:rPr>
              <a:t>“single</a:t>
            </a:r>
            <a:r>
              <a:rPr sz="1600" spc="-70">
                <a:solidFill>
                  <a:srgbClr val="231F20"/>
                </a:solidFill>
                <a:latin typeface="Calibri"/>
                <a:cs typeface="Tahoma"/>
              </a:rPr>
              <a:t> </a:t>
            </a:r>
            <a:r>
              <a:rPr sz="1600" spc="-20">
                <a:solidFill>
                  <a:srgbClr val="231F20"/>
                </a:solidFill>
                <a:latin typeface="Calibri"/>
                <a:cs typeface="Tahoma"/>
              </a:rPr>
              <a:t>shot”</a:t>
            </a:r>
            <a:r>
              <a:rPr sz="1600" spc="-75">
                <a:solidFill>
                  <a:srgbClr val="231F20"/>
                </a:solidFill>
                <a:latin typeface="Calibri"/>
                <a:cs typeface="Tahoma"/>
              </a:rPr>
              <a:t> </a:t>
            </a:r>
            <a:r>
              <a:rPr sz="1600" spc="-10">
                <a:solidFill>
                  <a:srgbClr val="231F20"/>
                </a:solidFill>
                <a:latin typeface="Calibri"/>
                <a:cs typeface="Tahoma"/>
              </a:rPr>
              <a:t>dialogues</a:t>
            </a:r>
            <a:r>
              <a:rPr sz="1600" spc="-75">
                <a:solidFill>
                  <a:srgbClr val="231F20"/>
                </a:solidFill>
                <a:latin typeface="Calibri"/>
                <a:cs typeface="Tahoma"/>
              </a:rPr>
              <a:t> </a:t>
            </a:r>
            <a:r>
              <a:rPr sz="1600">
                <a:solidFill>
                  <a:srgbClr val="231F20"/>
                </a:solidFill>
                <a:latin typeface="Calibri"/>
                <a:cs typeface="Tahoma"/>
              </a:rPr>
              <a:t>are</a:t>
            </a:r>
            <a:r>
              <a:rPr sz="1600" spc="-75">
                <a:solidFill>
                  <a:srgbClr val="231F20"/>
                </a:solidFill>
                <a:latin typeface="Calibri"/>
                <a:cs typeface="Tahoma"/>
              </a:rPr>
              <a:t> </a:t>
            </a:r>
            <a:r>
              <a:rPr sz="1600">
                <a:solidFill>
                  <a:srgbClr val="231F20"/>
                </a:solidFill>
                <a:latin typeface="Calibri"/>
                <a:cs typeface="Tahoma"/>
              </a:rPr>
              <a:t>steps</a:t>
            </a:r>
            <a:r>
              <a:rPr sz="1600" spc="-75">
                <a:solidFill>
                  <a:srgbClr val="231F20"/>
                </a:solidFill>
                <a:latin typeface="Calibri"/>
                <a:cs typeface="Tahoma"/>
              </a:rPr>
              <a:t> </a:t>
            </a:r>
            <a:r>
              <a:rPr sz="1600" spc="-10">
                <a:solidFill>
                  <a:srgbClr val="231F20"/>
                </a:solidFill>
                <a:latin typeface="Calibri"/>
                <a:cs typeface="Tahoma"/>
              </a:rPr>
              <a:t>that</a:t>
            </a:r>
            <a:r>
              <a:rPr sz="1600" spc="-75">
                <a:solidFill>
                  <a:srgbClr val="231F20"/>
                </a:solidFill>
                <a:latin typeface="Calibri"/>
                <a:cs typeface="Tahoma"/>
              </a:rPr>
              <a:t> </a:t>
            </a:r>
            <a:r>
              <a:rPr sz="1600" spc="-30">
                <a:solidFill>
                  <a:srgbClr val="231F20"/>
                </a:solidFill>
                <a:latin typeface="Calibri"/>
                <a:cs typeface="Tahoma"/>
              </a:rPr>
              <a:t>will</a:t>
            </a:r>
            <a:r>
              <a:rPr lang="en-US" sz="1600" spc="-30">
                <a:solidFill>
                  <a:srgbClr val="231F20"/>
                </a:solidFill>
                <a:latin typeface="Calibri"/>
                <a:cs typeface="Tahoma"/>
              </a:rPr>
              <a:t> </a:t>
            </a:r>
            <a:r>
              <a:rPr sz="1600" spc="-25">
                <a:solidFill>
                  <a:srgbClr val="231F20"/>
                </a:solidFill>
                <a:latin typeface="Calibri"/>
                <a:cs typeface="Tahoma"/>
              </a:rPr>
              <a:t> </a:t>
            </a:r>
            <a:r>
              <a:rPr sz="1600">
                <a:solidFill>
                  <a:srgbClr val="231F20"/>
                </a:solidFill>
                <a:latin typeface="Calibri"/>
                <a:cs typeface="Tahoma"/>
              </a:rPr>
              <a:t>require</a:t>
            </a:r>
            <a:r>
              <a:rPr sz="1600" spc="-80">
                <a:solidFill>
                  <a:srgbClr val="231F20"/>
                </a:solidFill>
                <a:latin typeface="Calibri"/>
                <a:cs typeface="Tahoma"/>
              </a:rPr>
              <a:t> </a:t>
            </a:r>
            <a:r>
              <a:rPr sz="1600" spc="10">
                <a:solidFill>
                  <a:srgbClr val="231F20"/>
                </a:solidFill>
                <a:latin typeface="Calibri"/>
                <a:cs typeface="Tahoma"/>
              </a:rPr>
              <a:t>more</a:t>
            </a:r>
            <a:r>
              <a:rPr sz="1600" spc="-80">
                <a:solidFill>
                  <a:srgbClr val="231F20"/>
                </a:solidFill>
                <a:latin typeface="Calibri"/>
                <a:cs typeface="Tahoma"/>
              </a:rPr>
              <a:t> </a:t>
            </a:r>
            <a:r>
              <a:rPr sz="1600" spc="-25">
                <a:solidFill>
                  <a:srgbClr val="231F20"/>
                </a:solidFill>
                <a:latin typeface="Calibri"/>
                <a:cs typeface="Tahoma"/>
              </a:rPr>
              <a:t>time,</a:t>
            </a:r>
            <a:r>
              <a:rPr sz="1600" spc="-80">
                <a:solidFill>
                  <a:srgbClr val="231F20"/>
                </a:solidFill>
                <a:latin typeface="Calibri"/>
                <a:cs typeface="Tahoma"/>
              </a:rPr>
              <a:t> </a:t>
            </a:r>
            <a:r>
              <a:rPr sz="1600" spc="-10">
                <a:solidFill>
                  <a:srgbClr val="231F20"/>
                </a:solidFill>
                <a:latin typeface="Calibri"/>
                <a:cs typeface="Tahoma"/>
              </a:rPr>
              <a:t>investment</a:t>
            </a:r>
            <a:r>
              <a:rPr sz="1600" spc="-80">
                <a:solidFill>
                  <a:srgbClr val="231F20"/>
                </a:solidFill>
                <a:latin typeface="Calibri"/>
                <a:cs typeface="Tahoma"/>
              </a:rPr>
              <a:t> </a:t>
            </a:r>
            <a:r>
              <a:rPr sz="1600" spc="5">
                <a:solidFill>
                  <a:srgbClr val="231F20"/>
                </a:solidFill>
                <a:latin typeface="Calibri"/>
                <a:cs typeface="Tahoma"/>
              </a:rPr>
              <a:t>and</a:t>
            </a:r>
            <a:r>
              <a:rPr sz="1600" spc="-80">
                <a:solidFill>
                  <a:srgbClr val="231F20"/>
                </a:solidFill>
                <a:latin typeface="Calibri"/>
                <a:cs typeface="Tahoma"/>
              </a:rPr>
              <a:t> </a:t>
            </a:r>
            <a:r>
              <a:rPr sz="1600" spc="-10">
                <a:solidFill>
                  <a:srgbClr val="231F20"/>
                </a:solidFill>
                <a:latin typeface="Calibri"/>
                <a:cs typeface="Tahoma"/>
              </a:rPr>
              <a:t>research.</a:t>
            </a:r>
            <a:endParaRPr lang="en-US" sz="1600">
              <a:latin typeface="Calibri"/>
              <a:cs typeface="Tahoma"/>
            </a:endParaRPr>
          </a:p>
        </p:txBody>
      </p:sp>
      <p:pic>
        <p:nvPicPr>
          <p:cNvPr id="12" name="Picture 12">
            <a:extLst>
              <a:ext uri="{FF2B5EF4-FFF2-40B4-BE49-F238E27FC236}">
                <a16:creationId xmlns:a16="http://schemas.microsoft.com/office/drawing/2014/main" id="{A9DE0AAC-CE1E-E611-E819-137DEC7143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8897" y="2241047"/>
            <a:ext cx="1133475" cy="257175"/>
          </a:xfrm>
          <a:prstGeom prst="rect">
            <a:avLst/>
          </a:prstGeom>
        </p:spPr>
      </p:pic>
      <p:sp>
        <p:nvSpPr>
          <p:cNvPr id="13" name="object 10">
            <a:extLst>
              <a:ext uri="{FF2B5EF4-FFF2-40B4-BE49-F238E27FC236}">
                <a16:creationId xmlns:a16="http://schemas.microsoft.com/office/drawing/2014/main" id="{8A1B6520-D2F3-7371-6DC7-87ECDB7516BC}"/>
              </a:ext>
            </a:extLst>
          </p:cNvPr>
          <p:cNvSpPr txBox="1">
            <a:spLocks noGrp="1"/>
          </p:cNvSpPr>
          <p:nvPr/>
        </p:nvSpPr>
        <p:spPr>
          <a:xfrm>
            <a:off x="1102549" y="946453"/>
            <a:ext cx="9975781" cy="54798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13661" rIns="0" bIns="0" rtlCol="0" anchor="ctr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3335" marR="5080">
              <a:lnSpc>
                <a:spcPct val="121200"/>
              </a:lnSpc>
              <a:spcBef>
                <a:spcPts val="108"/>
              </a:spcBef>
            </a:pPr>
            <a:r>
              <a:rPr lang="en-US" sz="2800" b="1" spc="-97">
                <a:cs typeface="Arial"/>
              </a:rPr>
              <a:t>Enhancing Service Interactions Using Virtual Assistants And AI-chatbot</a:t>
            </a:r>
            <a:endParaRPr lang="en-US" sz="2800" b="1"/>
          </a:p>
        </p:txBody>
      </p:sp>
    </p:spTree>
    <p:extLst>
      <p:ext uri="{BB962C8B-B14F-4D97-AF65-F5344CB8AC3E}">
        <p14:creationId xmlns:p14="http://schemas.microsoft.com/office/powerpoint/2010/main" val="17264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object 6">
            <a:extLst>
              <a:ext uri="{FF2B5EF4-FFF2-40B4-BE49-F238E27FC236}">
                <a16:creationId xmlns:a16="http://schemas.microsoft.com/office/drawing/2014/main" id="{00611D9B-6BE3-B8E3-0EA5-790814B00277}"/>
              </a:ext>
            </a:extLst>
          </p:cNvPr>
          <p:cNvGrpSpPr/>
          <p:nvPr/>
        </p:nvGrpSpPr>
        <p:grpSpPr>
          <a:xfrm>
            <a:off x="5236351" y="2381288"/>
            <a:ext cx="706293" cy="706291"/>
            <a:chOff x="3728907" y="2835711"/>
            <a:chExt cx="656590" cy="656590"/>
          </a:xfrm>
        </p:grpSpPr>
        <p:pic>
          <p:nvPicPr>
            <p:cNvPr id="3" name="object 7">
              <a:extLst>
                <a:ext uri="{FF2B5EF4-FFF2-40B4-BE49-F238E27FC236}">
                  <a16:creationId xmlns:a16="http://schemas.microsoft.com/office/drawing/2014/main" id="{1923FA9D-664C-AC82-6C5E-E0D0F9A81C4B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72609" y="2952906"/>
              <a:ext cx="168681" cy="202412"/>
            </a:xfrm>
            <a:prstGeom prst="rect">
              <a:avLst/>
            </a:prstGeom>
          </p:spPr>
        </p:pic>
        <p:sp>
          <p:nvSpPr>
            <p:cNvPr id="4" name="object 8">
              <a:extLst>
                <a:ext uri="{FF2B5EF4-FFF2-40B4-BE49-F238E27FC236}">
                  <a16:creationId xmlns:a16="http://schemas.microsoft.com/office/drawing/2014/main" id="{D7483ABB-928A-B9DC-2E1E-7D7E2D838A3B}"/>
                </a:ext>
              </a:extLst>
            </p:cNvPr>
            <p:cNvSpPr/>
            <p:nvPr/>
          </p:nvSpPr>
          <p:spPr>
            <a:xfrm>
              <a:off x="3894594" y="3165864"/>
              <a:ext cx="325120" cy="160655"/>
            </a:xfrm>
            <a:custGeom>
              <a:avLst/>
              <a:gdLst/>
              <a:ahLst/>
              <a:cxnLst/>
              <a:rect l="l" t="t" r="r" b="b"/>
              <a:pathLst>
                <a:path w="325120" h="160654">
                  <a:moveTo>
                    <a:pt x="203733" y="0"/>
                  </a:moveTo>
                  <a:lnTo>
                    <a:pt x="194183" y="4216"/>
                  </a:lnTo>
                  <a:lnTo>
                    <a:pt x="183578" y="7378"/>
                  </a:lnTo>
                  <a:lnTo>
                    <a:pt x="174028" y="9486"/>
                  </a:lnTo>
                  <a:lnTo>
                    <a:pt x="162344" y="10540"/>
                  </a:lnTo>
                  <a:lnTo>
                    <a:pt x="150672" y="9486"/>
                  </a:lnTo>
                  <a:lnTo>
                    <a:pt x="139014" y="7378"/>
                  </a:lnTo>
                  <a:lnTo>
                    <a:pt x="129463" y="4216"/>
                  </a:lnTo>
                  <a:lnTo>
                    <a:pt x="119913" y="0"/>
                  </a:lnTo>
                  <a:lnTo>
                    <a:pt x="115671" y="11595"/>
                  </a:lnTo>
                  <a:lnTo>
                    <a:pt x="107175" y="24244"/>
                  </a:lnTo>
                  <a:lnTo>
                    <a:pt x="96558" y="34785"/>
                  </a:lnTo>
                  <a:lnTo>
                    <a:pt x="89141" y="39001"/>
                  </a:lnTo>
                  <a:lnTo>
                    <a:pt x="80645" y="41109"/>
                  </a:lnTo>
                  <a:lnTo>
                    <a:pt x="65786" y="47434"/>
                  </a:lnTo>
                  <a:lnTo>
                    <a:pt x="24409" y="80111"/>
                  </a:lnTo>
                  <a:lnTo>
                    <a:pt x="2133" y="122288"/>
                  </a:lnTo>
                  <a:lnTo>
                    <a:pt x="0" y="143370"/>
                  </a:lnTo>
                  <a:lnTo>
                    <a:pt x="0" y="158127"/>
                  </a:lnTo>
                  <a:lnTo>
                    <a:pt x="2133" y="160235"/>
                  </a:lnTo>
                  <a:lnTo>
                    <a:pt x="322580" y="160235"/>
                  </a:lnTo>
                  <a:lnTo>
                    <a:pt x="324700" y="158127"/>
                  </a:lnTo>
                  <a:lnTo>
                    <a:pt x="324700" y="143370"/>
                  </a:lnTo>
                  <a:lnTo>
                    <a:pt x="323634" y="131775"/>
                  </a:lnTo>
                  <a:lnTo>
                    <a:pt x="317271" y="112801"/>
                  </a:lnTo>
                  <a:lnTo>
                    <a:pt x="315150" y="102247"/>
                  </a:lnTo>
                  <a:lnTo>
                    <a:pt x="287553" y="67462"/>
                  </a:lnTo>
                  <a:lnTo>
                    <a:pt x="241935" y="41109"/>
                  </a:lnTo>
                  <a:lnTo>
                    <a:pt x="235572" y="39001"/>
                  </a:lnTo>
                  <a:lnTo>
                    <a:pt x="228142" y="34785"/>
                  </a:lnTo>
                  <a:lnTo>
                    <a:pt x="221780" y="28460"/>
                  </a:lnTo>
                  <a:lnTo>
                    <a:pt x="216471" y="24244"/>
                  </a:lnTo>
                  <a:lnTo>
                    <a:pt x="209042" y="11595"/>
                  </a:lnTo>
                  <a:lnTo>
                    <a:pt x="203733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 sz="2367"/>
            </a:p>
          </p:txBody>
        </p:sp>
        <p:sp>
          <p:nvSpPr>
            <p:cNvPr id="5" name="object 9">
              <a:extLst>
                <a:ext uri="{FF2B5EF4-FFF2-40B4-BE49-F238E27FC236}">
                  <a16:creationId xmlns:a16="http://schemas.microsoft.com/office/drawing/2014/main" id="{8CF3E8FF-3F29-76FB-F704-25D4BBAA9974}"/>
                </a:ext>
              </a:extLst>
            </p:cNvPr>
            <p:cNvSpPr/>
            <p:nvPr/>
          </p:nvSpPr>
          <p:spPr>
            <a:xfrm>
              <a:off x="3728907" y="2835711"/>
              <a:ext cx="656590" cy="656590"/>
            </a:xfrm>
            <a:custGeom>
              <a:avLst/>
              <a:gdLst/>
              <a:ahLst/>
              <a:cxnLst/>
              <a:rect l="l" t="t" r="r" b="b"/>
              <a:pathLst>
                <a:path w="656589" h="656589">
                  <a:moveTo>
                    <a:pt x="0" y="328041"/>
                  </a:moveTo>
                  <a:lnTo>
                    <a:pt x="3556" y="279566"/>
                  </a:lnTo>
                  <a:lnTo>
                    <a:pt x="13888" y="233300"/>
                  </a:lnTo>
                  <a:lnTo>
                    <a:pt x="30487" y="189750"/>
                  </a:lnTo>
                  <a:lnTo>
                    <a:pt x="52847" y="149422"/>
                  </a:lnTo>
                  <a:lnTo>
                    <a:pt x="80460" y="112824"/>
                  </a:lnTo>
                  <a:lnTo>
                    <a:pt x="112819" y="80465"/>
                  </a:lnTo>
                  <a:lnTo>
                    <a:pt x="149416" y="52851"/>
                  </a:lnTo>
                  <a:lnTo>
                    <a:pt x="189744" y="30490"/>
                  </a:lnTo>
                  <a:lnTo>
                    <a:pt x="233296" y="13889"/>
                  </a:lnTo>
                  <a:lnTo>
                    <a:pt x="279564" y="3556"/>
                  </a:lnTo>
                  <a:lnTo>
                    <a:pt x="328041" y="0"/>
                  </a:lnTo>
                  <a:lnTo>
                    <a:pt x="376514" y="3556"/>
                  </a:lnTo>
                  <a:lnTo>
                    <a:pt x="422780" y="13889"/>
                  </a:lnTo>
                  <a:lnTo>
                    <a:pt x="466329" y="30490"/>
                  </a:lnTo>
                  <a:lnTo>
                    <a:pt x="506656" y="52851"/>
                  </a:lnTo>
                  <a:lnTo>
                    <a:pt x="543251" y="80465"/>
                  </a:lnTo>
                  <a:lnTo>
                    <a:pt x="575609" y="112824"/>
                  </a:lnTo>
                  <a:lnTo>
                    <a:pt x="603222" y="149422"/>
                  </a:lnTo>
                  <a:lnTo>
                    <a:pt x="625581" y="189750"/>
                  </a:lnTo>
                  <a:lnTo>
                    <a:pt x="642180" y="233300"/>
                  </a:lnTo>
                  <a:lnTo>
                    <a:pt x="652512" y="279566"/>
                  </a:lnTo>
                  <a:lnTo>
                    <a:pt x="656069" y="328041"/>
                  </a:lnTo>
                  <a:lnTo>
                    <a:pt x="652512" y="376515"/>
                  </a:lnTo>
                  <a:lnTo>
                    <a:pt x="642180" y="422781"/>
                  </a:lnTo>
                  <a:lnTo>
                    <a:pt x="625581" y="466331"/>
                  </a:lnTo>
                  <a:lnTo>
                    <a:pt x="603222" y="506659"/>
                  </a:lnTo>
                  <a:lnTo>
                    <a:pt x="575609" y="543257"/>
                  </a:lnTo>
                  <a:lnTo>
                    <a:pt x="543251" y="575616"/>
                  </a:lnTo>
                  <a:lnTo>
                    <a:pt x="506656" y="603230"/>
                  </a:lnTo>
                  <a:lnTo>
                    <a:pt x="466329" y="625591"/>
                  </a:lnTo>
                  <a:lnTo>
                    <a:pt x="422780" y="642192"/>
                  </a:lnTo>
                  <a:lnTo>
                    <a:pt x="376514" y="652525"/>
                  </a:lnTo>
                  <a:lnTo>
                    <a:pt x="328041" y="656082"/>
                  </a:lnTo>
                  <a:lnTo>
                    <a:pt x="279564" y="652525"/>
                  </a:lnTo>
                  <a:lnTo>
                    <a:pt x="233296" y="642192"/>
                  </a:lnTo>
                  <a:lnTo>
                    <a:pt x="189744" y="625591"/>
                  </a:lnTo>
                  <a:lnTo>
                    <a:pt x="149416" y="603230"/>
                  </a:lnTo>
                  <a:lnTo>
                    <a:pt x="112819" y="575616"/>
                  </a:lnTo>
                  <a:lnTo>
                    <a:pt x="80460" y="543257"/>
                  </a:lnTo>
                  <a:lnTo>
                    <a:pt x="52847" y="506659"/>
                  </a:lnTo>
                  <a:lnTo>
                    <a:pt x="30487" y="466331"/>
                  </a:lnTo>
                  <a:lnTo>
                    <a:pt x="13888" y="422781"/>
                  </a:lnTo>
                  <a:lnTo>
                    <a:pt x="3556" y="376515"/>
                  </a:lnTo>
                  <a:lnTo>
                    <a:pt x="0" y="328041"/>
                  </a:lnTo>
                  <a:close/>
                </a:path>
              </a:pathLst>
            </a:custGeom>
            <a:ln w="42189">
              <a:solidFill>
                <a:srgbClr val="4FB3E8"/>
              </a:solidFill>
            </a:ln>
          </p:spPr>
          <p:txBody>
            <a:bodyPr wrap="square" lIns="0" tIns="0" rIns="0" bIns="0" rtlCol="0"/>
            <a:lstStyle/>
            <a:p>
              <a:endParaRPr sz="2367"/>
            </a:p>
          </p:txBody>
        </p:sp>
      </p:grpSp>
      <p:grpSp>
        <p:nvGrpSpPr>
          <p:cNvPr id="15" name="object 10">
            <a:extLst>
              <a:ext uri="{FF2B5EF4-FFF2-40B4-BE49-F238E27FC236}">
                <a16:creationId xmlns:a16="http://schemas.microsoft.com/office/drawing/2014/main" id="{9A793063-DEB8-ABE7-CAC3-1DE041802BDA}"/>
              </a:ext>
            </a:extLst>
          </p:cNvPr>
          <p:cNvGrpSpPr/>
          <p:nvPr/>
        </p:nvGrpSpPr>
        <p:grpSpPr>
          <a:xfrm>
            <a:off x="6188391" y="2372219"/>
            <a:ext cx="706292" cy="706292"/>
            <a:chOff x="4613958" y="2827277"/>
            <a:chExt cx="656590" cy="656590"/>
          </a:xfrm>
        </p:grpSpPr>
        <p:sp>
          <p:nvSpPr>
            <p:cNvPr id="8" name="object 11">
              <a:extLst>
                <a:ext uri="{FF2B5EF4-FFF2-40B4-BE49-F238E27FC236}">
                  <a16:creationId xmlns:a16="http://schemas.microsoft.com/office/drawing/2014/main" id="{F3785E12-D7CC-49B7-949D-2F33BD79BEE0}"/>
                </a:ext>
              </a:extLst>
            </p:cNvPr>
            <p:cNvSpPr/>
            <p:nvPr/>
          </p:nvSpPr>
          <p:spPr>
            <a:xfrm>
              <a:off x="4765942" y="3029876"/>
              <a:ext cx="354330" cy="245110"/>
            </a:xfrm>
            <a:custGeom>
              <a:avLst/>
              <a:gdLst/>
              <a:ahLst/>
              <a:cxnLst/>
              <a:rect l="l" t="t" r="r" b="b"/>
              <a:pathLst>
                <a:path w="354329" h="245110">
                  <a:moveTo>
                    <a:pt x="324700" y="34975"/>
                  </a:moveTo>
                  <a:lnTo>
                    <a:pt x="322592" y="27559"/>
                  </a:lnTo>
                  <a:lnTo>
                    <a:pt x="321551" y="22250"/>
                  </a:lnTo>
                  <a:lnTo>
                    <a:pt x="318401" y="14833"/>
                  </a:lnTo>
                  <a:lnTo>
                    <a:pt x="314198" y="10591"/>
                  </a:lnTo>
                  <a:lnTo>
                    <a:pt x="308940" y="6362"/>
                  </a:lnTo>
                  <a:lnTo>
                    <a:pt x="296329" y="0"/>
                  </a:lnTo>
                  <a:lnTo>
                    <a:pt x="54724" y="0"/>
                  </a:lnTo>
                  <a:lnTo>
                    <a:pt x="49466" y="3175"/>
                  </a:lnTo>
                  <a:lnTo>
                    <a:pt x="43167" y="6362"/>
                  </a:lnTo>
                  <a:lnTo>
                    <a:pt x="37922" y="10591"/>
                  </a:lnTo>
                  <a:lnTo>
                    <a:pt x="33718" y="14833"/>
                  </a:lnTo>
                  <a:lnTo>
                    <a:pt x="30568" y="22250"/>
                  </a:lnTo>
                  <a:lnTo>
                    <a:pt x="29514" y="27559"/>
                  </a:lnTo>
                  <a:lnTo>
                    <a:pt x="27419" y="34975"/>
                  </a:lnTo>
                  <a:lnTo>
                    <a:pt x="27419" y="189750"/>
                  </a:lnTo>
                  <a:lnTo>
                    <a:pt x="50520" y="189750"/>
                  </a:lnTo>
                  <a:lnTo>
                    <a:pt x="50520" y="34975"/>
                  </a:lnTo>
                  <a:lnTo>
                    <a:pt x="51574" y="30734"/>
                  </a:lnTo>
                  <a:lnTo>
                    <a:pt x="54724" y="26492"/>
                  </a:lnTo>
                  <a:lnTo>
                    <a:pt x="57873" y="24371"/>
                  </a:lnTo>
                  <a:lnTo>
                    <a:pt x="62077" y="23317"/>
                  </a:lnTo>
                  <a:lnTo>
                    <a:pt x="290029" y="23317"/>
                  </a:lnTo>
                  <a:lnTo>
                    <a:pt x="294233" y="24371"/>
                  </a:lnTo>
                  <a:lnTo>
                    <a:pt x="297383" y="26492"/>
                  </a:lnTo>
                  <a:lnTo>
                    <a:pt x="300545" y="30734"/>
                  </a:lnTo>
                  <a:lnTo>
                    <a:pt x="301586" y="34975"/>
                  </a:lnTo>
                  <a:lnTo>
                    <a:pt x="301586" y="189750"/>
                  </a:lnTo>
                  <a:lnTo>
                    <a:pt x="324700" y="189750"/>
                  </a:lnTo>
                  <a:lnTo>
                    <a:pt x="324700" y="34975"/>
                  </a:lnTo>
                  <a:close/>
                </a:path>
                <a:path w="354329" h="245110">
                  <a:moveTo>
                    <a:pt x="354215" y="213906"/>
                  </a:moveTo>
                  <a:lnTo>
                    <a:pt x="353161" y="212877"/>
                  </a:lnTo>
                  <a:lnTo>
                    <a:pt x="349986" y="210832"/>
                  </a:lnTo>
                  <a:lnTo>
                    <a:pt x="348919" y="210832"/>
                  </a:lnTo>
                  <a:lnTo>
                    <a:pt x="2120" y="210832"/>
                  </a:lnTo>
                  <a:lnTo>
                    <a:pt x="1054" y="212877"/>
                  </a:lnTo>
                  <a:lnTo>
                    <a:pt x="0" y="213906"/>
                  </a:lnTo>
                  <a:lnTo>
                    <a:pt x="0" y="226161"/>
                  </a:lnTo>
                  <a:lnTo>
                    <a:pt x="1054" y="230251"/>
                  </a:lnTo>
                  <a:lnTo>
                    <a:pt x="6350" y="237413"/>
                  </a:lnTo>
                  <a:lnTo>
                    <a:pt x="9525" y="240474"/>
                  </a:lnTo>
                  <a:lnTo>
                    <a:pt x="17970" y="244563"/>
                  </a:lnTo>
                  <a:lnTo>
                    <a:pt x="336245" y="244563"/>
                  </a:lnTo>
                  <a:lnTo>
                    <a:pt x="344703" y="240474"/>
                  </a:lnTo>
                  <a:lnTo>
                    <a:pt x="347865" y="237413"/>
                  </a:lnTo>
                  <a:lnTo>
                    <a:pt x="353161" y="230251"/>
                  </a:lnTo>
                  <a:lnTo>
                    <a:pt x="354215" y="226161"/>
                  </a:lnTo>
                  <a:lnTo>
                    <a:pt x="354215" y="213906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 sz="2367"/>
            </a:p>
          </p:txBody>
        </p:sp>
        <p:pic>
          <p:nvPicPr>
            <p:cNvPr id="13" name="object 12">
              <a:extLst>
                <a:ext uri="{FF2B5EF4-FFF2-40B4-BE49-F238E27FC236}">
                  <a16:creationId xmlns:a16="http://schemas.microsoft.com/office/drawing/2014/main" id="{46027F15-B5A4-9331-3F0A-A54B5CE5AB7F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52392" y="3101554"/>
              <a:ext cx="166560" cy="86448"/>
            </a:xfrm>
            <a:prstGeom prst="rect">
              <a:avLst/>
            </a:prstGeom>
          </p:spPr>
        </p:pic>
        <p:sp>
          <p:nvSpPr>
            <p:cNvPr id="14" name="object 13">
              <a:extLst>
                <a:ext uri="{FF2B5EF4-FFF2-40B4-BE49-F238E27FC236}">
                  <a16:creationId xmlns:a16="http://schemas.microsoft.com/office/drawing/2014/main" id="{5589F157-4750-E703-0F0A-AD83A76DDC0F}"/>
                </a:ext>
              </a:extLst>
            </p:cNvPr>
            <p:cNvSpPr/>
            <p:nvPr/>
          </p:nvSpPr>
          <p:spPr>
            <a:xfrm>
              <a:off x="4613958" y="2827277"/>
              <a:ext cx="656590" cy="656590"/>
            </a:xfrm>
            <a:custGeom>
              <a:avLst/>
              <a:gdLst/>
              <a:ahLst/>
              <a:cxnLst/>
              <a:rect l="l" t="t" r="r" b="b"/>
              <a:pathLst>
                <a:path w="656589" h="656589">
                  <a:moveTo>
                    <a:pt x="0" y="328040"/>
                  </a:moveTo>
                  <a:lnTo>
                    <a:pt x="3556" y="279566"/>
                  </a:lnTo>
                  <a:lnTo>
                    <a:pt x="13888" y="233300"/>
                  </a:lnTo>
                  <a:lnTo>
                    <a:pt x="30487" y="189750"/>
                  </a:lnTo>
                  <a:lnTo>
                    <a:pt x="52847" y="149422"/>
                  </a:lnTo>
                  <a:lnTo>
                    <a:pt x="80460" y="112824"/>
                  </a:lnTo>
                  <a:lnTo>
                    <a:pt x="112819" y="80465"/>
                  </a:lnTo>
                  <a:lnTo>
                    <a:pt x="149416" y="52851"/>
                  </a:lnTo>
                  <a:lnTo>
                    <a:pt x="189744" y="30490"/>
                  </a:lnTo>
                  <a:lnTo>
                    <a:pt x="233296" y="13889"/>
                  </a:lnTo>
                  <a:lnTo>
                    <a:pt x="279564" y="3556"/>
                  </a:lnTo>
                  <a:lnTo>
                    <a:pt x="328041" y="0"/>
                  </a:lnTo>
                  <a:lnTo>
                    <a:pt x="376511" y="3556"/>
                  </a:lnTo>
                  <a:lnTo>
                    <a:pt x="422775" y="13889"/>
                  </a:lnTo>
                  <a:lnTo>
                    <a:pt x="466324" y="30490"/>
                  </a:lnTo>
                  <a:lnTo>
                    <a:pt x="506650" y="52851"/>
                  </a:lnTo>
                  <a:lnTo>
                    <a:pt x="543246" y="80465"/>
                  </a:lnTo>
                  <a:lnTo>
                    <a:pt x="575605" y="112824"/>
                  </a:lnTo>
                  <a:lnTo>
                    <a:pt x="603218" y="149422"/>
                  </a:lnTo>
                  <a:lnTo>
                    <a:pt x="625579" y="189750"/>
                  </a:lnTo>
                  <a:lnTo>
                    <a:pt x="642179" y="233300"/>
                  </a:lnTo>
                  <a:lnTo>
                    <a:pt x="652512" y="279566"/>
                  </a:lnTo>
                  <a:lnTo>
                    <a:pt x="656069" y="328040"/>
                  </a:lnTo>
                  <a:lnTo>
                    <a:pt x="652512" y="376515"/>
                  </a:lnTo>
                  <a:lnTo>
                    <a:pt x="642179" y="422781"/>
                  </a:lnTo>
                  <a:lnTo>
                    <a:pt x="625579" y="466331"/>
                  </a:lnTo>
                  <a:lnTo>
                    <a:pt x="603218" y="506659"/>
                  </a:lnTo>
                  <a:lnTo>
                    <a:pt x="575605" y="543257"/>
                  </a:lnTo>
                  <a:lnTo>
                    <a:pt x="543246" y="575616"/>
                  </a:lnTo>
                  <a:lnTo>
                    <a:pt x="506650" y="603230"/>
                  </a:lnTo>
                  <a:lnTo>
                    <a:pt x="466324" y="625591"/>
                  </a:lnTo>
                  <a:lnTo>
                    <a:pt x="422775" y="642192"/>
                  </a:lnTo>
                  <a:lnTo>
                    <a:pt x="376511" y="652525"/>
                  </a:lnTo>
                  <a:lnTo>
                    <a:pt x="328041" y="656081"/>
                  </a:lnTo>
                  <a:lnTo>
                    <a:pt x="279564" y="652525"/>
                  </a:lnTo>
                  <a:lnTo>
                    <a:pt x="233296" y="642192"/>
                  </a:lnTo>
                  <a:lnTo>
                    <a:pt x="189744" y="625591"/>
                  </a:lnTo>
                  <a:lnTo>
                    <a:pt x="149416" y="603230"/>
                  </a:lnTo>
                  <a:lnTo>
                    <a:pt x="112819" y="575616"/>
                  </a:lnTo>
                  <a:lnTo>
                    <a:pt x="80460" y="543257"/>
                  </a:lnTo>
                  <a:lnTo>
                    <a:pt x="52847" y="506659"/>
                  </a:lnTo>
                  <a:lnTo>
                    <a:pt x="30487" y="466331"/>
                  </a:lnTo>
                  <a:lnTo>
                    <a:pt x="13888" y="422781"/>
                  </a:lnTo>
                  <a:lnTo>
                    <a:pt x="3556" y="376515"/>
                  </a:lnTo>
                  <a:lnTo>
                    <a:pt x="0" y="328040"/>
                  </a:lnTo>
                  <a:close/>
                </a:path>
              </a:pathLst>
            </a:custGeom>
            <a:ln w="42189">
              <a:solidFill>
                <a:srgbClr val="81BB27"/>
              </a:solidFill>
            </a:ln>
          </p:spPr>
          <p:txBody>
            <a:bodyPr wrap="square" lIns="0" tIns="0" rIns="0" bIns="0" rtlCol="0"/>
            <a:lstStyle/>
            <a:p>
              <a:endParaRPr sz="2367"/>
            </a:p>
          </p:txBody>
        </p:sp>
      </p:grpSp>
      <p:grpSp>
        <p:nvGrpSpPr>
          <p:cNvPr id="19" name="object 14">
            <a:extLst>
              <a:ext uri="{FF2B5EF4-FFF2-40B4-BE49-F238E27FC236}">
                <a16:creationId xmlns:a16="http://schemas.microsoft.com/office/drawing/2014/main" id="{CE4897CB-D584-7B21-D4C3-830DDB5094B7}"/>
              </a:ext>
            </a:extLst>
          </p:cNvPr>
          <p:cNvGrpSpPr/>
          <p:nvPr/>
        </p:nvGrpSpPr>
        <p:grpSpPr>
          <a:xfrm>
            <a:off x="6189524" y="3289765"/>
            <a:ext cx="706292" cy="706292"/>
            <a:chOff x="4615012" y="3680256"/>
            <a:chExt cx="656590" cy="656590"/>
          </a:xfrm>
        </p:grpSpPr>
        <p:sp>
          <p:nvSpPr>
            <p:cNvPr id="17" name="object 15">
              <a:extLst>
                <a:ext uri="{FF2B5EF4-FFF2-40B4-BE49-F238E27FC236}">
                  <a16:creationId xmlns:a16="http://schemas.microsoft.com/office/drawing/2014/main" id="{B48D2F05-C6B2-BB70-DA5F-7812296B6A71}"/>
                </a:ext>
              </a:extLst>
            </p:cNvPr>
            <p:cNvSpPr/>
            <p:nvPr/>
          </p:nvSpPr>
          <p:spPr>
            <a:xfrm>
              <a:off x="4779111" y="3829075"/>
              <a:ext cx="327025" cy="358775"/>
            </a:xfrm>
            <a:custGeom>
              <a:avLst/>
              <a:gdLst/>
              <a:ahLst/>
              <a:cxnLst/>
              <a:rect l="l" t="t" r="r" b="b"/>
              <a:pathLst>
                <a:path w="327025" h="358775">
                  <a:moveTo>
                    <a:pt x="326796" y="27063"/>
                  </a:moveTo>
                  <a:lnTo>
                    <a:pt x="320459" y="20828"/>
                  </a:lnTo>
                  <a:lnTo>
                    <a:pt x="318338" y="19786"/>
                  </a:lnTo>
                  <a:lnTo>
                    <a:pt x="314109" y="19786"/>
                  </a:lnTo>
                  <a:lnTo>
                    <a:pt x="310934" y="20828"/>
                  </a:lnTo>
                  <a:lnTo>
                    <a:pt x="307759" y="23939"/>
                  </a:lnTo>
                  <a:lnTo>
                    <a:pt x="306705" y="28105"/>
                  </a:lnTo>
                  <a:lnTo>
                    <a:pt x="301421" y="77025"/>
                  </a:lnTo>
                  <a:lnTo>
                    <a:pt x="286613" y="57251"/>
                  </a:lnTo>
                  <a:lnTo>
                    <a:pt x="252768" y="28105"/>
                  </a:lnTo>
                  <a:lnTo>
                    <a:pt x="216814" y="10401"/>
                  </a:lnTo>
                  <a:lnTo>
                    <a:pt x="171335" y="0"/>
                  </a:lnTo>
                  <a:lnTo>
                    <a:pt x="155473" y="0"/>
                  </a:lnTo>
                  <a:lnTo>
                    <a:pt x="108940" y="8331"/>
                  </a:lnTo>
                  <a:lnTo>
                    <a:pt x="66636" y="31229"/>
                  </a:lnTo>
                  <a:lnTo>
                    <a:pt x="32791" y="63500"/>
                  </a:lnTo>
                  <a:lnTo>
                    <a:pt x="8470" y="108242"/>
                  </a:lnTo>
                  <a:lnTo>
                    <a:pt x="0" y="145732"/>
                  </a:lnTo>
                  <a:lnTo>
                    <a:pt x="0" y="164452"/>
                  </a:lnTo>
                  <a:lnTo>
                    <a:pt x="17983" y="164452"/>
                  </a:lnTo>
                  <a:lnTo>
                    <a:pt x="17983" y="160286"/>
                  </a:lnTo>
                  <a:lnTo>
                    <a:pt x="19037" y="144691"/>
                  </a:lnTo>
                  <a:lnTo>
                    <a:pt x="32791" y="97840"/>
                  </a:lnTo>
                  <a:lnTo>
                    <a:pt x="47599" y="74942"/>
                  </a:lnTo>
                  <a:lnTo>
                    <a:pt x="56057" y="63500"/>
                  </a:lnTo>
                  <a:lnTo>
                    <a:pt x="67691" y="55168"/>
                  </a:lnTo>
                  <a:lnTo>
                    <a:pt x="88836" y="38506"/>
                  </a:lnTo>
                  <a:lnTo>
                    <a:pt x="101536" y="32270"/>
                  </a:lnTo>
                  <a:lnTo>
                    <a:pt x="114223" y="27063"/>
                  </a:lnTo>
                  <a:lnTo>
                    <a:pt x="127965" y="22910"/>
                  </a:lnTo>
                  <a:lnTo>
                    <a:pt x="141719" y="20828"/>
                  </a:lnTo>
                  <a:lnTo>
                    <a:pt x="154406" y="19786"/>
                  </a:lnTo>
                  <a:lnTo>
                    <a:pt x="169214" y="19786"/>
                  </a:lnTo>
                  <a:lnTo>
                    <a:pt x="211518" y="28105"/>
                  </a:lnTo>
                  <a:lnTo>
                    <a:pt x="260172" y="56210"/>
                  </a:lnTo>
                  <a:lnTo>
                    <a:pt x="285559" y="89522"/>
                  </a:lnTo>
                  <a:lnTo>
                    <a:pt x="233730" y="83273"/>
                  </a:lnTo>
                  <a:lnTo>
                    <a:pt x="229501" y="83273"/>
                  </a:lnTo>
                  <a:lnTo>
                    <a:pt x="227380" y="84315"/>
                  </a:lnTo>
                  <a:lnTo>
                    <a:pt x="224218" y="87439"/>
                  </a:lnTo>
                  <a:lnTo>
                    <a:pt x="223151" y="91592"/>
                  </a:lnTo>
                  <a:lnTo>
                    <a:pt x="223151" y="93675"/>
                  </a:lnTo>
                  <a:lnTo>
                    <a:pt x="225272" y="97840"/>
                  </a:lnTo>
                  <a:lnTo>
                    <a:pt x="228447" y="99923"/>
                  </a:lnTo>
                  <a:lnTo>
                    <a:pt x="231622" y="100965"/>
                  </a:lnTo>
                  <a:lnTo>
                    <a:pt x="305650" y="110324"/>
                  </a:lnTo>
                  <a:lnTo>
                    <a:pt x="309880" y="110324"/>
                  </a:lnTo>
                  <a:lnTo>
                    <a:pt x="312000" y="109283"/>
                  </a:lnTo>
                  <a:lnTo>
                    <a:pt x="315163" y="106159"/>
                  </a:lnTo>
                  <a:lnTo>
                    <a:pt x="316217" y="104076"/>
                  </a:lnTo>
                  <a:lnTo>
                    <a:pt x="326796" y="31229"/>
                  </a:lnTo>
                  <a:lnTo>
                    <a:pt x="326796" y="27063"/>
                  </a:lnTo>
                  <a:close/>
                </a:path>
                <a:path w="327025" h="358775">
                  <a:moveTo>
                    <a:pt x="326809" y="193967"/>
                  </a:moveTo>
                  <a:lnTo>
                    <a:pt x="306717" y="193967"/>
                  </a:lnTo>
                  <a:lnTo>
                    <a:pt x="306717" y="213753"/>
                  </a:lnTo>
                  <a:lnTo>
                    <a:pt x="303542" y="229362"/>
                  </a:lnTo>
                  <a:lnTo>
                    <a:pt x="299313" y="244970"/>
                  </a:lnTo>
                  <a:lnTo>
                    <a:pt x="291909" y="260578"/>
                  </a:lnTo>
                  <a:lnTo>
                    <a:pt x="286626" y="273075"/>
                  </a:lnTo>
                  <a:lnTo>
                    <a:pt x="268643" y="294932"/>
                  </a:lnTo>
                  <a:lnTo>
                    <a:pt x="258064" y="305346"/>
                  </a:lnTo>
                  <a:lnTo>
                    <a:pt x="248551" y="313664"/>
                  </a:lnTo>
                  <a:lnTo>
                    <a:pt x="236918" y="319913"/>
                  </a:lnTo>
                  <a:lnTo>
                    <a:pt x="224231" y="327190"/>
                  </a:lnTo>
                  <a:lnTo>
                    <a:pt x="198843" y="335534"/>
                  </a:lnTo>
                  <a:lnTo>
                    <a:pt x="184035" y="338658"/>
                  </a:lnTo>
                  <a:lnTo>
                    <a:pt x="171348" y="339699"/>
                  </a:lnTo>
                  <a:lnTo>
                    <a:pt x="157594" y="339699"/>
                  </a:lnTo>
                  <a:lnTo>
                    <a:pt x="114236" y="331368"/>
                  </a:lnTo>
                  <a:lnTo>
                    <a:pt x="66649" y="302221"/>
                  </a:lnTo>
                  <a:lnTo>
                    <a:pt x="39154" y="269963"/>
                  </a:lnTo>
                  <a:lnTo>
                    <a:pt x="92024" y="277241"/>
                  </a:lnTo>
                  <a:lnTo>
                    <a:pt x="96253" y="277241"/>
                  </a:lnTo>
                  <a:lnTo>
                    <a:pt x="99428" y="274116"/>
                  </a:lnTo>
                  <a:lnTo>
                    <a:pt x="101549" y="273075"/>
                  </a:lnTo>
                  <a:lnTo>
                    <a:pt x="103657" y="268922"/>
                  </a:lnTo>
                  <a:lnTo>
                    <a:pt x="101549" y="264744"/>
                  </a:lnTo>
                  <a:lnTo>
                    <a:pt x="100482" y="261620"/>
                  </a:lnTo>
                  <a:lnTo>
                    <a:pt x="97320" y="258495"/>
                  </a:lnTo>
                  <a:lnTo>
                    <a:pt x="95199" y="257467"/>
                  </a:lnTo>
                  <a:lnTo>
                    <a:pt x="21170" y="249135"/>
                  </a:lnTo>
                  <a:lnTo>
                    <a:pt x="16941" y="249135"/>
                  </a:lnTo>
                  <a:lnTo>
                    <a:pt x="13766" y="250177"/>
                  </a:lnTo>
                  <a:lnTo>
                    <a:pt x="10591" y="253301"/>
                  </a:lnTo>
                  <a:lnTo>
                    <a:pt x="9537" y="256425"/>
                  </a:lnTo>
                  <a:lnTo>
                    <a:pt x="12" y="328244"/>
                  </a:lnTo>
                  <a:lnTo>
                    <a:pt x="12" y="332409"/>
                  </a:lnTo>
                  <a:lnTo>
                    <a:pt x="2133" y="335534"/>
                  </a:lnTo>
                  <a:lnTo>
                    <a:pt x="5308" y="338658"/>
                  </a:lnTo>
                  <a:lnTo>
                    <a:pt x="8483" y="339699"/>
                  </a:lnTo>
                  <a:lnTo>
                    <a:pt x="12712" y="339699"/>
                  </a:lnTo>
                  <a:lnTo>
                    <a:pt x="14820" y="338658"/>
                  </a:lnTo>
                  <a:lnTo>
                    <a:pt x="17995" y="335534"/>
                  </a:lnTo>
                  <a:lnTo>
                    <a:pt x="19050" y="331368"/>
                  </a:lnTo>
                  <a:lnTo>
                    <a:pt x="25400" y="282448"/>
                  </a:lnTo>
                  <a:lnTo>
                    <a:pt x="39154" y="302221"/>
                  </a:lnTo>
                  <a:lnTo>
                    <a:pt x="72986" y="331368"/>
                  </a:lnTo>
                  <a:lnTo>
                    <a:pt x="108953" y="350100"/>
                  </a:lnTo>
                  <a:lnTo>
                    <a:pt x="154419" y="358419"/>
                  </a:lnTo>
                  <a:lnTo>
                    <a:pt x="170294" y="358419"/>
                  </a:lnTo>
                  <a:lnTo>
                    <a:pt x="216827" y="350100"/>
                  </a:lnTo>
                  <a:lnTo>
                    <a:pt x="260184" y="327190"/>
                  </a:lnTo>
                  <a:lnTo>
                    <a:pt x="294030" y="294932"/>
                  </a:lnTo>
                  <a:lnTo>
                    <a:pt x="318350" y="250177"/>
                  </a:lnTo>
                  <a:lnTo>
                    <a:pt x="322580" y="232473"/>
                  </a:lnTo>
                  <a:lnTo>
                    <a:pt x="326809" y="193967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 sz="2367"/>
            </a:p>
          </p:txBody>
        </p:sp>
        <p:sp>
          <p:nvSpPr>
            <p:cNvPr id="18" name="object 16">
              <a:extLst>
                <a:ext uri="{FF2B5EF4-FFF2-40B4-BE49-F238E27FC236}">
                  <a16:creationId xmlns:a16="http://schemas.microsoft.com/office/drawing/2014/main" id="{75D08253-AD73-B74E-44F0-CAFB326B3865}"/>
                </a:ext>
              </a:extLst>
            </p:cNvPr>
            <p:cNvSpPr/>
            <p:nvPr/>
          </p:nvSpPr>
          <p:spPr>
            <a:xfrm>
              <a:off x="4615012" y="3680256"/>
              <a:ext cx="656590" cy="656590"/>
            </a:xfrm>
            <a:custGeom>
              <a:avLst/>
              <a:gdLst/>
              <a:ahLst/>
              <a:cxnLst/>
              <a:rect l="l" t="t" r="r" b="b"/>
              <a:pathLst>
                <a:path w="656589" h="656589">
                  <a:moveTo>
                    <a:pt x="0" y="328028"/>
                  </a:moveTo>
                  <a:lnTo>
                    <a:pt x="3556" y="279551"/>
                  </a:lnTo>
                  <a:lnTo>
                    <a:pt x="13888" y="233284"/>
                  </a:lnTo>
                  <a:lnTo>
                    <a:pt x="30487" y="189734"/>
                  </a:lnTo>
                  <a:lnTo>
                    <a:pt x="52847" y="149407"/>
                  </a:lnTo>
                  <a:lnTo>
                    <a:pt x="80460" y="112812"/>
                  </a:lnTo>
                  <a:lnTo>
                    <a:pt x="112819" y="80455"/>
                  </a:lnTo>
                  <a:lnTo>
                    <a:pt x="149416" y="52844"/>
                  </a:lnTo>
                  <a:lnTo>
                    <a:pt x="189744" y="30485"/>
                  </a:lnTo>
                  <a:lnTo>
                    <a:pt x="233296" y="13887"/>
                  </a:lnTo>
                  <a:lnTo>
                    <a:pt x="279564" y="3556"/>
                  </a:lnTo>
                  <a:lnTo>
                    <a:pt x="328041" y="0"/>
                  </a:lnTo>
                  <a:lnTo>
                    <a:pt x="376511" y="3556"/>
                  </a:lnTo>
                  <a:lnTo>
                    <a:pt x="422775" y="13887"/>
                  </a:lnTo>
                  <a:lnTo>
                    <a:pt x="466324" y="30485"/>
                  </a:lnTo>
                  <a:lnTo>
                    <a:pt x="506650" y="52844"/>
                  </a:lnTo>
                  <a:lnTo>
                    <a:pt x="543246" y="80455"/>
                  </a:lnTo>
                  <a:lnTo>
                    <a:pt x="575605" y="112812"/>
                  </a:lnTo>
                  <a:lnTo>
                    <a:pt x="603218" y="149407"/>
                  </a:lnTo>
                  <a:lnTo>
                    <a:pt x="625579" y="189734"/>
                  </a:lnTo>
                  <a:lnTo>
                    <a:pt x="642179" y="233284"/>
                  </a:lnTo>
                  <a:lnTo>
                    <a:pt x="652512" y="279551"/>
                  </a:lnTo>
                  <a:lnTo>
                    <a:pt x="656069" y="328028"/>
                  </a:lnTo>
                  <a:lnTo>
                    <a:pt x="652512" y="376504"/>
                  </a:lnTo>
                  <a:lnTo>
                    <a:pt x="642179" y="422772"/>
                  </a:lnTo>
                  <a:lnTo>
                    <a:pt x="625579" y="466322"/>
                  </a:lnTo>
                  <a:lnTo>
                    <a:pt x="603218" y="506648"/>
                  </a:lnTo>
                  <a:lnTo>
                    <a:pt x="575605" y="543244"/>
                  </a:lnTo>
                  <a:lnTo>
                    <a:pt x="543246" y="575601"/>
                  </a:lnTo>
                  <a:lnTo>
                    <a:pt x="506650" y="603212"/>
                  </a:lnTo>
                  <a:lnTo>
                    <a:pt x="466324" y="625570"/>
                  </a:lnTo>
                  <a:lnTo>
                    <a:pt x="422775" y="642169"/>
                  </a:lnTo>
                  <a:lnTo>
                    <a:pt x="376511" y="652500"/>
                  </a:lnTo>
                  <a:lnTo>
                    <a:pt x="328041" y="656056"/>
                  </a:lnTo>
                  <a:lnTo>
                    <a:pt x="279564" y="652500"/>
                  </a:lnTo>
                  <a:lnTo>
                    <a:pt x="233296" y="642169"/>
                  </a:lnTo>
                  <a:lnTo>
                    <a:pt x="189744" y="625570"/>
                  </a:lnTo>
                  <a:lnTo>
                    <a:pt x="149416" y="603212"/>
                  </a:lnTo>
                  <a:lnTo>
                    <a:pt x="112819" y="575601"/>
                  </a:lnTo>
                  <a:lnTo>
                    <a:pt x="80460" y="543244"/>
                  </a:lnTo>
                  <a:lnTo>
                    <a:pt x="52847" y="506648"/>
                  </a:lnTo>
                  <a:lnTo>
                    <a:pt x="30487" y="466322"/>
                  </a:lnTo>
                  <a:lnTo>
                    <a:pt x="13888" y="422772"/>
                  </a:lnTo>
                  <a:lnTo>
                    <a:pt x="3556" y="376504"/>
                  </a:lnTo>
                  <a:lnTo>
                    <a:pt x="0" y="328028"/>
                  </a:lnTo>
                  <a:close/>
                </a:path>
              </a:pathLst>
            </a:custGeom>
            <a:ln w="42189">
              <a:solidFill>
                <a:srgbClr val="34BEAD"/>
              </a:solidFill>
            </a:ln>
          </p:spPr>
          <p:txBody>
            <a:bodyPr wrap="square" lIns="0" tIns="0" rIns="0" bIns="0" rtlCol="0"/>
            <a:lstStyle/>
            <a:p>
              <a:endParaRPr sz="2367"/>
            </a:p>
          </p:txBody>
        </p:sp>
      </p:grpSp>
      <p:grpSp>
        <p:nvGrpSpPr>
          <p:cNvPr id="23" name="object 17">
            <a:extLst>
              <a:ext uri="{FF2B5EF4-FFF2-40B4-BE49-F238E27FC236}">
                <a16:creationId xmlns:a16="http://schemas.microsoft.com/office/drawing/2014/main" id="{2F3525C4-8304-9904-EF67-813948637DFA}"/>
              </a:ext>
            </a:extLst>
          </p:cNvPr>
          <p:cNvGrpSpPr/>
          <p:nvPr/>
        </p:nvGrpSpPr>
        <p:grpSpPr>
          <a:xfrm>
            <a:off x="5236347" y="3309555"/>
            <a:ext cx="706291" cy="706293"/>
            <a:chOff x="3728914" y="3698648"/>
            <a:chExt cx="656590" cy="656590"/>
          </a:xfrm>
        </p:grpSpPr>
        <p:sp>
          <p:nvSpPr>
            <p:cNvPr id="21" name="object 18">
              <a:extLst>
                <a:ext uri="{FF2B5EF4-FFF2-40B4-BE49-F238E27FC236}">
                  <a16:creationId xmlns:a16="http://schemas.microsoft.com/office/drawing/2014/main" id="{73E23291-506C-F38E-4AA5-858CFA83FCBA}"/>
                </a:ext>
              </a:extLst>
            </p:cNvPr>
            <p:cNvSpPr/>
            <p:nvPr/>
          </p:nvSpPr>
          <p:spPr>
            <a:xfrm>
              <a:off x="3966290" y="3841131"/>
              <a:ext cx="181610" cy="371475"/>
            </a:xfrm>
            <a:custGeom>
              <a:avLst/>
              <a:gdLst/>
              <a:ahLst/>
              <a:cxnLst/>
              <a:rect l="l" t="t" r="r" b="b"/>
              <a:pathLst>
                <a:path w="181610" h="371475">
                  <a:moveTo>
                    <a:pt x="13703" y="237591"/>
                  </a:moveTo>
                  <a:lnTo>
                    <a:pt x="8432" y="238633"/>
                  </a:lnTo>
                  <a:lnTo>
                    <a:pt x="4216" y="241795"/>
                  </a:lnTo>
                  <a:lnTo>
                    <a:pt x="1054" y="245986"/>
                  </a:lnTo>
                  <a:lnTo>
                    <a:pt x="0" y="251244"/>
                  </a:lnTo>
                  <a:lnTo>
                    <a:pt x="1054" y="268071"/>
                  </a:lnTo>
                  <a:lnTo>
                    <a:pt x="21081" y="308013"/>
                  </a:lnTo>
                  <a:lnTo>
                    <a:pt x="59029" y="330098"/>
                  </a:lnTo>
                  <a:lnTo>
                    <a:pt x="74853" y="333235"/>
                  </a:lnTo>
                  <a:lnTo>
                    <a:pt x="74853" y="356374"/>
                  </a:lnTo>
                  <a:lnTo>
                    <a:pt x="75895" y="361632"/>
                  </a:lnTo>
                  <a:lnTo>
                    <a:pt x="79057" y="366877"/>
                  </a:lnTo>
                  <a:lnTo>
                    <a:pt x="84340" y="370039"/>
                  </a:lnTo>
                  <a:lnTo>
                    <a:pt x="90665" y="371081"/>
                  </a:lnTo>
                  <a:lnTo>
                    <a:pt x="95935" y="370039"/>
                  </a:lnTo>
                  <a:lnTo>
                    <a:pt x="102260" y="366877"/>
                  </a:lnTo>
                  <a:lnTo>
                    <a:pt x="106476" y="356374"/>
                  </a:lnTo>
                  <a:lnTo>
                    <a:pt x="106476" y="333235"/>
                  </a:lnTo>
                  <a:lnTo>
                    <a:pt x="121234" y="330098"/>
                  </a:lnTo>
                  <a:lnTo>
                    <a:pt x="135991" y="325894"/>
                  </a:lnTo>
                  <a:lnTo>
                    <a:pt x="148640" y="317474"/>
                  </a:lnTo>
                  <a:lnTo>
                    <a:pt x="160235" y="308013"/>
                  </a:lnTo>
                  <a:lnTo>
                    <a:pt x="163290" y="303822"/>
                  </a:lnTo>
                  <a:lnTo>
                    <a:pt x="74853" y="303822"/>
                  </a:lnTo>
                  <a:lnTo>
                    <a:pt x="66408" y="300647"/>
                  </a:lnTo>
                  <a:lnTo>
                    <a:pt x="33731" y="271208"/>
                  </a:lnTo>
                  <a:lnTo>
                    <a:pt x="29514" y="251244"/>
                  </a:lnTo>
                  <a:lnTo>
                    <a:pt x="28460" y="245986"/>
                  </a:lnTo>
                  <a:lnTo>
                    <a:pt x="25298" y="241795"/>
                  </a:lnTo>
                  <a:lnTo>
                    <a:pt x="21081" y="238633"/>
                  </a:lnTo>
                  <a:lnTo>
                    <a:pt x="13703" y="237591"/>
                  </a:lnTo>
                  <a:close/>
                </a:path>
                <a:path w="181610" h="371475">
                  <a:moveTo>
                    <a:pt x="90665" y="0"/>
                  </a:moveTo>
                  <a:lnTo>
                    <a:pt x="84340" y="1066"/>
                  </a:lnTo>
                  <a:lnTo>
                    <a:pt x="79057" y="4216"/>
                  </a:lnTo>
                  <a:lnTo>
                    <a:pt x="75895" y="10528"/>
                  </a:lnTo>
                  <a:lnTo>
                    <a:pt x="74853" y="15786"/>
                  </a:lnTo>
                  <a:lnTo>
                    <a:pt x="74853" y="37858"/>
                  </a:lnTo>
                  <a:lnTo>
                    <a:pt x="59029" y="41008"/>
                  </a:lnTo>
                  <a:lnTo>
                    <a:pt x="21081" y="64135"/>
                  </a:lnTo>
                  <a:lnTo>
                    <a:pt x="1054" y="103035"/>
                  </a:lnTo>
                  <a:lnTo>
                    <a:pt x="0" y="119849"/>
                  </a:lnTo>
                  <a:lnTo>
                    <a:pt x="0" y="130352"/>
                  </a:lnTo>
                  <a:lnTo>
                    <a:pt x="15811" y="167157"/>
                  </a:lnTo>
                  <a:lnTo>
                    <a:pt x="50596" y="190284"/>
                  </a:lnTo>
                  <a:lnTo>
                    <a:pt x="74853" y="197637"/>
                  </a:lnTo>
                  <a:lnTo>
                    <a:pt x="74853" y="303822"/>
                  </a:lnTo>
                  <a:lnTo>
                    <a:pt x="106476" y="303822"/>
                  </a:lnTo>
                  <a:lnTo>
                    <a:pt x="106476" y="206044"/>
                  </a:lnTo>
                  <a:lnTo>
                    <a:pt x="165506" y="206044"/>
                  </a:lnTo>
                  <a:lnTo>
                    <a:pt x="156019" y="196583"/>
                  </a:lnTo>
                  <a:lnTo>
                    <a:pt x="142316" y="188175"/>
                  </a:lnTo>
                  <a:lnTo>
                    <a:pt x="129666" y="181876"/>
                  </a:lnTo>
                  <a:lnTo>
                    <a:pt x="117017" y="177673"/>
                  </a:lnTo>
                  <a:lnTo>
                    <a:pt x="106476" y="173469"/>
                  </a:lnTo>
                  <a:lnTo>
                    <a:pt x="106476" y="167157"/>
                  </a:lnTo>
                  <a:lnTo>
                    <a:pt x="74853" y="167157"/>
                  </a:lnTo>
                  <a:lnTo>
                    <a:pt x="54813" y="158750"/>
                  </a:lnTo>
                  <a:lnTo>
                    <a:pt x="46380" y="154546"/>
                  </a:lnTo>
                  <a:lnTo>
                    <a:pt x="41109" y="149275"/>
                  </a:lnTo>
                  <a:lnTo>
                    <a:pt x="34785" y="144018"/>
                  </a:lnTo>
                  <a:lnTo>
                    <a:pt x="32677" y="136664"/>
                  </a:lnTo>
                  <a:lnTo>
                    <a:pt x="30568" y="128257"/>
                  </a:lnTo>
                  <a:lnTo>
                    <a:pt x="29514" y="119849"/>
                  </a:lnTo>
                  <a:lnTo>
                    <a:pt x="30568" y="110388"/>
                  </a:lnTo>
                  <a:lnTo>
                    <a:pt x="57975" y="73596"/>
                  </a:lnTo>
                  <a:lnTo>
                    <a:pt x="74853" y="69380"/>
                  </a:lnTo>
                  <a:lnTo>
                    <a:pt x="164447" y="69380"/>
                  </a:lnTo>
                  <a:lnTo>
                    <a:pt x="160235" y="64135"/>
                  </a:lnTo>
                  <a:lnTo>
                    <a:pt x="148640" y="53619"/>
                  </a:lnTo>
                  <a:lnTo>
                    <a:pt x="135991" y="45212"/>
                  </a:lnTo>
                  <a:lnTo>
                    <a:pt x="121234" y="41008"/>
                  </a:lnTo>
                  <a:lnTo>
                    <a:pt x="106476" y="37858"/>
                  </a:lnTo>
                  <a:lnTo>
                    <a:pt x="106476" y="15786"/>
                  </a:lnTo>
                  <a:lnTo>
                    <a:pt x="104368" y="10528"/>
                  </a:lnTo>
                  <a:lnTo>
                    <a:pt x="102260" y="4216"/>
                  </a:lnTo>
                  <a:lnTo>
                    <a:pt x="95935" y="1066"/>
                  </a:lnTo>
                  <a:lnTo>
                    <a:pt x="90665" y="0"/>
                  </a:lnTo>
                  <a:close/>
                </a:path>
                <a:path w="181610" h="371475">
                  <a:moveTo>
                    <a:pt x="165506" y="206044"/>
                  </a:moveTo>
                  <a:lnTo>
                    <a:pt x="106476" y="206044"/>
                  </a:lnTo>
                  <a:lnTo>
                    <a:pt x="125450" y="213398"/>
                  </a:lnTo>
                  <a:lnTo>
                    <a:pt x="133883" y="217614"/>
                  </a:lnTo>
                  <a:lnTo>
                    <a:pt x="140207" y="222859"/>
                  </a:lnTo>
                  <a:lnTo>
                    <a:pt x="145478" y="229171"/>
                  </a:lnTo>
                  <a:lnTo>
                    <a:pt x="148640" y="234429"/>
                  </a:lnTo>
                  <a:lnTo>
                    <a:pt x="149694" y="242836"/>
                  </a:lnTo>
                  <a:lnTo>
                    <a:pt x="151803" y="251244"/>
                  </a:lnTo>
                  <a:lnTo>
                    <a:pt x="137045" y="286994"/>
                  </a:lnTo>
                  <a:lnTo>
                    <a:pt x="114909" y="300647"/>
                  </a:lnTo>
                  <a:lnTo>
                    <a:pt x="106476" y="303822"/>
                  </a:lnTo>
                  <a:lnTo>
                    <a:pt x="163290" y="303822"/>
                  </a:lnTo>
                  <a:lnTo>
                    <a:pt x="168668" y="296443"/>
                  </a:lnTo>
                  <a:lnTo>
                    <a:pt x="174993" y="282803"/>
                  </a:lnTo>
                  <a:lnTo>
                    <a:pt x="179209" y="268071"/>
                  </a:lnTo>
                  <a:lnTo>
                    <a:pt x="181317" y="251244"/>
                  </a:lnTo>
                  <a:lnTo>
                    <a:pt x="181317" y="242836"/>
                  </a:lnTo>
                  <a:lnTo>
                    <a:pt x="179209" y="233375"/>
                  </a:lnTo>
                  <a:lnTo>
                    <a:pt x="177101" y="226021"/>
                  </a:lnTo>
                  <a:lnTo>
                    <a:pt x="173939" y="217614"/>
                  </a:lnTo>
                  <a:lnTo>
                    <a:pt x="169722" y="212356"/>
                  </a:lnTo>
                  <a:lnTo>
                    <a:pt x="165506" y="206044"/>
                  </a:lnTo>
                  <a:close/>
                </a:path>
                <a:path w="181610" h="371475">
                  <a:moveTo>
                    <a:pt x="106476" y="69380"/>
                  </a:moveTo>
                  <a:lnTo>
                    <a:pt x="74853" y="69380"/>
                  </a:lnTo>
                  <a:lnTo>
                    <a:pt x="74853" y="167157"/>
                  </a:lnTo>
                  <a:lnTo>
                    <a:pt x="106476" y="167157"/>
                  </a:lnTo>
                  <a:lnTo>
                    <a:pt x="106476" y="69380"/>
                  </a:lnTo>
                  <a:close/>
                </a:path>
                <a:path w="181610" h="371475">
                  <a:moveTo>
                    <a:pt x="164447" y="69380"/>
                  </a:moveTo>
                  <a:lnTo>
                    <a:pt x="106476" y="69380"/>
                  </a:lnTo>
                  <a:lnTo>
                    <a:pt x="114909" y="70434"/>
                  </a:lnTo>
                  <a:lnTo>
                    <a:pt x="123342" y="73596"/>
                  </a:lnTo>
                  <a:lnTo>
                    <a:pt x="131775" y="77800"/>
                  </a:lnTo>
                  <a:lnTo>
                    <a:pt x="137045" y="85166"/>
                  </a:lnTo>
                  <a:lnTo>
                    <a:pt x="142316" y="91465"/>
                  </a:lnTo>
                  <a:lnTo>
                    <a:pt x="147586" y="99872"/>
                  </a:lnTo>
                  <a:lnTo>
                    <a:pt x="149694" y="110388"/>
                  </a:lnTo>
                  <a:lnTo>
                    <a:pt x="151803" y="119849"/>
                  </a:lnTo>
                  <a:lnTo>
                    <a:pt x="152857" y="126149"/>
                  </a:lnTo>
                  <a:lnTo>
                    <a:pt x="156019" y="130352"/>
                  </a:lnTo>
                  <a:lnTo>
                    <a:pt x="160235" y="134569"/>
                  </a:lnTo>
                  <a:lnTo>
                    <a:pt x="172885" y="134569"/>
                  </a:lnTo>
                  <a:lnTo>
                    <a:pt x="177101" y="130352"/>
                  </a:lnTo>
                  <a:lnTo>
                    <a:pt x="179209" y="126149"/>
                  </a:lnTo>
                  <a:lnTo>
                    <a:pt x="181317" y="119849"/>
                  </a:lnTo>
                  <a:lnTo>
                    <a:pt x="179209" y="103035"/>
                  </a:lnTo>
                  <a:lnTo>
                    <a:pt x="174993" y="89369"/>
                  </a:lnTo>
                  <a:lnTo>
                    <a:pt x="168668" y="74637"/>
                  </a:lnTo>
                  <a:lnTo>
                    <a:pt x="164447" y="6938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/>
            <a:p>
              <a:endParaRPr sz="2367"/>
            </a:p>
          </p:txBody>
        </p:sp>
        <p:sp>
          <p:nvSpPr>
            <p:cNvPr id="22" name="object 19">
              <a:extLst>
                <a:ext uri="{FF2B5EF4-FFF2-40B4-BE49-F238E27FC236}">
                  <a16:creationId xmlns:a16="http://schemas.microsoft.com/office/drawing/2014/main" id="{6B16C546-DD5C-BBF0-55F8-ADAE0DF82FED}"/>
                </a:ext>
              </a:extLst>
            </p:cNvPr>
            <p:cNvSpPr/>
            <p:nvPr/>
          </p:nvSpPr>
          <p:spPr>
            <a:xfrm>
              <a:off x="3728914" y="3698648"/>
              <a:ext cx="656590" cy="656590"/>
            </a:xfrm>
            <a:custGeom>
              <a:avLst/>
              <a:gdLst/>
              <a:ahLst/>
              <a:cxnLst/>
              <a:rect l="l" t="t" r="r" b="b"/>
              <a:pathLst>
                <a:path w="656589" h="656589">
                  <a:moveTo>
                    <a:pt x="0" y="328028"/>
                  </a:moveTo>
                  <a:lnTo>
                    <a:pt x="3556" y="279554"/>
                  </a:lnTo>
                  <a:lnTo>
                    <a:pt x="13888" y="233289"/>
                  </a:lnTo>
                  <a:lnTo>
                    <a:pt x="30487" y="189739"/>
                  </a:lnTo>
                  <a:lnTo>
                    <a:pt x="52847" y="149413"/>
                  </a:lnTo>
                  <a:lnTo>
                    <a:pt x="80460" y="112817"/>
                  </a:lnTo>
                  <a:lnTo>
                    <a:pt x="112819" y="80459"/>
                  </a:lnTo>
                  <a:lnTo>
                    <a:pt x="149416" y="52847"/>
                  </a:lnTo>
                  <a:lnTo>
                    <a:pt x="189744" y="30487"/>
                  </a:lnTo>
                  <a:lnTo>
                    <a:pt x="233296" y="13888"/>
                  </a:lnTo>
                  <a:lnTo>
                    <a:pt x="279564" y="3556"/>
                  </a:lnTo>
                  <a:lnTo>
                    <a:pt x="328041" y="0"/>
                  </a:lnTo>
                  <a:lnTo>
                    <a:pt x="376514" y="3556"/>
                  </a:lnTo>
                  <a:lnTo>
                    <a:pt x="422780" y="13888"/>
                  </a:lnTo>
                  <a:lnTo>
                    <a:pt x="466329" y="30487"/>
                  </a:lnTo>
                  <a:lnTo>
                    <a:pt x="506656" y="52847"/>
                  </a:lnTo>
                  <a:lnTo>
                    <a:pt x="543251" y="80459"/>
                  </a:lnTo>
                  <a:lnTo>
                    <a:pt x="575609" y="112817"/>
                  </a:lnTo>
                  <a:lnTo>
                    <a:pt x="603222" y="149413"/>
                  </a:lnTo>
                  <a:lnTo>
                    <a:pt x="625581" y="189739"/>
                  </a:lnTo>
                  <a:lnTo>
                    <a:pt x="642180" y="233289"/>
                  </a:lnTo>
                  <a:lnTo>
                    <a:pt x="652512" y="279554"/>
                  </a:lnTo>
                  <a:lnTo>
                    <a:pt x="656069" y="328028"/>
                  </a:lnTo>
                  <a:lnTo>
                    <a:pt x="652512" y="376505"/>
                  </a:lnTo>
                  <a:lnTo>
                    <a:pt x="642180" y="422773"/>
                  </a:lnTo>
                  <a:lnTo>
                    <a:pt x="625581" y="466324"/>
                  </a:lnTo>
                  <a:lnTo>
                    <a:pt x="603222" y="506652"/>
                  </a:lnTo>
                  <a:lnTo>
                    <a:pt x="575609" y="543249"/>
                  </a:lnTo>
                  <a:lnTo>
                    <a:pt x="543251" y="575608"/>
                  </a:lnTo>
                  <a:lnTo>
                    <a:pt x="506656" y="603221"/>
                  </a:lnTo>
                  <a:lnTo>
                    <a:pt x="466329" y="625581"/>
                  </a:lnTo>
                  <a:lnTo>
                    <a:pt x="422780" y="642180"/>
                  </a:lnTo>
                  <a:lnTo>
                    <a:pt x="376514" y="652512"/>
                  </a:lnTo>
                  <a:lnTo>
                    <a:pt x="328041" y="656069"/>
                  </a:lnTo>
                  <a:lnTo>
                    <a:pt x="279564" y="652512"/>
                  </a:lnTo>
                  <a:lnTo>
                    <a:pt x="233296" y="642180"/>
                  </a:lnTo>
                  <a:lnTo>
                    <a:pt x="189744" y="625581"/>
                  </a:lnTo>
                  <a:lnTo>
                    <a:pt x="149416" y="603221"/>
                  </a:lnTo>
                  <a:lnTo>
                    <a:pt x="112819" y="575608"/>
                  </a:lnTo>
                  <a:lnTo>
                    <a:pt x="80460" y="543249"/>
                  </a:lnTo>
                  <a:lnTo>
                    <a:pt x="52847" y="506652"/>
                  </a:lnTo>
                  <a:lnTo>
                    <a:pt x="30487" y="466324"/>
                  </a:lnTo>
                  <a:lnTo>
                    <a:pt x="13888" y="422773"/>
                  </a:lnTo>
                  <a:lnTo>
                    <a:pt x="3556" y="376505"/>
                  </a:lnTo>
                  <a:lnTo>
                    <a:pt x="0" y="328028"/>
                  </a:lnTo>
                  <a:close/>
                </a:path>
              </a:pathLst>
            </a:custGeom>
            <a:ln w="42189">
              <a:solidFill>
                <a:srgbClr val="FECC00"/>
              </a:solidFill>
            </a:ln>
          </p:spPr>
          <p:txBody>
            <a:bodyPr wrap="square" lIns="0" tIns="0" rIns="0" bIns="0" rtlCol="0"/>
            <a:lstStyle/>
            <a:p>
              <a:endParaRPr sz="2367"/>
            </a:p>
          </p:txBody>
        </p:sp>
      </p:grpSp>
      <p:sp>
        <p:nvSpPr>
          <p:cNvPr id="25" name="object 20">
            <a:extLst>
              <a:ext uri="{FF2B5EF4-FFF2-40B4-BE49-F238E27FC236}">
                <a16:creationId xmlns:a16="http://schemas.microsoft.com/office/drawing/2014/main" id="{7A8DACC9-7EA0-52CC-BC24-7A0C27D196AA}"/>
              </a:ext>
            </a:extLst>
          </p:cNvPr>
          <p:cNvSpPr txBox="1"/>
          <p:nvPr/>
        </p:nvSpPr>
        <p:spPr>
          <a:xfrm>
            <a:off x="1580530" y="1185398"/>
            <a:ext cx="2852491" cy="132472"/>
          </a:xfrm>
          <a:prstGeom prst="rect">
            <a:avLst/>
          </a:prstGeom>
          <a:solidFill>
            <a:srgbClr val="4FB3E8"/>
          </a:solidFill>
        </p:spPr>
        <p:txBody>
          <a:bodyPr vert="horz" wrap="square" lIns="0" tIns="0" rIns="0" bIns="0" rtlCol="0">
            <a:spAutoFit/>
          </a:bodyPr>
          <a:lstStyle/>
          <a:p>
            <a:pPr marL="587440">
              <a:lnSpc>
                <a:spcPts val="1069"/>
              </a:lnSpc>
            </a:pPr>
            <a:r>
              <a:rPr sz="914" b="1" spc="16">
                <a:solidFill>
                  <a:srgbClr val="FFFFFF"/>
                </a:solidFill>
                <a:latin typeface="Arial"/>
                <a:cs typeface="Arial"/>
              </a:rPr>
              <a:t>Improve</a:t>
            </a:r>
            <a:r>
              <a:rPr sz="914" b="1" spc="-54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14" b="1" spc="5">
                <a:solidFill>
                  <a:srgbClr val="FFFFFF"/>
                </a:solidFill>
                <a:latin typeface="Arial"/>
                <a:cs typeface="Arial"/>
              </a:rPr>
              <a:t>customer</a:t>
            </a:r>
            <a:r>
              <a:rPr sz="914" b="1" spc="-54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14" b="1" spc="-5">
                <a:solidFill>
                  <a:srgbClr val="FFFFFF"/>
                </a:solidFill>
                <a:latin typeface="Arial"/>
                <a:cs typeface="Arial"/>
              </a:rPr>
              <a:t>acquisition</a:t>
            </a:r>
            <a:endParaRPr sz="914">
              <a:latin typeface="Arial"/>
              <a:cs typeface="Arial"/>
            </a:endParaRPr>
          </a:p>
        </p:txBody>
      </p:sp>
      <p:sp>
        <p:nvSpPr>
          <p:cNvPr id="27" name="object 21">
            <a:extLst>
              <a:ext uri="{FF2B5EF4-FFF2-40B4-BE49-F238E27FC236}">
                <a16:creationId xmlns:a16="http://schemas.microsoft.com/office/drawing/2014/main" id="{13574C7B-6D8E-5C05-A36C-8D34B1BA8C8E}"/>
              </a:ext>
            </a:extLst>
          </p:cNvPr>
          <p:cNvSpPr txBox="1"/>
          <p:nvPr/>
        </p:nvSpPr>
        <p:spPr>
          <a:xfrm>
            <a:off x="1580530" y="1471684"/>
            <a:ext cx="2852491" cy="1509076"/>
          </a:xfrm>
          <a:prstGeom prst="rect">
            <a:avLst/>
          </a:prstGeom>
        </p:spPr>
        <p:txBody>
          <a:bodyPr vert="horz" wrap="square" lIns="0" tIns="13661" rIns="0" bIns="0" rtlCol="0">
            <a:spAutoFit/>
          </a:bodyPr>
          <a:lstStyle/>
          <a:p>
            <a:pPr marL="163937" marR="157789" indent="-1366" algn="ctr">
              <a:lnSpc>
                <a:spcPct val="117700"/>
              </a:lnSpc>
              <a:spcBef>
                <a:spcPts val="108"/>
              </a:spcBef>
            </a:pPr>
            <a:r>
              <a:rPr sz="914" spc="-16">
                <a:solidFill>
                  <a:srgbClr val="231F20"/>
                </a:solidFill>
                <a:latin typeface="Tahoma"/>
                <a:cs typeface="Tahoma"/>
              </a:rPr>
              <a:t>Sho</a:t>
            </a:r>
            <a:r>
              <a:rPr sz="914" spc="11">
                <a:solidFill>
                  <a:srgbClr val="231F20"/>
                </a:solidFill>
                <a:latin typeface="Tahoma"/>
                <a:cs typeface="Tahoma"/>
              </a:rPr>
              <a:t>w</a:t>
            </a:r>
            <a:r>
              <a:rPr sz="914" spc="-86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914" spc="-5">
                <a:solidFill>
                  <a:srgbClr val="231F20"/>
                </a:solidFill>
                <a:latin typeface="Tahoma"/>
                <a:cs typeface="Tahoma"/>
              </a:rPr>
              <a:t>you</a:t>
            </a:r>
            <a:r>
              <a:rPr sz="914" spc="11">
                <a:solidFill>
                  <a:srgbClr val="231F20"/>
                </a:solidFill>
                <a:latin typeface="Tahoma"/>
                <a:cs typeface="Tahoma"/>
              </a:rPr>
              <a:t>r</a:t>
            </a:r>
            <a:r>
              <a:rPr sz="914" spc="-86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914" spc="-11">
                <a:solidFill>
                  <a:srgbClr val="231F20"/>
                </a:solidFill>
                <a:latin typeface="Tahoma"/>
                <a:cs typeface="Tahoma"/>
              </a:rPr>
              <a:t>potentia</a:t>
            </a:r>
            <a:r>
              <a:rPr sz="914" spc="5">
                <a:solidFill>
                  <a:srgbClr val="231F20"/>
                </a:solidFill>
                <a:latin typeface="Tahoma"/>
                <a:cs typeface="Tahoma"/>
              </a:rPr>
              <a:t>l</a:t>
            </a:r>
            <a:r>
              <a:rPr sz="914" spc="-86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914">
                <a:solidFill>
                  <a:srgbClr val="231F20"/>
                </a:solidFill>
                <a:latin typeface="Tahoma"/>
                <a:cs typeface="Tahoma"/>
              </a:rPr>
              <a:t>customer</a:t>
            </a:r>
            <a:r>
              <a:rPr sz="914" spc="16">
                <a:solidFill>
                  <a:srgbClr val="231F20"/>
                </a:solidFill>
                <a:latin typeface="Tahoma"/>
                <a:cs typeface="Tahoma"/>
              </a:rPr>
              <a:t>s</a:t>
            </a:r>
            <a:r>
              <a:rPr sz="914" spc="-86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914" spc="-5">
                <a:solidFill>
                  <a:srgbClr val="231F20"/>
                </a:solidFill>
                <a:latin typeface="Tahoma"/>
                <a:cs typeface="Tahoma"/>
              </a:rPr>
              <a:t>you</a:t>
            </a:r>
            <a:r>
              <a:rPr sz="914" spc="11">
                <a:solidFill>
                  <a:srgbClr val="231F20"/>
                </a:solidFill>
                <a:latin typeface="Tahoma"/>
                <a:cs typeface="Tahoma"/>
              </a:rPr>
              <a:t>r</a:t>
            </a:r>
            <a:r>
              <a:rPr sz="914" spc="-86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914" b="1" spc="-5">
                <a:solidFill>
                  <a:srgbClr val="231F20"/>
                </a:solidFill>
                <a:latin typeface="Arial"/>
                <a:cs typeface="Arial"/>
              </a:rPr>
              <a:t>advanced  </a:t>
            </a:r>
            <a:r>
              <a:rPr sz="914" b="1" spc="5">
                <a:solidFill>
                  <a:srgbClr val="231F20"/>
                </a:solidFill>
                <a:latin typeface="Arial"/>
                <a:cs typeface="Arial"/>
              </a:rPr>
              <a:t>digital</a:t>
            </a:r>
            <a:r>
              <a:rPr sz="914" b="1" spc="-48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914" b="1">
                <a:solidFill>
                  <a:srgbClr val="231F20"/>
                </a:solidFill>
                <a:latin typeface="Arial"/>
                <a:cs typeface="Arial"/>
              </a:rPr>
              <a:t>capabilities</a:t>
            </a:r>
            <a:r>
              <a:rPr sz="914" b="1" spc="-48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914" spc="5">
                <a:solidFill>
                  <a:srgbClr val="231F20"/>
                </a:solidFill>
                <a:latin typeface="Tahoma"/>
                <a:cs typeface="Tahoma"/>
              </a:rPr>
              <a:t>and</a:t>
            </a:r>
            <a:r>
              <a:rPr sz="914" spc="-75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914" spc="-5">
                <a:solidFill>
                  <a:srgbClr val="231F20"/>
                </a:solidFill>
                <a:latin typeface="Tahoma"/>
                <a:cs typeface="Tahoma"/>
              </a:rPr>
              <a:t>experience</a:t>
            </a:r>
            <a:r>
              <a:rPr sz="914" spc="-81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914" spc="-16">
                <a:solidFill>
                  <a:srgbClr val="231F20"/>
                </a:solidFill>
                <a:latin typeface="Tahoma"/>
                <a:cs typeface="Tahoma"/>
              </a:rPr>
              <a:t>with</a:t>
            </a:r>
            <a:r>
              <a:rPr sz="914" spc="-75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914" spc="-22">
                <a:solidFill>
                  <a:srgbClr val="231F20"/>
                </a:solidFill>
                <a:latin typeface="Tahoma"/>
                <a:cs typeface="Tahoma"/>
              </a:rPr>
              <a:t>cognitive </a:t>
            </a:r>
            <a:r>
              <a:rPr sz="914" spc="-269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914" spc="-16">
                <a:solidFill>
                  <a:srgbClr val="231F20"/>
                </a:solidFill>
                <a:latin typeface="Tahoma"/>
                <a:cs typeface="Tahoma"/>
              </a:rPr>
              <a:t>technologies.</a:t>
            </a:r>
            <a:endParaRPr sz="914">
              <a:latin typeface="Tahoma"/>
              <a:cs typeface="Tahoma"/>
            </a:endParaRPr>
          </a:p>
          <a:p>
            <a:pPr>
              <a:spcBef>
                <a:spcPts val="54"/>
              </a:spcBef>
            </a:pPr>
            <a:endParaRPr sz="1022">
              <a:latin typeface="Tahoma"/>
              <a:cs typeface="Tahoma"/>
            </a:endParaRPr>
          </a:p>
          <a:p>
            <a:pPr marL="215850" marR="209702" algn="ctr">
              <a:lnSpc>
                <a:spcPct val="117700"/>
              </a:lnSpc>
            </a:pPr>
            <a:r>
              <a:rPr sz="914" spc="-22">
                <a:solidFill>
                  <a:srgbClr val="231F20"/>
                </a:solidFill>
                <a:latin typeface="Tahoma"/>
                <a:cs typeface="Tahoma"/>
              </a:rPr>
              <a:t>Rapidl</a:t>
            </a:r>
            <a:r>
              <a:rPr sz="914">
                <a:solidFill>
                  <a:srgbClr val="231F20"/>
                </a:solidFill>
                <a:latin typeface="Tahoma"/>
                <a:cs typeface="Tahoma"/>
              </a:rPr>
              <a:t>y</a:t>
            </a:r>
            <a:r>
              <a:rPr sz="914" spc="-86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914" spc="-16">
                <a:solidFill>
                  <a:srgbClr val="231F20"/>
                </a:solidFill>
                <a:latin typeface="Tahoma"/>
                <a:cs typeface="Tahoma"/>
              </a:rPr>
              <a:t>scal</a:t>
            </a:r>
            <a:r>
              <a:rPr sz="914" spc="11">
                <a:solidFill>
                  <a:srgbClr val="231F20"/>
                </a:solidFill>
                <a:latin typeface="Tahoma"/>
                <a:cs typeface="Tahoma"/>
              </a:rPr>
              <a:t>e</a:t>
            </a:r>
            <a:r>
              <a:rPr sz="914" spc="-86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914" spc="11">
                <a:solidFill>
                  <a:srgbClr val="231F20"/>
                </a:solidFill>
                <a:latin typeface="Tahoma"/>
                <a:cs typeface="Tahoma"/>
              </a:rPr>
              <a:t>u</a:t>
            </a:r>
            <a:r>
              <a:rPr sz="914" spc="32">
                <a:solidFill>
                  <a:srgbClr val="231F20"/>
                </a:solidFill>
                <a:latin typeface="Tahoma"/>
                <a:cs typeface="Tahoma"/>
              </a:rPr>
              <a:t>p</a:t>
            </a:r>
            <a:r>
              <a:rPr sz="914" spc="-86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914">
                <a:solidFill>
                  <a:srgbClr val="231F20"/>
                </a:solidFill>
                <a:latin typeface="Tahoma"/>
                <a:cs typeface="Tahoma"/>
              </a:rPr>
              <a:t>an</a:t>
            </a:r>
            <a:r>
              <a:rPr sz="914" spc="22">
                <a:solidFill>
                  <a:srgbClr val="231F20"/>
                </a:solidFill>
                <a:latin typeface="Tahoma"/>
                <a:cs typeface="Tahoma"/>
              </a:rPr>
              <a:t>d</a:t>
            </a:r>
            <a:r>
              <a:rPr sz="914" spc="-86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914" spc="-22">
                <a:solidFill>
                  <a:srgbClr val="231F20"/>
                </a:solidFill>
                <a:latin typeface="Tahoma"/>
                <a:cs typeface="Tahoma"/>
              </a:rPr>
              <a:t>down</a:t>
            </a:r>
            <a:r>
              <a:rPr sz="914">
                <a:solidFill>
                  <a:srgbClr val="231F20"/>
                </a:solidFill>
                <a:latin typeface="Tahoma"/>
                <a:cs typeface="Tahoma"/>
              </a:rPr>
              <a:t>,</a:t>
            </a:r>
            <a:r>
              <a:rPr sz="914" spc="-86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914" spc="-27">
                <a:solidFill>
                  <a:srgbClr val="231F20"/>
                </a:solidFill>
                <a:latin typeface="Tahoma"/>
                <a:cs typeface="Tahoma"/>
              </a:rPr>
              <a:t>alway</a:t>
            </a:r>
            <a:r>
              <a:rPr sz="914" spc="-5">
                <a:solidFill>
                  <a:srgbClr val="231F20"/>
                </a:solidFill>
                <a:latin typeface="Tahoma"/>
                <a:cs typeface="Tahoma"/>
              </a:rPr>
              <a:t>s</a:t>
            </a:r>
            <a:r>
              <a:rPr sz="914" spc="-86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914" spc="-11">
                <a:solidFill>
                  <a:srgbClr val="231F20"/>
                </a:solidFill>
                <a:latin typeface="Tahoma"/>
                <a:cs typeface="Tahoma"/>
              </a:rPr>
              <a:t>bein</a:t>
            </a:r>
            <a:r>
              <a:rPr sz="914" spc="11">
                <a:solidFill>
                  <a:srgbClr val="231F20"/>
                </a:solidFill>
                <a:latin typeface="Tahoma"/>
                <a:cs typeface="Tahoma"/>
              </a:rPr>
              <a:t>g</a:t>
            </a:r>
            <a:r>
              <a:rPr sz="914" spc="-86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914" b="1" spc="5">
                <a:solidFill>
                  <a:srgbClr val="231F20"/>
                </a:solidFill>
                <a:latin typeface="Arial"/>
                <a:cs typeface="Arial"/>
              </a:rPr>
              <a:t>abl</a:t>
            </a:r>
            <a:r>
              <a:rPr sz="914" b="1" spc="32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914" b="1" spc="-54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914" b="1" spc="16">
                <a:solidFill>
                  <a:srgbClr val="231F20"/>
                </a:solidFill>
                <a:latin typeface="Arial"/>
                <a:cs typeface="Arial"/>
              </a:rPr>
              <a:t>to  </a:t>
            </a:r>
            <a:r>
              <a:rPr sz="914" b="1" spc="-5">
                <a:solidFill>
                  <a:srgbClr val="231F20"/>
                </a:solidFill>
                <a:latin typeface="Arial"/>
                <a:cs typeface="Arial"/>
              </a:rPr>
              <a:t>serve</a:t>
            </a:r>
            <a:r>
              <a:rPr sz="914" b="1" spc="-59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914" b="1" spc="32">
                <a:solidFill>
                  <a:srgbClr val="231F20"/>
                </a:solidFill>
                <a:latin typeface="Arial"/>
                <a:cs typeface="Arial"/>
              </a:rPr>
              <a:t>new</a:t>
            </a:r>
            <a:r>
              <a:rPr sz="914" b="1" spc="-54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914" b="1" spc="-5">
                <a:solidFill>
                  <a:srgbClr val="231F20"/>
                </a:solidFill>
                <a:latin typeface="Arial"/>
                <a:cs typeface="Arial"/>
              </a:rPr>
              <a:t>customers.</a:t>
            </a:r>
            <a:endParaRPr sz="914">
              <a:latin typeface="Arial"/>
              <a:cs typeface="Arial"/>
            </a:endParaRPr>
          </a:p>
          <a:p>
            <a:pPr>
              <a:spcBef>
                <a:spcPts val="54"/>
              </a:spcBef>
            </a:pPr>
            <a:endParaRPr sz="1076">
              <a:latin typeface="Arial"/>
              <a:cs typeface="Arial"/>
            </a:endParaRPr>
          </a:p>
          <a:p>
            <a:pPr marL="223364" marR="217216" algn="ctr">
              <a:lnSpc>
                <a:spcPct val="117700"/>
              </a:lnSpc>
            </a:pPr>
            <a:r>
              <a:rPr sz="914" spc="-11">
                <a:solidFill>
                  <a:srgbClr val="231F20"/>
                </a:solidFill>
                <a:latin typeface="Tahoma"/>
                <a:cs typeface="Tahoma"/>
              </a:rPr>
              <a:t>Cha</a:t>
            </a:r>
            <a:r>
              <a:rPr sz="914" spc="5">
                <a:solidFill>
                  <a:srgbClr val="231F20"/>
                </a:solidFill>
                <a:latin typeface="Tahoma"/>
                <a:cs typeface="Tahoma"/>
              </a:rPr>
              <a:t>t</a:t>
            </a:r>
            <a:r>
              <a:rPr sz="914" spc="-86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914" spc="-11">
                <a:solidFill>
                  <a:srgbClr val="231F20"/>
                </a:solidFill>
                <a:latin typeface="Tahoma"/>
                <a:cs typeface="Tahoma"/>
              </a:rPr>
              <a:t>interface</a:t>
            </a:r>
            <a:r>
              <a:rPr sz="914" spc="11">
                <a:solidFill>
                  <a:srgbClr val="231F20"/>
                </a:solidFill>
                <a:latin typeface="Tahoma"/>
                <a:cs typeface="Tahoma"/>
              </a:rPr>
              <a:t>s</a:t>
            </a:r>
            <a:r>
              <a:rPr sz="914" spc="-86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914" spc="-5">
                <a:solidFill>
                  <a:srgbClr val="231F20"/>
                </a:solidFill>
                <a:latin typeface="Tahoma"/>
                <a:cs typeface="Tahoma"/>
              </a:rPr>
              <a:t>ar</a:t>
            </a:r>
            <a:r>
              <a:rPr sz="914" spc="16">
                <a:solidFill>
                  <a:srgbClr val="231F20"/>
                </a:solidFill>
                <a:latin typeface="Tahoma"/>
                <a:cs typeface="Tahoma"/>
              </a:rPr>
              <a:t>e</a:t>
            </a:r>
            <a:r>
              <a:rPr sz="914" spc="-86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914" spc="-22">
                <a:solidFill>
                  <a:srgbClr val="231F20"/>
                </a:solidFill>
                <a:latin typeface="Tahoma"/>
                <a:cs typeface="Tahoma"/>
              </a:rPr>
              <a:t>everywhere</a:t>
            </a:r>
            <a:r>
              <a:rPr sz="914">
                <a:solidFill>
                  <a:srgbClr val="231F20"/>
                </a:solidFill>
                <a:latin typeface="Tahoma"/>
                <a:cs typeface="Tahoma"/>
              </a:rPr>
              <a:t>.</a:t>
            </a:r>
            <a:r>
              <a:rPr sz="914" spc="-86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914" b="1" spc="-5">
                <a:solidFill>
                  <a:srgbClr val="231F20"/>
                </a:solidFill>
                <a:latin typeface="Arial"/>
                <a:cs typeface="Arial"/>
              </a:rPr>
              <a:t>customer</a:t>
            </a:r>
            <a:r>
              <a:rPr sz="914" b="1" spc="16">
                <a:solidFill>
                  <a:srgbClr val="231F20"/>
                </a:solidFill>
                <a:latin typeface="Arial"/>
                <a:cs typeface="Arial"/>
              </a:rPr>
              <a:t>s</a:t>
            </a:r>
            <a:r>
              <a:rPr sz="914" b="1" spc="-54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914" b="1" spc="11">
                <a:solidFill>
                  <a:srgbClr val="231F20"/>
                </a:solidFill>
                <a:latin typeface="Arial"/>
                <a:cs typeface="Arial"/>
              </a:rPr>
              <a:t>are  read</a:t>
            </a:r>
            <a:r>
              <a:rPr sz="914" b="1" spc="32">
                <a:solidFill>
                  <a:srgbClr val="231F20"/>
                </a:solidFill>
                <a:latin typeface="Arial"/>
                <a:cs typeface="Arial"/>
              </a:rPr>
              <a:t>y</a:t>
            </a:r>
            <a:r>
              <a:rPr sz="914" b="1" spc="-54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914" spc="-5">
                <a:solidFill>
                  <a:srgbClr val="231F20"/>
                </a:solidFill>
                <a:latin typeface="Tahoma"/>
                <a:cs typeface="Tahoma"/>
              </a:rPr>
              <a:t>fo</a:t>
            </a:r>
            <a:r>
              <a:rPr sz="914" spc="11">
                <a:solidFill>
                  <a:srgbClr val="231F20"/>
                </a:solidFill>
                <a:latin typeface="Tahoma"/>
                <a:cs typeface="Tahoma"/>
              </a:rPr>
              <a:t>r</a:t>
            </a:r>
            <a:r>
              <a:rPr sz="914" spc="-86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914" spc="-11">
                <a:solidFill>
                  <a:srgbClr val="231F20"/>
                </a:solidFill>
                <a:latin typeface="Tahoma"/>
                <a:cs typeface="Tahoma"/>
              </a:rPr>
              <a:t>th</a:t>
            </a:r>
            <a:r>
              <a:rPr sz="914" spc="16">
                <a:solidFill>
                  <a:srgbClr val="231F20"/>
                </a:solidFill>
                <a:latin typeface="Tahoma"/>
                <a:cs typeface="Tahoma"/>
              </a:rPr>
              <a:t>e</a:t>
            </a:r>
            <a:r>
              <a:rPr sz="914" spc="-86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914" spc="-11">
                <a:solidFill>
                  <a:srgbClr val="231F20"/>
                </a:solidFill>
                <a:latin typeface="Tahoma"/>
                <a:cs typeface="Tahoma"/>
              </a:rPr>
              <a:t>nex</a:t>
            </a:r>
            <a:r>
              <a:rPr sz="914" spc="5">
                <a:solidFill>
                  <a:srgbClr val="231F20"/>
                </a:solidFill>
                <a:latin typeface="Tahoma"/>
                <a:cs typeface="Tahoma"/>
              </a:rPr>
              <a:t>t</a:t>
            </a:r>
            <a:r>
              <a:rPr sz="914" spc="-86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914" spc="-32">
                <a:solidFill>
                  <a:srgbClr val="231F20"/>
                </a:solidFill>
                <a:latin typeface="Tahoma"/>
                <a:cs typeface="Tahoma"/>
              </a:rPr>
              <a:t>step</a:t>
            </a:r>
            <a:r>
              <a:rPr sz="914" spc="-5">
                <a:solidFill>
                  <a:srgbClr val="231F20"/>
                </a:solidFill>
                <a:latin typeface="Tahoma"/>
                <a:cs typeface="Tahoma"/>
              </a:rPr>
              <a:t>:</a:t>
            </a:r>
            <a:r>
              <a:rPr sz="914" spc="-86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914" spc="-5">
                <a:solidFill>
                  <a:srgbClr val="231F20"/>
                </a:solidFill>
                <a:latin typeface="Tahoma"/>
                <a:cs typeface="Tahoma"/>
              </a:rPr>
              <a:t>automate</a:t>
            </a:r>
            <a:r>
              <a:rPr sz="914" spc="16">
                <a:solidFill>
                  <a:srgbClr val="231F20"/>
                </a:solidFill>
                <a:latin typeface="Tahoma"/>
                <a:cs typeface="Tahoma"/>
              </a:rPr>
              <a:t>d</a:t>
            </a:r>
            <a:r>
              <a:rPr sz="914" spc="-86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914" spc="-27">
                <a:solidFill>
                  <a:srgbClr val="231F20"/>
                </a:solidFill>
                <a:latin typeface="Tahoma"/>
                <a:cs typeface="Tahoma"/>
              </a:rPr>
              <a:t>chatting.</a:t>
            </a:r>
            <a:endParaRPr sz="914">
              <a:latin typeface="Tahoma"/>
              <a:cs typeface="Tahoma"/>
            </a:endParaRPr>
          </a:p>
        </p:txBody>
      </p:sp>
      <p:grpSp>
        <p:nvGrpSpPr>
          <p:cNvPr id="31" name="object 22">
            <a:extLst>
              <a:ext uri="{FF2B5EF4-FFF2-40B4-BE49-F238E27FC236}">
                <a16:creationId xmlns:a16="http://schemas.microsoft.com/office/drawing/2014/main" id="{6F079533-BFB4-A7A0-AD06-DAAB9A993734}"/>
              </a:ext>
            </a:extLst>
          </p:cNvPr>
          <p:cNvGrpSpPr/>
          <p:nvPr/>
        </p:nvGrpSpPr>
        <p:grpSpPr>
          <a:xfrm>
            <a:off x="1577115" y="1193133"/>
            <a:ext cx="3736556" cy="1890731"/>
            <a:chOff x="327177" y="1731162"/>
            <a:chExt cx="3473614" cy="1757680"/>
          </a:xfrm>
        </p:grpSpPr>
        <p:sp>
          <p:nvSpPr>
            <p:cNvPr id="29" name="object 23">
              <a:extLst>
                <a:ext uri="{FF2B5EF4-FFF2-40B4-BE49-F238E27FC236}">
                  <a16:creationId xmlns:a16="http://schemas.microsoft.com/office/drawing/2014/main" id="{266A3DDA-0358-BA2E-A3E1-DFF0CB2CF131}"/>
                </a:ext>
              </a:extLst>
            </p:cNvPr>
            <p:cNvSpPr/>
            <p:nvPr/>
          </p:nvSpPr>
          <p:spPr>
            <a:xfrm>
              <a:off x="327177" y="1731162"/>
              <a:ext cx="2658110" cy="1757680"/>
            </a:xfrm>
            <a:custGeom>
              <a:avLst/>
              <a:gdLst/>
              <a:ahLst/>
              <a:cxnLst/>
              <a:rect l="l" t="t" r="r" b="b"/>
              <a:pathLst>
                <a:path w="2658110" h="1757679">
                  <a:moveTo>
                    <a:pt x="0" y="1757654"/>
                  </a:moveTo>
                  <a:lnTo>
                    <a:pt x="2657652" y="1757654"/>
                  </a:lnTo>
                  <a:lnTo>
                    <a:pt x="2657652" y="0"/>
                  </a:lnTo>
                  <a:lnTo>
                    <a:pt x="0" y="0"/>
                  </a:lnTo>
                  <a:lnTo>
                    <a:pt x="0" y="1757654"/>
                  </a:lnTo>
                  <a:close/>
                </a:path>
              </a:pathLst>
            </a:custGeom>
            <a:ln w="6350">
              <a:solidFill>
                <a:srgbClr val="4FB3E8"/>
              </a:solidFill>
            </a:ln>
          </p:spPr>
          <p:txBody>
            <a:bodyPr wrap="square" lIns="0" tIns="0" rIns="0" bIns="0" rtlCol="0"/>
            <a:lstStyle/>
            <a:p>
              <a:endParaRPr sz="2367"/>
            </a:p>
          </p:txBody>
        </p:sp>
        <p:sp>
          <p:nvSpPr>
            <p:cNvPr id="30" name="object 24">
              <a:extLst>
                <a:ext uri="{FF2B5EF4-FFF2-40B4-BE49-F238E27FC236}">
                  <a16:creationId xmlns:a16="http://schemas.microsoft.com/office/drawing/2014/main" id="{D6159C83-8442-350C-025E-24CE6857D128}"/>
                </a:ext>
              </a:extLst>
            </p:cNvPr>
            <p:cNvSpPr/>
            <p:nvPr/>
          </p:nvSpPr>
          <p:spPr>
            <a:xfrm>
              <a:off x="2981641" y="2683795"/>
              <a:ext cx="819150" cy="243840"/>
            </a:xfrm>
            <a:custGeom>
              <a:avLst/>
              <a:gdLst/>
              <a:ahLst/>
              <a:cxnLst/>
              <a:rect l="l" t="t" r="r" b="b"/>
              <a:pathLst>
                <a:path w="819150" h="243839">
                  <a:moveTo>
                    <a:pt x="818603" y="243446"/>
                  </a:moveTo>
                  <a:lnTo>
                    <a:pt x="575157" y="0"/>
                  </a:lnTo>
                  <a:lnTo>
                    <a:pt x="0" y="0"/>
                  </a:lnTo>
                </a:path>
              </a:pathLst>
            </a:custGeom>
            <a:ln w="6350">
              <a:solidFill>
                <a:srgbClr val="4FB3E8"/>
              </a:solidFill>
            </a:ln>
          </p:spPr>
          <p:txBody>
            <a:bodyPr wrap="square" lIns="0" tIns="0" rIns="0" bIns="0" rtlCol="0"/>
            <a:lstStyle/>
            <a:p>
              <a:endParaRPr sz="2367"/>
            </a:p>
          </p:txBody>
        </p:sp>
      </p:grpSp>
      <p:sp>
        <p:nvSpPr>
          <p:cNvPr id="33" name="object 25">
            <a:extLst>
              <a:ext uri="{FF2B5EF4-FFF2-40B4-BE49-F238E27FC236}">
                <a16:creationId xmlns:a16="http://schemas.microsoft.com/office/drawing/2014/main" id="{B41844C4-B207-964A-9D9C-40328CE2FBA1}"/>
              </a:ext>
            </a:extLst>
          </p:cNvPr>
          <p:cNvSpPr txBox="1"/>
          <p:nvPr/>
        </p:nvSpPr>
        <p:spPr>
          <a:xfrm>
            <a:off x="7699096" y="1185398"/>
            <a:ext cx="2852491" cy="132472"/>
          </a:xfrm>
          <a:prstGeom prst="rect">
            <a:avLst/>
          </a:prstGeom>
          <a:solidFill>
            <a:srgbClr val="81BB27"/>
          </a:solidFill>
        </p:spPr>
        <p:txBody>
          <a:bodyPr vert="horz" wrap="square" lIns="0" tIns="0" rIns="0" bIns="0" rtlCol="0">
            <a:spAutoFit/>
          </a:bodyPr>
          <a:lstStyle/>
          <a:p>
            <a:pPr marR="32787" algn="ctr">
              <a:lnSpc>
                <a:spcPts val="1069"/>
              </a:lnSpc>
            </a:pPr>
            <a:r>
              <a:rPr sz="914" b="1" spc="-22">
                <a:solidFill>
                  <a:srgbClr val="FFFFFF"/>
                </a:solidFill>
                <a:latin typeface="Arial"/>
                <a:cs typeface="Arial"/>
              </a:rPr>
              <a:t>Reduc</a:t>
            </a:r>
            <a:r>
              <a:rPr sz="914" b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914" b="1" spc="-54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14" b="1" spc="5">
                <a:solidFill>
                  <a:srgbClr val="FFFFFF"/>
                </a:solidFill>
                <a:latin typeface="Arial"/>
                <a:cs typeface="Arial"/>
              </a:rPr>
              <a:t>churn</a:t>
            </a:r>
            <a:endParaRPr sz="914">
              <a:latin typeface="Arial"/>
              <a:cs typeface="Arial"/>
            </a:endParaRPr>
          </a:p>
        </p:txBody>
      </p:sp>
      <p:sp>
        <p:nvSpPr>
          <p:cNvPr id="35" name="object 26">
            <a:extLst>
              <a:ext uri="{FF2B5EF4-FFF2-40B4-BE49-F238E27FC236}">
                <a16:creationId xmlns:a16="http://schemas.microsoft.com/office/drawing/2014/main" id="{1E2FA4AA-253F-C234-9493-A4DE35BCAAB5}"/>
              </a:ext>
            </a:extLst>
          </p:cNvPr>
          <p:cNvSpPr txBox="1"/>
          <p:nvPr/>
        </p:nvSpPr>
        <p:spPr>
          <a:xfrm>
            <a:off x="7699096" y="1496302"/>
            <a:ext cx="2852491" cy="1310560"/>
          </a:xfrm>
          <a:prstGeom prst="rect">
            <a:avLst/>
          </a:prstGeom>
        </p:spPr>
        <p:txBody>
          <a:bodyPr vert="horz" wrap="square" lIns="0" tIns="13661" rIns="0" bIns="0" rtlCol="0">
            <a:spAutoFit/>
          </a:bodyPr>
          <a:lstStyle/>
          <a:p>
            <a:pPr marR="32787" algn="ctr">
              <a:spcBef>
                <a:spcPts val="108"/>
              </a:spcBef>
            </a:pPr>
            <a:r>
              <a:rPr sz="914" b="1" spc="16">
                <a:solidFill>
                  <a:srgbClr val="231F20"/>
                </a:solidFill>
                <a:latin typeface="Arial"/>
                <a:cs typeface="Arial"/>
              </a:rPr>
              <a:t>24/</a:t>
            </a:r>
            <a:r>
              <a:rPr sz="914" b="1" spc="43">
                <a:solidFill>
                  <a:srgbClr val="231F20"/>
                </a:solidFill>
                <a:latin typeface="Arial"/>
                <a:cs typeface="Arial"/>
              </a:rPr>
              <a:t>7</a:t>
            </a:r>
            <a:r>
              <a:rPr sz="914" b="1" spc="-54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914" b="1" spc="5">
                <a:solidFill>
                  <a:srgbClr val="231F20"/>
                </a:solidFill>
                <a:latin typeface="Arial"/>
                <a:cs typeface="Arial"/>
              </a:rPr>
              <a:t>custome</a:t>
            </a:r>
            <a:r>
              <a:rPr sz="914" b="1" spc="16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914" b="1" spc="-54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914" b="1" spc="5">
                <a:solidFill>
                  <a:srgbClr val="231F20"/>
                </a:solidFill>
                <a:latin typeface="Arial"/>
                <a:cs typeface="Arial"/>
              </a:rPr>
              <a:t>support</a:t>
            </a:r>
            <a:endParaRPr sz="914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291">
              <a:latin typeface="Arial"/>
              <a:cs typeface="Arial"/>
            </a:endParaRPr>
          </a:p>
          <a:p>
            <a:pPr marR="32787" algn="ctr"/>
            <a:r>
              <a:rPr sz="914" spc="-11">
                <a:solidFill>
                  <a:srgbClr val="231F20"/>
                </a:solidFill>
                <a:latin typeface="Tahoma"/>
                <a:cs typeface="Tahoma"/>
              </a:rPr>
              <a:t>High</a:t>
            </a:r>
            <a:r>
              <a:rPr sz="914" spc="-86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914" spc="-5">
                <a:solidFill>
                  <a:srgbClr val="231F20"/>
                </a:solidFill>
                <a:latin typeface="Tahoma"/>
                <a:cs typeface="Tahoma"/>
              </a:rPr>
              <a:t>degree</a:t>
            </a:r>
            <a:r>
              <a:rPr sz="914" spc="-86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914">
                <a:solidFill>
                  <a:srgbClr val="231F20"/>
                </a:solidFill>
                <a:latin typeface="Tahoma"/>
                <a:cs typeface="Tahoma"/>
              </a:rPr>
              <a:t>of</a:t>
            </a:r>
            <a:r>
              <a:rPr sz="914" spc="-86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914" b="1" spc="-11">
                <a:solidFill>
                  <a:srgbClr val="231F20"/>
                </a:solidFill>
                <a:latin typeface="Arial"/>
                <a:cs typeface="Arial"/>
              </a:rPr>
              <a:t>accuracy</a:t>
            </a:r>
            <a:r>
              <a:rPr sz="914" b="1" spc="-54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914" spc="-5">
                <a:solidFill>
                  <a:srgbClr val="231F20"/>
                </a:solidFill>
                <a:latin typeface="Microsoft Sans Serif"/>
                <a:cs typeface="Microsoft Sans Serif"/>
              </a:rPr>
              <a:t>and</a:t>
            </a:r>
            <a:r>
              <a:rPr sz="914" spc="-43">
                <a:solidFill>
                  <a:srgbClr val="231F20"/>
                </a:solidFill>
                <a:latin typeface="Microsoft Sans Serif"/>
                <a:cs typeface="Microsoft Sans Serif"/>
              </a:rPr>
              <a:t> </a:t>
            </a:r>
            <a:r>
              <a:rPr sz="914" b="1" spc="5">
                <a:solidFill>
                  <a:srgbClr val="231F20"/>
                </a:solidFill>
                <a:latin typeface="Arial"/>
                <a:cs typeface="Arial"/>
              </a:rPr>
              <a:t>high-throughput.</a:t>
            </a:r>
            <a:endParaRPr sz="914">
              <a:latin typeface="Arial"/>
              <a:cs typeface="Arial"/>
            </a:endParaRPr>
          </a:p>
          <a:p>
            <a:pPr marL="338119" marR="370907" algn="ctr">
              <a:lnSpc>
                <a:spcPct val="117700"/>
              </a:lnSpc>
            </a:pPr>
            <a:r>
              <a:rPr sz="914" spc="-5">
                <a:solidFill>
                  <a:srgbClr val="231F20"/>
                </a:solidFill>
                <a:latin typeface="Tahoma"/>
                <a:cs typeface="Tahoma"/>
              </a:rPr>
              <a:t>Provid</a:t>
            </a:r>
            <a:r>
              <a:rPr sz="914" spc="16">
                <a:solidFill>
                  <a:srgbClr val="231F20"/>
                </a:solidFill>
                <a:latin typeface="Tahoma"/>
                <a:cs typeface="Tahoma"/>
              </a:rPr>
              <a:t>e</a:t>
            </a:r>
            <a:r>
              <a:rPr sz="914" spc="-86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914" spc="-16">
                <a:solidFill>
                  <a:srgbClr val="231F20"/>
                </a:solidFill>
                <a:latin typeface="Tahoma"/>
                <a:cs typeface="Tahoma"/>
              </a:rPr>
              <a:t>hig</a:t>
            </a:r>
            <a:r>
              <a:rPr sz="914" spc="5">
                <a:solidFill>
                  <a:srgbClr val="231F20"/>
                </a:solidFill>
                <a:latin typeface="Tahoma"/>
                <a:cs typeface="Tahoma"/>
              </a:rPr>
              <a:t>h</a:t>
            </a:r>
            <a:r>
              <a:rPr sz="914" spc="-86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914" spc="-22">
                <a:solidFill>
                  <a:srgbClr val="231F20"/>
                </a:solidFill>
                <a:latin typeface="Tahoma"/>
                <a:cs typeface="Tahoma"/>
              </a:rPr>
              <a:t>qualit</a:t>
            </a:r>
            <a:r>
              <a:rPr sz="914" spc="5">
                <a:solidFill>
                  <a:srgbClr val="231F20"/>
                </a:solidFill>
                <a:latin typeface="Tahoma"/>
                <a:cs typeface="Tahoma"/>
              </a:rPr>
              <a:t>y</a:t>
            </a:r>
            <a:r>
              <a:rPr sz="914" spc="-86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914" spc="-11">
                <a:solidFill>
                  <a:srgbClr val="231F20"/>
                </a:solidFill>
                <a:latin typeface="Tahoma"/>
                <a:cs typeface="Tahoma"/>
              </a:rPr>
              <a:t>support</a:t>
            </a:r>
            <a:r>
              <a:rPr sz="914" spc="5">
                <a:solidFill>
                  <a:srgbClr val="231F20"/>
                </a:solidFill>
                <a:latin typeface="Tahoma"/>
                <a:cs typeface="Tahoma"/>
              </a:rPr>
              <a:t>,</a:t>
            </a:r>
            <a:r>
              <a:rPr sz="914" spc="-86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914" spc="-11">
                <a:solidFill>
                  <a:srgbClr val="231F20"/>
                </a:solidFill>
                <a:latin typeface="Tahoma"/>
                <a:cs typeface="Tahoma"/>
              </a:rPr>
              <a:t>wheneve</a:t>
            </a:r>
            <a:r>
              <a:rPr sz="914" spc="5">
                <a:solidFill>
                  <a:srgbClr val="231F20"/>
                </a:solidFill>
                <a:latin typeface="Tahoma"/>
                <a:cs typeface="Tahoma"/>
              </a:rPr>
              <a:t>r</a:t>
            </a:r>
            <a:r>
              <a:rPr sz="914" spc="-86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914" spc="-11">
                <a:solidFill>
                  <a:srgbClr val="231F20"/>
                </a:solidFill>
                <a:latin typeface="Tahoma"/>
                <a:cs typeface="Tahoma"/>
              </a:rPr>
              <a:t>the  </a:t>
            </a:r>
            <a:r>
              <a:rPr sz="914">
                <a:solidFill>
                  <a:srgbClr val="231F20"/>
                </a:solidFill>
                <a:latin typeface="Tahoma"/>
                <a:cs typeface="Tahoma"/>
              </a:rPr>
              <a:t>custome</a:t>
            </a:r>
            <a:r>
              <a:rPr sz="914" spc="16">
                <a:solidFill>
                  <a:srgbClr val="231F20"/>
                </a:solidFill>
                <a:latin typeface="Tahoma"/>
                <a:cs typeface="Tahoma"/>
              </a:rPr>
              <a:t>r</a:t>
            </a:r>
            <a:r>
              <a:rPr sz="914" spc="-86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914" spc="5">
                <a:solidFill>
                  <a:srgbClr val="231F20"/>
                </a:solidFill>
                <a:latin typeface="Tahoma"/>
                <a:cs typeface="Tahoma"/>
              </a:rPr>
              <a:t>demand</a:t>
            </a:r>
            <a:r>
              <a:rPr sz="914" spc="16">
                <a:solidFill>
                  <a:srgbClr val="231F20"/>
                </a:solidFill>
                <a:latin typeface="Tahoma"/>
                <a:cs typeface="Tahoma"/>
              </a:rPr>
              <a:t>s</a:t>
            </a:r>
            <a:r>
              <a:rPr sz="914" spc="-86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914" spc="-43">
                <a:solidFill>
                  <a:srgbClr val="231F20"/>
                </a:solidFill>
                <a:latin typeface="Tahoma"/>
                <a:cs typeface="Tahoma"/>
              </a:rPr>
              <a:t>it.</a:t>
            </a:r>
            <a:endParaRPr sz="914">
              <a:latin typeface="Tahoma"/>
              <a:cs typeface="Tahoma"/>
            </a:endParaRPr>
          </a:p>
          <a:p>
            <a:pPr>
              <a:spcBef>
                <a:spcPts val="54"/>
              </a:spcBef>
            </a:pPr>
            <a:endParaRPr sz="1022">
              <a:latin typeface="Tahoma"/>
              <a:cs typeface="Tahoma"/>
            </a:endParaRPr>
          </a:p>
          <a:p>
            <a:pPr marL="215850" marR="248637" algn="ctr">
              <a:lnSpc>
                <a:spcPct val="117700"/>
              </a:lnSpc>
            </a:pPr>
            <a:r>
              <a:rPr sz="914" b="1">
                <a:solidFill>
                  <a:srgbClr val="231F20"/>
                </a:solidFill>
                <a:latin typeface="Arial"/>
                <a:cs typeface="Arial"/>
              </a:rPr>
              <a:t>Increase</a:t>
            </a:r>
            <a:r>
              <a:rPr sz="914" b="1" spc="-48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914" b="1" spc="5">
                <a:solidFill>
                  <a:srgbClr val="231F20"/>
                </a:solidFill>
                <a:latin typeface="Arial"/>
                <a:cs typeface="Arial"/>
              </a:rPr>
              <a:t>customer</a:t>
            </a:r>
            <a:r>
              <a:rPr sz="914" b="1" spc="-48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914" b="1">
                <a:solidFill>
                  <a:srgbClr val="231F20"/>
                </a:solidFill>
                <a:latin typeface="Arial"/>
                <a:cs typeface="Arial"/>
              </a:rPr>
              <a:t>satisfaction</a:t>
            </a:r>
            <a:r>
              <a:rPr sz="914" b="1" spc="-48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914" spc="-11">
                <a:solidFill>
                  <a:srgbClr val="231F20"/>
                </a:solidFill>
                <a:latin typeface="Tahoma"/>
                <a:cs typeface="Tahoma"/>
              </a:rPr>
              <a:t>by</a:t>
            </a:r>
            <a:r>
              <a:rPr sz="914" spc="-81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914" spc="-27">
                <a:solidFill>
                  <a:srgbClr val="231F20"/>
                </a:solidFill>
                <a:latin typeface="Tahoma"/>
                <a:cs typeface="Tahoma"/>
              </a:rPr>
              <a:t>effectively </a:t>
            </a:r>
            <a:r>
              <a:rPr sz="914" spc="-269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914" spc="-22">
                <a:solidFill>
                  <a:srgbClr val="231F20"/>
                </a:solidFill>
                <a:latin typeface="Tahoma"/>
                <a:cs typeface="Tahoma"/>
              </a:rPr>
              <a:t>solvin</a:t>
            </a:r>
            <a:r>
              <a:rPr sz="914">
                <a:solidFill>
                  <a:srgbClr val="231F20"/>
                </a:solidFill>
                <a:latin typeface="Tahoma"/>
                <a:cs typeface="Tahoma"/>
              </a:rPr>
              <a:t>g</a:t>
            </a:r>
            <a:r>
              <a:rPr sz="914" spc="-86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914" spc="-11">
                <a:solidFill>
                  <a:srgbClr val="231F20"/>
                </a:solidFill>
                <a:latin typeface="Tahoma"/>
                <a:cs typeface="Tahoma"/>
              </a:rPr>
              <a:t>thei</a:t>
            </a:r>
            <a:r>
              <a:rPr sz="914" spc="11">
                <a:solidFill>
                  <a:srgbClr val="231F20"/>
                </a:solidFill>
                <a:latin typeface="Tahoma"/>
                <a:cs typeface="Tahoma"/>
              </a:rPr>
              <a:t>r</a:t>
            </a:r>
            <a:r>
              <a:rPr sz="914" spc="-86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914" spc="-5">
                <a:solidFill>
                  <a:srgbClr val="231F20"/>
                </a:solidFill>
                <a:latin typeface="Tahoma"/>
                <a:cs typeface="Tahoma"/>
              </a:rPr>
              <a:t>issues</a:t>
            </a:r>
            <a:endParaRPr sz="914">
              <a:latin typeface="Tahoma"/>
              <a:cs typeface="Tahoma"/>
            </a:endParaRPr>
          </a:p>
        </p:txBody>
      </p:sp>
      <p:grpSp>
        <p:nvGrpSpPr>
          <p:cNvPr id="39" name="object 27">
            <a:extLst>
              <a:ext uri="{FF2B5EF4-FFF2-40B4-BE49-F238E27FC236}">
                <a16:creationId xmlns:a16="http://schemas.microsoft.com/office/drawing/2014/main" id="{5D6780A4-C494-55FF-4716-62873C6C7BA8}"/>
              </a:ext>
            </a:extLst>
          </p:cNvPr>
          <p:cNvGrpSpPr/>
          <p:nvPr/>
        </p:nvGrpSpPr>
        <p:grpSpPr>
          <a:xfrm>
            <a:off x="6811697" y="1193133"/>
            <a:ext cx="3743305" cy="1890731"/>
            <a:chOff x="5193400" y="1731162"/>
            <a:chExt cx="3479887" cy="1757680"/>
          </a:xfrm>
        </p:grpSpPr>
        <p:sp>
          <p:nvSpPr>
            <p:cNvPr id="37" name="object 28">
              <a:extLst>
                <a:ext uri="{FF2B5EF4-FFF2-40B4-BE49-F238E27FC236}">
                  <a16:creationId xmlns:a16="http://schemas.microsoft.com/office/drawing/2014/main" id="{C40153B0-DCD5-58C4-4E40-621936815CC2}"/>
                </a:ext>
              </a:extLst>
            </p:cNvPr>
            <p:cNvSpPr/>
            <p:nvPr/>
          </p:nvSpPr>
          <p:spPr>
            <a:xfrm>
              <a:off x="6015177" y="1731162"/>
              <a:ext cx="2658110" cy="1757680"/>
            </a:xfrm>
            <a:custGeom>
              <a:avLst/>
              <a:gdLst/>
              <a:ahLst/>
              <a:cxnLst/>
              <a:rect l="l" t="t" r="r" b="b"/>
              <a:pathLst>
                <a:path w="2658109" h="1757679">
                  <a:moveTo>
                    <a:pt x="0" y="1757654"/>
                  </a:moveTo>
                  <a:lnTo>
                    <a:pt x="2657652" y="1757654"/>
                  </a:lnTo>
                  <a:lnTo>
                    <a:pt x="2657652" y="0"/>
                  </a:lnTo>
                  <a:lnTo>
                    <a:pt x="0" y="0"/>
                  </a:lnTo>
                  <a:lnTo>
                    <a:pt x="0" y="1757654"/>
                  </a:lnTo>
                  <a:close/>
                </a:path>
              </a:pathLst>
            </a:custGeom>
            <a:ln w="6350">
              <a:solidFill>
                <a:srgbClr val="81BB27"/>
              </a:solidFill>
            </a:ln>
          </p:spPr>
          <p:txBody>
            <a:bodyPr wrap="square" lIns="0" tIns="0" rIns="0" bIns="0" rtlCol="0"/>
            <a:lstStyle/>
            <a:p>
              <a:endParaRPr sz="2367"/>
            </a:p>
          </p:txBody>
        </p:sp>
        <p:sp>
          <p:nvSpPr>
            <p:cNvPr id="38" name="object 29">
              <a:extLst>
                <a:ext uri="{FF2B5EF4-FFF2-40B4-BE49-F238E27FC236}">
                  <a16:creationId xmlns:a16="http://schemas.microsoft.com/office/drawing/2014/main" id="{BB1DC114-F188-83E0-E047-59FC81F90695}"/>
                </a:ext>
              </a:extLst>
            </p:cNvPr>
            <p:cNvSpPr/>
            <p:nvPr/>
          </p:nvSpPr>
          <p:spPr>
            <a:xfrm>
              <a:off x="5193400" y="2683795"/>
              <a:ext cx="819150" cy="243840"/>
            </a:xfrm>
            <a:custGeom>
              <a:avLst/>
              <a:gdLst/>
              <a:ahLst/>
              <a:cxnLst/>
              <a:rect l="l" t="t" r="r" b="b"/>
              <a:pathLst>
                <a:path w="819150" h="243839">
                  <a:moveTo>
                    <a:pt x="0" y="243446"/>
                  </a:moveTo>
                  <a:lnTo>
                    <a:pt x="243446" y="0"/>
                  </a:lnTo>
                  <a:lnTo>
                    <a:pt x="818603" y="0"/>
                  </a:lnTo>
                </a:path>
              </a:pathLst>
            </a:custGeom>
            <a:ln w="6350">
              <a:solidFill>
                <a:srgbClr val="81BB27"/>
              </a:solidFill>
            </a:ln>
          </p:spPr>
          <p:txBody>
            <a:bodyPr wrap="square" lIns="0" tIns="0" rIns="0" bIns="0" rtlCol="0"/>
            <a:lstStyle/>
            <a:p>
              <a:endParaRPr sz="2367"/>
            </a:p>
          </p:txBody>
        </p:sp>
      </p:grpSp>
      <p:sp>
        <p:nvSpPr>
          <p:cNvPr id="41" name="object 30">
            <a:extLst>
              <a:ext uri="{FF2B5EF4-FFF2-40B4-BE49-F238E27FC236}">
                <a16:creationId xmlns:a16="http://schemas.microsoft.com/office/drawing/2014/main" id="{47771DB1-2F56-4D97-D0B1-4D96A23974EB}"/>
              </a:ext>
            </a:extLst>
          </p:cNvPr>
          <p:cNvSpPr txBox="1"/>
          <p:nvPr/>
        </p:nvSpPr>
        <p:spPr>
          <a:xfrm>
            <a:off x="1580530" y="3316569"/>
            <a:ext cx="2852491" cy="132472"/>
          </a:xfrm>
          <a:prstGeom prst="rect">
            <a:avLst/>
          </a:prstGeom>
          <a:solidFill>
            <a:srgbClr val="FECC00"/>
          </a:solidFill>
        </p:spPr>
        <p:txBody>
          <a:bodyPr vert="horz" wrap="square" lIns="0" tIns="0" rIns="0" bIns="0" rtlCol="0">
            <a:spAutoFit/>
          </a:bodyPr>
          <a:lstStyle/>
          <a:p>
            <a:pPr marL="698097">
              <a:lnSpc>
                <a:spcPts val="1069"/>
              </a:lnSpc>
            </a:pPr>
            <a:r>
              <a:rPr sz="914" b="1" spc="-5">
                <a:solidFill>
                  <a:srgbClr val="FFFFFF"/>
                </a:solidFill>
                <a:latin typeface="Arial"/>
                <a:cs typeface="Arial"/>
              </a:rPr>
              <a:t>Increas</a:t>
            </a:r>
            <a:r>
              <a:rPr sz="914" b="1" spc="22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914" b="1" spc="-54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14" b="1" spc="11">
                <a:solidFill>
                  <a:srgbClr val="FFFFFF"/>
                </a:solidFill>
                <a:latin typeface="Arial"/>
                <a:cs typeface="Arial"/>
              </a:rPr>
              <a:t>revenu</a:t>
            </a:r>
            <a:r>
              <a:rPr sz="914" b="1" spc="32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914" b="1" spc="-54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14" b="1" spc="16">
                <a:solidFill>
                  <a:srgbClr val="FFFFFF"/>
                </a:solidFill>
                <a:latin typeface="Arial"/>
                <a:cs typeface="Arial"/>
              </a:rPr>
              <a:t>pe</a:t>
            </a:r>
            <a:r>
              <a:rPr sz="914" b="1" spc="27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914" b="1" spc="-54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14" b="1" spc="-5">
                <a:solidFill>
                  <a:srgbClr val="FFFFFF"/>
                </a:solidFill>
                <a:latin typeface="Arial"/>
                <a:cs typeface="Arial"/>
              </a:rPr>
              <a:t>user</a:t>
            </a:r>
            <a:endParaRPr sz="914">
              <a:latin typeface="Arial"/>
              <a:cs typeface="Arial"/>
            </a:endParaRPr>
          </a:p>
        </p:txBody>
      </p:sp>
      <p:sp>
        <p:nvSpPr>
          <p:cNvPr id="43" name="object 31">
            <a:extLst>
              <a:ext uri="{FF2B5EF4-FFF2-40B4-BE49-F238E27FC236}">
                <a16:creationId xmlns:a16="http://schemas.microsoft.com/office/drawing/2014/main" id="{836EC2DD-6311-7D03-2525-335DF50FF371}"/>
              </a:ext>
            </a:extLst>
          </p:cNvPr>
          <p:cNvSpPr txBox="1"/>
          <p:nvPr/>
        </p:nvSpPr>
        <p:spPr>
          <a:xfrm>
            <a:off x="1580530" y="3602855"/>
            <a:ext cx="2852491" cy="996564"/>
          </a:xfrm>
          <a:prstGeom prst="rect">
            <a:avLst/>
          </a:prstGeom>
        </p:spPr>
        <p:txBody>
          <a:bodyPr vert="horz" wrap="square" lIns="0" tIns="13661" rIns="0" bIns="0" rtlCol="0">
            <a:spAutoFit/>
          </a:bodyPr>
          <a:lstStyle/>
          <a:p>
            <a:pPr marL="209702" marR="203555" indent="-683" algn="ctr">
              <a:lnSpc>
                <a:spcPct val="117700"/>
              </a:lnSpc>
              <a:spcBef>
                <a:spcPts val="108"/>
              </a:spcBef>
            </a:pPr>
            <a:r>
              <a:rPr sz="914" spc="-16">
                <a:solidFill>
                  <a:srgbClr val="231F20"/>
                </a:solidFill>
                <a:latin typeface="Tahoma"/>
                <a:cs typeface="Tahoma"/>
              </a:rPr>
              <a:t>The </a:t>
            </a:r>
            <a:r>
              <a:rPr sz="914" spc="-5">
                <a:solidFill>
                  <a:srgbClr val="231F20"/>
                </a:solidFill>
                <a:latin typeface="Tahoma"/>
                <a:cs typeface="Tahoma"/>
              </a:rPr>
              <a:t>supporting </a:t>
            </a:r>
            <a:r>
              <a:rPr sz="914" spc="-16">
                <a:solidFill>
                  <a:srgbClr val="231F20"/>
                </a:solidFill>
                <a:latin typeface="Tahoma"/>
                <a:cs typeface="Tahoma"/>
              </a:rPr>
              <a:t>tasks </a:t>
            </a:r>
            <a:r>
              <a:rPr sz="914" spc="-27">
                <a:solidFill>
                  <a:srgbClr val="231F20"/>
                </a:solidFill>
                <a:latin typeface="Tahoma"/>
                <a:cs typeface="Tahoma"/>
              </a:rPr>
              <a:t>will </a:t>
            </a:r>
            <a:r>
              <a:rPr sz="914" spc="16">
                <a:solidFill>
                  <a:srgbClr val="231F20"/>
                </a:solidFill>
                <a:latin typeface="Tahoma"/>
                <a:cs typeface="Tahoma"/>
              </a:rPr>
              <a:t>be </a:t>
            </a:r>
            <a:r>
              <a:rPr sz="914" spc="5">
                <a:solidFill>
                  <a:srgbClr val="231F20"/>
                </a:solidFill>
                <a:latin typeface="Tahoma"/>
                <a:cs typeface="Tahoma"/>
              </a:rPr>
              <a:t>performed </a:t>
            </a:r>
            <a:r>
              <a:rPr sz="914" spc="-11">
                <a:solidFill>
                  <a:srgbClr val="231F20"/>
                </a:solidFill>
                <a:latin typeface="Tahoma"/>
                <a:cs typeface="Tahoma"/>
              </a:rPr>
              <a:t>by </a:t>
            </a:r>
            <a:r>
              <a:rPr sz="914" spc="-5">
                <a:solidFill>
                  <a:srgbClr val="231F20"/>
                </a:solidFill>
                <a:latin typeface="Tahoma"/>
                <a:cs typeface="Tahoma"/>
              </a:rPr>
              <a:t>the </a:t>
            </a:r>
            <a:r>
              <a:rPr sz="914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914" spc="-16">
                <a:solidFill>
                  <a:srgbClr val="231F20"/>
                </a:solidFill>
                <a:latin typeface="Tahoma"/>
                <a:cs typeface="Tahoma"/>
              </a:rPr>
              <a:t>Chatbot</a:t>
            </a:r>
            <a:r>
              <a:rPr sz="914" spc="5">
                <a:solidFill>
                  <a:srgbClr val="231F20"/>
                </a:solidFill>
                <a:latin typeface="Tahoma"/>
                <a:cs typeface="Tahoma"/>
              </a:rPr>
              <a:t>.</a:t>
            </a:r>
            <a:r>
              <a:rPr sz="914" spc="-86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914" b="1" spc="-22">
                <a:solidFill>
                  <a:srgbClr val="231F20"/>
                </a:solidFill>
                <a:latin typeface="Arial"/>
                <a:cs typeface="Arial"/>
              </a:rPr>
              <a:t>Us</a:t>
            </a:r>
            <a:r>
              <a:rPr sz="914" b="1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914" b="1" spc="-54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914" b="1" spc="11">
                <a:solidFill>
                  <a:srgbClr val="231F20"/>
                </a:solidFill>
                <a:latin typeface="Arial"/>
                <a:cs typeface="Arial"/>
              </a:rPr>
              <a:t>you</a:t>
            </a:r>
            <a:r>
              <a:rPr sz="914" b="1" spc="22">
                <a:solidFill>
                  <a:srgbClr val="231F20"/>
                </a:solidFill>
                <a:latin typeface="Arial"/>
                <a:cs typeface="Arial"/>
              </a:rPr>
              <a:t>r</a:t>
            </a:r>
            <a:r>
              <a:rPr sz="914" b="1" spc="-54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914" b="1">
                <a:solidFill>
                  <a:srgbClr val="231F20"/>
                </a:solidFill>
                <a:latin typeface="Arial"/>
                <a:cs typeface="Arial"/>
              </a:rPr>
              <a:t>peopl</a:t>
            </a:r>
            <a:r>
              <a:rPr sz="914" b="1" spc="22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914" b="1" spc="-54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914" b="1" spc="11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914" b="1" spc="65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914" b="1" spc="-54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914" b="1" spc="-11">
                <a:solidFill>
                  <a:srgbClr val="231F20"/>
                </a:solidFill>
                <a:latin typeface="Arial"/>
                <a:cs typeface="Arial"/>
              </a:rPr>
              <a:t>d</a:t>
            </a:r>
            <a:r>
              <a:rPr sz="914" b="1" spc="11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914" b="1" spc="-54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914" b="1" spc="48">
                <a:solidFill>
                  <a:srgbClr val="231F20"/>
                </a:solidFill>
                <a:latin typeface="Arial"/>
                <a:cs typeface="Arial"/>
              </a:rPr>
              <a:t>wha</a:t>
            </a:r>
            <a:r>
              <a:rPr sz="914" b="1" spc="32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914" b="1" spc="-54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914" b="1" spc="22">
                <a:solidFill>
                  <a:srgbClr val="231F20"/>
                </a:solidFill>
                <a:latin typeface="Arial"/>
                <a:cs typeface="Arial"/>
              </a:rPr>
              <a:t>the</a:t>
            </a:r>
            <a:r>
              <a:rPr sz="914" b="1" spc="43">
                <a:solidFill>
                  <a:srgbClr val="231F20"/>
                </a:solidFill>
                <a:latin typeface="Arial"/>
                <a:cs typeface="Arial"/>
              </a:rPr>
              <a:t>y</a:t>
            </a:r>
            <a:r>
              <a:rPr sz="914" b="1" spc="-54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914" b="1" spc="-16">
                <a:solidFill>
                  <a:srgbClr val="231F20"/>
                </a:solidFill>
                <a:latin typeface="Arial"/>
                <a:cs typeface="Arial"/>
              </a:rPr>
              <a:t>do  </a:t>
            </a:r>
            <a:r>
              <a:rPr sz="914" b="1" spc="-11">
                <a:solidFill>
                  <a:srgbClr val="231F20"/>
                </a:solidFill>
                <a:latin typeface="Arial"/>
                <a:cs typeface="Arial"/>
              </a:rPr>
              <a:t>best</a:t>
            </a:r>
            <a:r>
              <a:rPr sz="914" b="1" spc="5">
                <a:solidFill>
                  <a:srgbClr val="231F20"/>
                </a:solidFill>
                <a:latin typeface="Arial"/>
                <a:cs typeface="Arial"/>
              </a:rPr>
              <a:t>;</a:t>
            </a:r>
            <a:r>
              <a:rPr sz="914" b="1" spc="-59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914" spc="-16">
                <a:solidFill>
                  <a:srgbClr val="231F20"/>
                </a:solidFill>
                <a:latin typeface="Tahoma"/>
                <a:cs typeface="Tahoma"/>
              </a:rPr>
              <a:t>sel</a:t>
            </a:r>
            <a:r>
              <a:rPr sz="914" spc="5">
                <a:solidFill>
                  <a:srgbClr val="231F20"/>
                </a:solidFill>
                <a:latin typeface="Tahoma"/>
                <a:cs typeface="Tahoma"/>
              </a:rPr>
              <a:t>l</a:t>
            </a:r>
            <a:r>
              <a:rPr sz="914" spc="-86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914">
                <a:solidFill>
                  <a:srgbClr val="231F20"/>
                </a:solidFill>
                <a:latin typeface="Tahoma"/>
                <a:cs typeface="Tahoma"/>
              </a:rPr>
              <a:t>product</a:t>
            </a:r>
            <a:r>
              <a:rPr sz="914" spc="22">
                <a:solidFill>
                  <a:srgbClr val="231F20"/>
                </a:solidFill>
                <a:latin typeface="Tahoma"/>
                <a:cs typeface="Tahoma"/>
              </a:rPr>
              <a:t>s</a:t>
            </a:r>
            <a:r>
              <a:rPr sz="914" spc="-86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914">
                <a:solidFill>
                  <a:srgbClr val="231F20"/>
                </a:solidFill>
                <a:latin typeface="Tahoma"/>
                <a:cs typeface="Tahoma"/>
              </a:rPr>
              <a:t>an</a:t>
            </a:r>
            <a:r>
              <a:rPr sz="914" spc="22">
                <a:solidFill>
                  <a:srgbClr val="231F20"/>
                </a:solidFill>
                <a:latin typeface="Tahoma"/>
                <a:cs typeface="Tahoma"/>
              </a:rPr>
              <a:t>d</a:t>
            </a:r>
            <a:r>
              <a:rPr sz="914" spc="-86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914" spc="-22">
                <a:solidFill>
                  <a:srgbClr val="231F20"/>
                </a:solidFill>
                <a:latin typeface="Tahoma"/>
                <a:cs typeface="Tahoma"/>
              </a:rPr>
              <a:t>services.</a:t>
            </a:r>
            <a:endParaRPr sz="914">
              <a:latin typeface="Tahoma"/>
              <a:cs typeface="Tahoma"/>
            </a:endParaRPr>
          </a:p>
          <a:p>
            <a:pPr>
              <a:spcBef>
                <a:spcPts val="54"/>
              </a:spcBef>
            </a:pPr>
            <a:endParaRPr sz="1022">
              <a:latin typeface="Tahoma"/>
              <a:cs typeface="Tahoma"/>
            </a:endParaRPr>
          </a:p>
          <a:p>
            <a:pPr marL="304649" marR="298501" algn="ctr">
              <a:lnSpc>
                <a:spcPct val="117700"/>
              </a:lnSpc>
            </a:pPr>
            <a:r>
              <a:rPr sz="914" b="1" spc="11">
                <a:solidFill>
                  <a:srgbClr val="231F20"/>
                </a:solidFill>
                <a:latin typeface="Arial"/>
                <a:cs typeface="Arial"/>
              </a:rPr>
              <a:t>Gather,</a:t>
            </a:r>
            <a:r>
              <a:rPr sz="914" b="1" spc="-54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914" b="1" spc="5">
                <a:solidFill>
                  <a:srgbClr val="231F20"/>
                </a:solidFill>
                <a:latin typeface="Arial"/>
                <a:cs typeface="Arial"/>
              </a:rPr>
              <a:t>analyze</a:t>
            </a:r>
            <a:r>
              <a:rPr sz="914" b="1" spc="-54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914" b="1" spc="16">
                <a:solidFill>
                  <a:srgbClr val="231F20"/>
                </a:solidFill>
                <a:latin typeface="Arial"/>
                <a:cs typeface="Arial"/>
              </a:rPr>
              <a:t>and</a:t>
            </a:r>
            <a:r>
              <a:rPr sz="914" b="1" spc="-54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914" b="1" spc="16">
                <a:solidFill>
                  <a:srgbClr val="231F20"/>
                </a:solidFill>
                <a:latin typeface="Arial"/>
                <a:cs typeface="Arial"/>
              </a:rPr>
              <a:t>act</a:t>
            </a:r>
            <a:r>
              <a:rPr sz="914" b="1" spc="-48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914" spc="16">
                <a:solidFill>
                  <a:srgbClr val="231F20"/>
                </a:solidFill>
                <a:latin typeface="Microsoft Sans Serif"/>
                <a:cs typeface="Microsoft Sans Serif"/>
              </a:rPr>
              <a:t>on</a:t>
            </a:r>
            <a:r>
              <a:rPr sz="914" spc="-43">
                <a:solidFill>
                  <a:srgbClr val="231F20"/>
                </a:solidFill>
                <a:latin typeface="Microsoft Sans Serif"/>
                <a:cs typeface="Microsoft Sans Serif"/>
              </a:rPr>
              <a:t> </a:t>
            </a:r>
            <a:r>
              <a:rPr sz="914" spc="11">
                <a:solidFill>
                  <a:srgbClr val="231F20"/>
                </a:solidFill>
                <a:latin typeface="Microsoft Sans Serif"/>
                <a:cs typeface="Microsoft Sans Serif"/>
              </a:rPr>
              <a:t>the</a:t>
            </a:r>
            <a:r>
              <a:rPr sz="914" spc="-43">
                <a:solidFill>
                  <a:srgbClr val="231F20"/>
                </a:solidFill>
                <a:latin typeface="Microsoft Sans Serif"/>
                <a:cs typeface="Microsoft Sans Serif"/>
              </a:rPr>
              <a:t> </a:t>
            </a:r>
            <a:r>
              <a:rPr sz="914" spc="-22">
                <a:solidFill>
                  <a:srgbClr val="231F20"/>
                </a:solidFill>
                <a:latin typeface="Microsoft Sans Serif"/>
                <a:cs typeface="Microsoft Sans Serif"/>
              </a:rPr>
              <a:t>customer’s </a:t>
            </a:r>
            <a:r>
              <a:rPr sz="914" spc="-226">
                <a:solidFill>
                  <a:srgbClr val="231F20"/>
                </a:solidFill>
                <a:latin typeface="Microsoft Sans Serif"/>
                <a:cs typeface="Microsoft Sans Serif"/>
              </a:rPr>
              <a:t> </a:t>
            </a:r>
            <a:r>
              <a:rPr sz="914" spc="-5">
                <a:solidFill>
                  <a:srgbClr val="231F20"/>
                </a:solidFill>
                <a:latin typeface="Tahoma"/>
                <a:cs typeface="Tahoma"/>
              </a:rPr>
              <a:t>preference</a:t>
            </a:r>
            <a:r>
              <a:rPr sz="914" spc="16">
                <a:solidFill>
                  <a:srgbClr val="231F20"/>
                </a:solidFill>
                <a:latin typeface="Tahoma"/>
                <a:cs typeface="Tahoma"/>
              </a:rPr>
              <a:t>s</a:t>
            </a:r>
            <a:r>
              <a:rPr sz="914" spc="-86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914">
                <a:solidFill>
                  <a:srgbClr val="231F20"/>
                </a:solidFill>
                <a:latin typeface="Tahoma"/>
                <a:cs typeface="Tahoma"/>
              </a:rPr>
              <a:t>an</a:t>
            </a:r>
            <a:r>
              <a:rPr sz="914" spc="22">
                <a:solidFill>
                  <a:srgbClr val="231F20"/>
                </a:solidFill>
                <a:latin typeface="Tahoma"/>
                <a:cs typeface="Tahoma"/>
              </a:rPr>
              <a:t>d</a:t>
            </a:r>
            <a:r>
              <a:rPr sz="914" spc="-86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914" spc="-16">
                <a:solidFill>
                  <a:srgbClr val="231F20"/>
                </a:solidFill>
                <a:latin typeface="Tahoma"/>
                <a:cs typeface="Tahoma"/>
              </a:rPr>
              <a:t>irritations.</a:t>
            </a:r>
            <a:endParaRPr sz="914">
              <a:latin typeface="Tahoma"/>
              <a:cs typeface="Tahoma"/>
            </a:endParaRPr>
          </a:p>
        </p:txBody>
      </p:sp>
      <p:grpSp>
        <p:nvGrpSpPr>
          <p:cNvPr id="47" name="object 32">
            <a:extLst>
              <a:ext uri="{FF2B5EF4-FFF2-40B4-BE49-F238E27FC236}">
                <a16:creationId xmlns:a16="http://schemas.microsoft.com/office/drawing/2014/main" id="{752B8653-0255-4B64-995E-F4D7FEC6E2A2}"/>
              </a:ext>
            </a:extLst>
          </p:cNvPr>
          <p:cNvGrpSpPr/>
          <p:nvPr/>
        </p:nvGrpSpPr>
        <p:grpSpPr>
          <a:xfrm>
            <a:off x="1577115" y="3324317"/>
            <a:ext cx="3736556" cy="2239778"/>
            <a:chOff x="327177" y="3712374"/>
            <a:chExt cx="3473614" cy="2082164"/>
          </a:xfrm>
        </p:grpSpPr>
        <p:sp>
          <p:nvSpPr>
            <p:cNvPr id="45" name="object 33">
              <a:extLst>
                <a:ext uri="{FF2B5EF4-FFF2-40B4-BE49-F238E27FC236}">
                  <a16:creationId xmlns:a16="http://schemas.microsoft.com/office/drawing/2014/main" id="{89D4D22E-AFF8-6C13-F111-CD17533C52A9}"/>
                </a:ext>
              </a:extLst>
            </p:cNvPr>
            <p:cNvSpPr/>
            <p:nvPr/>
          </p:nvSpPr>
          <p:spPr>
            <a:xfrm>
              <a:off x="327177" y="3712374"/>
              <a:ext cx="2658110" cy="2082164"/>
            </a:xfrm>
            <a:custGeom>
              <a:avLst/>
              <a:gdLst/>
              <a:ahLst/>
              <a:cxnLst/>
              <a:rect l="l" t="t" r="r" b="b"/>
              <a:pathLst>
                <a:path w="2658110" h="2082164">
                  <a:moveTo>
                    <a:pt x="0" y="2081644"/>
                  </a:moveTo>
                  <a:lnTo>
                    <a:pt x="2657652" y="2081644"/>
                  </a:lnTo>
                  <a:lnTo>
                    <a:pt x="2657652" y="0"/>
                  </a:lnTo>
                  <a:lnTo>
                    <a:pt x="0" y="0"/>
                  </a:lnTo>
                  <a:lnTo>
                    <a:pt x="0" y="2081644"/>
                  </a:lnTo>
                  <a:close/>
                </a:path>
              </a:pathLst>
            </a:custGeom>
            <a:ln w="6350">
              <a:solidFill>
                <a:srgbClr val="FECC00"/>
              </a:solidFill>
            </a:ln>
          </p:spPr>
          <p:txBody>
            <a:bodyPr wrap="square" lIns="0" tIns="0" rIns="0" bIns="0" rtlCol="0"/>
            <a:lstStyle/>
            <a:p>
              <a:endParaRPr sz="2367"/>
            </a:p>
          </p:txBody>
        </p:sp>
        <p:sp>
          <p:nvSpPr>
            <p:cNvPr id="46" name="object 34">
              <a:extLst>
                <a:ext uri="{FF2B5EF4-FFF2-40B4-BE49-F238E27FC236}">
                  <a16:creationId xmlns:a16="http://schemas.microsoft.com/office/drawing/2014/main" id="{DC455E51-4CF8-E39D-65D6-047F4191451A}"/>
                </a:ext>
              </a:extLst>
            </p:cNvPr>
            <p:cNvSpPr/>
            <p:nvPr/>
          </p:nvSpPr>
          <p:spPr>
            <a:xfrm>
              <a:off x="2981641" y="4250885"/>
              <a:ext cx="819150" cy="243840"/>
            </a:xfrm>
            <a:custGeom>
              <a:avLst/>
              <a:gdLst/>
              <a:ahLst/>
              <a:cxnLst/>
              <a:rect l="l" t="t" r="r" b="b"/>
              <a:pathLst>
                <a:path w="819150" h="243839">
                  <a:moveTo>
                    <a:pt x="818603" y="0"/>
                  </a:moveTo>
                  <a:lnTo>
                    <a:pt x="575157" y="243446"/>
                  </a:lnTo>
                  <a:lnTo>
                    <a:pt x="0" y="243446"/>
                  </a:lnTo>
                </a:path>
              </a:pathLst>
            </a:custGeom>
            <a:ln w="6350">
              <a:solidFill>
                <a:srgbClr val="FECC00"/>
              </a:solidFill>
            </a:ln>
          </p:spPr>
          <p:txBody>
            <a:bodyPr wrap="square" lIns="0" tIns="0" rIns="0" bIns="0" rtlCol="0"/>
            <a:lstStyle/>
            <a:p>
              <a:endParaRPr sz="2367"/>
            </a:p>
          </p:txBody>
        </p:sp>
      </p:grpSp>
      <p:sp>
        <p:nvSpPr>
          <p:cNvPr id="49" name="object 35">
            <a:extLst>
              <a:ext uri="{FF2B5EF4-FFF2-40B4-BE49-F238E27FC236}">
                <a16:creationId xmlns:a16="http://schemas.microsoft.com/office/drawing/2014/main" id="{1D8A92CA-6391-3279-606E-52CB664CE4F4}"/>
              </a:ext>
            </a:extLst>
          </p:cNvPr>
          <p:cNvSpPr txBox="1"/>
          <p:nvPr/>
        </p:nvSpPr>
        <p:spPr>
          <a:xfrm>
            <a:off x="7699096" y="3316569"/>
            <a:ext cx="2852491" cy="132472"/>
          </a:xfrm>
          <a:prstGeom prst="rect">
            <a:avLst/>
          </a:prstGeom>
          <a:solidFill>
            <a:srgbClr val="34BEAD"/>
          </a:solidFill>
        </p:spPr>
        <p:txBody>
          <a:bodyPr vert="horz" wrap="square" lIns="0" tIns="0" rIns="0" bIns="0" rtlCol="0">
            <a:spAutoFit/>
          </a:bodyPr>
          <a:lstStyle/>
          <a:p>
            <a:pPr marL="801241">
              <a:lnSpc>
                <a:spcPts val="1069"/>
              </a:lnSpc>
            </a:pPr>
            <a:r>
              <a:rPr sz="914" b="1" spc="16">
                <a:solidFill>
                  <a:srgbClr val="FFFFFF"/>
                </a:solidFill>
                <a:latin typeface="Arial"/>
                <a:cs typeface="Arial"/>
              </a:rPr>
              <a:t>Minimiz</a:t>
            </a:r>
            <a:r>
              <a:rPr sz="914" b="1" spc="38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914" b="1" spc="-54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14" b="1" spc="-22">
                <a:solidFill>
                  <a:srgbClr val="FFFFFF"/>
                </a:solidFill>
                <a:latin typeface="Arial"/>
                <a:cs typeface="Arial"/>
              </a:rPr>
              <a:t>cos</a:t>
            </a:r>
            <a:r>
              <a:rPr sz="914" b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914" b="1" spc="-54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14" b="1" spc="11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914" b="1" spc="65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914" b="1" spc="-54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914" b="1" spc="-11">
                <a:solidFill>
                  <a:srgbClr val="FFFFFF"/>
                </a:solidFill>
                <a:latin typeface="Arial"/>
                <a:cs typeface="Arial"/>
              </a:rPr>
              <a:t>serve</a:t>
            </a:r>
            <a:endParaRPr sz="914">
              <a:latin typeface="Arial"/>
              <a:cs typeface="Arial"/>
            </a:endParaRPr>
          </a:p>
        </p:txBody>
      </p:sp>
      <p:sp>
        <p:nvSpPr>
          <p:cNvPr id="51" name="object 36">
            <a:extLst>
              <a:ext uri="{FF2B5EF4-FFF2-40B4-BE49-F238E27FC236}">
                <a16:creationId xmlns:a16="http://schemas.microsoft.com/office/drawing/2014/main" id="{385DE546-DE7A-B934-C822-F2DE75ABB1E9}"/>
              </a:ext>
            </a:extLst>
          </p:cNvPr>
          <p:cNvSpPr txBox="1"/>
          <p:nvPr/>
        </p:nvSpPr>
        <p:spPr>
          <a:xfrm>
            <a:off x="7699096" y="3602856"/>
            <a:ext cx="2852491" cy="1846027"/>
          </a:xfrm>
          <a:prstGeom prst="rect">
            <a:avLst/>
          </a:prstGeom>
        </p:spPr>
        <p:txBody>
          <a:bodyPr vert="horz" wrap="square" lIns="0" tIns="13661" rIns="0" bIns="0" rtlCol="0">
            <a:spAutoFit/>
          </a:bodyPr>
          <a:lstStyle/>
          <a:p>
            <a:pPr marL="141395" marR="135930" algn="ctr">
              <a:lnSpc>
                <a:spcPct val="117700"/>
              </a:lnSpc>
              <a:spcBef>
                <a:spcPts val="108"/>
              </a:spcBef>
            </a:pPr>
            <a:r>
              <a:rPr sz="914" b="1">
                <a:solidFill>
                  <a:srgbClr val="231F20"/>
                </a:solidFill>
                <a:latin typeface="Arial"/>
                <a:cs typeface="Arial"/>
              </a:rPr>
              <a:t>15</a:t>
            </a:r>
            <a:r>
              <a:rPr sz="914" b="1" spc="-54">
                <a:solidFill>
                  <a:srgbClr val="231F20"/>
                </a:solidFill>
                <a:latin typeface="Arial"/>
                <a:cs typeface="Arial"/>
              </a:rPr>
              <a:t> – </a:t>
            </a:r>
            <a:r>
              <a:rPr sz="914" b="1" spc="-5">
                <a:solidFill>
                  <a:srgbClr val="231F20"/>
                </a:solidFill>
                <a:latin typeface="Arial"/>
                <a:cs typeface="Arial"/>
              </a:rPr>
              <a:t>90%</a:t>
            </a:r>
            <a:r>
              <a:rPr sz="914" b="1" spc="-54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914" b="1" spc="-16">
                <a:solidFill>
                  <a:srgbClr val="231F20"/>
                </a:solidFill>
                <a:latin typeface="Arial"/>
                <a:cs typeface="Arial"/>
              </a:rPr>
              <a:t>cost</a:t>
            </a:r>
            <a:r>
              <a:rPr sz="914" b="1" spc="-54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914" b="1" spc="11">
                <a:solidFill>
                  <a:srgbClr val="231F20"/>
                </a:solidFill>
                <a:latin typeface="Arial"/>
                <a:cs typeface="Arial"/>
              </a:rPr>
              <a:t>reduction</a:t>
            </a:r>
            <a:r>
              <a:rPr sz="914" b="1" spc="-54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914" b="1" spc="16">
                <a:solidFill>
                  <a:srgbClr val="231F20"/>
                </a:solidFill>
                <a:latin typeface="Arial"/>
                <a:cs typeface="Arial"/>
              </a:rPr>
              <a:t>opportunity</a:t>
            </a:r>
            <a:r>
              <a:rPr sz="914" b="1" spc="-54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914" spc="-5">
                <a:solidFill>
                  <a:srgbClr val="231F20"/>
                </a:solidFill>
                <a:latin typeface="Tahoma"/>
                <a:cs typeface="Tahoma"/>
              </a:rPr>
              <a:t>depending </a:t>
            </a:r>
            <a:r>
              <a:rPr sz="914" spc="-269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914" spc="11">
                <a:solidFill>
                  <a:srgbClr val="231F20"/>
                </a:solidFill>
                <a:latin typeface="Tahoma"/>
                <a:cs typeface="Tahoma"/>
              </a:rPr>
              <a:t>upo</a:t>
            </a:r>
            <a:r>
              <a:rPr sz="914" spc="32">
                <a:solidFill>
                  <a:srgbClr val="231F20"/>
                </a:solidFill>
                <a:latin typeface="Tahoma"/>
                <a:cs typeface="Tahoma"/>
              </a:rPr>
              <a:t>n</a:t>
            </a:r>
            <a:r>
              <a:rPr sz="914" spc="-86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914" spc="-11">
                <a:solidFill>
                  <a:srgbClr val="231F20"/>
                </a:solidFill>
                <a:latin typeface="Tahoma"/>
                <a:cs typeface="Tahoma"/>
              </a:rPr>
              <a:t>th</a:t>
            </a:r>
            <a:r>
              <a:rPr sz="914" spc="16">
                <a:solidFill>
                  <a:srgbClr val="231F20"/>
                </a:solidFill>
                <a:latin typeface="Tahoma"/>
                <a:cs typeface="Tahoma"/>
              </a:rPr>
              <a:t>e</a:t>
            </a:r>
            <a:r>
              <a:rPr sz="914" spc="-86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914" spc="-11">
                <a:solidFill>
                  <a:srgbClr val="231F20"/>
                </a:solidFill>
                <a:latin typeface="Tahoma"/>
                <a:cs typeface="Tahoma"/>
              </a:rPr>
              <a:t>characteristic</a:t>
            </a:r>
            <a:r>
              <a:rPr sz="914" spc="11">
                <a:solidFill>
                  <a:srgbClr val="231F20"/>
                </a:solidFill>
                <a:latin typeface="Tahoma"/>
                <a:cs typeface="Tahoma"/>
              </a:rPr>
              <a:t>s</a:t>
            </a:r>
            <a:r>
              <a:rPr sz="914" spc="-86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914" spc="-11">
                <a:solidFill>
                  <a:srgbClr val="231F20"/>
                </a:solidFill>
                <a:latin typeface="Tahoma"/>
                <a:cs typeface="Tahoma"/>
              </a:rPr>
              <a:t>o</a:t>
            </a:r>
            <a:r>
              <a:rPr sz="914" spc="5">
                <a:solidFill>
                  <a:srgbClr val="231F20"/>
                </a:solidFill>
                <a:latin typeface="Tahoma"/>
                <a:cs typeface="Tahoma"/>
              </a:rPr>
              <a:t>f</a:t>
            </a:r>
            <a:r>
              <a:rPr sz="914" spc="-86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914" spc="-11">
                <a:solidFill>
                  <a:srgbClr val="231F20"/>
                </a:solidFill>
                <a:latin typeface="Tahoma"/>
                <a:cs typeface="Tahoma"/>
              </a:rPr>
              <a:t>th</a:t>
            </a:r>
            <a:r>
              <a:rPr sz="914" spc="16">
                <a:solidFill>
                  <a:srgbClr val="231F20"/>
                </a:solidFill>
                <a:latin typeface="Tahoma"/>
                <a:cs typeface="Tahoma"/>
              </a:rPr>
              <a:t>e</a:t>
            </a:r>
            <a:r>
              <a:rPr sz="914" spc="-86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914" spc="-11">
                <a:solidFill>
                  <a:srgbClr val="231F20"/>
                </a:solidFill>
                <a:latin typeface="Tahoma"/>
                <a:cs typeface="Tahoma"/>
              </a:rPr>
              <a:t>function</a:t>
            </a:r>
            <a:r>
              <a:rPr sz="914" spc="11">
                <a:solidFill>
                  <a:srgbClr val="231F20"/>
                </a:solidFill>
                <a:latin typeface="Tahoma"/>
                <a:cs typeface="Tahoma"/>
              </a:rPr>
              <a:t>s</a:t>
            </a:r>
            <a:r>
              <a:rPr sz="914" spc="-86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914" spc="-11">
                <a:solidFill>
                  <a:srgbClr val="231F20"/>
                </a:solidFill>
                <a:latin typeface="Tahoma"/>
                <a:cs typeface="Tahoma"/>
              </a:rPr>
              <a:t>selected  </a:t>
            </a:r>
            <a:r>
              <a:rPr sz="914" spc="-5">
                <a:solidFill>
                  <a:srgbClr val="231F20"/>
                </a:solidFill>
                <a:latin typeface="Tahoma"/>
                <a:cs typeface="Tahoma"/>
              </a:rPr>
              <a:t>fo</a:t>
            </a:r>
            <a:r>
              <a:rPr sz="914" spc="11">
                <a:solidFill>
                  <a:srgbClr val="231F20"/>
                </a:solidFill>
                <a:latin typeface="Tahoma"/>
                <a:cs typeface="Tahoma"/>
              </a:rPr>
              <a:t>r</a:t>
            </a:r>
            <a:r>
              <a:rPr sz="914" spc="-86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914" spc="-11">
                <a:solidFill>
                  <a:srgbClr val="231F20"/>
                </a:solidFill>
                <a:latin typeface="Tahoma"/>
                <a:cs typeface="Tahoma"/>
              </a:rPr>
              <a:t>automation.</a:t>
            </a:r>
            <a:endParaRPr sz="914">
              <a:latin typeface="Tahoma"/>
              <a:cs typeface="Tahoma"/>
            </a:endParaRPr>
          </a:p>
          <a:p>
            <a:pPr>
              <a:spcBef>
                <a:spcPts val="54"/>
              </a:spcBef>
            </a:pPr>
            <a:endParaRPr sz="1183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</a:pPr>
            <a:r>
              <a:rPr sz="914" spc="-5">
                <a:solidFill>
                  <a:srgbClr val="231F20"/>
                </a:solidFill>
                <a:latin typeface="Tahoma"/>
                <a:cs typeface="Tahoma"/>
              </a:rPr>
              <a:t>Short</a:t>
            </a:r>
            <a:r>
              <a:rPr sz="914" spc="-86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914" spc="-16">
                <a:solidFill>
                  <a:srgbClr val="231F20"/>
                </a:solidFill>
                <a:latin typeface="Tahoma"/>
                <a:cs typeface="Tahoma"/>
              </a:rPr>
              <a:t>payback</a:t>
            </a:r>
            <a:r>
              <a:rPr sz="914" spc="-81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914" spc="5">
                <a:solidFill>
                  <a:srgbClr val="231F20"/>
                </a:solidFill>
                <a:latin typeface="Tahoma"/>
                <a:cs typeface="Tahoma"/>
              </a:rPr>
              <a:t>period</a:t>
            </a:r>
            <a:r>
              <a:rPr sz="914" spc="-86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914" spc="-16">
                <a:solidFill>
                  <a:srgbClr val="231F20"/>
                </a:solidFill>
                <a:latin typeface="Tahoma"/>
                <a:cs typeface="Tahoma"/>
              </a:rPr>
              <a:t>with</a:t>
            </a:r>
            <a:r>
              <a:rPr sz="914" spc="-81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914" spc="-11">
                <a:solidFill>
                  <a:srgbClr val="231F20"/>
                </a:solidFill>
                <a:latin typeface="Tahoma"/>
                <a:cs typeface="Tahoma"/>
              </a:rPr>
              <a:t>low</a:t>
            </a:r>
            <a:r>
              <a:rPr sz="914" spc="-86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914" spc="-11">
                <a:solidFill>
                  <a:srgbClr val="231F20"/>
                </a:solidFill>
                <a:latin typeface="Tahoma"/>
                <a:cs typeface="Tahoma"/>
              </a:rPr>
              <a:t>integration</a:t>
            </a:r>
            <a:r>
              <a:rPr sz="914" spc="-81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914">
                <a:solidFill>
                  <a:srgbClr val="231F20"/>
                </a:solidFill>
                <a:latin typeface="Tahoma"/>
                <a:cs typeface="Tahoma"/>
              </a:rPr>
              <a:t>costs</a:t>
            </a:r>
            <a:r>
              <a:rPr sz="914" spc="-86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914">
                <a:solidFill>
                  <a:srgbClr val="231F20"/>
                </a:solidFill>
                <a:latin typeface="Tahoma"/>
                <a:cs typeface="Tahoma"/>
              </a:rPr>
              <a:t>and</a:t>
            </a:r>
            <a:endParaRPr sz="914">
              <a:latin typeface="Tahoma"/>
              <a:cs typeface="Tahoma"/>
            </a:endParaRPr>
          </a:p>
          <a:p>
            <a:pPr algn="ctr">
              <a:spcBef>
                <a:spcPts val="194"/>
              </a:spcBef>
            </a:pPr>
            <a:r>
              <a:rPr sz="914" b="1" spc="-11">
                <a:solidFill>
                  <a:srgbClr val="231F20"/>
                </a:solidFill>
                <a:latin typeface="Arial"/>
                <a:cs typeface="Arial"/>
              </a:rPr>
              <a:t>hig</a:t>
            </a:r>
            <a:r>
              <a:rPr sz="914" b="1" spc="16">
                <a:solidFill>
                  <a:srgbClr val="231F20"/>
                </a:solidFill>
                <a:latin typeface="Arial"/>
                <a:cs typeface="Arial"/>
              </a:rPr>
              <a:t>h</a:t>
            </a:r>
            <a:r>
              <a:rPr sz="914" b="1" spc="-54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914" b="1" spc="22">
                <a:solidFill>
                  <a:srgbClr val="231F20"/>
                </a:solidFill>
                <a:latin typeface="Arial"/>
                <a:cs typeface="Arial"/>
              </a:rPr>
              <a:t>potential</a:t>
            </a:r>
            <a:r>
              <a:rPr sz="914" b="1" spc="-54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914" b="1" spc="-22">
                <a:solidFill>
                  <a:srgbClr val="231F20"/>
                </a:solidFill>
                <a:latin typeface="Arial"/>
                <a:cs typeface="Arial"/>
              </a:rPr>
              <a:t>ROI.</a:t>
            </a:r>
            <a:endParaRPr sz="914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291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914" b="1" spc="22">
                <a:solidFill>
                  <a:srgbClr val="231F20"/>
                </a:solidFill>
                <a:latin typeface="Arial"/>
                <a:cs typeface="Arial"/>
              </a:rPr>
              <a:t>Mitigat</a:t>
            </a:r>
            <a:r>
              <a:rPr sz="914" b="1" spc="54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914" b="1" spc="-54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914" b="1" spc="-5">
                <a:solidFill>
                  <a:srgbClr val="231F20"/>
                </a:solidFill>
                <a:latin typeface="Arial"/>
                <a:cs typeface="Arial"/>
              </a:rPr>
              <a:t>securit</a:t>
            </a:r>
            <a:r>
              <a:rPr sz="914" b="1" spc="22">
                <a:solidFill>
                  <a:srgbClr val="231F20"/>
                </a:solidFill>
                <a:latin typeface="Arial"/>
                <a:cs typeface="Arial"/>
              </a:rPr>
              <a:t>y</a:t>
            </a:r>
            <a:r>
              <a:rPr sz="914" b="1" spc="-54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914" b="1" spc="-16">
                <a:solidFill>
                  <a:srgbClr val="231F20"/>
                </a:solidFill>
                <a:latin typeface="Arial"/>
                <a:cs typeface="Arial"/>
              </a:rPr>
              <a:t>risks</a:t>
            </a:r>
            <a:endParaRPr sz="914">
              <a:latin typeface="Arial"/>
              <a:cs typeface="Arial"/>
            </a:endParaRPr>
          </a:p>
          <a:p>
            <a:pPr>
              <a:spcBef>
                <a:spcPts val="54"/>
              </a:spcBef>
            </a:pPr>
            <a:endParaRPr sz="1076">
              <a:latin typeface="Arial"/>
              <a:cs typeface="Arial"/>
            </a:endParaRPr>
          </a:p>
          <a:p>
            <a:pPr marL="372956" marR="367491" algn="ctr">
              <a:lnSpc>
                <a:spcPct val="117700"/>
              </a:lnSpc>
            </a:pPr>
            <a:r>
              <a:rPr sz="914" b="1" spc="-32">
                <a:solidFill>
                  <a:srgbClr val="231F20"/>
                </a:solidFill>
                <a:latin typeface="Arial"/>
                <a:cs typeface="Arial"/>
              </a:rPr>
              <a:t>Easil</a:t>
            </a:r>
            <a:r>
              <a:rPr sz="914" b="1" spc="-11">
                <a:solidFill>
                  <a:srgbClr val="231F20"/>
                </a:solidFill>
                <a:latin typeface="Arial"/>
                <a:cs typeface="Arial"/>
              </a:rPr>
              <a:t>y</a:t>
            </a:r>
            <a:r>
              <a:rPr sz="914" b="1" spc="-54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914" b="1" spc="-22">
                <a:solidFill>
                  <a:srgbClr val="231F20"/>
                </a:solidFill>
                <a:latin typeface="Arial"/>
                <a:cs typeface="Arial"/>
              </a:rPr>
              <a:t>scal</a:t>
            </a:r>
            <a:r>
              <a:rPr sz="914" b="1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914" b="1" spc="-54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914" b="1" spc="5">
                <a:solidFill>
                  <a:srgbClr val="231F20"/>
                </a:solidFill>
                <a:latin typeface="Arial"/>
                <a:cs typeface="Arial"/>
              </a:rPr>
              <a:t>u</a:t>
            </a:r>
            <a:r>
              <a:rPr sz="914" b="1" spc="27">
                <a:solidFill>
                  <a:srgbClr val="231F20"/>
                </a:solidFill>
                <a:latin typeface="Arial"/>
                <a:cs typeface="Arial"/>
              </a:rPr>
              <a:t>p</a:t>
            </a:r>
            <a:r>
              <a:rPr sz="914" b="1" spc="-54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914" b="1" spc="11">
                <a:solidFill>
                  <a:srgbClr val="231F20"/>
                </a:solidFill>
                <a:latin typeface="Arial"/>
                <a:cs typeface="Arial"/>
              </a:rPr>
              <a:t>an</a:t>
            </a:r>
            <a:r>
              <a:rPr sz="914" b="1" spc="32">
                <a:solidFill>
                  <a:srgbClr val="231F20"/>
                </a:solidFill>
                <a:latin typeface="Arial"/>
                <a:cs typeface="Arial"/>
              </a:rPr>
              <a:t>d</a:t>
            </a:r>
            <a:r>
              <a:rPr sz="914" b="1" spc="-54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914" b="1" spc="11">
                <a:solidFill>
                  <a:srgbClr val="231F20"/>
                </a:solidFill>
                <a:latin typeface="Arial"/>
                <a:cs typeface="Arial"/>
              </a:rPr>
              <a:t>dow</a:t>
            </a:r>
            <a:r>
              <a:rPr sz="914" b="1" spc="32">
                <a:solidFill>
                  <a:srgbClr val="231F20"/>
                </a:solidFill>
                <a:latin typeface="Arial"/>
                <a:cs typeface="Arial"/>
              </a:rPr>
              <a:t>n</a:t>
            </a:r>
            <a:r>
              <a:rPr sz="914" b="1" spc="-54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914" spc="-5">
                <a:solidFill>
                  <a:srgbClr val="231F20"/>
                </a:solidFill>
                <a:latin typeface="Tahoma"/>
                <a:cs typeface="Tahoma"/>
              </a:rPr>
              <a:t>dependin</a:t>
            </a:r>
            <a:r>
              <a:rPr sz="914" spc="22">
                <a:solidFill>
                  <a:srgbClr val="231F20"/>
                </a:solidFill>
                <a:latin typeface="Tahoma"/>
                <a:cs typeface="Tahoma"/>
              </a:rPr>
              <a:t>g</a:t>
            </a:r>
            <a:r>
              <a:rPr sz="914" spc="-86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914" spc="5">
                <a:solidFill>
                  <a:srgbClr val="231F20"/>
                </a:solidFill>
                <a:latin typeface="Tahoma"/>
                <a:cs typeface="Tahoma"/>
              </a:rPr>
              <a:t>on  </a:t>
            </a:r>
            <a:r>
              <a:rPr sz="914" spc="-11">
                <a:solidFill>
                  <a:srgbClr val="231F20"/>
                </a:solidFill>
                <a:latin typeface="Tahoma"/>
                <a:cs typeface="Tahoma"/>
              </a:rPr>
              <a:t>customer’</a:t>
            </a:r>
            <a:r>
              <a:rPr sz="914" spc="11">
                <a:solidFill>
                  <a:srgbClr val="231F20"/>
                </a:solidFill>
                <a:latin typeface="Tahoma"/>
                <a:cs typeface="Tahoma"/>
              </a:rPr>
              <a:t>s</a:t>
            </a:r>
            <a:r>
              <a:rPr sz="914" spc="-86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914" spc="-11">
                <a:solidFill>
                  <a:srgbClr val="231F20"/>
                </a:solidFill>
                <a:latin typeface="Tahoma"/>
                <a:cs typeface="Tahoma"/>
              </a:rPr>
              <a:t>demand.</a:t>
            </a:r>
            <a:endParaRPr sz="914">
              <a:latin typeface="Tahoma"/>
              <a:cs typeface="Tahoma"/>
            </a:endParaRPr>
          </a:p>
        </p:txBody>
      </p:sp>
      <p:grpSp>
        <p:nvGrpSpPr>
          <p:cNvPr id="55" name="object 37">
            <a:extLst>
              <a:ext uri="{FF2B5EF4-FFF2-40B4-BE49-F238E27FC236}">
                <a16:creationId xmlns:a16="http://schemas.microsoft.com/office/drawing/2014/main" id="{2DB3BDA8-F74D-B501-DC0A-15A8E62FD3E5}"/>
              </a:ext>
            </a:extLst>
          </p:cNvPr>
          <p:cNvGrpSpPr/>
          <p:nvPr/>
        </p:nvGrpSpPr>
        <p:grpSpPr>
          <a:xfrm>
            <a:off x="6811697" y="3324317"/>
            <a:ext cx="3743305" cy="2239778"/>
            <a:chOff x="5193400" y="3712374"/>
            <a:chExt cx="3479887" cy="2082164"/>
          </a:xfrm>
        </p:grpSpPr>
        <p:sp>
          <p:nvSpPr>
            <p:cNvPr id="53" name="object 38">
              <a:extLst>
                <a:ext uri="{FF2B5EF4-FFF2-40B4-BE49-F238E27FC236}">
                  <a16:creationId xmlns:a16="http://schemas.microsoft.com/office/drawing/2014/main" id="{EF15011E-FE81-95B6-4895-D4F598C16E73}"/>
                </a:ext>
              </a:extLst>
            </p:cNvPr>
            <p:cNvSpPr/>
            <p:nvPr/>
          </p:nvSpPr>
          <p:spPr>
            <a:xfrm>
              <a:off x="6015177" y="3712374"/>
              <a:ext cx="2658110" cy="2082164"/>
            </a:xfrm>
            <a:custGeom>
              <a:avLst/>
              <a:gdLst/>
              <a:ahLst/>
              <a:cxnLst/>
              <a:rect l="l" t="t" r="r" b="b"/>
              <a:pathLst>
                <a:path w="2658109" h="2082164">
                  <a:moveTo>
                    <a:pt x="0" y="2081644"/>
                  </a:moveTo>
                  <a:lnTo>
                    <a:pt x="2657652" y="2081644"/>
                  </a:lnTo>
                  <a:lnTo>
                    <a:pt x="2657652" y="0"/>
                  </a:lnTo>
                  <a:lnTo>
                    <a:pt x="0" y="0"/>
                  </a:lnTo>
                  <a:lnTo>
                    <a:pt x="0" y="2081644"/>
                  </a:lnTo>
                  <a:close/>
                </a:path>
              </a:pathLst>
            </a:custGeom>
            <a:ln w="6350">
              <a:solidFill>
                <a:srgbClr val="34BEAD"/>
              </a:solidFill>
            </a:ln>
          </p:spPr>
          <p:txBody>
            <a:bodyPr wrap="square" lIns="0" tIns="0" rIns="0" bIns="0" rtlCol="0"/>
            <a:lstStyle/>
            <a:p>
              <a:endParaRPr sz="2367"/>
            </a:p>
          </p:txBody>
        </p:sp>
        <p:sp>
          <p:nvSpPr>
            <p:cNvPr id="54" name="object 39">
              <a:extLst>
                <a:ext uri="{FF2B5EF4-FFF2-40B4-BE49-F238E27FC236}">
                  <a16:creationId xmlns:a16="http://schemas.microsoft.com/office/drawing/2014/main" id="{58F1B561-15E8-72D6-E6C7-A4CF189026FF}"/>
                </a:ext>
              </a:extLst>
            </p:cNvPr>
            <p:cNvSpPr/>
            <p:nvPr/>
          </p:nvSpPr>
          <p:spPr>
            <a:xfrm>
              <a:off x="5193400" y="4250885"/>
              <a:ext cx="819150" cy="243840"/>
            </a:xfrm>
            <a:custGeom>
              <a:avLst/>
              <a:gdLst/>
              <a:ahLst/>
              <a:cxnLst/>
              <a:rect l="l" t="t" r="r" b="b"/>
              <a:pathLst>
                <a:path w="819150" h="243839">
                  <a:moveTo>
                    <a:pt x="0" y="0"/>
                  </a:moveTo>
                  <a:lnTo>
                    <a:pt x="243446" y="243446"/>
                  </a:lnTo>
                  <a:lnTo>
                    <a:pt x="818603" y="243446"/>
                  </a:lnTo>
                </a:path>
              </a:pathLst>
            </a:custGeom>
            <a:ln w="6350">
              <a:solidFill>
                <a:srgbClr val="34BEAD"/>
              </a:solidFill>
            </a:ln>
          </p:spPr>
          <p:txBody>
            <a:bodyPr wrap="square" lIns="0" tIns="0" rIns="0" bIns="0" rtlCol="0"/>
            <a:lstStyle/>
            <a:p>
              <a:endParaRPr sz="2367"/>
            </a:p>
          </p:txBody>
        </p:sp>
      </p:grpSp>
      <p:sp>
        <p:nvSpPr>
          <p:cNvPr id="57" name="object 10">
            <a:extLst>
              <a:ext uri="{FF2B5EF4-FFF2-40B4-BE49-F238E27FC236}">
                <a16:creationId xmlns:a16="http://schemas.microsoft.com/office/drawing/2014/main" id="{46A0B7D5-8B8B-CAED-404D-C836325FEF2B}"/>
              </a:ext>
            </a:extLst>
          </p:cNvPr>
          <p:cNvSpPr txBox="1">
            <a:spLocks noGrp="1"/>
          </p:cNvSpPr>
          <p:nvPr/>
        </p:nvSpPr>
        <p:spPr>
          <a:xfrm>
            <a:off x="1669403" y="258795"/>
            <a:ext cx="4279367" cy="54798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13661" rIns="0" bIns="0" rtlCol="0" anchor="ctr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3335" marR="5080">
              <a:lnSpc>
                <a:spcPct val="121200"/>
              </a:lnSpc>
              <a:spcBef>
                <a:spcPts val="108"/>
              </a:spcBef>
            </a:pPr>
            <a:r>
              <a:rPr lang="en-US" sz="2800" b="1" spc="-97">
                <a:cs typeface="Arial"/>
              </a:rPr>
              <a:t>Key Benefits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126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object 10">
            <a:extLst>
              <a:ext uri="{FF2B5EF4-FFF2-40B4-BE49-F238E27FC236}">
                <a16:creationId xmlns:a16="http://schemas.microsoft.com/office/drawing/2014/main" id="{46A0B7D5-8B8B-CAED-404D-C836325FEF2B}"/>
              </a:ext>
            </a:extLst>
          </p:cNvPr>
          <p:cNvSpPr txBox="1">
            <a:spLocks noGrp="1"/>
          </p:cNvSpPr>
          <p:nvPr/>
        </p:nvSpPr>
        <p:spPr>
          <a:xfrm>
            <a:off x="1390622" y="1030088"/>
            <a:ext cx="4279367" cy="54798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13661" rIns="0" bIns="0" rtlCol="0" anchor="ctr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3335" marR="5080">
              <a:lnSpc>
                <a:spcPct val="121200"/>
              </a:lnSpc>
              <a:spcBef>
                <a:spcPts val="108"/>
              </a:spcBef>
            </a:pPr>
            <a:r>
              <a:rPr lang="en-US" sz="2800" b="1" spc="-97" dirty="0">
                <a:cs typeface="Arial"/>
              </a:rPr>
              <a:t>What is a Chatbot ?</a:t>
            </a:r>
            <a:endParaRPr lang="en-US" dirty="0"/>
          </a:p>
        </p:txBody>
      </p:sp>
      <p:sp>
        <p:nvSpPr>
          <p:cNvPr id="9" name="object 7">
            <a:extLst>
              <a:ext uri="{FF2B5EF4-FFF2-40B4-BE49-F238E27FC236}">
                <a16:creationId xmlns:a16="http://schemas.microsoft.com/office/drawing/2014/main" id="{39DFF4C3-75B9-D21D-99A7-2E1B971536B1}"/>
              </a:ext>
            </a:extLst>
          </p:cNvPr>
          <p:cNvSpPr txBox="1"/>
          <p:nvPr/>
        </p:nvSpPr>
        <p:spPr>
          <a:xfrm>
            <a:off x="1389249" y="2156358"/>
            <a:ext cx="3040380" cy="889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marR="5080">
              <a:lnSpc>
                <a:spcPct val="118100"/>
              </a:lnSpc>
              <a:spcBef>
                <a:spcPts val="100"/>
              </a:spcBef>
            </a:pPr>
            <a:r>
              <a:rPr sz="1200" spc="20">
                <a:solidFill>
                  <a:srgbClr val="231F20"/>
                </a:solidFill>
                <a:latin typeface="Tahoma"/>
                <a:cs typeface="Tahoma"/>
              </a:rPr>
              <a:t>Chatbots </a:t>
            </a:r>
            <a:r>
              <a:rPr sz="1200" spc="25">
                <a:solidFill>
                  <a:srgbClr val="231F20"/>
                </a:solidFill>
                <a:latin typeface="Tahoma"/>
                <a:cs typeface="Tahoma"/>
              </a:rPr>
              <a:t>offer </a:t>
            </a:r>
            <a:r>
              <a:rPr sz="1200" spc="35">
                <a:solidFill>
                  <a:srgbClr val="231F20"/>
                </a:solidFill>
                <a:latin typeface="Tahoma"/>
                <a:cs typeface="Tahoma"/>
              </a:rPr>
              <a:t>a </a:t>
            </a:r>
            <a:r>
              <a:rPr sz="1200" spc="15">
                <a:solidFill>
                  <a:srgbClr val="231F20"/>
                </a:solidFill>
                <a:latin typeface="Tahoma"/>
                <a:cs typeface="Tahoma"/>
              </a:rPr>
              <a:t>conversational experience </a:t>
            </a:r>
            <a:r>
              <a:rPr sz="1200" spc="-36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200" spc="10">
                <a:solidFill>
                  <a:srgbClr val="231F20"/>
                </a:solidFill>
                <a:latin typeface="Tahoma"/>
                <a:cs typeface="Tahoma"/>
              </a:rPr>
              <a:t>usin</a:t>
            </a:r>
            <a:r>
              <a:rPr sz="1200" spc="45">
                <a:solidFill>
                  <a:srgbClr val="231F20"/>
                </a:solidFill>
                <a:latin typeface="Tahoma"/>
                <a:cs typeface="Tahoma"/>
              </a:rPr>
              <a:t>g</a:t>
            </a:r>
            <a:r>
              <a:rPr sz="1200" spc="-114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200" spc="10">
                <a:solidFill>
                  <a:srgbClr val="231F20"/>
                </a:solidFill>
                <a:latin typeface="Tahoma"/>
                <a:cs typeface="Tahoma"/>
              </a:rPr>
              <a:t>artifi</a:t>
            </a:r>
            <a:r>
              <a:rPr sz="1200" spc="5">
                <a:solidFill>
                  <a:srgbClr val="231F20"/>
                </a:solidFill>
                <a:latin typeface="Tahoma"/>
                <a:cs typeface="Tahoma"/>
              </a:rPr>
              <a:t>cia</a:t>
            </a:r>
            <a:r>
              <a:rPr sz="1200" spc="15">
                <a:solidFill>
                  <a:srgbClr val="231F20"/>
                </a:solidFill>
                <a:latin typeface="Tahoma"/>
                <a:cs typeface="Tahoma"/>
              </a:rPr>
              <a:t>l</a:t>
            </a:r>
            <a:r>
              <a:rPr sz="1200" spc="-114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200" spc="5">
                <a:solidFill>
                  <a:srgbClr val="231F20"/>
                </a:solidFill>
                <a:latin typeface="Tahoma"/>
                <a:cs typeface="Tahoma"/>
              </a:rPr>
              <a:t>intelligenc</a:t>
            </a:r>
            <a:r>
              <a:rPr sz="1200" spc="40">
                <a:solidFill>
                  <a:srgbClr val="231F20"/>
                </a:solidFill>
                <a:latin typeface="Tahoma"/>
                <a:cs typeface="Tahoma"/>
              </a:rPr>
              <a:t>e</a:t>
            </a:r>
            <a:r>
              <a:rPr sz="1200" spc="-114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200" spc="30">
                <a:solidFill>
                  <a:srgbClr val="231F20"/>
                </a:solidFill>
                <a:latin typeface="Tahoma"/>
                <a:cs typeface="Tahoma"/>
              </a:rPr>
              <a:t>an</a:t>
            </a:r>
            <a:r>
              <a:rPr sz="1200" spc="55">
                <a:solidFill>
                  <a:srgbClr val="231F20"/>
                </a:solidFill>
                <a:latin typeface="Tahoma"/>
                <a:cs typeface="Tahoma"/>
              </a:rPr>
              <a:t>d</a:t>
            </a:r>
            <a:r>
              <a:rPr sz="1200" spc="-114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200" spc="15">
                <a:solidFill>
                  <a:srgbClr val="231F20"/>
                </a:solidFill>
                <a:latin typeface="Tahoma"/>
                <a:cs typeface="Tahoma"/>
              </a:rPr>
              <a:t>natural  </a:t>
            </a:r>
            <a:r>
              <a:rPr sz="1200" spc="5">
                <a:solidFill>
                  <a:srgbClr val="231F20"/>
                </a:solidFill>
                <a:latin typeface="Tahoma"/>
                <a:cs typeface="Tahoma"/>
              </a:rPr>
              <a:t>languag</a:t>
            </a:r>
            <a:r>
              <a:rPr sz="1200" spc="35">
                <a:solidFill>
                  <a:srgbClr val="231F20"/>
                </a:solidFill>
                <a:latin typeface="Tahoma"/>
                <a:cs typeface="Tahoma"/>
              </a:rPr>
              <a:t>e</a:t>
            </a:r>
            <a:r>
              <a:rPr sz="1200" spc="-114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200" spc="15">
                <a:solidFill>
                  <a:srgbClr val="231F20"/>
                </a:solidFill>
                <a:latin typeface="Tahoma"/>
                <a:cs typeface="Tahoma"/>
              </a:rPr>
              <a:t>processin</a:t>
            </a:r>
            <a:r>
              <a:rPr sz="1200" spc="50">
                <a:solidFill>
                  <a:srgbClr val="231F20"/>
                </a:solidFill>
                <a:latin typeface="Tahoma"/>
                <a:cs typeface="Tahoma"/>
              </a:rPr>
              <a:t>g</a:t>
            </a:r>
            <a:r>
              <a:rPr sz="1200" spc="-114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200" spc="10">
                <a:solidFill>
                  <a:srgbClr val="231F20"/>
                </a:solidFill>
                <a:latin typeface="Tahoma"/>
                <a:cs typeface="Tahoma"/>
              </a:rPr>
              <a:t>t</a:t>
            </a:r>
            <a:r>
              <a:rPr sz="1200" spc="55">
                <a:solidFill>
                  <a:srgbClr val="231F20"/>
                </a:solidFill>
                <a:latin typeface="Tahoma"/>
                <a:cs typeface="Tahoma"/>
              </a:rPr>
              <a:t>o</a:t>
            </a:r>
            <a:r>
              <a:rPr sz="1200" spc="-114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200" spc="35">
                <a:solidFill>
                  <a:srgbClr val="231F20"/>
                </a:solidFill>
                <a:latin typeface="Tahoma"/>
                <a:cs typeface="Tahoma"/>
              </a:rPr>
              <a:t>mimi</a:t>
            </a:r>
            <a:r>
              <a:rPr sz="1200" spc="50">
                <a:solidFill>
                  <a:srgbClr val="231F20"/>
                </a:solidFill>
                <a:latin typeface="Tahoma"/>
                <a:cs typeface="Tahoma"/>
              </a:rPr>
              <a:t>c</a:t>
            </a:r>
            <a:r>
              <a:rPr sz="1200" spc="-114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200" spc="15">
                <a:solidFill>
                  <a:srgbClr val="231F20"/>
                </a:solidFill>
                <a:latin typeface="Tahoma"/>
                <a:cs typeface="Tahoma"/>
              </a:rPr>
              <a:t>conversations  </a:t>
            </a:r>
            <a:r>
              <a:rPr sz="1200" spc="10">
                <a:solidFill>
                  <a:srgbClr val="231F20"/>
                </a:solidFill>
                <a:latin typeface="Tahoma"/>
                <a:cs typeface="Tahoma"/>
              </a:rPr>
              <a:t>wit</a:t>
            </a:r>
            <a:r>
              <a:rPr sz="1200" spc="45">
                <a:solidFill>
                  <a:srgbClr val="231F20"/>
                </a:solidFill>
                <a:latin typeface="Tahoma"/>
                <a:cs typeface="Tahoma"/>
              </a:rPr>
              <a:t>h</a:t>
            </a:r>
            <a:r>
              <a:rPr sz="1200" spc="-114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200" spc="20">
                <a:solidFill>
                  <a:srgbClr val="231F20"/>
                </a:solidFill>
                <a:latin typeface="Tahoma"/>
                <a:cs typeface="Tahoma"/>
              </a:rPr>
              <a:t>real</a:t>
            </a:r>
            <a:r>
              <a:rPr sz="1200" spc="-114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1200" spc="15">
                <a:solidFill>
                  <a:srgbClr val="231F20"/>
                </a:solidFill>
                <a:latin typeface="Tahoma"/>
                <a:cs typeface="Tahoma"/>
              </a:rPr>
              <a:t>people.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52" name="object 5">
            <a:extLst>
              <a:ext uri="{FF2B5EF4-FFF2-40B4-BE49-F238E27FC236}">
                <a16:creationId xmlns:a16="http://schemas.microsoft.com/office/drawing/2014/main" id="{4A0D7BBD-A20F-8977-A217-C63E63A4A2F9}"/>
              </a:ext>
            </a:extLst>
          </p:cNvPr>
          <p:cNvSpPr txBox="1"/>
          <p:nvPr/>
        </p:nvSpPr>
        <p:spPr>
          <a:xfrm>
            <a:off x="7477772" y="2142460"/>
            <a:ext cx="1901189" cy="63563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850" b="1" spc="15" dirty="0">
                <a:solidFill>
                  <a:srgbClr val="231F20"/>
                </a:solidFill>
                <a:latin typeface="Arial"/>
                <a:cs typeface="Arial"/>
              </a:rPr>
              <a:t>Intelligent</a:t>
            </a:r>
            <a:endParaRPr sz="850" dirty="0">
              <a:latin typeface="Arial"/>
              <a:cs typeface="Arial"/>
            </a:endParaRPr>
          </a:p>
          <a:p>
            <a:pPr marL="12700" marR="5080">
              <a:lnSpc>
                <a:spcPct val="117700"/>
              </a:lnSpc>
            </a:pPr>
            <a:r>
              <a:rPr sz="850" spc="10" dirty="0">
                <a:solidFill>
                  <a:srgbClr val="231F20"/>
                </a:solidFill>
                <a:latin typeface="Tahoma"/>
                <a:cs typeface="Tahoma"/>
              </a:rPr>
              <a:t>Advance</a:t>
            </a:r>
            <a:r>
              <a:rPr sz="850" spc="30" dirty="0">
                <a:solidFill>
                  <a:srgbClr val="231F20"/>
                </a:solidFill>
                <a:latin typeface="Tahoma"/>
                <a:cs typeface="Tahoma"/>
              </a:rPr>
              <a:t>d</a:t>
            </a:r>
            <a:r>
              <a:rPr sz="850" spc="-8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spc="5" dirty="0">
                <a:solidFill>
                  <a:srgbClr val="231F20"/>
                </a:solidFill>
                <a:latin typeface="Tahoma"/>
                <a:cs typeface="Tahoma"/>
              </a:rPr>
              <a:t>softwar</a:t>
            </a:r>
            <a:r>
              <a:rPr sz="850" spc="30" dirty="0">
                <a:solidFill>
                  <a:srgbClr val="231F20"/>
                </a:solidFill>
                <a:latin typeface="Tahoma"/>
                <a:cs typeface="Tahoma"/>
              </a:rPr>
              <a:t>e</a:t>
            </a:r>
            <a:r>
              <a:rPr sz="850" spc="-8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spc="10" dirty="0">
                <a:solidFill>
                  <a:srgbClr val="231F20"/>
                </a:solidFill>
                <a:latin typeface="Tahoma"/>
                <a:cs typeface="Tahoma"/>
              </a:rPr>
              <a:t>learn</a:t>
            </a:r>
            <a:r>
              <a:rPr sz="850" spc="30" dirty="0">
                <a:solidFill>
                  <a:srgbClr val="231F20"/>
                </a:solidFill>
                <a:latin typeface="Tahoma"/>
                <a:cs typeface="Tahoma"/>
              </a:rPr>
              <a:t>s</a:t>
            </a:r>
            <a:r>
              <a:rPr sz="850" spc="-8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spc="15" dirty="0">
                <a:solidFill>
                  <a:srgbClr val="231F20"/>
                </a:solidFill>
                <a:latin typeface="Tahoma"/>
                <a:cs typeface="Tahoma"/>
              </a:rPr>
              <a:t>fro</a:t>
            </a:r>
            <a:r>
              <a:rPr sz="850" spc="75" dirty="0">
                <a:solidFill>
                  <a:srgbClr val="231F20"/>
                </a:solidFill>
                <a:latin typeface="Tahoma"/>
                <a:cs typeface="Tahoma"/>
              </a:rPr>
              <a:t>m</a:t>
            </a:r>
            <a:r>
              <a:rPr sz="850" spc="-8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spc="5" dirty="0">
                <a:solidFill>
                  <a:srgbClr val="231F20"/>
                </a:solidFill>
                <a:latin typeface="Tahoma"/>
                <a:cs typeface="Tahoma"/>
              </a:rPr>
              <a:t>past  </a:t>
            </a:r>
            <a:r>
              <a:rPr sz="850" dirty="0">
                <a:solidFill>
                  <a:srgbClr val="231F20"/>
                </a:solidFill>
                <a:latin typeface="Tahoma"/>
                <a:cs typeface="Tahoma"/>
              </a:rPr>
              <a:t>interactions</a:t>
            </a:r>
            <a:r>
              <a:rPr sz="850" spc="15" dirty="0">
                <a:solidFill>
                  <a:srgbClr val="231F20"/>
                </a:solidFill>
                <a:latin typeface="Tahoma"/>
                <a:cs typeface="Tahoma"/>
              </a:rPr>
              <a:t>,</a:t>
            </a:r>
            <a:r>
              <a:rPr sz="850" spc="-8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spc="10" dirty="0">
                <a:solidFill>
                  <a:srgbClr val="231F20"/>
                </a:solidFill>
                <a:latin typeface="Tahoma"/>
                <a:cs typeface="Tahoma"/>
              </a:rPr>
              <a:t>improvin</a:t>
            </a:r>
            <a:r>
              <a:rPr sz="850" spc="35" dirty="0">
                <a:solidFill>
                  <a:srgbClr val="231F20"/>
                </a:solidFill>
                <a:latin typeface="Tahoma"/>
                <a:cs typeface="Tahoma"/>
              </a:rPr>
              <a:t>g</a:t>
            </a:r>
            <a:r>
              <a:rPr sz="850" spc="-8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spc="15" dirty="0">
                <a:solidFill>
                  <a:srgbClr val="231F20"/>
                </a:solidFill>
                <a:latin typeface="Tahoma"/>
                <a:cs typeface="Tahoma"/>
              </a:rPr>
              <a:t>response</a:t>
            </a:r>
            <a:r>
              <a:rPr sz="850" spc="30" dirty="0">
                <a:solidFill>
                  <a:srgbClr val="231F20"/>
                </a:solidFill>
                <a:latin typeface="Tahoma"/>
                <a:cs typeface="Tahoma"/>
              </a:rPr>
              <a:t>s</a:t>
            </a:r>
            <a:r>
              <a:rPr sz="850" spc="-8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spc="5" dirty="0">
                <a:solidFill>
                  <a:srgbClr val="231F20"/>
                </a:solidFill>
                <a:latin typeface="Tahoma"/>
                <a:cs typeface="Tahoma"/>
              </a:rPr>
              <a:t>over  </a:t>
            </a:r>
            <a:r>
              <a:rPr sz="850" spc="15" dirty="0">
                <a:solidFill>
                  <a:srgbClr val="231F20"/>
                </a:solidFill>
                <a:latin typeface="Tahoma"/>
                <a:cs typeface="Tahoma"/>
              </a:rPr>
              <a:t>time</a:t>
            </a:r>
            <a:endParaRPr sz="850" dirty="0">
              <a:latin typeface="Tahoma"/>
              <a:cs typeface="Tahoma"/>
            </a:endParaRPr>
          </a:p>
        </p:txBody>
      </p:sp>
      <p:grpSp>
        <p:nvGrpSpPr>
          <p:cNvPr id="56" name="object 8">
            <a:extLst>
              <a:ext uri="{FF2B5EF4-FFF2-40B4-BE49-F238E27FC236}">
                <a16:creationId xmlns:a16="http://schemas.microsoft.com/office/drawing/2014/main" id="{06B9C51E-3C56-3F1E-AE0F-4C403EE99D97}"/>
              </a:ext>
            </a:extLst>
          </p:cNvPr>
          <p:cNvGrpSpPr/>
          <p:nvPr/>
        </p:nvGrpSpPr>
        <p:grpSpPr>
          <a:xfrm>
            <a:off x="7079216" y="0"/>
            <a:ext cx="4926727" cy="5823957"/>
            <a:chOff x="3743143" y="0"/>
            <a:chExt cx="4926727" cy="6372225"/>
          </a:xfrm>
        </p:grpSpPr>
        <p:sp>
          <p:nvSpPr>
            <p:cNvPr id="59" name="object 9">
              <a:extLst>
                <a:ext uri="{FF2B5EF4-FFF2-40B4-BE49-F238E27FC236}">
                  <a16:creationId xmlns:a16="http://schemas.microsoft.com/office/drawing/2014/main" id="{A29AA863-7DC6-7A7A-82DB-354A0DFA4D4E}"/>
                </a:ext>
              </a:extLst>
            </p:cNvPr>
            <p:cNvSpPr/>
            <p:nvPr/>
          </p:nvSpPr>
          <p:spPr>
            <a:xfrm>
              <a:off x="6193699" y="0"/>
              <a:ext cx="25400" cy="6372225"/>
            </a:xfrm>
            <a:custGeom>
              <a:avLst/>
              <a:gdLst/>
              <a:ahLst/>
              <a:cxnLst/>
              <a:rect l="l" t="t" r="r" b="b"/>
              <a:pathLst>
                <a:path w="25400" h="6372225">
                  <a:moveTo>
                    <a:pt x="0" y="6371996"/>
                  </a:moveTo>
                  <a:lnTo>
                    <a:pt x="25400" y="6371996"/>
                  </a:lnTo>
                  <a:lnTo>
                    <a:pt x="25400" y="0"/>
                  </a:lnTo>
                  <a:lnTo>
                    <a:pt x="0" y="0"/>
                  </a:lnTo>
                  <a:lnTo>
                    <a:pt x="0" y="6371996"/>
                  </a:lnTo>
                  <a:close/>
                </a:path>
              </a:pathLst>
            </a:custGeom>
            <a:solidFill>
              <a:srgbClr val="B1B1B1"/>
            </a:solidFill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pic>
          <p:nvPicPr>
            <p:cNvPr id="60" name="object 10">
              <a:extLst>
                <a:ext uri="{FF2B5EF4-FFF2-40B4-BE49-F238E27FC236}">
                  <a16:creationId xmlns:a16="http://schemas.microsoft.com/office/drawing/2014/main" id="{FD338C5F-9EB2-0C6A-9899-974EBFEA40E8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136795" y="1901991"/>
              <a:ext cx="143992" cy="144005"/>
            </a:xfrm>
            <a:prstGeom prst="rect">
              <a:avLst/>
            </a:prstGeom>
          </p:spPr>
        </p:pic>
        <p:pic>
          <p:nvPicPr>
            <p:cNvPr id="61" name="object 11">
              <a:extLst>
                <a:ext uri="{FF2B5EF4-FFF2-40B4-BE49-F238E27FC236}">
                  <a16:creationId xmlns:a16="http://schemas.microsoft.com/office/drawing/2014/main" id="{35F402C9-5BEA-6996-A573-0176965F9110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136795" y="2816391"/>
              <a:ext cx="143992" cy="144005"/>
            </a:xfrm>
            <a:prstGeom prst="rect">
              <a:avLst/>
            </a:prstGeom>
          </p:spPr>
        </p:pic>
        <p:pic>
          <p:nvPicPr>
            <p:cNvPr id="62" name="object 12">
              <a:extLst>
                <a:ext uri="{FF2B5EF4-FFF2-40B4-BE49-F238E27FC236}">
                  <a16:creationId xmlns:a16="http://schemas.microsoft.com/office/drawing/2014/main" id="{390A8A04-C9F1-FEE0-7517-05A2DE5FE778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136795" y="3730791"/>
              <a:ext cx="143992" cy="144005"/>
            </a:xfrm>
            <a:prstGeom prst="rect">
              <a:avLst/>
            </a:prstGeom>
          </p:spPr>
        </p:pic>
        <p:sp>
          <p:nvSpPr>
            <p:cNvPr id="63" name="object 13">
              <a:extLst>
                <a:ext uri="{FF2B5EF4-FFF2-40B4-BE49-F238E27FC236}">
                  <a16:creationId xmlns:a16="http://schemas.microsoft.com/office/drawing/2014/main" id="{C05A35A3-7A99-9A84-E2A6-5C9B36EAC56D}"/>
                </a:ext>
              </a:extLst>
            </p:cNvPr>
            <p:cNvSpPr/>
            <p:nvPr/>
          </p:nvSpPr>
          <p:spPr>
            <a:xfrm>
              <a:off x="3743143" y="1755345"/>
              <a:ext cx="437515" cy="437515"/>
            </a:xfrm>
            <a:custGeom>
              <a:avLst/>
              <a:gdLst/>
              <a:ahLst/>
              <a:cxnLst/>
              <a:rect l="l" t="t" r="r" b="b"/>
              <a:pathLst>
                <a:path w="437514" h="437514">
                  <a:moveTo>
                    <a:pt x="218655" y="0"/>
                  </a:moveTo>
                  <a:lnTo>
                    <a:pt x="168582" y="5784"/>
                  </a:lnTo>
                  <a:lnTo>
                    <a:pt x="122583" y="22256"/>
                  </a:lnTo>
                  <a:lnTo>
                    <a:pt x="81981" y="48093"/>
                  </a:lnTo>
                  <a:lnTo>
                    <a:pt x="48098" y="81973"/>
                  </a:lnTo>
                  <a:lnTo>
                    <a:pt x="22259" y="122573"/>
                  </a:lnTo>
                  <a:lnTo>
                    <a:pt x="5785" y="168570"/>
                  </a:lnTo>
                  <a:lnTo>
                    <a:pt x="0" y="218643"/>
                  </a:lnTo>
                  <a:lnTo>
                    <a:pt x="5785" y="268720"/>
                  </a:lnTo>
                  <a:lnTo>
                    <a:pt x="22259" y="314720"/>
                  </a:lnTo>
                  <a:lnTo>
                    <a:pt x="48098" y="355323"/>
                  </a:lnTo>
                  <a:lnTo>
                    <a:pt x="81981" y="389204"/>
                  </a:lnTo>
                  <a:lnTo>
                    <a:pt x="122583" y="415042"/>
                  </a:lnTo>
                  <a:lnTo>
                    <a:pt x="168582" y="431514"/>
                  </a:lnTo>
                  <a:lnTo>
                    <a:pt x="218655" y="437299"/>
                  </a:lnTo>
                  <a:lnTo>
                    <a:pt x="268728" y="431514"/>
                  </a:lnTo>
                  <a:lnTo>
                    <a:pt x="314728" y="415042"/>
                  </a:lnTo>
                  <a:lnTo>
                    <a:pt x="355330" y="389204"/>
                  </a:lnTo>
                  <a:lnTo>
                    <a:pt x="389212" y="355323"/>
                  </a:lnTo>
                  <a:lnTo>
                    <a:pt x="415052" y="314720"/>
                  </a:lnTo>
                  <a:lnTo>
                    <a:pt x="431526" y="268720"/>
                  </a:lnTo>
                  <a:lnTo>
                    <a:pt x="437311" y="218643"/>
                  </a:lnTo>
                  <a:lnTo>
                    <a:pt x="431526" y="168570"/>
                  </a:lnTo>
                  <a:lnTo>
                    <a:pt x="415052" y="122573"/>
                  </a:lnTo>
                  <a:lnTo>
                    <a:pt x="389212" y="81973"/>
                  </a:lnTo>
                  <a:lnTo>
                    <a:pt x="355330" y="48093"/>
                  </a:lnTo>
                  <a:lnTo>
                    <a:pt x="314728" y="22256"/>
                  </a:lnTo>
                  <a:lnTo>
                    <a:pt x="268728" y="5784"/>
                  </a:lnTo>
                  <a:lnTo>
                    <a:pt x="21865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64" name="object 14">
              <a:extLst>
                <a:ext uri="{FF2B5EF4-FFF2-40B4-BE49-F238E27FC236}">
                  <a16:creationId xmlns:a16="http://schemas.microsoft.com/office/drawing/2014/main" id="{2B583C57-72AA-7D17-2B21-2E9AE99D4A0C}"/>
                </a:ext>
              </a:extLst>
            </p:cNvPr>
            <p:cNvSpPr/>
            <p:nvPr/>
          </p:nvSpPr>
          <p:spPr>
            <a:xfrm>
              <a:off x="3824871" y="1837076"/>
              <a:ext cx="274320" cy="274320"/>
            </a:xfrm>
            <a:custGeom>
              <a:avLst/>
              <a:gdLst/>
              <a:ahLst/>
              <a:cxnLst/>
              <a:rect l="l" t="t" r="r" b="b"/>
              <a:pathLst>
                <a:path w="274320" h="274319">
                  <a:moveTo>
                    <a:pt x="176263" y="0"/>
                  </a:moveTo>
                  <a:lnTo>
                    <a:pt x="169290" y="990"/>
                  </a:lnTo>
                  <a:lnTo>
                    <a:pt x="164312" y="2984"/>
                  </a:lnTo>
                  <a:lnTo>
                    <a:pt x="158330" y="4978"/>
                  </a:lnTo>
                  <a:lnTo>
                    <a:pt x="154355" y="8953"/>
                  </a:lnTo>
                  <a:lnTo>
                    <a:pt x="150367" y="14935"/>
                  </a:lnTo>
                  <a:lnTo>
                    <a:pt x="148374" y="19913"/>
                  </a:lnTo>
                  <a:lnTo>
                    <a:pt x="145389" y="24892"/>
                  </a:lnTo>
                  <a:lnTo>
                    <a:pt x="145389" y="36842"/>
                  </a:lnTo>
                  <a:lnTo>
                    <a:pt x="148374" y="42811"/>
                  </a:lnTo>
                  <a:lnTo>
                    <a:pt x="150367" y="47790"/>
                  </a:lnTo>
                  <a:lnTo>
                    <a:pt x="153352" y="51777"/>
                  </a:lnTo>
                  <a:lnTo>
                    <a:pt x="158330" y="55765"/>
                  </a:lnTo>
                  <a:lnTo>
                    <a:pt x="164312" y="58750"/>
                  </a:lnTo>
                  <a:lnTo>
                    <a:pt x="169290" y="59740"/>
                  </a:lnTo>
                  <a:lnTo>
                    <a:pt x="174269" y="59740"/>
                  </a:lnTo>
                  <a:lnTo>
                    <a:pt x="178257" y="61734"/>
                  </a:lnTo>
                  <a:lnTo>
                    <a:pt x="181241" y="62738"/>
                  </a:lnTo>
                  <a:lnTo>
                    <a:pt x="184226" y="65722"/>
                  </a:lnTo>
                  <a:lnTo>
                    <a:pt x="184226" y="73685"/>
                  </a:lnTo>
                  <a:lnTo>
                    <a:pt x="178257" y="77673"/>
                  </a:lnTo>
                  <a:lnTo>
                    <a:pt x="174269" y="78663"/>
                  </a:lnTo>
                  <a:lnTo>
                    <a:pt x="164312" y="77673"/>
                  </a:lnTo>
                  <a:lnTo>
                    <a:pt x="153352" y="73685"/>
                  </a:lnTo>
                  <a:lnTo>
                    <a:pt x="144398" y="66713"/>
                  </a:lnTo>
                  <a:lnTo>
                    <a:pt x="135432" y="58750"/>
                  </a:lnTo>
                  <a:lnTo>
                    <a:pt x="129463" y="66713"/>
                  </a:lnTo>
                  <a:lnTo>
                    <a:pt x="119494" y="73685"/>
                  </a:lnTo>
                  <a:lnTo>
                    <a:pt x="109537" y="77673"/>
                  </a:lnTo>
                  <a:lnTo>
                    <a:pt x="97586" y="78663"/>
                  </a:lnTo>
                  <a:lnTo>
                    <a:pt x="94602" y="77673"/>
                  </a:lnTo>
                  <a:lnTo>
                    <a:pt x="88633" y="73685"/>
                  </a:lnTo>
                  <a:lnTo>
                    <a:pt x="88633" y="65722"/>
                  </a:lnTo>
                  <a:lnTo>
                    <a:pt x="91617" y="62738"/>
                  </a:lnTo>
                  <a:lnTo>
                    <a:pt x="94602" y="61734"/>
                  </a:lnTo>
                  <a:lnTo>
                    <a:pt x="97586" y="59740"/>
                  </a:lnTo>
                  <a:lnTo>
                    <a:pt x="103568" y="59740"/>
                  </a:lnTo>
                  <a:lnTo>
                    <a:pt x="109537" y="58750"/>
                  </a:lnTo>
                  <a:lnTo>
                    <a:pt x="114515" y="55765"/>
                  </a:lnTo>
                  <a:lnTo>
                    <a:pt x="122491" y="47790"/>
                  </a:lnTo>
                  <a:lnTo>
                    <a:pt x="125475" y="42811"/>
                  </a:lnTo>
                  <a:lnTo>
                    <a:pt x="127469" y="31864"/>
                  </a:lnTo>
                  <a:lnTo>
                    <a:pt x="126466" y="24892"/>
                  </a:lnTo>
                  <a:lnTo>
                    <a:pt x="97586" y="0"/>
                  </a:lnTo>
                  <a:lnTo>
                    <a:pt x="87629" y="2984"/>
                  </a:lnTo>
                  <a:lnTo>
                    <a:pt x="78676" y="6972"/>
                  </a:lnTo>
                  <a:lnTo>
                    <a:pt x="71704" y="12941"/>
                  </a:lnTo>
                  <a:lnTo>
                    <a:pt x="67716" y="20904"/>
                  </a:lnTo>
                  <a:lnTo>
                    <a:pt x="66725" y="23901"/>
                  </a:lnTo>
                  <a:lnTo>
                    <a:pt x="63741" y="24892"/>
                  </a:lnTo>
                  <a:lnTo>
                    <a:pt x="62737" y="26885"/>
                  </a:lnTo>
                  <a:lnTo>
                    <a:pt x="56768" y="26885"/>
                  </a:lnTo>
                  <a:lnTo>
                    <a:pt x="44818" y="27876"/>
                  </a:lnTo>
                  <a:lnTo>
                    <a:pt x="8966" y="51777"/>
                  </a:lnTo>
                  <a:lnTo>
                    <a:pt x="0" y="83642"/>
                  </a:lnTo>
                  <a:lnTo>
                    <a:pt x="1003" y="94602"/>
                  </a:lnTo>
                  <a:lnTo>
                    <a:pt x="3987" y="105549"/>
                  </a:lnTo>
                  <a:lnTo>
                    <a:pt x="8966" y="114515"/>
                  </a:lnTo>
                  <a:lnTo>
                    <a:pt x="15938" y="124472"/>
                  </a:lnTo>
                  <a:lnTo>
                    <a:pt x="16929" y="124472"/>
                  </a:lnTo>
                  <a:lnTo>
                    <a:pt x="23901" y="130441"/>
                  </a:lnTo>
                  <a:lnTo>
                    <a:pt x="31876" y="136423"/>
                  </a:lnTo>
                  <a:lnTo>
                    <a:pt x="39839" y="138417"/>
                  </a:lnTo>
                  <a:lnTo>
                    <a:pt x="48793" y="141401"/>
                  </a:lnTo>
                  <a:lnTo>
                    <a:pt x="67716" y="112522"/>
                  </a:lnTo>
                  <a:lnTo>
                    <a:pt x="70700" y="112522"/>
                  </a:lnTo>
                  <a:lnTo>
                    <a:pt x="74688" y="113512"/>
                  </a:lnTo>
                  <a:lnTo>
                    <a:pt x="76682" y="114515"/>
                  </a:lnTo>
                  <a:lnTo>
                    <a:pt x="78676" y="117500"/>
                  </a:lnTo>
                  <a:lnTo>
                    <a:pt x="78676" y="124472"/>
                  </a:lnTo>
                  <a:lnTo>
                    <a:pt x="75691" y="126466"/>
                  </a:lnTo>
                  <a:lnTo>
                    <a:pt x="71704" y="132435"/>
                  </a:lnTo>
                  <a:lnTo>
                    <a:pt x="68719" y="137414"/>
                  </a:lnTo>
                  <a:lnTo>
                    <a:pt x="66725" y="144386"/>
                  </a:lnTo>
                  <a:lnTo>
                    <a:pt x="66725" y="151358"/>
                  </a:lnTo>
                  <a:lnTo>
                    <a:pt x="67716" y="160324"/>
                  </a:lnTo>
                  <a:lnTo>
                    <a:pt x="71704" y="168287"/>
                  </a:lnTo>
                  <a:lnTo>
                    <a:pt x="78676" y="175260"/>
                  </a:lnTo>
                  <a:lnTo>
                    <a:pt x="86639" y="179235"/>
                  </a:lnTo>
                  <a:lnTo>
                    <a:pt x="91617" y="184213"/>
                  </a:lnTo>
                  <a:lnTo>
                    <a:pt x="91617" y="191185"/>
                  </a:lnTo>
                  <a:lnTo>
                    <a:pt x="90627" y="193179"/>
                  </a:lnTo>
                  <a:lnTo>
                    <a:pt x="87629" y="196164"/>
                  </a:lnTo>
                  <a:lnTo>
                    <a:pt x="79667" y="196164"/>
                  </a:lnTo>
                  <a:lnTo>
                    <a:pt x="48793" y="159321"/>
                  </a:lnTo>
                  <a:lnTo>
                    <a:pt x="37845" y="156337"/>
                  </a:lnTo>
                  <a:lnTo>
                    <a:pt x="27889" y="153352"/>
                  </a:lnTo>
                  <a:lnTo>
                    <a:pt x="17932" y="148374"/>
                  </a:lnTo>
                  <a:lnTo>
                    <a:pt x="8966" y="141401"/>
                  </a:lnTo>
                  <a:lnTo>
                    <a:pt x="4978" y="146380"/>
                  </a:lnTo>
                  <a:lnTo>
                    <a:pt x="1993" y="152349"/>
                  </a:lnTo>
                  <a:lnTo>
                    <a:pt x="1003" y="157327"/>
                  </a:lnTo>
                  <a:lnTo>
                    <a:pt x="0" y="164299"/>
                  </a:lnTo>
                  <a:lnTo>
                    <a:pt x="1003" y="171272"/>
                  </a:lnTo>
                  <a:lnTo>
                    <a:pt x="3987" y="177253"/>
                  </a:lnTo>
                  <a:lnTo>
                    <a:pt x="7975" y="184213"/>
                  </a:lnTo>
                  <a:lnTo>
                    <a:pt x="12953" y="188201"/>
                  </a:lnTo>
                  <a:lnTo>
                    <a:pt x="13944" y="191185"/>
                  </a:lnTo>
                  <a:lnTo>
                    <a:pt x="15938" y="193179"/>
                  </a:lnTo>
                  <a:lnTo>
                    <a:pt x="16929" y="196164"/>
                  </a:lnTo>
                  <a:lnTo>
                    <a:pt x="15938" y="199161"/>
                  </a:lnTo>
                  <a:lnTo>
                    <a:pt x="13944" y="208114"/>
                  </a:lnTo>
                  <a:lnTo>
                    <a:pt x="12953" y="216090"/>
                  </a:lnTo>
                  <a:lnTo>
                    <a:pt x="13944" y="228028"/>
                  </a:lnTo>
                  <a:lnTo>
                    <a:pt x="16929" y="238988"/>
                  </a:lnTo>
                  <a:lnTo>
                    <a:pt x="47802" y="269862"/>
                  </a:lnTo>
                  <a:lnTo>
                    <a:pt x="70700" y="273837"/>
                  </a:lnTo>
                  <a:lnTo>
                    <a:pt x="82651" y="272846"/>
                  </a:lnTo>
                  <a:lnTo>
                    <a:pt x="117513" y="248945"/>
                  </a:lnTo>
                  <a:lnTo>
                    <a:pt x="127469" y="216090"/>
                  </a:lnTo>
                  <a:lnTo>
                    <a:pt x="127469" y="114515"/>
                  </a:lnTo>
                  <a:lnTo>
                    <a:pt x="130454" y="112522"/>
                  </a:lnTo>
                  <a:lnTo>
                    <a:pt x="133438" y="109537"/>
                  </a:lnTo>
                  <a:lnTo>
                    <a:pt x="139420" y="109537"/>
                  </a:lnTo>
                  <a:lnTo>
                    <a:pt x="144398" y="114515"/>
                  </a:lnTo>
                  <a:lnTo>
                    <a:pt x="145389" y="117500"/>
                  </a:lnTo>
                  <a:lnTo>
                    <a:pt x="145389" y="216090"/>
                  </a:lnTo>
                  <a:lnTo>
                    <a:pt x="146392" y="228028"/>
                  </a:lnTo>
                  <a:lnTo>
                    <a:pt x="170281" y="264883"/>
                  </a:lnTo>
                  <a:lnTo>
                    <a:pt x="203149" y="273837"/>
                  </a:lnTo>
                  <a:lnTo>
                    <a:pt x="213105" y="272846"/>
                  </a:lnTo>
                  <a:lnTo>
                    <a:pt x="249948" y="248945"/>
                  </a:lnTo>
                  <a:lnTo>
                    <a:pt x="259905" y="216090"/>
                  </a:lnTo>
                  <a:lnTo>
                    <a:pt x="258914" y="208114"/>
                  </a:lnTo>
                  <a:lnTo>
                    <a:pt x="255917" y="199161"/>
                  </a:lnTo>
                  <a:lnTo>
                    <a:pt x="255917" y="193179"/>
                  </a:lnTo>
                  <a:lnTo>
                    <a:pt x="257911" y="191185"/>
                  </a:lnTo>
                  <a:lnTo>
                    <a:pt x="259905" y="188201"/>
                  </a:lnTo>
                  <a:lnTo>
                    <a:pt x="265887" y="184213"/>
                  </a:lnTo>
                  <a:lnTo>
                    <a:pt x="269862" y="177253"/>
                  </a:lnTo>
                  <a:lnTo>
                    <a:pt x="271856" y="171272"/>
                  </a:lnTo>
                  <a:lnTo>
                    <a:pt x="273850" y="164299"/>
                  </a:lnTo>
                  <a:lnTo>
                    <a:pt x="271856" y="157327"/>
                  </a:lnTo>
                  <a:lnTo>
                    <a:pt x="270865" y="152349"/>
                  </a:lnTo>
                  <a:lnTo>
                    <a:pt x="267868" y="146380"/>
                  </a:lnTo>
                  <a:lnTo>
                    <a:pt x="263893" y="141401"/>
                  </a:lnTo>
                  <a:lnTo>
                    <a:pt x="254927" y="148374"/>
                  </a:lnTo>
                  <a:lnTo>
                    <a:pt x="245960" y="153352"/>
                  </a:lnTo>
                  <a:lnTo>
                    <a:pt x="224053" y="159321"/>
                  </a:lnTo>
                  <a:lnTo>
                    <a:pt x="223062" y="165303"/>
                  </a:lnTo>
                  <a:lnTo>
                    <a:pt x="220078" y="171272"/>
                  </a:lnTo>
                  <a:lnTo>
                    <a:pt x="192189" y="196164"/>
                  </a:lnTo>
                  <a:lnTo>
                    <a:pt x="185229" y="196164"/>
                  </a:lnTo>
                  <a:lnTo>
                    <a:pt x="182232" y="193179"/>
                  </a:lnTo>
                  <a:lnTo>
                    <a:pt x="181241" y="191185"/>
                  </a:lnTo>
                  <a:lnTo>
                    <a:pt x="180251" y="187210"/>
                  </a:lnTo>
                  <a:lnTo>
                    <a:pt x="181241" y="184213"/>
                  </a:lnTo>
                  <a:lnTo>
                    <a:pt x="186220" y="179235"/>
                  </a:lnTo>
                  <a:lnTo>
                    <a:pt x="195186" y="175260"/>
                  </a:lnTo>
                  <a:lnTo>
                    <a:pt x="201155" y="168287"/>
                  </a:lnTo>
                  <a:lnTo>
                    <a:pt x="205143" y="160324"/>
                  </a:lnTo>
                  <a:lnTo>
                    <a:pt x="207124" y="151358"/>
                  </a:lnTo>
                  <a:lnTo>
                    <a:pt x="207124" y="144386"/>
                  </a:lnTo>
                  <a:lnTo>
                    <a:pt x="204139" y="137414"/>
                  </a:lnTo>
                  <a:lnTo>
                    <a:pt x="201155" y="132435"/>
                  </a:lnTo>
                  <a:lnTo>
                    <a:pt x="196176" y="126466"/>
                  </a:lnTo>
                  <a:lnTo>
                    <a:pt x="195186" y="124472"/>
                  </a:lnTo>
                  <a:lnTo>
                    <a:pt x="193192" y="121488"/>
                  </a:lnTo>
                  <a:lnTo>
                    <a:pt x="195186" y="117500"/>
                  </a:lnTo>
                  <a:lnTo>
                    <a:pt x="196176" y="114515"/>
                  </a:lnTo>
                  <a:lnTo>
                    <a:pt x="199161" y="113512"/>
                  </a:lnTo>
                  <a:lnTo>
                    <a:pt x="201155" y="112522"/>
                  </a:lnTo>
                  <a:lnTo>
                    <a:pt x="205143" y="112522"/>
                  </a:lnTo>
                  <a:lnTo>
                    <a:pt x="208127" y="114515"/>
                  </a:lnTo>
                  <a:lnTo>
                    <a:pt x="213105" y="120484"/>
                  </a:lnTo>
                  <a:lnTo>
                    <a:pt x="219075" y="126466"/>
                  </a:lnTo>
                  <a:lnTo>
                    <a:pt x="221068" y="133438"/>
                  </a:lnTo>
                  <a:lnTo>
                    <a:pt x="224053" y="141401"/>
                  </a:lnTo>
                  <a:lnTo>
                    <a:pt x="232029" y="138417"/>
                  </a:lnTo>
                  <a:lnTo>
                    <a:pt x="241985" y="136423"/>
                  </a:lnTo>
                  <a:lnTo>
                    <a:pt x="249948" y="130441"/>
                  </a:lnTo>
                  <a:lnTo>
                    <a:pt x="255917" y="124472"/>
                  </a:lnTo>
                  <a:lnTo>
                    <a:pt x="257911" y="124472"/>
                  </a:lnTo>
                  <a:lnTo>
                    <a:pt x="263893" y="114515"/>
                  </a:lnTo>
                  <a:lnTo>
                    <a:pt x="267868" y="105549"/>
                  </a:lnTo>
                  <a:lnTo>
                    <a:pt x="271856" y="94602"/>
                  </a:lnTo>
                  <a:lnTo>
                    <a:pt x="273850" y="83642"/>
                  </a:lnTo>
                  <a:lnTo>
                    <a:pt x="271856" y="73685"/>
                  </a:lnTo>
                  <a:lnTo>
                    <a:pt x="247954" y="36842"/>
                  </a:lnTo>
                  <a:lnTo>
                    <a:pt x="216090" y="26885"/>
                  </a:lnTo>
                  <a:lnTo>
                    <a:pt x="211112" y="26885"/>
                  </a:lnTo>
                  <a:lnTo>
                    <a:pt x="208127" y="24892"/>
                  </a:lnTo>
                  <a:lnTo>
                    <a:pt x="207124" y="23901"/>
                  </a:lnTo>
                  <a:lnTo>
                    <a:pt x="200164" y="12941"/>
                  </a:lnTo>
                  <a:lnTo>
                    <a:pt x="193192" y="6972"/>
                  </a:lnTo>
                  <a:lnTo>
                    <a:pt x="185229" y="2984"/>
                  </a:lnTo>
                  <a:lnTo>
                    <a:pt x="176263" y="0"/>
                  </a:lnTo>
                  <a:close/>
                </a:path>
              </a:pathLst>
            </a:custGeom>
            <a:solidFill>
              <a:srgbClr val="231F20"/>
            </a:solidFill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65" name="object 15">
              <a:extLst>
                <a:ext uri="{FF2B5EF4-FFF2-40B4-BE49-F238E27FC236}">
                  <a16:creationId xmlns:a16="http://schemas.microsoft.com/office/drawing/2014/main" id="{15777743-D353-7AB6-07A7-472AEA4C365F}"/>
                </a:ext>
              </a:extLst>
            </p:cNvPr>
            <p:cNvSpPr/>
            <p:nvPr/>
          </p:nvSpPr>
          <p:spPr>
            <a:xfrm>
              <a:off x="3743143" y="1755345"/>
              <a:ext cx="437515" cy="437515"/>
            </a:xfrm>
            <a:custGeom>
              <a:avLst/>
              <a:gdLst/>
              <a:ahLst/>
              <a:cxnLst/>
              <a:rect l="l" t="t" r="r" b="b"/>
              <a:pathLst>
                <a:path w="437514" h="437514">
                  <a:moveTo>
                    <a:pt x="218655" y="437299"/>
                  </a:moveTo>
                  <a:lnTo>
                    <a:pt x="268728" y="431514"/>
                  </a:lnTo>
                  <a:lnTo>
                    <a:pt x="314728" y="415042"/>
                  </a:lnTo>
                  <a:lnTo>
                    <a:pt x="355330" y="389204"/>
                  </a:lnTo>
                  <a:lnTo>
                    <a:pt x="389212" y="355323"/>
                  </a:lnTo>
                  <a:lnTo>
                    <a:pt x="415052" y="314720"/>
                  </a:lnTo>
                  <a:lnTo>
                    <a:pt x="431526" y="268720"/>
                  </a:lnTo>
                  <a:lnTo>
                    <a:pt x="437311" y="218643"/>
                  </a:lnTo>
                  <a:lnTo>
                    <a:pt x="431526" y="168570"/>
                  </a:lnTo>
                  <a:lnTo>
                    <a:pt x="415052" y="122573"/>
                  </a:lnTo>
                  <a:lnTo>
                    <a:pt x="389212" y="81973"/>
                  </a:lnTo>
                  <a:lnTo>
                    <a:pt x="355330" y="48093"/>
                  </a:lnTo>
                  <a:lnTo>
                    <a:pt x="314728" y="22256"/>
                  </a:lnTo>
                  <a:lnTo>
                    <a:pt x="268728" y="5784"/>
                  </a:lnTo>
                  <a:lnTo>
                    <a:pt x="218655" y="0"/>
                  </a:lnTo>
                  <a:lnTo>
                    <a:pt x="168582" y="5784"/>
                  </a:lnTo>
                  <a:lnTo>
                    <a:pt x="122583" y="22256"/>
                  </a:lnTo>
                  <a:lnTo>
                    <a:pt x="81981" y="48093"/>
                  </a:lnTo>
                  <a:lnTo>
                    <a:pt x="48098" y="81973"/>
                  </a:lnTo>
                  <a:lnTo>
                    <a:pt x="22259" y="122573"/>
                  </a:lnTo>
                  <a:lnTo>
                    <a:pt x="5785" y="168570"/>
                  </a:lnTo>
                  <a:lnTo>
                    <a:pt x="0" y="218643"/>
                  </a:lnTo>
                  <a:lnTo>
                    <a:pt x="5785" y="268720"/>
                  </a:lnTo>
                  <a:lnTo>
                    <a:pt x="22259" y="314720"/>
                  </a:lnTo>
                  <a:lnTo>
                    <a:pt x="48098" y="355323"/>
                  </a:lnTo>
                  <a:lnTo>
                    <a:pt x="81981" y="389204"/>
                  </a:lnTo>
                  <a:lnTo>
                    <a:pt x="122583" y="415042"/>
                  </a:lnTo>
                  <a:lnTo>
                    <a:pt x="168582" y="431514"/>
                  </a:lnTo>
                  <a:lnTo>
                    <a:pt x="218655" y="437299"/>
                  </a:lnTo>
                  <a:close/>
                </a:path>
              </a:pathLst>
            </a:custGeom>
            <a:ln w="12700">
              <a:solidFill>
                <a:srgbClr val="34BEAD"/>
              </a:solidFill>
            </a:ln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66" name="object 16">
              <a:extLst>
                <a:ext uri="{FF2B5EF4-FFF2-40B4-BE49-F238E27FC236}">
                  <a16:creationId xmlns:a16="http://schemas.microsoft.com/office/drawing/2014/main" id="{39822AC2-7079-821D-DEE8-3D3D41CEFF58}"/>
                </a:ext>
              </a:extLst>
            </p:cNvPr>
            <p:cNvSpPr/>
            <p:nvPr/>
          </p:nvSpPr>
          <p:spPr>
            <a:xfrm>
              <a:off x="4186799" y="1973995"/>
              <a:ext cx="1950085" cy="0"/>
            </a:xfrm>
            <a:custGeom>
              <a:avLst/>
              <a:gdLst/>
              <a:ahLst/>
              <a:cxnLst/>
              <a:rect l="l" t="t" r="r" b="b"/>
              <a:pathLst>
                <a:path w="1950085">
                  <a:moveTo>
                    <a:pt x="0" y="0"/>
                  </a:moveTo>
                  <a:lnTo>
                    <a:pt x="1949996" y="0"/>
                  </a:lnTo>
                </a:path>
              </a:pathLst>
            </a:custGeom>
            <a:ln w="12700">
              <a:solidFill>
                <a:srgbClr val="34BEAD"/>
              </a:solidFill>
            </a:ln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pic>
          <p:nvPicPr>
            <p:cNvPr id="67" name="object 17">
              <a:extLst>
                <a:ext uri="{FF2B5EF4-FFF2-40B4-BE49-F238E27FC236}">
                  <a16:creationId xmlns:a16="http://schemas.microsoft.com/office/drawing/2014/main" id="{0D72C7F8-2E3A-983B-1151-539F5D7F4F37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316056" y="2767745"/>
              <a:ext cx="269885" cy="241300"/>
            </a:xfrm>
            <a:prstGeom prst="rect">
              <a:avLst/>
            </a:prstGeom>
          </p:spPr>
        </p:pic>
        <p:sp>
          <p:nvSpPr>
            <p:cNvPr id="68" name="object 18">
              <a:extLst>
                <a:ext uri="{FF2B5EF4-FFF2-40B4-BE49-F238E27FC236}">
                  <a16:creationId xmlns:a16="http://schemas.microsoft.com/office/drawing/2014/main" id="{8B05614B-2CAE-E08A-10F9-BEBADB21D705}"/>
                </a:ext>
              </a:extLst>
            </p:cNvPr>
            <p:cNvSpPr/>
            <p:nvPr/>
          </p:nvSpPr>
          <p:spPr>
            <a:xfrm>
              <a:off x="8232355" y="2669745"/>
              <a:ext cx="437515" cy="437515"/>
            </a:xfrm>
            <a:custGeom>
              <a:avLst/>
              <a:gdLst/>
              <a:ahLst/>
              <a:cxnLst/>
              <a:rect l="l" t="t" r="r" b="b"/>
              <a:pathLst>
                <a:path w="437515" h="437514">
                  <a:moveTo>
                    <a:pt x="218643" y="437299"/>
                  </a:moveTo>
                  <a:lnTo>
                    <a:pt x="268716" y="431514"/>
                  </a:lnTo>
                  <a:lnTo>
                    <a:pt x="314715" y="415042"/>
                  </a:lnTo>
                  <a:lnTo>
                    <a:pt x="355317" y="389204"/>
                  </a:lnTo>
                  <a:lnTo>
                    <a:pt x="389200" y="355323"/>
                  </a:lnTo>
                  <a:lnTo>
                    <a:pt x="415039" y="314720"/>
                  </a:lnTo>
                  <a:lnTo>
                    <a:pt x="431513" y="268720"/>
                  </a:lnTo>
                  <a:lnTo>
                    <a:pt x="437299" y="218643"/>
                  </a:lnTo>
                  <a:lnTo>
                    <a:pt x="431513" y="168570"/>
                  </a:lnTo>
                  <a:lnTo>
                    <a:pt x="415039" y="122573"/>
                  </a:lnTo>
                  <a:lnTo>
                    <a:pt x="389200" y="81973"/>
                  </a:lnTo>
                  <a:lnTo>
                    <a:pt x="355317" y="48093"/>
                  </a:lnTo>
                  <a:lnTo>
                    <a:pt x="314715" y="22256"/>
                  </a:lnTo>
                  <a:lnTo>
                    <a:pt x="268716" y="5784"/>
                  </a:lnTo>
                  <a:lnTo>
                    <a:pt x="218643" y="0"/>
                  </a:lnTo>
                  <a:lnTo>
                    <a:pt x="168570" y="5784"/>
                  </a:lnTo>
                  <a:lnTo>
                    <a:pt x="122573" y="22256"/>
                  </a:lnTo>
                  <a:lnTo>
                    <a:pt x="81973" y="48093"/>
                  </a:lnTo>
                  <a:lnTo>
                    <a:pt x="48093" y="81973"/>
                  </a:lnTo>
                  <a:lnTo>
                    <a:pt x="22256" y="122573"/>
                  </a:lnTo>
                  <a:lnTo>
                    <a:pt x="5784" y="168570"/>
                  </a:lnTo>
                  <a:lnTo>
                    <a:pt x="0" y="218643"/>
                  </a:lnTo>
                  <a:lnTo>
                    <a:pt x="5784" y="268720"/>
                  </a:lnTo>
                  <a:lnTo>
                    <a:pt x="22256" y="314720"/>
                  </a:lnTo>
                  <a:lnTo>
                    <a:pt x="48093" y="355323"/>
                  </a:lnTo>
                  <a:lnTo>
                    <a:pt x="81973" y="389204"/>
                  </a:lnTo>
                  <a:lnTo>
                    <a:pt x="122573" y="415042"/>
                  </a:lnTo>
                  <a:lnTo>
                    <a:pt x="168570" y="431514"/>
                  </a:lnTo>
                  <a:lnTo>
                    <a:pt x="218643" y="437299"/>
                  </a:lnTo>
                  <a:close/>
                </a:path>
              </a:pathLst>
            </a:custGeom>
            <a:ln w="12700">
              <a:solidFill>
                <a:srgbClr val="4FB3E8"/>
              </a:solidFill>
            </a:ln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69" name="object 19">
              <a:extLst>
                <a:ext uri="{FF2B5EF4-FFF2-40B4-BE49-F238E27FC236}">
                  <a16:creationId xmlns:a16="http://schemas.microsoft.com/office/drawing/2014/main" id="{4E42D15F-BD22-B159-0035-C2B3DB9955A8}"/>
                </a:ext>
              </a:extLst>
            </p:cNvPr>
            <p:cNvSpPr/>
            <p:nvPr/>
          </p:nvSpPr>
          <p:spPr>
            <a:xfrm>
              <a:off x="6280793" y="2888395"/>
              <a:ext cx="1945639" cy="0"/>
            </a:xfrm>
            <a:custGeom>
              <a:avLst/>
              <a:gdLst/>
              <a:ahLst/>
              <a:cxnLst/>
              <a:rect l="l" t="t" r="r" b="b"/>
              <a:pathLst>
                <a:path w="1945640">
                  <a:moveTo>
                    <a:pt x="0" y="0"/>
                  </a:moveTo>
                  <a:lnTo>
                    <a:pt x="1945208" y="0"/>
                  </a:lnTo>
                </a:path>
              </a:pathLst>
            </a:custGeom>
            <a:ln w="12700">
              <a:solidFill>
                <a:srgbClr val="4FB3E8"/>
              </a:solidFill>
            </a:ln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pic>
          <p:nvPicPr>
            <p:cNvPr id="70" name="object 20">
              <a:extLst>
                <a:ext uri="{FF2B5EF4-FFF2-40B4-BE49-F238E27FC236}">
                  <a16:creationId xmlns:a16="http://schemas.microsoft.com/office/drawing/2014/main" id="{A16E08CF-1B88-D31A-AAB5-76AC779220C3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862801" y="3677977"/>
              <a:ext cx="205778" cy="249631"/>
            </a:xfrm>
            <a:prstGeom prst="rect">
              <a:avLst/>
            </a:prstGeom>
          </p:spPr>
        </p:pic>
        <p:sp>
          <p:nvSpPr>
            <p:cNvPr id="71" name="object 21">
              <a:extLst>
                <a:ext uri="{FF2B5EF4-FFF2-40B4-BE49-F238E27FC236}">
                  <a16:creationId xmlns:a16="http://schemas.microsoft.com/office/drawing/2014/main" id="{83E7CB7B-2369-7C41-C962-E766FFE9F0BF}"/>
                </a:ext>
              </a:extLst>
            </p:cNvPr>
            <p:cNvSpPr/>
            <p:nvPr/>
          </p:nvSpPr>
          <p:spPr>
            <a:xfrm>
              <a:off x="3743143" y="3584145"/>
              <a:ext cx="437515" cy="437515"/>
            </a:xfrm>
            <a:custGeom>
              <a:avLst/>
              <a:gdLst/>
              <a:ahLst/>
              <a:cxnLst/>
              <a:rect l="l" t="t" r="r" b="b"/>
              <a:pathLst>
                <a:path w="437514" h="437514">
                  <a:moveTo>
                    <a:pt x="218655" y="437299"/>
                  </a:moveTo>
                  <a:lnTo>
                    <a:pt x="268728" y="431514"/>
                  </a:lnTo>
                  <a:lnTo>
                    <a:pt x="314728" y="415042"/>
                  </a:lnTo>
                  <a:lnTo>
                    <a:pt x="355330" y="389204"/>
                  </a:lnTo>
                  <a:lnTo>
                    <a:pt x="389212" y="355323"/>
                  </a:lnTo>
                  <a:lnTo>
                    <a:pt x="415052" y="314720"/>
                  </a:lnTo>
                  <a:lnTo>
                    <a:pt x="431526" y="268720"/>
                  </a:lnTo>
                  <a:lnTo>
                    <a:pt x="437311" y="218643"/>
                  </a:lnTo>
                  <a:lnTo>
                    <a:pt x="431526" y="168570"/>
                  </a:lnTo>
                  <a:lnTo>
                    <a:pt x="415052" y="122573"/>
                  </a:lnTo>
                  <a:lnTo>
                    <a:pt x="389212" y="81973"/>
                  </a:lnTo>
                  <a:lnTo>
                    <a:pt x="355330" y="48093"/>
                  </a:lnTo>
                  <a:lnTo>
                    <a:pt x="314728" y="22256"/>
                  </a:lnTo>
                  <a:lnTo>
                    <a:pt x="268728" y="5784"/>
                  </a:lnTo>
                  <a:lnTo>
                    <a:pt x="218655" y="0"/>
                  </a:lnTo>
                  <a:lnTo>
                    <a:pt x="168582" y="5784"/>
                  </a:lnTo>
                  <a:lnTo>
                    <a:pt x="122583" y="22256"/>
                  </a:lnTo>
                  <a:lnTo>
                    <a:pt x="81981" y="48093"/>
                  </a:lnTo>
                  <a:lnTo>
                    <a:pt x="48098" y="81973"/>
                  </a:lnTo>
                  <a:lnTo>
                    <a:pt x="22259" y="122573"/>
                  </a:lnTo>
                  <a:lnTo>
                    <a:pt x="5785" y="168570"/>
                  </a:lnTo>
                  <a:lnTo>
                    <a:pt x="0" y="218643"/>
                  </a:lnTo>
                  <a:lnTo>
                    <a:pt x="5785" y="268720"/>
                  </a:lnTo>
                  <a:lnTo>
                    <a:pt x="22259" y="314720"/>
                  </a:lnTo>
                  <a:lnTo>
                    <a:pt x="48098" y="355323"/>
                  </a:lnTo>
                  <a:lnTo>
                    <a:pt x="81981" y="389204"/>
                  </a:lnTo>
                  <a:lnTo>
                    <a:pt x="122583" y="415042"/>
                  </a:lnTo>
                  <a:lnTo>
                    <a:pt x="168582" y="431514"/>
                  </a:lnTo>
                  <a:lnTo>
                    <a:pt x="218655" y="437299"/>
                  </a:lnTo>
                  <a:close/>
                </a:path>
              </a:pathLst>
            </a:custGeom>
            <a:ln w="12700">
              <a:solidFill>
                <a:srgbClr val="FECC00"/>
              </a:solidFill>
            </a:ln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72" name="object 22">
              <a:extLst>
                <a:ext uri="{FF2B5EF4-FFF2-40B4-BE49-F238E27FC236}">
                  <a16:creationId xmlns:a16="http://schemas.microsoft.com/office/drawing/2014/main" id="{952F24B6-9ADF-8BB2-88A1-359F390A060F}"/>
                </a:ext>
              </a:extLst>
            </p:cNvPr>
            <p:cNvSpPr/>
            <p:nvPr/>
          </p:nvSpPr>
          <p:spPr>
            <a:xfrm>
              <a:off x="4186799" y="3802795"/>
              <a:ext cx="1950085" cy="0"/>
            </a:xfrm>
            <a:custGeom>
              <a:avLst/>
              <a:gdLst/>
              <a:ahLst/>
              <a:cxnLst/>
              <a:rect l="l" t="t" r="r" b="b"/>
              <a:pathLst>
                <a:path w="1950085">
                  <a:moveTo>
                    <a:pt x="0" y="0"/>
                  </a:moveTo>
                  <a:lnTo>
                    <a:pt x="1949996" y="0"/>
                  </a:lnTo>
                </a:path>
              </a:pathLst>
            </a:custGeom>
            <a:ln w="12700">
              <a:solidFill>
                <a:srgbClr val="FECC00"/>
              </a:solidFill>
            </a:ln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</p:grpSp>
      <p:sp>
        <p:nvSpPr>
          <p:cNvPr id="58" name="object 23">
            <a:extLst>
              <a:ext uri="{FF2B5EF4-FFF2-40B4-BE49-F238E27FC236}">
                <a16:creationId xmlns:a16="http://schemas.microsoft.com/office/drawing/2014/main" id="{D668A594-01F3-788D-8E88-80D4220A34A5}"/>
              </a:ext>
            </a:extLst>
          </p:cNvPr>
          <p:cNvSpPr txBox="1"/>
          <p:nvPr/>
        </p:nvSpPr>
        <p:spPr>
          <a:xfrm>
            <a:off x="7477765" y="2778080"/>
            <a:ext cx="3941445" cy="1550035"/>
          </a:xfrm>
          <a:prstGeom prst="rect">
            <a:avLst/>
          </a:prstGeom>
        </p:spPr>
        <p:txBody>
          <a:bodyPr vert="horz" wrap="square" lIns="0" tIns="3556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51710">
              <a:lnSpc>
                <a:spcPct val="100000"/>
              </a:lnSpc>
              <a:spcBef>
                <a:spcPts val="280"/>
              </a:spcBef>
            </a:pPr>
            <a:r>
              <a:rPr sz="850" b="1" spc="-30">
                <a:solidFill>
                  <a:srgbClr val="231F20"/>
                </a:solidFill>
                <a:latin typeface="Arial"/>
                <a:cs typeface="Arial"/>
              </a:rPr>
              <a:t>Engaging</a:t>
            </a:r>
            <a:endParaRPr sz="850">
              <a:latin typeface="Arial"/>
              <a:cs typeface="Arial"/>
            </a:endParaRPr>
          </a:p>
          <a:p>
            <a:pPr marL="2251710" marR="5080">
              <a:lnSpc>
                <a:spcPct val="117700"/>
              </a:lnSpc>
            </a:pPr>
            <a:r>
              <a:rPr sz="850" spc="5">
                <a:solidFill>
                  <a:srgbClr val="231F20"/>
                </a:solidFill>
                <a:latin typeface="Tahoma"/>
                <a:cs typeface="Tahoma"/>
              </a:rPr>
              <a:t>Enable</a:t>
            </a:r>
            <a:r>
              <a:rPr sz="850" spc="25">
                <a:solidFill>
                  <a:srgbClr val="231F20"/>
                </a:solidFill>
                <a:latin typeface="Tahoma"/>
                <a:cs typeface="Tahoma"/>
              </a:rPr>
              <a:t>s</a:t>
            </a:r>
            <a:r>
              <a:rPr sz="850" spc="-8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spc="10">
                <a:solidFill>
                  <a:srgbClr val="231F20"/>
                </a:solidFill>
                <a:latin typeface="Tahoma"/>
                <a:cs typeface="Tahoma"/>
              </a:rPr>
              <a:t>human-lik</a:t>
            </a:r>
            <a:r>
              <a:rPr sz="850" spc="30">
                <a:solidFill>
                  <a:srgbClr val="231F20"/>
                </a:solidFill>
                <a:latin typeface="Tahoma"/>
                <a:cs typeface="Tahoma"/>
              </a:rPr>
              <a:t>e</a:t>
            </a:r>
            <a:r>
              <a:rPr sz="850" spc="-8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spc="5">
                <a:solidFill>
                  <a:srgbClr val="231F20"/>
                </a:solidFill>
                <a:latin typeface="Tahoma"/>
                <a:cs typeface="Tahoma"/>
              </a:rPr>
              <a:t>interaction  delivere</a:t>
            </a:r>
            <a:r>
              <a:rPr sz="850" spc="35">
                <a:solidFill>
                  <a:srgbClr val="231F20"/>
                </a:solidFill>
                <a:latin typeface="Tahoma"/>
                <a:cs typeface="Tahoma"/>
              </a:rPr>
              <a:t>d</a:t>
            </a:r>
            <a:r>
              <a:rPr sz="850" spc="-8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spc="10">
                <a:solidFill>
                  <a:srgbClr val="231F20"/>
                </a:solidFill>
                <a:latin typeface="Tahoma"/>
                <a:cs typeface="Tahoma"/>
              </a:rPr>
              <a:t>throug</a:t>
            </a:r>
            <a:r>
              <a:rPr sz="850" spc="35">
                <a:solidFill>
                  <a:srgbClr val="231F20"/>
                </a:solidFill>
                <a:latin typeface="Tahoma"/>
                <a:cs typeface="Tahoma"/>
              </a:rPr>
              <a:t>h</a:t>
            </a:r>
            <a:r>
              <a:rPr sz="850" spc="-8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spc="25">
                <a:solidFill>
                  <a:srgbClr val="231F20"/>
                </a:solidFill>
                <a:latin typeface="Tahoma"/>
                <a:cs typeface="Tahoma"/>
              </a:rPr>
              <a:t>a</a:t>
            </a:r>
            <a:r>
              <a:rPr sz="850" spc="-8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spc="15">
                <a:solidFill>
                  <a:srgbClr val="231F20"/>
                </a:solidFill>
                <a:latin typeface="Tahoma"/>
                <a:cs typeface="Tahoma"/>
              </a:rPr>
              <a:t>channel</a:t>
            </a:r>
            <a:r>
              <a:rPr sz="850" spc="-8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spc="5">
                <a:solidFill>
                  <a:srgbClr val="231F20"/>
                </a:solidFill>
                <a:latin typeface="Tahoma"/>
                <a:cs typeface="Tahoma"/>
              </a:rPr>
              <a:t>tha</a:t>
            </a:r>
            <a:r>
              <a:rPr sz="850" spc="20">
                <a:solidFill>
                  <a:srgbClr val="231F20"/>
                </a:solidFill>
                <a:latin typeface="Tahoma"/>
                <a:cs typeface="Tahoma"/>
              </a:rPr>
              <a:t>t</a:t>
            </a:r>
            <a:r>
              <a:rPr sz="850" spc="-8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>
                <a:solidFill>
                  <a:srgbClr val="231F20"/>
                </a:solidFill>
                <a:latin typeface="Tahoma"/>
                <a:cs typeface="Tahoma"/>
              </a:rPr>
              <a:t>is  easil</a:t>
            </a:r>
            <a:r>
              <a:rPr sz="850" spc="25">
                <a:solidFill>
                  <a:srgbClr val="231F20"/>
                </a:solidFill>
                <a:latin typeface="Tahoma"/>
                <a:cs typeface="Tahoma"/>
              </a:rPr>
              <a:t>y</a:t>
            </a:r>
            <a:r>
              <a:rPr sz="850" spc="-8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spc="5">
                <a:solidFill>
                  <a:srgbClr val="231F20"/>
                </a:solidFill>
                <a:latin typeface="Tahoma"/>
                <a:cs typeface="Tahoma"/>
              </a:rPr>
              <a:t>scalable</a:t>
            </a:r>
            <a:endParaRPr sz="85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1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850" b="1" spc="-5">
                <a:solidFill>
                  <a:srgbClr val="231F20"/>
                </a:solidFill>
                <a:latin typeface="Trebuchet MS"/>
                <a:cs typeface="Trebuchet MS"/>
              </a:rPr>
              <a:t>Effective</a:t>
            </a:r>
            <a:endParaRPr sz="850">
              <a:latin typeface="Trebuchet MS"/>
              <a:cs typeface="Trebuchet MS"/>
            </a:endParaRPr>
          </a:p>
          <a:p>
            <a:pPr marL="12700" marR="2054225">
              <a:lnSpc>
                <a:spcPct val="117700"/>
              </a:lnSpc>
            </a:pPr>
            <a:r>
              <a:rPr sz="850">
                <a:solidFill>
                  <a:srgbClr val="231F20"/>
                </a:solidFill>
                <a:latin typeface="Tahoma"/>
                <a:cs typeface="Tahoma"/>
              </a:rPr>
              <a:t>Le</a:t>
            </a:r>
            <a:r>
              <a:rPr sz="850" spc="15">
                <a:solidFill>
                  <a:srgbClr val="231F20"/>
                </a:solidFill>
                <a:latin typeface="Tahoma"/>
                <a:cs typeface="Tahoma"/>
              </a:rPr>
              <a:t>t</a:t>
            </a:r>
            <a:r>
              <a:rPr sz="850" spc="-8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spc="10">
                <a:solidFill>
                  <a:srgbClr val="231F20"/>
                </a:solidFill>
                <a:latin typeface="Tahoma"/>
                <a:cs typeface="Tahoma"/>
              </a:rPr>
              <a:t>user</a:t>
            </a:r>
            <a:r>
              <a:rPr sz="850" spc="30">
                <a:solidFill>
                  <a:srgbClr val="231F20"/>
                </a:solidFill>
                <a:latin typeface="Tahoma"/>
                <a:cs typeface="Tahoma"/>
              </a:rPr>
              <a:t>s</a:t>
            </a:r>
            <a:r>
              <a:rPr sz="850" spc="-8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spc="15">
                <a:solidFill>
                  <a:srgbClr val="231F20"/>
                </a:solidFill>
                <a:latin typeface="Tahoma"/>
                <a:cs typeface="Tahoma"/>
              </a:rPr>
              <a:t>perfor</a:t>
            </a:r>
            <a:r>
              <a:rPr sz="850" spc="70">
                <a:solidFill>
                  <a:srgbClr val="231F20"/>
                </a:solidFill>
                <a:latin typeface="Tahoma"/>
                <a:cs typeface="Tahoma"/>
              </a:rPr>
              <a:t>m</a:t>
            </a:r>
            <a:r>
              <a:rPr sz="850" spc="-8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>
                <a:solidFill>
                  <a:srgbClr val="231F20"/>
                </a:solidFill>
                <a:latin typeface="Tahoma"/>
                <a:cs typeface="Tahoma"/>
              </a:rPr>
              <a:t>task</a:t>
            </a:r>
            <a:r>
              <a:rPr sz="850" spc="20">
                <a:solidFill>
                  <a:srgbClr val="231F20"/>
                </a:solidFill>
                <a:latin typeface="Tahoma"/>
                <a:cs typeface="Tahoma"/>
              </a:rPr>
              <a:t>s</a:t>
            </a:r>
            <a:r>
              <a:rPr sz="850" spc="-8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spc="5">
                <a:solidFill>
                  <a:srgbClr val="231F20"/>
                </a:solidFill>
                <a:latin typeface="Tahoma"/>
                <a:cs typeface="Tahoma"/>
              </a:rPr>
              <a:t>effi</a:t>
            </a:r>
            <a:r>
              <a:rPr sz="850">
                <a:solidFill>
                  <a:srgbClr val="231F20"/>
                </a:solidFill>
                <a:latin typeface="Tahoma"/>
                <a:cs typeface="Tahoma"/>
              </a:rPr>
              <a:t>cientl</a:t>
            </a:r>
            <a:r>
              <a:rPr sz="850" spc="25">
                <a:solidFill>
                  <a:srgbClr val="231F20"/>
                </a:solidFill>
                <a:latin typeface="Tahoma"/>
                <a:cs typeface="Tahoma"/>
              </a:rPr>
              <a:t>y</a:t>
            </a:r>
            <a:r>
              <a:rPr sz="850" spc="-8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spc="10">
                <a:solidFill>
                  <a:srgbClr val="231F20"/>
                </a:solidFill>
                <a:latin typeface="Tahoma"/>
                <a:cs typeface="Tahoma"/>
              </a:rPr>
              <a:t>and</a:t>
            </a:r>
            <a:r>
              <a:rPr lang="en-US" sz="850" spc="10">
                <a:solidFill>
                  <a:srgbClr val="231F20"/>
                </a:solidFill>
                <a:latin typeface="Tahoma"/>
                <a:cs typeface="Tahoma"/>
              </a:rPr>
              <a:t>  </a:t>
            </a:r>
            <a:br>
              <a:rPr lang="en-US" sz="850" spc="10">
                <a:solidFill>
                  <a:srgbClr val="231F20"/>
                </a:solidFill>
                <a:latin typeface="Tahoma"/>
                <a:cs typeface="Tahoma"/>
              </a:rPr>
            </a:br>
            <a:r>
              <a:rPr sz="850">
                <a:solidFill>
                  <a:srgbClr val="231F20"/>
                </a:solidFill>
                <a:latin typeface="Tahoma"/>
                <a:cs typeface="Tahoma"/>
              </a:rPr>
              <a:t>accuratel</a:t>
            </a:r>
            <a:r>
              <a:rPr sz="850" spc="25">
                <a:solidFill>
                  <a:srgbClr val="231F20"/>
                </a:solidFill>
                <a:latin typeface="Tahoma"/>
                <a:cs typeface="Tahoma"/>
              </a:rPr>
              <a:t>y</a:t>
            </a:r>
            <a:r>
              <a:rPr sz="850" spc="-8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spc="10">
                <a:solidFill>
                  <a:srgbClr val="231F20"/>
                </a:solidFill>
                <a:latin typeface="Tahoma"/>
                <a:cs typeface="Tahoma"/>
              </a:rPr>
              <a:t>throug</a:t>
            </a:r>
            <a:r>
              <a:rPr sz="850" spc="35">
                <a:solidFill>
                  <a:srgbClr val="231F20"/>
                </a:solidFill>
                <a:latin typeface="Tahoma"/>
                <a:cs typeface="Tahoma"/>
              </a:rPr>
              <a:t>h</a:t>
            </a:r>
            <a:r>
              <a:rPr sz="850" spc="-8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lang="en-US" sz="850" spc="10">
                <a:solidFill>
                  <a:srgbClr val="231F20"/>
                </a:solidFill>
                <a:latin typeface="Tahoma"/>
                <a:cs typeface="Tahoma"/>
              </a:rPr>
              <a:t>conversationa</a:t>
            </a:r>
            <a:r>
              <a:rPr lang="en-US" sz="850" spc="15">
                <a:solidFill>
                  <a:srgbClr val="231F20"/>
                </a:solidFill>
                <a:latin typeface="Tahoma"/>
                <a:cs typeface="Tahoma"/>
              </a:rPr>
              <a:t>l</a:t>
            </a:r>
            <a:r>
              <a:rPr sz="850" spc="-8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br>
              <a:rPr lang="en-US" sz="850" spc="-80">
                <a:solidFill>
                  <a:srgbClr val="231F20"/>
                </a:solidFill>
                <a:latin typeface="Tahoma"/>
                <a:cs typeface="Tahoma"/>
              </a:rPr>
            </a:br>
            <a:r>
              <a:rPr lang="en-US" sz="850" spc="-10">
                <a:solidFill>
                  <a:srgbClr val="231F20"/>
                </a:solidFill>
                <a:latin typeface="Tahoma"/>
                <a:cs typeface="Tahoma"/>
              </a:rPr>
              <a:t>self-</a:t>
            </a:r>
            <a:r>
              <a:rPr lang="en-US" sz="850">
                <a:solidFill>
                  <a:srgbClr val="231F20"/>
                </a:solidFill>
                <a:latin typeface="Tahoma"/>
                <a:cs typeface="Tahoma"/>
              </a:rPr>
              <a:t>service</a:t>
            </a:r>
            <a:endParaRPr sz="850">
              <a:latin typeface="Tahoma"/>
              <a:ea typeface="Tahoma"/>
              <a:cs typeface="Tahoma"/>
            </a:endParaRPr>
          </a:p>
        </p:txBody>
      </p:sp>
      <p:grpSp>
        <p:nvGrpSpPr>
          <p:cNvPr id="2" name="object 2">
            <a:extLst>
              <a:ext uri="{FF2B5EF4-FFF2-40B4-BE49-F238E27FC236}">
                <a16:creationId xmlns:a16="http://schemas.microsoft.com/office/drawing/2014/main" id="{927EEB53-AD38-0B14-4855-0C0433327917}"/>
              </a:ext>
            </a:extLst>
          </p:cNvPr>
          <p:cNvGrpSpPr/>
          <p:nvPr/>
        </p:nvGrpSpPr>
        <p:grpSpPr>
          <a:xfrm>
            <a:off x="360003" y="7121425"/>
            <a:ext cx="1162050" cy="1162050"/>
            <a:chOff x="360003" y="7121425"/>
            <a:chExt cx="1162050" cy="1162050"/>
          </a:xfrm>
        </p:grpSpPr>
        <p:sp>
          <p:nvSpPr>
            <p:cNvPr id="18" name="object 3">
              <a:extLst>
                <a:ext uri="{FF2B5EF4-FFF2-40B4-BE49-F238E27FC236}">
                  <a16:creationId xmlns:a16="http://schemas.microsoft.com/office/drawing/2014/main" id="{264881D1-4823-6975-3455-A496F400C31C}"/>
                </a:ext>
              </a:extLst>
            </p:cNvPr>
            <p:cNvSpPr/>
            <p:nvPr/>
          </p:nvSpPr>
          <p:spPr>
            <a:xfrm>
              <a:off x="360003" y="7121425"/>
              <a:ext cx="1162050" cy="1162050"/>
            </a:xfrm>
            <a:custGeom>
              <a:avLst/>
              <a:gdLst/>
              <a:ahLst/>
              <a:cxnLst/>
              <a:rect l="l" t="t" r="r" b="b"/>
              <a:pathLst>
                <a:path w="1162050" h="1162050">
                  <a:moveTo>
                    <a:pt x="581025" y="0"/>
                  </a:moveTo>
                  <a:lnTo>
                    <a:pt x="581025" y="581024"/>
                  </a:lnTo>
                  <a:lnTo>
                    <a:pt x="233603" y="115277"/>
                  </a:lnTo>
                  <a:lnTo>
                    <a:pt x="196200" y="145707"/>
                  </a:lnTo>
                  <a:lnTo>
                    <a:pt x="161464" y="179085"/>
                  </a:lnTo>
                  <a:lnTo>
                    <a:pt x="129586" y="215221"/>
                  </a:lnTo>
                  <a:lnTo>
                    <a:pt x="100752" y="253927"/>
                  </a:lnTo>
                  <a:lnTo>
                    <a:pt x="75152" y="295016"/>
                  </a:lnTo>
                  <a:lnTo>
                    <a:pt x="52974" y="338298"/>
                  </a:lnTo>
                  <a:lnTo>
                    <a:pt x="34405" y="383586"/>
                  </a:lnTo>
                  <a:lnTo>
                    <a:pt x="19635" y="430691"/>
                  </a:lnTo>
                  <a:lnTo>
                    <a:pt x="8852" y="479425"/>
                  </a:lnTo>
                  <a:lnTo>
                    <a:pt x="2244" y="529599"/>
                  </a:lnTo>
                  <a:lnTo>
                    <a:pt x="0" y="581024"/>
                  </a:lnTo>
                  <a:lnTo>
                    <a:pt x="1926" y="628678"/>
                  </a:lnTo>
                  <a:lnTo>
                    <a:pt x="7604" y="675270"/>
                  </a:lnTo>
                  <a:lnTo>
                    <a:pt x="16886" y="720651"/>
                  </a:lnTo>
                  <a:lnTo>
                    <a:pt x="29621" y="764673"/>
                  </a:lnTo>
                  <a:lnTo>
                    <a:pt x="45659" y="807186"/>
                  </a:lnTo>
                  <a:lnTo>
                    <a:pt x="64853" y="848039"/>
                  </a:lnTo>
                  <a:lnTo>
                    <a:pt x="87050" y="887084"/>
                  </a:lnTo>
                  <a:lnTo>
                    <a:pt x="112104" y="924170"/>
                  </a:lnTo>
                  <a:lnTo>
                    <a:pt x="139863" y="959149"/>
                  </a:lnTo>
                  <a:lnTo>
                    <a:pt x="170178" y="991871"/>
                  </a:lnTo>
                  <a:lnTo>
                    <a:pt x="202900" y="1022186"/>
                  </a:lnTo>
                  <a:lnTo>
                    <a:pt x="237879" y="1049945"/>
                  </a:lnTo>
                  <a:lnTo>
                    <a:pt x="274965" y="1074999"/>
                  </a:lnTo>
                  <a:lnTo>
                    <a:pt x="314010" y="1097196"/>
                  </a:lnTo>
                  <a:lnTo>
                    <a:pt x="354863" y="1116390"/>
                  </a:lnTo>
                  <a:lnTo>
                    <a:pt x="397376" y="1132428"/>
                  </a:lnTo>
                  <a:lnTo>
                    <a:pt x="441398" y="1145163"/>
                  </a:lnTo>
                  <a:lnTo>
                    <a:pt x="486779" y="1154445"/>
                  </a:lnTo>
                  <a:lnTo>
                    <a:pt x="533371" y="1160123"/>
                  </a:lnTo>
                  <a:lnTo>
                    <a:pt x="581025" y="1162049"/>
                  </a:lnTo>
                  <a:lnTo>
                    <a:pt x="628678" y="1160123"/>
                  </a:lnTo>
                  <a:lnTo>
                    <a:pt x="675270" y="1154445"/>
                  </a:lnTo>
                  <a:lnTo>
                    <a:pt x="720651" y="1145163"/>
                  </a:lnTo>
                  <a:lnTo>
                    <a:pt x="764673" y="1132428"/>
                  </a:lnTo>
                  <a:lnTo>
                    <a:pt x="807186" y="1116390"/>
                  </a:lnTo>
                  <a:lnTo>
                    <a:pt x="848039" y="1097196"/>
                  </a:lnTo>
                  <a:lnTo>
                    <a:pt x="887084" y="1074999"/>
                  </a:lnTo>
                  <a:lnTo>
                    <a:pt x="924170" y="1049945"/>
                  </a:lnTo>
                  <a:lnTo>
                    <a:pt x="959149" y="1022186"/>
                  </a:lnTo>
                  <a:lnTo>
                    <a:pt x="991871" y="991871"/>
                  </a:lnTo>
                  <a:lnTo>
                    <a:pt x="1022186" y="959149"/>
                  </a:lnTo>
                  <a:lnTo>
                    <a:pt x="1049945" y="924170"/>
                  </a:lnTo>
                  <a:lnTo>
                    <a:pt x="1074999" y="887084"/>
                  </a:lnTo>
                  <a:lnTo>
                    <a:pt x="1097196" y="848039"/>
                  </a:lnTo>
                  <a:lnTo>
                    <a:pt x="1116390" y="807186"/>
                  </a:lnTo>
                  <a:lnTo>
                    <a:pt x="1132428" y="764673"/>
                  </a:lnTo>
                  <a:lnTo>
                    <a:pt x="1145163" y="720651"/>
                  </a:lnTo>
                  <a:lnTo>
                    <a:pt x="1154445" y="675270"/>
                  </a:lnTo>
                  <a:lnTo>
                    <a:pt x="1160123" y="628678"/>
                  </a:lnTo>
                  <a:lnTo>
                    <a:pt x="1162050" y="581024"/>
                  </a:lnTo>
                  <a:lnTo>
                    <a:pt x="1160123" y="533371"/>
                  </a:lnTo>
                  <a:lnTo>
                    <a:pt x="1154445" y="486779"/>
                  </a:lnTo>
                  <a:lnTo>
                    <a:pt x="1145163" y="441398"/>
                  </a:lnTo>
                  <a:lnTo>
                    <a:pt x="1132428" y="397376"/>
                  </a:lnTo>
                  <a:lnTo>
                    <a:pt x="1116390" y="354863"/>
                  </a:lnTo>
                  <a:lnTo>
                    <a:pt x="1097196" y="314010"/>
                  </a:lnTo>
                  <a:lnTo>
                    <a:pt x="1074999" y="274965"/>
                  </a:lnTo>
                  <a:lnTo>
                    <a:pt x="1049945" y="237879"/>
                  </a:lnTo>
                  <a:lnTo>
                    <a:pt x="1022186" y="202900"/>
                  </a:lnTo>
                  <a:lnTo>
                    <a:pt x="991871" y="170178"/>
                  </a:lnTo>
                  <a:lnTo>
                    <a:pt x="959149" y="139863"/>
                  </a:lnTo>
                  <a:lnTo>
                    <a:pt x="924170" y="112104"/>
                  </a:lnTo>
                  <a:lnTo>
                    <a:pt x="887084" y="87050"/>
                  </a:lnTo>
                  <a:lnTo>
                    <a:pt x="848039" y="64853"/>
                  </a:lnTo>
                  <a:lnTo>
                    <a:pt x="807186" y="45659"/>
                  </a:lnTo>
                  <a:lnTo>
                    <a:pt x="764673" y="29621"/>
                  </a:lnTo>
                  <a:lnTo>
                    <a:pt x="720651" y="16886"/>
                  </a:lnTo>
                  <a:lnTo>
                    <a:pt x="675270" y="7604"/>
                  </a:lnTo>
                  <a:lnTo>
                    <a:pt x="628678" y="1926"/>
                  </a:lnTo>
                  <a:lnTo>
                    <a:pt x="581025" y="0"/>
                  </a:lnTo>
                  <a:close/>
                </a:path>
              </a:pathLst>
            </a:custGeom>
            <a:solidFill>
              <a:srgbClr val="FFD400"/>
            </a:solidFill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9" name="object 4">
              <a:extLst>
                <a:ext uri="{FF2B5EF4-FFF2-40B4-BE49-F238E27FC236}">
                  <a16:creationId xmlns:a16="http://schemas.microsoft.com/office/drawing/2014/main" id="{22E9AC05-3E13-A571-2500-DC647352A4C3}"/>
                </a:ext>
              </a:extLst>
            </p:cNvPr>
            <p:cNvSpPr/>
            <p:nvPr/>
          </p:nvSpPr>
          <p:spPr>
            <a:xfrm>
              <a:off x="593606" y="7121425"/>
              <a:ext cx="347980" cy="581025"/>
            </a:xfrm>
            <a:custGeom>
              <a:avLst/>
              <a:gdLst/>
              <a:ahLst/>
              <a:cxnLst/>
              <a:rect l="l" t="t" r="r" b="b"/>
              <a:pathLst>
                <a:path w="347980" h="581025">
                  <a:moveTo>
                    <a:pt x="347421" y="0"/>
                  </a:moveTo>
                  <a:lnTo>
                    <a:pt x="292245" y="2586"/>
                  </a:lnTo>
                  <a:lnTo>
                    <a:pt x="238528" y="10188"/>
                  </a:lnTo>
                  <a:lnTo>
                    <a:pt x="186504" y="22574"/>
                  </a:lnTo>
                  <a:lnTo>
                    <a:pt x="136405" y="39509"/>
                  </a:lnTo>
                  <a:lnTo>
                    <a:pt x="88466" y="60760"/>
                  </a:lnTo>
                  <a:lnTo>
                    <a:pt x="42920" y="86094"/>
                  </a:lnTo>
                  <a:lnTo>
                    <a:pt x="0" y="115277"/>
                  </a:lnTo>
                  <a:lnTo>
                    <a:pt x="347421" y="581024"/>
                  </a:lnTo>
                  <a:lnTo>
                    <a:pt x="347421" y="0"/>
                  </a:lnTo>
                  <a:close/>
                </a:path>
              </a:pathLst>
            </a:custGeom>
            <a:solidFill>
              <a:srgbClr val="939598"/>
            </a:solidFill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0" name="object 5">
              <a:extLst>
                <a:ext uri="{FF2B5EF4-FFF2-40B4-BE49-F238E27FC236}">
                  <a16:creationId xmlns:a16="http://schemas.microsoft.com/office/drawing/2014/main" id="{0EC0D4DD-9553-1B85-9ECE-457C81ABABA8}"/>
                </a:ext>
              </a:extLst>
            </p:cNvPr>
            <p:cNvSpPr/>
            <p:nvPr/>
          </p:nvSpPr>
          <p:spPr>
            <a:xfrm>
              <a:off x="477766" y="7228485"/>
              <a:ext cx="932180" cy="932180"/>
            </a:xfrm>
            <a:custGeom>
              <a:avLst/>
              <a:gdLst/>
              <a:ahLst/>
              <a:cxnLst/>
              <a:rect l="l" t="t" r="r" b="b"/>
              <a:pathLst>
                <a:path w="932180" h="932179">
                  <a:moveTo>
                    <a:pt x="465937" y="0"/>
                  </a:moveTo>
                  <a:lnTo>
                    <a:pt x="418298" y="2405"/>
                  </a:lnTo>
                  <a:lnTo>
                    <a:pt x="372035" y="9466"/>
                  </a:lnTo>
                  <a:lnTo>
                    <a:pt x="327383" y="20947"/>
                  </a:lnTo>
                  <a:lnTo>
                    <a:pt x="284574" y="36616"/>
                  </a:lnTo>
                  <a:lnTo>
                    <a:pt x="243845" y="56236"/>
                  </a:lnTo>
                  <a:lnTo>
                    <a:pt x="205428" y="79575"/>
                  </a:lnTo>
                  <a:lnTo>
                    <a:pt x="169559" y="106398"/>
                  </a:lnTo>
                  <a:lnTo>
                    <a:pt x="136471" y="136471"/>
                  </a:lnTo>
                  <a:lnTo>
                    <a:pt x="106398" y="169559"/>
                  </a:lnTo>
                  <a:lnTo>
                    <a:pt x="79575" y="205428"/>
                  </a:lnTo>
                  <a:lnTo>
                    <a:pt x="56236" y="243845"/>
                  </a:lnTo>
                  <a:lnTo>
                    <a:pt x="36616" y="284574"/>
                  </a:lnTo>
                  <a:lnTo>
                    <a:pt x="20947" y="327383"/>
                  </a:lnTo>
                  <a:lnTo>
                    <a:pt x="9466" y="372035"/>
                  </a:lnTo>
                  <a:lnTo>
                    <a:pt x="2405" y="418298"/>
                  </a:lnTo>
                  <a:lnTo>
                    <a:pt x="0" y="465937"/>
                  </a:lnTo>
                  <a:lnTo>
                    <a:pt x="2405" y="513576"/>
                  </a:lnTo>
                  <a:lnTo>
                    <a:pt x="9466" y="559839"/>
                  </a:lnTo>
                  <a:lnTo>
                    <a:pt x="20947" y="604492"/>
                  </a:lnTo>
                  <a:lnTo>
                    <a:pt x="36616" y="647300"/>
                  </a:lnTo>
                  <a:lnTo>
                    <a:pt x="56236" y="688029"/>
                  </a:lnTo>
                  <a:lnTo>
                    <a:pt x="79575" y="726446"/>
                  </a:lnTo>
                  <a:lnTo>
                    <a:pt x="106398" y="762316"/>
                  </a:lnTo>
                  <a:lnTo>
                    <a:pt x="136471" y="795404"/>
                  </a:lnTo>
                  <a:lnTo>
                    <a:pt x="169559" y="825476"/>
                  </a:lnTo>
                  <a:lnTo>
                    <a:pt x="205428" y="852299"/>
                  </a:lnTo>
                  <a:lnTo>
                    <a:pt x="243845" y="875638"/>
                  </a:lnTo>
                  <a:lnTo>
                    <a:pt x="284574" y="895259"/>
                  </a:lnTo>
                  <a:lnTo>
                    <a:pt x="327383" y="910927"/>
                  </a:lnTo>
                  <a:lnTo>
                    <a:pt x="372035" y="922408"/>
                  </a:lnTo>
                  <a:lnTo>
                    <a:pt x="418298" y="929469"/>
                  </a:lnTo>
                  <a:lnTo>
                    <a:pt x="465937" y="931875"/>
                  </a:lnTo>
                  <a:lnTo>
                    <a:pt x="513576" y="929469"/>
                  </a:lnTo>
                  <a:lnTo>
                    <a:pt x="559839" y="922408"/>
                  </a:lnTo>
                  <a:lnTo>
                    <a:pt x="604492" y="910927"/>
                  </a:lnTo>
                  <a:lnTo>
                    <a:pt x="647300" y="895259"/>
                  </a:lnTo>
                  <a:lnTo>
                    <a:pt x="688029" y="875638"/>
                  </a:lnTo>
                  <a:lnTo>
                    <a:pt x="726446" y="852299"/>
                  </a:lnTo>
                  <a:lnTo>
                    <a:pt x="762316" y="825476"/>
                  </a:lnTo>
                  <a:lnTo>
                    <a:pt x="795404" y="795404"/>
                  </a:lnTo>
                  <a:lnTo>
                    <a:pt x="825476" y="762316"/>
                  </a:lnTo>
                  <a:lnTo>
                    <a:pt x="852299" y="726446"/>
                  </a:lnTo>
                  <a:lnTo>
                    <a:pt x="875638" y="688029"/>
                  </a:lnTo>
                  <a:lnTo>
                    <a:pt x="895259" y="647300"/>
                  </a:lnTo>
                  <a:lnTo>
                    <a:pt x="910927" y="604492"/>
                  </a:lnTo>
                  <a:lnTo>
                    <a:pt x="922408" y="559839"/>
                  </a:lnTo>
                  <a:lnTo>
                    <a:pt x="929469" y="513576"/>
                  </a:lnTo>
                  <a:lnTo>
                    <a:pt x="931875" y="465937"/>
                  </a:lnTo>
                  <a:lnTo>
                    <a:pt x="929469" y="418298"/>
                  </a:lnTo>
                  <a:lnTo>
                    <a:pt x="922408" y="372035"/>
                  </a:lnTo>
                  <a:lnTo>
                    <a:pt x="910927" y="327383"/>
                  </a:lnTo>
                  <a:lnTo>
                    <a:pt x="895259" y="284574"/>
                  </a:lnTo>
                  <a:lnTo>
                    <a:pt x="875638" y="243845"/>
                  </a:lnTo>
                  <a:lnTo>
                    <a:pt x="852299" y="205428"/>
                  </a:lnTo>
                  <a:lnTo>
                    <a:pt x="825476" y="169559"/>
                  </a:lnTo>
                  <a:lnTo>
                    <a:pt x="795404" y="136471"/>
                  </a:lnTo>
                  <a:lnTo>
                    <a:pt x="762316" y="106398"/>
                  </a:lnTo>
                  <a:lnTo>
                    <a:pt x="726446" y="79575"/>
                  </a:lnTo>
                  <a:lnTo>
                    <a:pt x="688029" y="56236"/>
                  </a:lnTo>
                  <a:lnTo>
                    <a:pt x="647300" y="36616"/>
                  </a:lnTo>
                  <a:lnTo>
                    <a:pt x="604492" y="20947"/>
                  </a:lnTo>
                  <a:lnTo>
                    <a:pt x="559839" y="9466"/>
                  </a:lnTo>
                  <a:lnTo>
                    <a:pt x="513576" y="2405"/>
                  </a:lnTo>
                  <a:lnTo>
                    <a:pt x="46593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1" name="object 6">
              <a:extLst>
                <a:ext uri="{FF2B5EF4-FFF2-40B4-BE49-F238E27FC236}">
                  <a16:creationId xmlns:a16="http://schemas.microsoft.com/office/drawing/2014/main" id="{AFFA09F5-BD04-B80C-C1E1-9409553EA87D}"/>
                </a:ext>
              </a:extLst>
            </p:cNvPr>
            <p:cNvSpPr/>
            <p:nvPr/>
          </p:nvSpPr>
          <p:spPr>
            <a:xfrm>
              <a:off x="750994" y="7362531"/>
              <a:ext cx="385445" cy="664210"/>
            </a:xfrm>
            <a:custGeom>
              <a:avLst/>
              <a:gdLst/>
              <a:ahLst/>
              <a:cxnLst/>
              <a:rect l="l" t="t" r="r" b="b"/>
              <a:pathLst>
                <a:path w="385444" h="664209">
                  <a:moveTo>
                    <a:pt x="182003" y="53530"/>
                  </a:moveTo>
                  <a:lnTo>
                    <a:pt x="246240" y="53530"/>
                  </a:lnTo>
                </a:path>
                <a:path w="385444" h="664209">
                  <a:moveTo>
                    <a:pt x="139179" y="53530"/>
                  </a:moveTo>
                  <a:lnTo>
                    <a:pt x="160591" y="53530"/>
                  </a:lnTo>
                </a:path>
                <a:path w="385444" h="664209">
                  <a:moveTo>
                    <a:pt x="342595" y="0"/>
                  </a:moveTo>
                  <a:lnTo>
                    <a:pt x="42824" y="0"/>
                  </a:lnTo>
                  <a:lnTo>
                    <a:pt x="26194" y="3378"/>
                  </a:lnTo>
                  <a:lnTo>
                    <a:pt x="12577" y="12577"/>
                  </a:lnTo>
                  <a:lnTo>
                    <a:pt x="3378" y="26194"/>
                  </a:lnTo>
                  <a:lnTo>
                    <a:pt x="0" y="42824"/>
                  </a:lnTo>
                  <a:lnTo>
                    <a:pt x="0" y="620966"/>
                  </a:lnTo>
                  <a:lnTo>
                    <a:pt x="3378" y="637591"/>
                  </a:lnTo>
                  <a:lnTo>
                    <a:pt x="12577" y="651208"/>
                  </a:lnTo>
                  <a:lnTo>
                    <a:pt x="26194" y="660410"/>
                  </a:lnTo>
                  <a:lnTo>
                    <a:pt x="42824" y="663790"/>
                  </a:lnTo>
                  <a:lnTo>
                    <a:pt x="342595" y="663790"/>
                  </a:lnTo>
                  <a:lnTo>
                    <a:pt x="359225" y="660410"/>
                  </a:lnTo>
                  <a:lnTo>
                    <a:pt x="372841" y="651208"/>
                  </a:lnTo>
                  <a:lnTo>
                    <a:pt x="382041" y="637591"/>
                  </a:lnTo>
                  <a:lnTo>
                    <a:pt x="385419" y="620966"/>
                  </a:lnTo>
                  <a:lnTo>
                    <a:pt x="385419" y="42824"/>
                  </a:lnTo>
                  <a:lnTo>
                    <a:pt x="382041" y="26194"/>
                  </a:lnTo>
                  <a:lnTo>
                    <a:pt x="372841" y="12577"/>
                  </a:lnTo>
                  <a:lnTo>
                    <a:pt x="359225" y="3378"/>
                  </a:lnTo>
                  <a:lnTo>
                    <a:pt x="342595" y="0"/>
                  </a:lnTo>
                  <a:close/>
                </a:path>
                <a:path w="385444" h="664209">
                  <a:moveTo>
                    <a:pt x="0" y="107061"/>
                  </a:moveTo>
                  <a:lnTo>
                    <a:pt x="385419" y="107061"/>
                  </a:lnTo>
                </a:path>
                <a:path w="385444" h="664209">
                  <a:moveTo>
                    <a:pt x="0" y="556729"/>
                  </a:moveTo>
                  <a:lnTo>
                    <a:pt x="385419" y="556729"/>
                  </a:lnTo>
                </a:path>
              </a:pathLst>
            </a:custGeom>
            <a:ln w="21412">
              <a:solidFill>
                <a:srgbClr val="6D6E71"/>
              </a:solidFill>
            </a:ln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2" name="object 7">
              <a:extLst>
                <a:ext uri="{FF2B5EF4-FFF2-40B4-BE49-F238E27FC236}">
                  <a16:creationId xmlns:a16="http://schemas.microsoft.com/office/drawing/2014/main" id="{FB820AC9-F43F-2005-2A13-0F3E73FC21E7}"/>
                </a:ext>
              </a:extLst>
            </p:cNvPr>
            <p:cNvSpPr/>
            <p:nvPr/>
          </p:nvSpPr>
          <p:spPr>
            <a:xfrm>
              <a:off x="916938" y="7951368"/>
              <a:ext cx="53975" cy="53975"/>
            </a:xfrm>
            <a:custGeom>
              <a:avLst/>
              <a:gdLst/>
              <a:ahLst/>
              <a:cxnLst/>
              <a:rect l="l" t="t" r="r" b="b"/>
              <a:pathLst>
                <a:path w="53975" h="53975">
                  <a:moveTo>
                    <a:pt x="26758" y="0"/>
                  </a:moveTo>
                  <a:lnTo>
                    <a:pt x="16346" y="2104"/>
                  </a:lnTo>
                  <a:lnTo>
                    <a:pt x="7840" y="7842"/>
                  </a:lnTo>
                  <a:lnTo>
                    <a:pt x="2104" y="16352"/>
                  </a:lnTo>
                  <a:lnTo>
                    <a:pt x="0" y="26771"/>
                  </a:lnTo>
                  <a:lnTo>
                    <a:pt x="2104" y="37191"/>
                  </a:lnTo>
                  <a:lnTo>
                    <a:pt x="7840" y="45700"/>
                  </a:lnTo>
                  <a:lnTo>
                    <a:pt x="16346" y="51438"/>
                  </a:lnTo>
                  <a:lnTo>
                    <a:pt x="26758" y="53543"/>
                  </a:lnTo>
                  <a:lnTo>
                    <a:pt x="37178" y="51438"/>
                  </a:lnTo>
                  <a:lnTo>
                    <a:pt x="45688" y="45700"/>
                  </a:lnTo>
                  <a:lnTo>
                    <a:pt x="51426" y="37191"/>
                  </a:lnTo>
                  <a:lnTo>
                    <a:pt x="53530" y="26771"/>
                  </a:lnTo>
                  <a:lnTo>
                    <a:pt x="51426" y="16352"/>
                  </a:lnTo>
                  <a:lnTo>
                    <a:pt x="45688" y="7842"/>
                  </a:lnTo>
                  <a:lnTo>
                    <a:pt x="37178" y="2104"/>
                  </a:lnTo>
                  <a:lnTo>
                    <a:pt x="26758" y="0"/>
                  </a:lnTo>
                  <a:close/>
                </a:path>
              </a:pathLst>
            </a:custGeom>
            <a:solidFill>
              <a:srgbClr val="6D6E71"/>
            </a:solidFill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pic>
          <p:nvPicPr>
            <p:cNvPr id="23" name="object 8">
              <a:extLst>
                <a:ext uri="{FF2B5EF4-FFF2-40B4-BE49-F238E27FC236}">
                  <a16:creationId xmlns:a16="http://schemas.microsoft.com/office/drawing/2014/main" id="{0C2CD10E-22AD-764E-E54A-4CE13D744DE1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77755" y="7507065"/>
              <a:ext cx="342596" cy="385427"/>
            </a:xfrm>
            <a:prstGeom prst="rect">
              <a:avLst/>
            </a:prstGeom>
          </p:spPr>
        </p:pic>
      </p:grpSp>
      <p:sp>
        <p:nvSpPr>
          <p:cNvPr id="3" name="object 9">
            <a:extLst>
              <a:ext uri="{FF2B5EF4-FFF2-40B4-BE49-F238E27FC236}">
                <a16:creationId xmlns:a16="http://schemas.microsoft.com/office/drawing/2014/main" id="{0B83FC82-7F03-5466-8D32-CA7B09412536}"/>
              </a:ext>
            </a:extLst>
          </p:cNvPr>
          <p:cNvSpPr txBox="1"/>
          <p:nvPr/>
        </p:nvSpPr>
        <p:spPr>
          <a:xfrm>
            <a:off x="1633220" y="7000952"/>
            <a:ext cx="2141220" cy="172338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5020"/>
              </a:lnSpc>
              <a:spcBef>
                <a:spcPts val="105"/>
              </a:spcBef>
            </a:pPr>
            <a:r>
              <a:rPr sz="4300" b="1" spc="-80" dirty="0">
                <a:solidFill>
                  <a:srgbClr val="FFD400"/>
                </a:solidFill>
                <a:latin typeface="Trebuchet MS"/>
                <a:cs typeface="Trebuchet MS"/>
              </a:rPr>
              <a:t>90%</a:t>
            </a:r>
            <a:endParaRPr sz="4300">
              <a:latin typeface="Trebuchet MS"/>
              <a:cs typeface="Trebuchet MS"/>
            </a:endParaRPr>
          </a:p>
          <a:p>
            <a:pPr marL="12700">
              <a:lnSpc>
                <a:spcPts val="1540"/>
              </a:lnSpc>
            </a:pPr>
            <a:r>
              <a:rPr sz="1400" spc="75" dirty="0">
                <a:solidFill>
                  <a:srgbClr val="FFFFFF"/>
                </a:solidFill>
                <a:latin typeface="Trebuchet MS"/>
                <a:cs typeface="Trebuchet MS"/>
              </a:rPr>
              <a:t>Consumers</a:t>
            </a:r>
            <a:r>
              <a:rPr sz="1400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40" dirty="0">
                <a:solidFill>
                  <a:srgbClr val="FFFFFF"/>
                </a:solidFill>
                <a:latin typeface="Trebuchet MS"/>
                <a:cs typeface="Trebuchet MS"/>
              </a:rPr>
              <a:t>who</a:t>
            </a:r>
            <a:r>
              <a:rPr sz="1400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20" dirty="0">
                <a:solidFill>
                  <a:srgbClr val="FFFFFF"/>
                </a:solidFill>
                <a:latin typeface="Trebuchet MS"/>
                <a:cs typeface="Trebuchet MS"/>
              </a:rPr>
              <a:t>want</a:t>
            </a:r>
            <a:endParaRPr sz="1400">
              <a:latin typeface="Trebuchet MS"/>
              <a:cs typeface="Trebuchet MS"/>
            </a:endParaRPr>
          </a:p>
          <a:p>
            <a:pPr marL="12700" marR="434975">
              <a:lnSpc>
                <a:spcPct val="102600"/>
              </a:lnSpc>
            </a:pPr>
            <a:r>
              <a:rPr sz="1400" spc="30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1400" spc="-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70" dirty="0">
                <a:solidFill>
                  <a:srgbClr val="FFFFFF"/>
                </a:solidFill>
                <a:latin typeface="Trebuchet MS"/>
                <a:cs typeface="Trebuchet MS"/>
              </a:rPr>
              <a:t>use</a:t>
            </a:r>
            <a:r>
              <a:rPr sz="1400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75" dirty="0">
                <a:solidFill>
                  <a:srgbClr val="FFFFFF"/>
                </a:solidFill>
                <a:latin typeface="Trebuchet MS"/>
                <a:cs typeface="Trebuchet MS"/>
              </a:rPr>
              <a:t>messaging</a:t>
            </a:r>
            <a:r>
              <a:rPr sz="1400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30" dirty="0">
                <a:solidFill>
                  <a:srgbClr val="FFFFFF"/>
                </a:solidFill>
                <a:latin typeface="Trebuchet MS"/>
                <a:cs typeface="Trebuchet MS"/>
              </a:rPr>
              <a:t>to </a:t>
            </a:r>
            <a:r>
              <a:rPr sz="1400" spc="-4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Trebuchet MS"/>
                <a:cs typeface="Trebuchet MS"/>
              </a:rPr>
              <a:t>talk</a:t>
            </a:r>
            <a:r>
              <a:rPr sz="140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30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140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70" dirty="0">
                <a:solidFill>
                  <a:srgbClr val="FFFFFF"/>
                </a:solidFill>
                <a:latin typeface="Trebuchet MS"/>
                <a:cs typeface="Trebuchet MS"/>
              </a:rPr>
              <a:t>businesses</a:t>
            </a:r>
            <a:endParaRPr sz="1400">
              <a:latin typeface="Trebuchet MS"/>
              <a:cs typeface="Trebuchet MS"/>
            </a:endParaRPr>
          </a:p>
          <a:p>
            <a:pPr marL="12700" marR="5080">
              <a:lnSpc>
                <a:spcPct val="100000"/>
              </a:lnSpc>
              <a:spcBef>
                <a:spcPts val="1070"/>
              </a:spcBef>
            </a:pPr>
            <a:r>
              <a:rPr sz="950" spc="9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950" spc="25" dirty="0">
                <a:solidFill>
                  <a:srgbClr val="FFFFFF"/>
                </a:solidFill>
                <a:latin typeface="Trebuchet MS"/>
                <a:cs typeface="Trebuchet MS"/>
              </a:rPr>
              <a:t>ou</a:t>
            </a:r>
            <a:r>
              <a:rPr sz="950" spc="-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950" spc="-2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950" spc="-4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950" spc="-25" dirty="0">
                <a:solidFill>
                  <a:srgbClr val="FFFFFF"/>
                </a:solidFill>
                <a:latin typeface="Trebuchet MS"/>
                <a:cs typeface="Trebuchet MS"/>
              </a:rPr>
              <a:t>:</a:t>
            </a:r>
            <a:r>
              <a:rPr sz="95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50" i="1" spc="-9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950" i="1" spc="-35" dirty="0">
                <a:solidFill>
                  <a:srgbClr val="FFFFFF"/>
                </a:solidFill>
                <a:latin typeface="Trebuchet MS"/>
                <a:cs typeface="Trebuchet MS"/>
              </a:rPr>
              <a:t>wili</a:t>
            </a:r>
            <a:r>
              <a:rPr sz="950" i="1" spc="-4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950" i="1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50" i="1" spc="-15" dirty="0">
                <a:solidFill>
                  <a:srgbClr val="FFFFFF"/>
                </a:solidFill>
                <a:latin typeface="Trebuchet MS"/>
                <a:cs typeface="Trebuchet MS"/>
              </a:rPr>
              <a:t>Glo</a:t>
            </a:r>
            <a:r>
              <a:rPr sz="950" i="1" spc="-25" dirty="0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sz="950" i="1" spc="-4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950" i="1" spc="-2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950" i="1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50" i="1" spc="-15" dirty="0">
                <a:solidFill>
                  <a:srgbClr val="FFFFFF"/>
                </a:solidFill>
                <a:latin typeface="Trebuchet MS"/>
                <a:cs typeface="Trebuchet MS"/>
              </a:rPr>
              <a:t>Mobil</a:t>
            </a:r>
            <a:r>
              <a:rPr sz="950" i="1" spc="-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950" i="1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50" i="1" spc="10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950" i="1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950" i="1" spc="4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950" i="1" spc="5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950" i="1" spc="10" dirty="0">
                <a:solidFill>
                  <a:srgbClr val="FFFFFF"/>
                </a:solidFill>
                <a:latin typeface="Trebuchet MS"/>
                <a:cs typeface="Trebuchet MS"/>
              </a:rPr>
              <a:t>aging  </a:t>
            </a:r>
            <a:r>
              <a:rPr sz="950" i="1" spc="15" dirty="0">
                <a:solidFill>
                  <a:srgbClr val="FFFFFF"/>
                </a:solidFill>
                <a:latin typeface="Trebuchet MS"/>
                <a:cs typeface="Trebuchet MS"/>
              </a:rPr>
              <a:t>Consumer</a:t>
            </a:r>
            <a:r>
              <a:rPr sz="950" i="1" spc="-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50" i="1" dirty="0">
                <a:solidFill>
                  <a:srgbClr val="FFFFFF"/>
                </a:solidFill>
                <a:latin typeface="Trebuchet MS"/>
                <a:cs typeface="Trebuchet MS"/>
              </a:rPr>
              <a:t>Report</a:t>
            </a:r>
            <a:r>
              <a:rPr sz="950" i="1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50" i="1" spc="90" dirty="0">
                <a:solidFill>
                  <a:srgbClr val="FFFFFF"/>
                </a:solidFill>
                <a:latin typeface="Trebuchet MS"/>
                <a:cs typeface="Trebuchet MS"/>
              </a:rPr>
              <a:t>2016</a:t>
            </a:r>
            <a:endParaRPr sz="950">
              <a:latin typeface="Trebuchet MS"/>
              <a:cs typeface="Trebuchet MS"/>
            </a:endParaRPr>
          </a:p>
        </p:txBody>
      </p:sp>
      <p:sp>
        <p:nvSpPr>
          <p:cNvPr id="4" name="object 10">
            <a:extLst>
              <a:ext uri="{FF2B5EF4-FFF2-40B4-BE49-F238E27FC236}">
                <a16:creationId xmlns:a16="http://schemas.microsoft.com/office/drawing/2014/main" id="{EB790FAC-CA1D-859E-C3ED-D272699BA2CB}"/>
              </a:ext>
            </a:extLst>
          </p:cNvPr>
          <p:cNvSpPr txBox="1"/>
          <p:nvPr/>
        </p:nvSpPr>
        <p:spPr>
          <a:xfrm>
            <a:off x="5291447" y="7000952"/>
            <a:ext cx="2008505" cy="15043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5020"/>
              </a:lnSpc>
              <a:spcBef>
                <a:spcPts val="105"/>
              </a:spcBef>
            </a:pPr>
            <a:r>
              <a:rPr sz="4300" b="1" spc="-80" dirty="0">
                <a:solidFill>
                  <a:srgbClr val="FFD400"/>
                </a:solidFill>
                <a:latin typeface="Trebuchet MS"/>
                <a:cs typeface="Trebuchet MS"/>
              </a:rPr>
              <a:t>80%</a:t>
            </a:r>
            <a:endParaRPr sz="4300">
              <a:latin typeface="Trebuchet MS"/>
              <a:cs typeface="Trebuchet MS"/>
            </a:endParaRPr>
          </a:p>
          <a:p>
            <a:pPr marL="55880">
              <a:lnSpc>
                <a:spcPts val="1540"/>
              </a:lnSpc>
            </a:pPr>
            <a:r>
              <a:rPr sz="1400" spc="30" dirty="0">
                <a:solidFill>
                  <a:srgbClr val="FFFFFF"/>
                </a:solidFill>
                <a:latin typeface="Trebuchet MS"/>
                <a:cs typeface="Trebuchet MS"/>
              </a:rPr>
              <a:t>Companies</a:t>
            </a:r>
            <a:r>
              <a:rPr sz="1400" spc="-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5" dirty="0">
                <a:solidFill>
                  <a:srgbClr val="FFFFFF"/>
                </a:solidFill>
                <a:latin typeface="Trebuchet MS"/>
                <a:cs typeface="Trebuchet MS"/>
              </a:rPr>
              <a:t>that</a:t>
            </a:r>
            <a:r>
              <a:rPr sz="1400" spc="-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Trebuchet MS"/>
                <a:cs typeface="Trebuchet MS"/>
              </a:rPr>
              <a:t>already</a:t>
            </a:r>
            <a:endParaRPr sz="1400">
              <a:latin typeface="Trebuchet MS"/>
              <a:cs typeface="Trebuchet MS"/>
            </a:endParaRPr>
          </a:p>
          <a:p>
            <a:pPr marL="55880" marR="486409">
              <a:lnSpc>
                <a:spcPct val="102600"/>
              </a:lnSpc>
            </a:pPr>
            <a:r>
              <a:rPr sz="1400" spc="45" dirty="0">
                <a:solidFill>
                  <a:srgbClr val="FFFFFF"/>
                </a:solidFill>
                <a:latin typeface="Trebuchet MS"/>
                <a:cs typeface="Trebuchet MS"/>
              </a:rPr>
              <a:t>use</a:t>
            </a:r>
            <a:r>
              <a:rPr sz="1400" spc="-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50" dirty="0">
                <a:solidFill>
                  <a:srgbClr val="FFFFFF"/>
                </a:solidFill>
                <a:latin typeface="Trebuchet MS"/>
                <a:cs typeface="Trebuchet MS"/>
              </a:rPr>
              <a:t>or</a:t>
            </a:r>
            <a:r>
              <a:rPr sz="140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Trebuchet MS"/>
                <a:cs typeface="Trebuchet MS"/>
              </a:rPr>
              <a:t>plan</a:t>
            </a:r>
            <a:r>
              <a:rPr sz="1400" spc="-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5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1400" spc="-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45" dirty="0">
                <a:solidFill>
                  <a:srgbClr val="FFFFFF"/>
                </a:solidFill>
                <a:latin typeface="Trebuchet MS"/>
                <a:cs typeface="Trebuchet MS"/>
              </a:rPr>
              <a:t>use </a:t>
            </a:r>
            <a:r>
              <a:rPr sz="1400" spc="-4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25" dirty="0">
                <a:solidFill>
                  <a:srgbClr val="FFFFFF"/>
                </a:solidFill>
                <a:latin typeface="Trebuchet MS"/>
                <a:cs typeface="Trebuchet MS"/>
              </a:rPr>
              <a:t>chatbots</a:t>
            </a:r>
            <a:r>
              <a:rPr sz="140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30" dirty="0">
                <a:solidFill>
                  <a:srgbClr val="FFFFFF"/>
                </a:solidFill>
                <a:latin typeface="Trebuchet MS"/>
                <a:cs typeface="Trebuchet MS"/>
              </a:rPr>
              <a:t>by</a:t>
            </a:r>
            <a:r>
              <a:rPr sz="140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150" dirty="0">
                <a:solidFill>
                  <a:srgbClr val="FFFFFF"/>
                </a:solidFill>
                <a:latin typeface="Trebuchet MS"/>
                <a:cs typeface="Trebuchet MS"/>
              </a:rPr>
              <a:t>2020</a:t>
            </a:r>
            <a:endParaRPr sz="1400">
              <a:latin typeface="Trebuchet MS"/>
              <a:cs typeface="Trebuchet MS"/>
            </a:endParaRPr>
          </a:p>
          <a:p>
            <a:pPr marL="55880">
              <a:lnSpc>
                <a:spcPct val="100000"/>
              </a:lnSpc>
              <a:spcBef>
                <a:spcPts val="495"/>
              </a:spcBef>
            </a:pPr>
            <a:r>
              <a:rPr sz="950" spc="10" dirty="0">
                <a:solidFill>
                  <a:srgbClr val="FFFFFF"/>
                </a:solidFill>
                <a:latin typeface="Trebuchet MS"/>
                <a:cs typeface="Trebuchet MS"/>
              </a:rPr>
              <a:t>Source:</a:t>
            </a:r>
            <a:r>
              <a:rPr sz="950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50" i="1" spc="20" dirty="0">
                <a:solidFill>
                  <a:srgbClr val="FFFFFF"/>
                </a:solidFill>
                <a:latin typeface="Trebuchet MS"/>
                <a:cs typeface="Trebuchet MS"/>
              </a:rPr>
              <a:t>Business</a:t>
            </a:r>
            <a:r>
              <a:rPr sz="950" i="1" spc="-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50" i="1" dirty="0">
                <a:solidFill>
                  <a:srgbClr val="FFFFFF"/>
                </a:solidFill>
                <a:latin typeface="Trebuchet MS"/>
                <a:cs typeface="Trebuchet MS"/>
              </a:rPr>
              <a:t>Insider</a:t>
            </a:r>
            <a:endParaRPr sz="950">
              <a:latin typeface="Trebuchet MS"/>
              <a:cs typeface="Trebuchet MS"/>
            </a:endParaRPr>
          </a:p>
        </p:txBody>
      </p:sp>
      <p:grpSp>
        <p:nvGrpSpPr>
          <p:cNvPr id="5" name="object 11">
            <a:extLst>
              <a:ext uri="{FF2B5EF4-FFF2-40B4-BE49-F238E27FC236}">
                <a16:creationId xmlns:a16="http://schemas.microsoft.com/office/drawing/2014/main" id="{1D1FEE44-017B-4249-6A01-C451A857E0D3}"/>
              </a:ext>
            </a:extLst>
          </p:cNvPr>
          <p:cNvGrpSpPr/>
          <p:nvPr/>
        </p:nvGrpSpPr>
        <p:grpSpPr>
          <a:xfrm>
            <a:off x="3967212" y="7114495"/>
            <a:ext cx="1176020" cy="1176020"/>
            <a:chOff x="3967212" y="7114495"/>
            <a:chExt cx="1176020" cy="1176020"/>
          </a:xfrm>
        </p:grpSpPr>
        <p:sp>
          <p:nvSpPr>
            <p:cNvPr id="6" name="object 12">
              <a:extLst>
                <a:ext uri="{FF2B5EF4-FFF2-40B4-BE49-F238E27FC236}">
                  <a16:creationId xmlns:a16="http://schemas.microsoft.com/office/drawing/2014/main" id="{90850A7F-14B7-F3D4-1657-481D959E7BDC}"/>
                </a:ext>
              </a:extLst>
            </p:cNvPr>
            <p:cNvSpPr/>
            <p:nvPr/>
          </p:nvSpPr>
          <p:spPr>
            <a:xfrm>
              <a:off x="3967212" y="7114495"/>
              <a:ext cx="1176020" cy="1176020"/>
            </a:xfrm>
            <a:custGeom>
              <a:avLst/>
              <a:gdLst/>
              <a:ahLst/>
              <a:cxnLst/>
              <a:rect l="l" t="t" r="r" b="b"/>
              <a:pathLst>
                <a:path w="1176020" h="1176020">
                  <a:moveTo>
                    <a:pt x="587959" y="0"/>
                  </a:moveTo>
                  <a:lnTo>
                    <a:pt x="587959" y="587959"/>
                  </a:lnTo>
                  <a:lnTo>
                    <a:pt x="31648" y="397725"/>
                  </a:lnTo>
                  <a:lnTo>
                    <a:pt x="18093" y="443266"/>
                  </a:lnTo>
                  <a:lnTo>
                    <a:pt x="8170" y="490251"/>
                  </a:lnTo>
                  <a:lnTo>
                    <a:pt x="2075" y="538532"/>
                  </a:lnTo>
                  <a:lnTo>
                    <a:pt x="0" y="587959"/>
                  </a:lnTo>
                  <a:lnTo>
                    <a:pt x="1949" y="636180"/>
                  </a:lnTo>
                  <a:lnTo>
                    <a:pt x="7695" y="683327"/>
                  </a:lnTo>
                  <a:lnTo>
                    <a:pt x="17088" y="729250"/>
                  </a:lnTo>
                  <a:lnTo>
                    <a:pt x="29975" y="773796"/>
                  </a:lnTo>
                  <a:lnTo>
                    <a:pt x="46205" y="816816"/>
                  </a:lnTo>
                  <a:lnTo>
                    <a:pt x="65628" y="858157"/>
                  </a:lnTo>
                  <a:lnTo>
                    <a:pt x="88091" y="897667"/>
                  </a:lnTo>
                  <a:lnTo>
                    <a:pt x="113444" y="935197"/>
                  </a:lnTo>
                  <a:lnTo>
                    <a:pt x="141534" y="970593"/>
                  </a:lnTo>
                  <a:lnTo>
                    <a:pt x="172211" y="1003706"/>
                  </a:lnTo>
                  <a:lnTo>
                    <a:pt x="205324" y="1034383"/>
                  </a:lnTo>
                  <a:lnTo>
                    <a:pt x="240721" y="1062474"/>
                  </a:lnTo>
                  <a:lnTo>
                    <a:pt x="278250" y="1087826"/>
                  </a:lnTo>
                  <a:lnTo>
                    <a:pt x="317761" y="1110290"/>
                  </a:lnTo>
                  <a:lnTo>
                    <a:pt x="359102" y="1129712"/>
                  </a:lnTo>
                  <a:lnTo>
                    <a:pt x="402121" y="1145943"/>
                  </a:lnTo>
                  <a:lnTo>
                    <a:pt x="446668" y="1158830"/>
                  </a:lnTo>
                  <a:lnTo>
                    <a:pt x="492590" y="1168222"/>
                  </a:lnTo>
                  <a:lnTo>
                    <a:pt x="539738" y="1173969"/>
                  </a:lnTo>
                  <a:lnTo>
                    <a:pt x="587959" y="1175918"/>
                  </a:lnTo>
                  <a:lnTo>
                    <a:pt x="636180" y="1173969"/>
                  </a:lnTo>
                  <a:lnTo>
                    <a:pt x="683327" y="1168222"/>
                  </a:lnTo>
                  <a:lnTo>
                    <a:pt x="729250" y="1158830"/>
                  </a:lnTo>
                  <a:lnTo>
                    <a:pt x="773796" y="1145943"/>
                  </a:lnTo>
                  <a:lnTo>
                    <a:pt x="816816" y="1129712"/>
                  </a:lnTo>
                  <a:lnTo>
                    <a:pt x="858157" y="1110290"/>
                  </a:lnTo>
                  <a:lnTo>
                    <a:pt x="897667" y="1087826"/>
                  </a:lnTo>
                  <a:lnTo>
                    <a:pt x="935197" y="1062474"/>
                  </a:lnTo>
                  <a:lnTo>
                    <a:pt x="970593" y="1034383"/>
                  </a:lnTo>
                  <a:lnTo>
                    <a:pt x="1003706" y="1003706"/>
                  </a:lnTo>
                  <a:lnTo>
                    <a:pt x="1034383" y="970593"/>
                  </a:lnTo>
                  <a:lnTo>
                    <a:pt x="1062474" y="935197"/>
                  </a:lnTo>
                  <a:lnTo>
                    <a:pt x="1087826" y="897667"/>
                  </a:lnTo>
                  <a:lnTo>
                    <a:pt x="1110290" y="858157"/>
                  </a:lnTo>
                  <a:lnTo>
                    <a:pt x="1129712" y="816816"/>
                  </a:lnTo>
                  <a:lnTo>
                    <a:pt x="1145943" y="773796"/>
                  </a:lnTo>
                  <a:lnTo>
                    <a:pt x="1158830" y="729250"/>
                  </a:lnTo>
                  <a:lnTo>
                    <a:pt x="1168222" y="683327"/>
                  </a:lnTo>
                  <a:lnTo>
                    <a:pt x="1173969" y="636180"/>
                  </a:lnTo>
                  <a:lnTo>
                    <a:pt x="1175918" y="587959"/>
                  </a:lnTo>
                  <a:lnTo>
                    <a:pt x="1173969" y="539736"/>
                  </a:lnTo>
                  <a:lnTo>
                    <a:pt x="1168222" y="492587"/>
                  </a:lnTo>
                  <a:lnTo>
                    <a:pt x="1158830" y="446664"/>
                  </a:lnTo>
                  <a:lnTo>
                    <a:pt x="1145943" y="402116"/>
                  </a:lnTo>
                  <a:lnTo>
                    <a:pt x="1129712" y="359096"/>
                  </a:lnTo>
                  <a:lnTo>
                    <a:pt x="1110290" y="317755"/>
                  </a:lnTo>
                  <a:lnTo>
                    <a:pt x="1087826" y="278244"/>
                  </a:lnTo>
                  <a:lnTo>
                    <a:pt x="1062474" y="240715"/>
                  </a:lnTo>
                  <a:lnTo>
                    <a:pt x="1034383" y="205319"/>
                  </a:lnTo>
                  <a:lnTo>
                    <a:pt x="1003706" y="172207"/>
                  </a:lnTo>
                  <a:lnTo>
                    <a:pt x="970593" y="141530"/>
                  </a:lnTo>
                  <a:lnTo>
                    <a:pt x="935197" y="113440"/>
                  </a:lnTo>
                  <a:lnTo>
                    <a:pt x="897667" y="88088"/>
                  </a:lnTo>
                  <a:lnTo>
                    <a:pt x="858157" y="65625"/>
                  </a:lnTo>
                  <a:lnTo>
                    <a:pt x="816816" y="46203"/>
                  </a:lnTo>
                  <a:lnTo>
                    <a:pt x="773796" y="29974"/>
                  </a:lnTo>
                  <a:lnTo>
                    <a:pt x="729250" y="17087"/>
                  </a:lnTo>
                  <a:lnTo>
                    <a:pt x="683327" y="7695"/>
                  </a:lnTo>
                  <a:lnTo>
                    <a:pt x="636180" y="1949"/>
                  </a:lnTo>
                  <a:lnTo>
                    <a:pt x="587959" y="0"/>
                  </a:lnTo>
                  <a:close/>
                </a:path>
              </a:pathLst>
            </a:custGeom>
            <a:solidFill>
              <a:srgbClr val="FFD400"/>
            </a:solidFill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7" name="object 13">
              <a:extLst>
                <a:ext uri="{FF2B5EF4-FFF2-40B4-BE49-F238E27FC236}">
                  <a16:creationId xmlns:a16="http://schemas.microsoft.com/office/drawing/2014/main" id="{693D7D11-B436-C4BE-254D-585A817012FD}"/>
                </a:ext>
              </a:extLst>
            </p:cNvPr>
            <p:cNvSpPr/>
            <p:nvPr/>
          </p:nvSpPr>
          <p:spPr>
            <a:xfrm>
              <a:off x="3998860" y="7114495"/>
              <a:ext cx="556895" cy="588010"/>
            </a:xfrm>
            <a:custGeom>
              <a:avLst/>
              <a:gdLst/>
              <a:ahLst/>
              <a:cxnLst/>
              <a:rect l="l" t="t" r="r" b="b"/>
              <a:pathLst>
                <a:path w="556895" h="588009">
                  <a:moveTo>
                    <a:pt x="556310" y="0"/>
                  </a:moveTo>
                  <a:lnTo>
                    <a:pt x="505237" y="2188"/>
                  </a:lnTo>
                  <a:lnTo>
                    <a:pt x="455384" y="8634"/>
                  </a:lnTo>
                  <a:lnTo>
                    <a:pt x="406930" y="19156"/>
                  </a:lnTo>
                  <a:lnTo>
                    <a:pt x="360055" y="33575"/>
                  </a:lnTo>
                  <a:lnTo>
                    <a:pt x="314938" y="51710"/>
                  </a:lnTo>
                  <a:lnTo>
                    <a:pt x="271759" y="73379"/>
                  </a:lnTo>
                  <a:lnTo>
                    <a:pt x="230698" y="98404"/>
                  </a:lnTo>
                  <a:lnTo>
                    <a:pt x="191934" y="126603"/>
                  </a:lnTo>
                  <a:lnTo>
                    <a:pt x="155648" y="157797"/>
                  </a:lnTo>
                  <a:lnTo>
                    <a:pt x="122017" y="191803"/>
                  </a:lnTo>
                  <a:lnTo>
                    <a:pt x="91223" y="228443"/>
                  </a:lnTo>
                  <a:lnTo>
                    <a:pt x="63445" y="267536"/>
                  </a:lnTo>
                  <a:lnTo>
                    <a:pt x="38861" y="308901"/>
                  </a:lnTo>
                  <a:lnTo>
                    <a:pt x="17653" y="352357"/>
                  </a:lnTo>
                  <a:lnTo>
                    <a:pt x="0" y="397725"/>
                  </a:lnTo>
                  <a:lnTo>
                    <a:pt x="556310" y="587959"/>
                  </a:lnTo>
                  <a:lnTo>
                    <a:pt x="556310" y="0"/>
                  </a:lnTo>
                  <a:close/>
                </a:path>
              </a:pathLst>
            </a:custGeom>
            <a:solidFill>
              <a:srgbClr val="939598"/>
            </a:solidFill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8" name="object 14">
              <a:extLst>
                <a:ext uri="{FF2B5EF4-FFF2-40B4-BE49-F238E27FC236}">
                  <a16:creationId xmlns:a16="http://schemas.microsoft.com/office/drawing/2014/main" id="{837E435E-4BF0-C7C7-BA78-DDE4387FDDB6}"/>
                </a:ext>
              </a:extLst>
            </p:cNvPr>
            <p:cNvSpPr/>
            <p:nvPr/>
          </p:nvSpPr>
          <p:spPr>
            <a:xfrm>
              <a:off x="4089234" y="7236514"/>
              <a:ext cx="932180" cy="932180"/>
            </a:xfrm>
            <a:custGeom>
              <a:avLst/>
              <a:gdLst/>
              <a:ahLst/>
              <a:cxnLst/>
              <a:rect l="l" t="t" r="r" b="b"/>
              <a:pathLst>
                <a:path w="932179" h="932179">
                  <a:moveTo>
                    <a:pt x="465937" y="0"/>
                  </a:moveTo>
                  <a:lnTo>
                    <a:pt x="418298" y="2405"/>
                  </a:lnTo>
                  <a:lnTo>
                    <a:pt x="372035" y="9466"/>
                  </a:lnTo>
                  <a:lnTo>
                    <a:pt x="327383" y="20947"/>
                  </a:lnTo>
                  <a:lnTo>
                    <a:pt x="284574" y="36616"/>
                  </a:lnTo>
                  <a:lnTo>
                    <a:pt x="243845" y="56236"/>
                  </a:lnTo>
                  <a:lnTo>
                    <a:pt x="205428" y="79575"/>
                  </a:lnTo>
                  <a:lnTo>
                    <a:pt x="169559" y="106398"/>
                  </a:lnTo>
                  <a:lnTo>
                    <a:pt x="136471" y="136471"/>
                  </a:lnTo>
                  <a:lnTo>
                    <a:pt x="106398" y="169559"/>
                  </a:lnTo>
                  <a:lnTo>
                    <a:pt x="79575" y="205428"/>
                  </a:lnTo>
                  <a:lnTo>
                    <a:pt x="56236" y="243845"/>
                  </a:lnTo>
                  <a:lnTo>
                    <a:pt x="36616" y="284574"/>
                  </a:lnTo>
                  <a:lnTo>
                    <a:pt x="20947" y="327383"/>
                  </a:lnTo>
                  <a:lnTo>
                    <a:pt x="9466" y="372035"/>
                  </a:lnTo>
                  <a:lnTo>
                    <a:pt x="2405" y="418298"/>
                  </a:lnTo>
                  <a:lnTo>
                    <a:pt x="0" y="465937"/>
                  </a:lnTo>
                  <a:lnTo>
                    <a:pt x="2405" y="513576"/>
                  </a:lnTo>
                  <a:lnTo>
                    <a:pt x="9466" y="559839"/>
                  </a:lnTo>
                  <a:lnTo>
                    <a:pt x="20947" y="604492"/>
                  </a:lnTo>
                  <a:lnTo>
                    <a:pt x="36616" y="647300"/>
                  </a:lnTo>
                  <a:lnTo>
                    <a:pt x="56236" y="688029"/>
                  </a:lnTo>
                  <a:lnTo>
                    <a:pt x="79575" y="726446"/>
                  </a:lnTo>
                  <a:lnTo>
                    <a:pt x="106398" y="762316"/>
                  </a:lnTo>
                  <a:lnTo>
                    <a:pt x="136471" y="795404"/>
                  </a:lnTo>
                  <a:lnTo>
                    <a:pt x="169559" y="825476"/>
                  </a:lnTo>
                  <a:lnTo>
                    <a:pt x="205428" y="852299"/>
                  </a:lnTo>
                  <a:lnTo>
                    <a:pt x="243845" y="875638"/>
                  </a:lnTo>
                  <a:lnTo>
                    <a:pt x="284574" y="895259"/>
                  </a:lnTo>
                  <a:lnTo>
                    <a:pt x="327383" y="910927"/>
                  </a:lnTo>
                  <a:lnTo>
                    <a:pt x="372035" y="922408"/>
                  </a:lnTo>
                  <a:lnTo>
                    <a:pt x="418298" y="929469"/>
                  </a:lnTo>
                  <a:lnTo>
                    <a:pt x="465937" y="931875"/>
                  </a:lnTo>
                  <a:lnTo>
                    <a:pt x="513576" y="929469"/>
                  </a:lnTo>
                  <a:lnTo>
                    <a:pt x="559839" y="922408"/>
                  </a:lnTo>
                  <a:lnTo>
                    <a:pt x="604492" y="910927"/>
                  </a:lnTo>
                  <a:lnTo>
                    <a:pt x="647300" y="895259"/>
                  </a:lnTo>
                  <a:lnTo>
                    <a:pt x="688029" y="875638"/>
                  </a:lnTo>
                  <a:lnTo>
                    <a:pt x="726446" y="852299"/>
                  </a:lnTo>
                  <a:lnTo>
                    <a:pt x="762316" y="825476"/>
                  </a:lnTo>
                  <a:lnTo>
                    <a:pt x="795404" y="795404"/>
                  </a:lnTo>
                  <a:lnTo>
                    <a:pt x="825476" y="762316"/>
                  </a:lnTo>
                  <a:lnTo>
                    <a:pt x="852299" y="726446"/>
                  </a:lnTo>
                  <a:lnTo>
                    <a:pt x="875638" y="688029"/>
                  </a:lnTo>
                  <a:lnTo>
                    <a:pt x="895259" y="647300"/>
                  </a:lnTo>
                  <a:lnTo>
                    <a:pt x="910927" y="604492"/>
                  </a:lnTo>
                  <a:lnTo>
                    <a:pt x="922408" y="559839"/>
                  </a:lnTo>
                  <a:lnTo>
                    <a:pt x="929469" y="513576"/>
                  </a:lnTo>
                  <a:lnTo>
                    <a:pt x="931875" y="465937"/>
                  </a:lnTo>
                  <a:lnTo>
                    <a:pt x="929469" y="418298"/>
                  </a:lnTo>
                  <a:lnTo>
                    <a:pt x="922408" y="372035"/>
                  </a:lnTo>
                  <a:lnTo>
                    <a:pt x="910927" y="327383"/>
                  </a:lnTo>
                  <a:lnTo>
                    <a:pt x="895259" y="284574"/>
                  </a:lnTo>
                  <a:lnTo>
                    <a:pt x="875638" y="243845"/>
                  </a:lnTo>
                  <a:lnTo>
                    <a:pt x="852299" y="205428"/>
                  </a:lnTo>
                  <a:lnTo>
                    <a:pt x="825476" y="169559"/>
                  </a:lnTo>
                  <a:lnTo>
                    <a:pt x="795404" y="136471"/>
                  </a:lnTo>
                  <a:lnTo>
                    <a:pt x="762316" y="106398"/>
                  </a:lnTo>
                  <a:lnTo>
                    <a:pt x="726446" y="79575"/>
                  </a:lnTo>
                  <a:lnTo>
                    <a:pt x="688029" y="56236"/>
                  </a:lnTo>
                  <a:lnTo>
                    <a:pt x="647300" y="36616"/>
                  </a:lnTo>
                  <a:lnTo>
                    <a:pt x="604492" y="20947"/>
                  </a:lnTo>
                  <a:lnTo>
                    <a:pt x="559839" y="9466"/>
                  </a:lnTo>
                  <a:lnTo>
                    <a:pt x="513576" y="2405"/>
                  </a:lnTo>
                  <a:lnTo>
                    <a:pt x="46593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0" name="object 15">
              <a:extLst>
                <a:ext uri="{FF2B5EF4-FFF2-40B4-BE49-F238E27FC236}">
                  <a16:creationId xmlns:a16="http://schemas.microsoft.com/office/drawing/2014/main" id="{43C6C80F-E0B6-D280-DE9A-3284D42F1947}"/>
                </a:ext>
              </a:extLst>
            </p:cNvPr>
            <p:cNvSpPr/>
            <p:nvPr/>
          </p:nvSpPr>
          <p:spPr>
            <a:xfrm>
              <a:off x="4576584" y="7766697"/>
              <a:ext cx="128905" cy="64769"/>
            </a:xfrm>
            <a:custGeom>
              <a:avLst/>
              <a:gdLst/>
              <a:ahLst/>
              <a:cxnLst/>
              <a:rect l="l" t="t" r="r" b="b"/>
              <a:pathLst>
                <a:path w="128904" h="64770">
                  <a:moveTo>
                    <a:pt x="21412" y="0"/>
                  </a:moveTo>
                  <a:lnTo>
                    <a:pt x="0" y="0"/>
                  </a:lnTo>
                  <a:lnTo>
                    <a:pt x="0" y="42824"/>
                  </a:lnTo>
                  <a:lnTo>
                    <a:pt x="21412" y="42824"/>
                  </a:lnTo>
                  <a:lnTo>
                    <a:pt x="21412" y="0"/>
                  </a:lnTo>
                  <a:close/>
                </a:path>
                <a:path w="128904" h="64770">
                  <a:moveTo>
                    <a:pt x="74942" y="21412"/>
                  </a:moveTo>
                  <a:lnTo>
                    <a:pt x="53530" y="21412"/>
                  </a:lnTo>
                  <a:lnTo>
                    <a:pt x="53530" y="53530"/>
                  </a:lnTo>
                  <a:lnTo>
                    <a:pt x="74942" y="53530"/>
                  </a:lnTo>
                  <a:lnTo>
                    <a:pt x="74942" y="21412"/>
                  </a:lnTo>
                  <a:close/>
                </a:path>
                <a:path w="128904" h="64770">
                  <a:moveTo>
                    <a:pt x="128473" y="32118"/>
                  </a:moveTo>
                  <a:lnTo>
                    <a:pt x="107061" y="32118"/>
                  </a:lnTo>
                  <a:lnTo>
                    <a:pt x="107061" y="64236"/>
                  </a:lnTo>
                  <a:lnTo>
                    <a:pt x="128473" y="64236"/>
                  </a:lnTo>
                  <a:lnTo>
                    <a:pt x="128473" y="32118"/>
                  </a:lnTo>
                  <a:close/>
                </a:path>
              </a:pathLst>
            </a:custGeom>
            <a:solidFill>
              <a:srgbClr val="6D6E71"/>
            </a:solidFill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pic>
          <p:nvPicPr>
            <p:cNvPr id="11" name="object 16">
              <a:extLst>
                <a:ext uri="{FF2B5EF4-FFF2-40B4-BE49-F238E27FC236}">
                  <a16:creationId xmlns:a16="http://schemas.microsoft.com/office/drawing/2014/main" id="{1F354E3B-004B-34D7-EF68-5460455CD275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512351" y="8045054"/>
              <a:ext cx="246240" cy="64236"/>
            </a:xfrm>
            <a:prstGeom prst="rect">
              <a:avLst/>
            </a:prstGeom>
          </p:spPr>
        </p:pic>
        <p:sp>
          <p:nvSpPr>
            <p:cNvPr id="12" name="object 17">
              <a:extLst>
                <a:ext uri="{FF2B5EF4-FFF2-40B4-BE49-F238E27FC236}">
                  <a16:creationId xmlns:a16="http://schemas.microsoft.com/office/drawing/2014/main" id="{EF8027C0-F924-66E6-1C24-BE7D336A0C86}"/>
                </a:ext>
              </a:extLst>
            </p:cNvPr>
            <p:cNvSpPr/>
            <p:nvPr/>
          </p:nvSpPr>
          <p:spPr>
            <a:xfrm>
              <a:off x="4715767" y="7766694"/>
              <a:ext cx="43180" cy="289560"/>
            </a:xfrm>
            <a:custGeom>
              <a:avLst/>
              <a:gdLst/>
              <a:ahLst/>
              <a:cxnLst/>
              <a:rect l="l" t="t" r="r" b="b"/>
              <a:pathLst>
                <a:path w="43179" h="289559">
                  <a:moveTo>
                    <a:pt x="0" y="0"/>
                  </a:moveTo>
                  <a:lnTo>
                    <a:pt x="0" y="21412"/>
                  </a:lnTo>
                  <a:lnTo>
                    <a:pt x="8328" y="23096"/>
                  </a:lnTo>
                  <a:lnTo>
                    <a:pt x="15135" y="27689"/>
                  </a:lnTo>
                  <a:lnTo>
                    <a:pt x="19727" y="34495"/>
                  </a:lnTo>
                  <a:lnTo>
                    <a:pt x="21412" y="42824"/>
                  </a:lnTo>
                  <a:lnTo>
                    <a:pt x="21412" y="117767"/>
                  </a:lnTo>
                  <a:lnTo>
                    <a:pt x="19949" y="150871"/>
                  </a:lnTo>
                  <a:lnTo>
                    <a:pt x="16254" y="179265"/>
                  </a:lnTo>
                  <a:lnTo>
                    <a:pt x="11366" y="203379"/>
                  </a:lnTo>
                  <a:lnTo>
                    <a:pt x="1838" y="242115"/>
                  </a:lnTo>
                  <a:lnTo>
                    <a:pt x="491" y="249943"/>
                  </a:lnTo>
                  <a:lnTo>
                    <a:pt x="0" y="256946"/>
                  </a:lnTo>
                  <a:lnTo>
                    <a:pt x="0" y="289064"/>
                  </a:lnTo>
                  <a:lnTo>
                    <a:pt x="21412" y="289064"/>
                  </a:lnTo>
                  <a:lnTo>
                    <a:pt x="21412" y="256946"/>
                  </a:lnTo>
                  <a:lnTo>
                    <a:pt x="21850" y="251725"/>
                  </a:lnTo>
                  <a:lnTo>
                    <a:pt x="23052" y="245265"/>
                  </a:lnTo>
                  <a:lnTo>
                    <a:pt x="32173" y="208419"/>
                  </a:lnTo>
                  <a:lnTo>
                    <a:pt x="37296" y="183091"/>
                  </a:lnTo>
                  <a:lnTo>
                    <a:pt x="41244" y="152907"/>
                  </a:lnTo>
                  <a:lnTo>
                    <a:pt x="42824" y="117767"/>
                  </a:lnTo>
                  <a:lnTo>
                    <a:pt x="42824" y="42824"/>
                  </a:lnTo>
                  <a:lnTo>
                    <a:pt x="39453" y="26167"/>
                  </a:lnTo>
                  <a:lnTo>
                    <a:pt x="30265" y="12553"/>
                  </a:lnTo>
                  <a:lnTo>
                    <a:pt x="16651" y="33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D6E71"/>
            </a:solidFill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pic>
          <p:nvPicPr>
            <p:cNvPr id="13" name="object 18">
              <a:extLst>
                <a:ext uri="{FF2B5EF4-FFF2-40B4-BE49-F238E27FC236}">
                  <a16:creationId xmlns:a16="http://schemas.microsoft.com/office/drawing/2014/main" id="{FBECDBAC-588F-2AA2-8A74-2212CAFC96D8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608705" y="7723866"/>
              <a:ext cx="96354" cy="85648"/>
            </a:xfrm>
            <a:prstGeom prst="rect">
              <a:avLst/>
            </a:prstGeom>
          </p:spPr>
        </p:pic>
        <p:sp>
          <p:nvSpPr>
            <p:cNvPr id="14" name="object 19">
              <a:extLst>
                <a:ext uri="{FF2B5EF4-FFF2-40B4-BE49-F238E27FC236}">
                  <a16:creationId xmlns:a16="http://schemas.microsoft.com/office/drawing/2014/main" id="{A8011506-5AD7-A28A-11C9-025A7F4C5318}"/>
                </a:ext>
              </a:extLst>
            </p:cNvPr>
            <p:cNvSpPr/>
            <p:nvPr/>
          </p:nvSpPr>
          <p:spPr>
            <a:xfrm>
              <a:off x="4422711" y="7755988"/>
              <a:ext cx="132715" cy="300355"/>
            </a:xfrm>
            <a:custGeom>
              <a:avLst/>
              <a:gdLst/>
              <a:ahLst/>
              <a:cxnLst/>
              <a:rect l="l" t="t" r="r" b="b"/>
              <a:pathLst>
                <a:path w="132714" h="300354">
                  <a:moveTo>
                    <a:pt x="36105" y="0"/>
                  </a:moveTo>
                  <a:lnTo>
                    <a:pt x="2044" y="21462"/>
                  </a:lnTo>
                  <a:lnTo>
                    <a:pt x="0" y="29113"/>
                  </a:lnTo>
                  <a:lnTo>
                    <a:pt x="110" y="36633"/>
                  </a:lnTo>
                  <a:lnTo>
                    <a:pt x="2312" y="43647"/>
                  </a:lnTo>
                  <a:lnTo>
                    <a:pt x="6540" y="49783"/>
                  </a:lnTo>
                  <a:lnTo>
                    <a:pt x="12868" y="66375"/>
                  </a:lnTo>
                  <a:lnTo>
                    <a:pt x="22850" y="98380"/>
                  </a:lnTo>
                  <a:lnTo>
                    <a:pt x="34836" y="139834"/>
                  </a:lnTo>
                  <a:lnTo>
                    <a:pt x="47523" y="186093"/>
                  </a:lnTo>
                  <a:lnTo>
                    <a:pt x="48132" y="187337"/>
                  </a:lnTo>
                  <a:lnTo>
                    <a:pt x="111048" y="271221"/>
                  </a:lnTo>
                  <a:lnTo>
                    <a:pt x="111048" y="299770"/>
                  </a:lnTo>
                  <a:lnTo>
                    <a:pt x="132460" y="299770"/>
                  </a:lnTo>
                  <a:lnTo>
                    <a:pt x="132460" y="265328"/>
                  </a:lnTo>
                  <a:lnTo>
                    <a:pt x="131711" y="263080"/>
                  </a:lnTo>
                  <a:lnTo>
                    <a:pt x="67322" y="177228"/>
                  </a:lnTo>
                  <a:lnTo>
                    <a:pt x="51221" y="118851"/>
                  </a:lnTo>
                  <a:lnTo>
                    <a:pt x="38320" y="75647"/>
                  </a:lnTo>
                  <a:lnTo>
                    <a:pt x="28654" y="47740"/>
                  </a:lnTo>
                  <a:lnTo>
                    <a:pt x="22262" y="35255"/>
                  </a:lnTo>
                  <a:lnTo>
                    <a:pt x="20573" y="33553"/>
                  </a:lnTo>
                  <a:lnTo>
                    <a:pt x="21259" y="31013"/>
                  </a:lnTo>
                  <a:lnTo>
                    <a:pt x="23405" y="25857"/>
                  </a:lnTo>
                  <a:lnTo>
                    <a:pt x="28079" y="21412"/>
                  </a:lnTo>
                  <a:lnTo>
                    <a:pt x="36105" y="21412"/>
                  </a:lnTo>
                  <a:lnTo>
                    <a:pt x="43897" y="24383"/>
                  </a:lnTo>
                  <a:lnTo>
                    <a:pt x="50418" y="31402"/>
                  </a:lnTo>
                  <a:lnTo>
                    <a:pt x="55272" y="39623"/>
                  </a:lnTo>
                  <a:lnTo>
                    <a:pt x="58064" y="46202"/>
                  </a:lnTo>
                  <a:lnTo>
                    <a:pt x="90766" y="111848"/>
                  </a:lnTo>
                  <a:lnTo>
                    <a:pt x="109918" y="102273"/>
                  </a:lnTo>
                  <a:lnTo>
                    <a:pt x="78117" y="38658"/>
                  </a:lnTo>
                  <a:lnTo>
                    <a:pt x="74376" y="29869"/>
                  </a:lnTo>
                  <a:lnTo>
                    <a:pt x="66365" y="16886"/>
                  </a:lnTo>
                  <a:lnTo>
                    <a:pt x="53726" y="5124"/>
                  </a:lnTo>
                  <a:lnTo>
                    <a:pt x="36105" y="0"/>
                  </a:lnTo>
                  <a:close/>
                </a:path>
              </a:pathLst>
            </a:custGeom>
            <a:solidFill>
              <a:srgbClr val="6D6E71"/>
            </a:solidFill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pic>
          <p:nvPicPr>
            <p:cNvPr id="15" name="object 20">
              <a:extLst>
                <a:ext uri="{FF2B5EF4-FFF2-40B4-BE49-F238E27FC236}">
                  <a16:creationId xmlns:a16="http://schemas.microsoft.com/office/drawing/2014/main" id="{63FA00EB-476B-8FFD-2389-3FFA9218EB2A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469522" y="7552568"/>
              <a:ext cx="171297" cy="163068"/>
            </a:xfrm>
            <a:prstGeom prst="rect">
              <a:avLst/>
            </a:prstGeom>
          </p:spPr>
        </p:pic>
        <p:sp>
          <p:nvSpPr>
            <p:cNvPr id="16" name="object 21">
              <a:extLst>
                <a:ext uri="{FF2B5EF4-FFF2-40B4-BE49-F238E27FC236}">
                  <a16:creationId xmlns:a16="http://schemas.microsoft.com/office/drawing/2014/main" id="{B97209AF-9578-B5D1-84A1-FB6EDFB5A6EC}"/>
                </a:ext>
              </a:extLst>
            </p:cNvPr>
            <p:cNvSpPr/>
            <p:nvPr/>
          </p:nvSpPr>
          <p:spPr>
            <a:xfrm>
              <a:off x="4383875" y="7466926"/>
              <a:ext cx="342900" cy="241935"/>
            </a:xfrm>
            <a:custGeom>
              <a:avLst/>
              <a:gdLst/>
              <a:ahLst/>
              <a:cxnLst/>
              <a:rect l="l" t="t" r="r" b="b"/>
              <a:pathLst>
                <a:path w="342900" h="241934">
                  <a:moveTo>
                    <a:pt x="299770" y="171297"/>
                  </a:moveTo>
                  <a:lnTo>
                    <a:pt x="289661" y="121335"/>
                  </a:lnTo>
                  <a:lnTo>
                    <a:pt x="262089" y="80492"/>
                  </a:lnTo>
                  <a:lnTo>
                    <a:pt x="221246" y="52933"/>
                  </a:lnTo>
                  <a:lnTo>
                    <a:pt x="171284" y="42824"/>
                  </a:lnTo>
                  <a:lnTo>
                    <a:pt x="121335" y="52933"/>
                  </a:lnTo>
                  <a:lnTo>
                    <a:pt x="80492" y="80492"/>
                  </a:lnTo>
                  <a:lnTo>
                    <a:pt x="52920" y="121335"/>
                  </a:lnTo>
                  <a:lnTo>
                    <a:pt x="42811" y="171297"/>
                  </a:lnTo>
                  <a:lnTo>
                    <a:pt x="44145" y="189852"/>
                  </a:lnTo>
                  <a:lnTo>
                    <a:pt x="48107" y="207886"/>
                  </a:lnTo>
                  <a:lnTo>
                    <a:pt x="54610" y="225132"/>
                  </a:lnTo>
                  <a:lnTo>
                    <a:pt x="63588" y="241376"/>
                  </a:lnTo>
                  <a:lnTo>
                    <a:pt x="81521" y="229692"/>
                  </a:lnTo>
                  <a:lnTo>
                    <a:pt x="74041" y="216166"/>
                  </a:lnTo>
                  <a:lnTo>
                    <a:pt x="68630" y="201790"/>
                  </a:lnTo>
                  <a:lnTo>
                    <a:pt x="65341" y="186766"/>
                  </a:lnTo>
                  <a:lnTo>
                    <a:pt x="64223" y="171297"/>
                  </a:lnTo>
                  <a:lnTo>
                    <a:pt x="72656" y="129667"/>
                  </a:lnTo>
                  <a:lnTo>
                    <a:pt x="95618" y="95631"/>
                  </a:lnTo>
                  <a:lnTo>
                    <a:pt x="129654" y="72669"/>
                  </a:lnTo>
                  <a:lnTo>
                    <a:pt x="171284" y="64236"/>
                  </a:lnTo>
                  <a:lnTo>
                    <a:pt x="212928" y="72669"/>
                  </a:lnTo>
                  <a:lnTo>
                    <a:pt x="246964" y="95631"/>
                  </a:lnTo>
                  <a:lnTo>
                    <a:pt x="269938" y="129667"/>
                  </a:lnTo>
                  <a:lnTo>
                    <a:pt x="278358" y="171297"/>
                  </a:lnTo>
                  <a:lnTo>
                    <a:pt x="277241" y="186766"/>
                  </a:lnTo>
                  <a:lnTo>
                    <a:pt x="273951" y="201790"/>
                  </a:lnTo>
                  <a:lnTo>
                    <a:pt x="268528" y="216166"/>
                  </a:lnTo>
                  <a:lnTo>
                    <a:pt x="261035" y="229692"/>
                  </a:lnTo>
                  <a:lnTo>
                    <a:pt x="278980" y="241376"/>
                  </a:lnTo>
                  <a:lnTo>
                    <a:pt x="287972" y="225145"/>
                  </a:lnTo>
                  <a:lnTo>
                    <a:pt x="294474" y="207886"/>
                  </a:lnTo>
                  <a:lnTo>
                    <a:pt x="298437" y="189852"/>
                  </a:lnTo>
                  <a:lnTo>
                    <a:pt x="299770" y="171297"/>
                  </a:lnTo>
                  <a:close/>
                </a:path>
                <a:path w="342900" h="241934">
                  <a:moveTo>
                    <a:pt x="342595" y="171297"/>
                  </a:moveTo>
                  <a:lnTo>
                    <a:pt x="336461" y="125806"/>
                  </a:lnTo>
                  <a:lnTo>
                    <a:pt x="319176" y="84912"/>
                  </a:lnTo>
                  <a:lnTo>
                    <a:pt x="292366" y="50228"/>
                  </a:lnTo>
                  <a:lnTo>
                    <a:pt x="257683" y="23418"/>
                  </a:lnTo>
                  <a:lnTo>
                    <a:pt x="216776" y="6134"/>
                  </a:lnTo>
                  <a:lnTo>
                    <a:pt x="171297" y="0"/>
                  </a:lnTo>
                  <a:lnTo>
                    <a:pt x="125806" y="6134"/>
                  </a:lnTo>
                  <a:lnTo>
                    <a:pt x="84899" y="23418"/>
                  </a:lnTo>
                  <a:lnTo>
                    <a:pt x="50228" y="50228"/>
                  </a:lnTo>
                  <a:lnTo>
                    <a:pt x="23418" y="84912"/>
                  </a:lnTo>
                  <a:lnTo>
                    <a:pt x="6121" y="125806"/>
                  </a:lnTo>
                  <a:lnTo>
                    <a:pt x="0" y="171297"/>
                  </a:lnTo>
                  <a:lnTo>
                    <a:pt x="21412" y="171297"/>
                  </a:lnTo>
                  <a:lnTo>
                    <a:pt x="29057" y="123964"/>
                  </a:lnTo>
                  <a:lnTo>
                    <a:pt x="50368" y="82829"/>
                  </a:lnTo>
                  <a:lnTo>
                    <a:pt x="82829" y="50368"/>
                  </a:lnTo>
                  <a:lnTo>
                    <a:pt x="123964" y="29070"/>
                  </a:lnTo>
                  <a:lnTo>
                    <a:pt x="171297" y="21412"/>
                  </a:lnTo>
                  <a:lnTo>
                    <a:pt x="218617" y="29070"/>
                  </a:lnTo>
                  <a:lnTo>
                    <a:pt x="259765" y="50368"/>
                  </a:lnTo>
                  <a:lnTo>
                    <a:pt x="292227" y="82829"/>
                  </a:lnTo>
                  <a:lnTo>
                    <a:pt x="313524" y="123964"/>
                  </a:lnTo>
                  <a:lnTo>
                    <a:pt x="321183" y="171297"/>
                  </a:lnTo>
                  <a:lnTo>
                    <a:pt x="342595" y="171297"/>
                  </a:lnTo>
                  <a:close/>
                </a:path>
              </a:pathLst>
            </a:custGeom>
            <a:solidFill>
              <a:srgbClr val="FFD400"/>
            </a:solidFill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7" name="object 22">
              <a:extLst>
                <a:ext uri="{FF2B5EF4-FFF2-40B4-BE49-F238E27FC236}">
                  <a16:creationId xmlns:a16="http://schemas.microsoft.com/office/drawing/2014/main" id="{3A0830B9-DFC8-8410-48A3-F61804FFEE24}"/>
                </a:ext>
              </a:extLst>
            </p:cNvPr>
            <p:cNvSpPr/>
            <p:nvPr/>
          </p:nvSpPr>
          <p:spPr>
            <a:xfrm>
              <a:off x="4233977" y="7424102"/>
              <a:ext cx="642620" cy="450215"/>
            </a:xfrm>
            <a:custGeom>
              <a:avLst/>
              <a:gdLst/>
              <a:ahLst/>
              <a:cxnLst/>
              <a:rect l="l" t="t" r="r" b="b"/>
              <a:pathLst>
                <a:path w="642620" h="450215">
                  <a:moveTo>
                    <a:pt x="364020" y="214122"/>
                  </a:moveTo>
                  <a:lnTo>
                    <a:pt x="360641" y="197472"/>
                  </a:lnTo>
                  <a:lnTo>
                    <a:pt x="351459" y="183857"/>
                  </a:lnTo>
                  <a:lnTo>
                    <a:pt x="337845" y="174663"/>
                  </a:lnTo>
                  <a:lnTo>
                    <a:pt x="321195" y="171297"/>
                  </a:lnTo>
                  <a:lnTo>
                    <a:pt x="304533" y="174663"/>
                  </a:lnTo>
                  <a:lnTo>
                    <a:pt x="290918" y="183857"/>
                  </a:lnTo>
                  <a:lnTo>
                    <a:pt x="281736" y="197472"/>
                  </a:lnTo>
                  <a:lnTo>
                    <a:pt x="278371" y="214122"/>
                  </a:lnTo>
                  <a:lnTo>
                    <a:pt x="278371" y="444855"/>
                  </a:lnTo>
                  <a:lnTo>
                    <a:pt x="283171" y="449656"/>
                  </a:lnTo>
                  <a:lnTo>
                    <a:pt x="289077" y="449656"/>
                  </a:lnTo>
                  <a:lnTo>
                    <a:pt x="294982" y="449656"/>
                  </a:lnTo>
                  <a:lnTo>
                    <a:pt x="299783" y="444855"/>
                  </a:lnTo>
                  <a:lnTo>
                    <a:pt x="299783" y="214122"/>
                  </a:lnTo>
                  <a:lnTo>
                    <a:pt x="301459" y="205790"/>
                  </a:lnTo>
                  <a:lnTo>
                    <a:pt x="306057" y="198983"/>
                  </a:lnTo>
                  <a:lnTo>
                    <a:pt x="312864" y="194398"/>
                  </a:lnTo>
                  <a:lnTo>
                    <a:pt x="321195" y="192709"/>
                  </a:lnTo>
                  <a:lnTo>
                    <a:pt x="329514" y="194398"/>
                  </a:lnTo>
                  <a:lnTo>
                    <a:pt x="336321" y="198983"/>
                  </a:lnTo>
                  <a:lnTo>
                    <a:pt x="340918" y="205790"/>
                  </a:lnTo>
                  <a:lnTo>
                    <a:pt x="342607" y="214122"/>
                  </a:lnTo>
                  <a:lnTo>
                    <a:pt x="342607" y="348500"/>
                  </a:lnTo>
                  <a:lnTo>
                    <a:pt x="347408" y="353301"/>
                  </a:lnTo>
                  <a:lnTo>
                    <a:pt x="359232" y="353301"/>
                  </a:lnTo>
                  <a:lnTo>
                    <a:pt x="364020" y="348500"/>
                  </a:lnTo>
                  <a:lnTo>
                    <a:pt x="364020" y="214122"/>
                  </a:lnTo>
                  <a:close/>
                </a:path>
                <a:path w="642620" h="450215">
                  <a:moveTo>
                    <a:pt x="642378" y="21412"/>
                  </a:moveTo>
                  <a:lnTo>
                    <a:pt x="640689" y="13081"/>
                  </a:lnTo>
                  <a:lnTo>
                    <a:pt x="636104" y="6273"/>
                  </a:lnTo>
                  <a:lnTo>
                    <a:pt x="629297" y="1689"/>
                  </a:lnTo>
                  <a:lnTo>
                    <a:pt x="620966" y="0"/>
                  </a:lnTo>
                  <a:lnTo>
                    <a:pt x="21412" y="0"/>
                  </a:lnTo>
                  <a:lnTo>
                    <a:pt x="13093" y="1689"/>
                  </a:lnTo>
                  <a:lnTo>
                    <a:pt x="6286" y="6273"/>
                  </a:lnTo>
                  <a:lnTo>
                    <a:pt x="1689" y="13081"/>
                  </a:lnTo>
                  <a:lnTo>
                    <a:pt x="0" y="21412"/>
                  </a:lnTo>
                  <a:lnTo>
                    <a:pt x="0" y="406831"/>
                  </a:lnTo>
                  <a:lnTo>
                    <a:pt x="1689" y="415163"/>
                  </a:lnTo>
                  <a:lnTo>
                    <a:pt x="6286" y="421970"/>
                  </a:lnTo>
                  <a:lnTo>
                    <a:pt x="13093" y="426554"/>
                  </a:lnTo>
                  <a:lnTo>
                    <a:pt x="21412" y="428244"/>
                  </a:lnTo>
                  <a:lnTo>
                    <a:pt x="160604" y="428244"/>
                  </a:lnTo>
                  <a:lnTo>
                    <a:pt x="160604" y="406831"/>
                  </a:lnTo>
                  <a:lnTo>
                    <a:pt x="64249" y="406831"/>
                  </a:lnTo>
                  <a:lnTo>
                    <a:pt x="64249" y="42824"/>
                  </a:lnTo>
                  <a:lnTo>
                    <a:pt x="42837" y="42824"/>
                  </a:lnTo>
                  <a:lnTo>
                    <a:pt x="42837" y="406831"/>
                  </a:lnTo>
                  <a:lnTo>
                    <a:pt x="21412" y="406831"/>
                  </a:lnTo>
                  <a:lnTo>
                    <a:pt x="21412" y="21412"/>
                  </a:lnTo>
                  <a:lnTo>
                    <a:pt x="578142" y="21412"/>
                  </a:lnTo>
                  <a:lnTo>
                    <a:pt x="578142" y="385419"/>
                  </a:lnTo>
                  <a:lnTo>
                    <a:pt x="599554" y="385419"/>
                  </a:lnTo>
                  <a:lnTo>
                    <a:pt x="599554" y="21412"/>
                  </a:lnTo>
                  <a:lnTo>
                    <a:pt x="620966" y="21412"/>
                  </a:lnTo>
                  <a:lnTo>
                    <a:pt x="620966" y="406831"/>
                  </a:lnTo>
                  <a:lnTo>
                    <a:pt x="546023" y="406831"/>
                  </a:lnTo>
                  <a:lnTo>
                    <a:pt x="546023" y="428244"/>
                  </a:lnTo>
                  <a:lnTo>
                    <a:pt x="620966" y="428244"/>
                  </a:lnTo>
                  <a:lnTo>
                    <a:pt x="629297" y="426554"/>
                  </a:lnTo>
                  <a:lnTo>
                    <a:pt x="636104" y="421970"/>
                  </a:lnTo>
                  <a:lnTo>
                    <a:pt x="640689" y="415163"/>
                  </a:lnTo>
                  <a:lnTo>
                    <a:pt x="642378" y="406831"/>
                  </a:lnTo>
                  <a:lnTo>
                    <a:pt x="642378" y="21412"/>
                  </a:lnTo>
                  <a:close/>
                </a:path>
              </a:pathLst>
            </a:custGeom>
            <a:solidFill>
              <a:srgbClr val="6D6E71"/>
            </a:solidFill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</p:grpSp>
      <p:grpSp>
        <p:nvGrpSpPr>
          <p:cNvPr id="24" name="object 2">
            <a:extLst>
              <a:ext uri="{FF2B5EF4-FFF2-40B4-BE49-F238E27FC236}">
                <a16:creationId xmlns:a16="http://schemas.microsoft.com/office/drawing/2014/main" id="{927EEB53-AD38-0B14-4855-0C0433327917}"/>
              </a:ext>
            </a:extLst>
          </p:cNvPr>
          <p:cNvGrpSpPr/>
          <p:nvPr/>
        </p:nvGrpSpPr>
        <p:grpSpPr>
          <a:xfrm>
            <a:off x="502878" y="7264300"/>
            <a:ext cx="1162050" cy="1162050"/>
            <a:chOff x="502878" y="7264300"/>
            <a:chExt cx="1162050" cy="1162050"/>
          </a:xfrm>
        </p:grpSpPr>
        <p:sp>
          <p:nvSpPr>
            <p:cNvPr id="39" name="object 3">
              <a:extLst>
                <a:ext uri="{FF2B5EF4-FFF2-40B4-BE49-F238E27FC236}">
                  <a16:creationId xmlns:a16="http://schemas.microsoft.com/office/drawing/2014/main" id="{264881D1-4823-6975-3455-A496F400C31C}"/>
                </a:ext>
              </a:extLst>
            </p:cNvPr>
            <p:cNvSpPr/>
            <p:nvPr/>
          </p:nvSpPr>
          <p:spPr>
            <a:xfrm>
              <a:off x="502878" y="7264300"/>
              <a:ext cx="1162050" cy="1162050"/>
            </a:xfrm>
            <a:custGeom>
              <a:avLst/>
              <a:gdLst/>
              <a:ahLst/>
              <a:cxnLst/>
              <a:rect l="l" t="t" r="r" b="b"/>
              <a:pathLst>
                <a:path w="1162050" h="1162050">
                  <a:moveTo>
                    <a:pt x="581025" y="0"/>
                  </a:moveTo>
                  <a:lnTo>
                    <a:pt x="581025" y="581024"/>
                  </a:lnTo>
                  <a:lnTo>
                    <a:pt x="233603" y="115277"/>
                  </a:lnTo>
                  <a:lnTo>
                    <a:pt x="196200" y="145707"/>
                  </a:lnTo>
                  <a:lnTo>
                    <a:pt x="161464" y="179085"/>
                  </a:lnTo>
                  <a:lnTo>
                    <a:pt x="129586" y="215221"/>
                  </a:lnTo>
                  <a:lnTo>
                    <a:pt x="100752" y="253927"/>
                  </a:lnTo>
                  <a:lnTo>
                    <a:pt x="75152" y="295016"/>
                  </a:lnTo>
                  <a:lnTo>
                    <a:pt x="52974" y="338298"/>
                  </a:lnTo>
                  <a:lnTo>
                    <a:pt x="34405" y="383586"/>
                  </a:lnTo>
                  <a:lnTo>
                    <a:pt x="19635" y="430691"/>
                  </a:lnTo>
                  <a:lnTo>
                    <a:pt x="8852" y="479425"/>
                  </a:lnTo>
                  <a:lnTo>
                    <a:pt x="2244" y="529599"/>
                  </a:lnTo>
                  <a:lnTo>
                    <a:pt x="0" y="581024"/>
                  </a:lnTo>
                  <a:lnTo>
                    <a:pt x="1926" y="628678"/>
                  </a:lnTo>
                  <a:lnTo>
                    <a:pt x="7604" y="675270"/>
                  </a:lnTo>
                  <a:lnTo>
                    <a:pt x="16886" y="720651"/>
                  </a:lnTo>
                  <a:lnTo>
                    <a:pt x="29621" y="764673"/>
                  </a:lnTo>
                  <a:lnTo>
                    <a:pt x="45659" y="807186"/>
                  </a:lnTo>
                  <a:lnTo>
                    <a:pt x="64853" y="848039"/>
                  </a:lnTo>
                  <a:lnTo>
                    <a:pt x="87050" y="887084"/>
                  </a:lnTo>
                  <a:lnTo>
                    <a:pt x="112104" y="924170"/>
                  </a:lnTo>
                  <a:lnTo>
                    <a:pt x="139863" y="959149"/>
                  </a:lnTo>
                  <a:lnTo>
                    <a:pt x="170178" y="991871"/>
                  </a:lnTo>
                  <a:lnTo>
                    <a:pt x="202900" y="1022186"/>
                  </a:lnTo>
                  <a:lnTo>
                    <a:pt x="237879" y="1049945"/>
                  </a:lnTo>
                  <a:lnTo>
                    <a:pt x="274965" y="1074999"/>
                  </a:lnTo>
                  <a:lnTo>
                    <a:pt x="314010" y="1097196"/>
                  </a:lnTo>
                  <a:lnTo>
                    <a:pt x="354863" y="1116390"/>
                  </a:lnTo>
                  <a:lnTo>
                    <a:pt x="397376" y="1132428"/>
                  </a:lnTo>
                  <a:lnTo>
                    <a:pt x="441398" y="1145163"/>
                  </a:lnTo>
                  <a:lnTo>
                    <a:pt x="486779" y="1154445"/>
                  </a:lnTo>
                  <a:lnTo>
                    <a:pt x="533371" y="1160123"/>
                  </a:lnTo>
                  <a:lnTo>
                    <a:pt x="581025" y="1162049"/>
                  </a:lnTo>
                  <a:lnTo>
                    <a:pt x="628678" y="1160123"/>
                  </a:lnTo>
                  <a:lnTo>
                    <a:pt x="675270" y="1154445"/>
                  </a:lnTo>
                  <a:lnTo>
                    <a:pt x="720651" y="1145163"/>
                  </a:lnTo>
                  <a:lnTo>
                    <a:pt x="764673" y="1132428"/>
                  </a:lnTo>
                  <a:lnTo>
                    <a:pt x="807186" y="1116390"/>
                  </a:lnTo>
                  <a:lnTo>
                    <a:pt x="848039" y="1097196"/>
                  </a:lnTo>
                  <a:lnTo>
                    <a:pt x="887084" y="1074999"/>
                  </a:lnTo>
                  <a:lnTo>
                    <a:pt x="924170" y="1049945"/>
                  </a:lnTo>
                  <a:lnTo>
                    <a:pt x="959149" y="1022186"/>
                  </a:lnTo>
                  <a:lnTo>
                    <a:pt x="991871" y="991871"/>
                  </a:lnTo>
                  <a:lnTo>
                    <a:pt x="1022186" y="959149"/>
                  </a:lnTo>
                  <a:lnTo>
                    <a:pt x="1049945" y="924170"/>
                  </a:lnTo>
                  <a:lnTo>
                    <a:pt x="1074999" y="887084"/>
                  </a:lnTo>
                  <a:lnTo>
                    <a:pt x="1097196" y="848039"/>
                  </a:lnTo>
                  <a:lnTo>
                    <a:pt x="1116390" y="807186"/>
                  </a:lnTo>
                  <a:lnTo>
                    <a:pt x="1132428" y="764673"/>
                  </a:lnTo>
                  <a:lnTo>
                    <a:pt x="1145163" y="720651"/>
                  </a:lnTo>
                  <a:lnTo>
                    <a:pt x="1154445" y="675270"/>
                  </a:lnTo>
                  <a:lnTo>
                    <a:pt x="1160123" y="628678"/>
                  </a:lnTo>
                  <a:lnTo>
                    <a:pt x="1162050" y="581024"/>
                  </a:lnTo>
                  <a:lnTo>
                    <a:pt x="1160123" y="533371"/>
                  </a:lnTo>
                  <a:lnTo>
                    <a:pt x="1154445" y="486779"/>
                  </a:lnTo>
                  <a:lnTo>
                    <a:pt x="1145163" y="441398"/>
                  </a:lnTo>
                  <a:lnTo>
                    <a:pt x="1132428" y="397376"/>
                  </a:lnTo>
                  <a:lnTo>
                    <a:pt x="1116390" y="354863"/>
                  </a:lnTo>
                  <a:lnTo>
                    <a:pt x="1097196" y="314010"/>
                  </a:lnTo>
                  <a:lnTo>
                    <a:pt x="1074999" y="274965"/>
                  </a:lnTo>
                  <a:lnTo>
                    <a:pt x="1049945" y="237879"/>
                  </a:lnTo>
                  <a:lnTo>
                    <a:pt x="1022186" y="202900"/>
                  </a:lnTo>
                  <a:lnTo>
                    <a:pt x="991871" y="170178"/>
                  </a:lnTo>
                  <a:lnTo>
                    <a:pt x="959149" y="139863"/>
                  </a:lnTo>
                  <a:lnTo>
                    <a:pt x="924170" y="112104"/>
                  </a:lnTo>
                  <a:lnTo>
                    <a:pt x="887084" y="87050"/>
                  </a:lnTo>
                  <a:lnTo>
                    <a:pt x="848039" y="64853"/>
                  </a:lnTo>
                  <a:lnTo>
                    <a:pt x="807186" y="45659"/>
                  </a:lnTo>
                  <a:lnTo>
                    <a:pt x="764673" y="29621"/>
                  </a:lnTo>
                  <a:lnTo>
                    <a:pt x="720651" y="16886"/>
                  </a:lnTo>
                  <a:lnTo>
                    <a:pt x="675270" y="7604"/>
                  </a:lnTo>
                  <a:lnTo>
                    <a:pt x="628678" y="1926"/>
                  </a:lnTo>
                  <a:lnTo>
                    <a:pt x="581025" y="0"/>
                  </a:lnTo>
                  <a:close/>
                </a:path>
              </a:pathLst>
            </a:custGeom>
            <a:solidFill>
              <a:srgbClr val="FFD400"/>
            </a:solidFill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40" name="object 4">
              <a:extLst>
                <a:ext uri="{FF2B5EF4-FFF2-40B4-BE49-F238E27FC236}">
                  <a16:creationId xmlns:a16="http://schemas.microsoft.com/office/drawing/2014/main" id="{22E9AC05-3E13-A571-2500-DC647352A4C3}"/>
                </a:ext>
              </a:extLst>
            </p:cNvPr>
            <p:cNvSpPr/>
            <p:nvPr/>
          </p:nvSpPr>
          <p:spPr>
            <a:xfrm>
              <a:off x="736481" y="7264300"/>
              <a:ext cx="347980" cy="581025"/>
            </a:xfrm>
            <a:custGeom>
              <a:avLst/>
              <a:gdLst/>
              <a:ahLst/>
              <a:cxnLst/>
              <a:rect l="l" t="t" r="r" b="b"/>
              <a:pathLst>
                <a:path w="347980" h="581025">
                  <a:moveTo>
                    <a:pt x="347421" y="0"/>
                  </a:moveTo>
                  <a:lnTo>
                    <a:pt x="292245" y="2586"/>
                  </a:lnTo>
                  <a:lnTo>
                    <a:pt x="238528" y="10188"/>
                  </a:lnTo>
                  <a:lnTo>
                    <a:pt x="186504" y="22574"/>
                  </a:lnTo>
                  <a:lnTo>
                    <a:pt x="136405" y="39509"/>
                  </a:lnTo>
                  <a:lnTo>
                    <a:pt x="88466" y="60760"/>
                  </a:lnTo>
                  <a:lnTo>
                    <a:pt x="42920" y="86094"/>
                  </a:lnTo>
                  <a:lnTo>
                    <a:pt x="0" y="115277"/>
                  </a:lnTo>
                  <a:lnTo>
                    <a:pt x="347421" y="581024"/>
                  </a:lnTo>
                  <a:lnTo>
                    <a:pt x="347421" y="0"/>
                  </a:lnTo>
                  <a:close/>
                </a:path>
              </a:pathLst>
            </a:custGeom>
            <a:solidFill>
              <a:srgbClr val="939598"/>
            </a:solidFill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41" name="object 5">
              <a:extLst>
                <a:ext uri="{FF2B5EF4-FFF2-40B4-BE49-F238E27FC236}">
                  <a16:creationId xmlns:a16="http://schemas.microsoft.com/office/drawing/2014/main" id="{0EC0D4DD-9553-1B85-9ECE-457C81ABABA8}"/>
                </a:ext>
              </a:extLst>
            </p:cNvPr>
            <p:cNvSpPr/>
            <p:nvPr/>
          </p:nvSpPr>
          <p:spPr>
            <a:xfrm>
              <a:off x="620641" y="7371360"/>
              <a:ext cx="932180" cy="932180"/>
            </a:xfrm>
            <a:custGeom>
              <a:avLst/>
              <a:gdLst/>
              <a:ahLst/>
              <a:cxnLst/>
              <a:rect l="l" t="t" r="r" b="b"/>
              <a:pathLst>
                <a:path w="932180" h="932179">
                  <a:moveTo>
                    <a:pt x="465937" y="0"/>
                  </a:moveTo>
                  <a:lnTo>
                    <a:pt x="418298" y="2405"/>
                  </a:lnTo>
                  <a:lnTo>
                    <a:pt x="372035" y="9466"/>
                  </a:lnTo>
                  <a:lnTo>
                    <a:pt x="327383" y="20947"/>
                  </a:lnTo>
                  <a:lnTo>
                    <a:pt x="284574" y="36616"/>
                  </a:lnTo>
                  <a:lnTo>
                    <a:pt x="243845" y="56236"/>
                  </a:lnTo>
                  <a:lnTo>
                    <a:pt x="205428" y="79575"/>
                  </a:lnTo>
                  <a:lnTo>
                    <a:pt x="169559" y="106398"/>
                  </a:lnTo>
                  <a:lnTo>
                    <a:pt x="136471" y="136471"/>
                  </a:lnTo>
                  <a:lnTo>
                    <a:pt x="106398" y="169559"/>
                  </a:lnTo>
                  <a:lnTo>
                    <a:pt x="79575" y="205428"/>
                  </a:lnTo>
                  <a:lnTo>
                    <a:pt x="56236" y="243845"/>
                  </a:lnTo>
                  <a:lnTo>
                    <a:pt x="36616" y="284574"/>
                  </a:lnTo>
                  <a:lnTo>
                    <a:pt x="20947" y="327383"/>
                  </a:lnTo>
                  <a:lnTo>
                    <a:pt x="9466" y="372035"/>
                  </a:lnTo>
                  <a:lnTo>
                    <a:pt x="2405" y="418298"/>
                  </a:lnTo>
                  <a:lnTo>
                    <a:pt x="0" y="465937"/>
                  </a:lnTo>
                  <a:lnTo>
                    <a:pt x="2405" y="513576"/>
                  </a:lnTo>
                  <a:lnTo>
                    <a:pt x="9466" y="559839"/>
                  </a:lnTo>
                  <a:lnTo>
                    <a:pt x="20947" y="604492"/>
                  </a:lnTo>
                  <a:lnTo>
                    <a:pt x="36616" y="647300"/>
                  </a:lnTo>
                  <a:lnTo>
                    <a:pt x="56236" y="688029"/>
                  </a:lnTo>
                  <a:lnTo>
                    <a:pt x="79575" y="726446"/>
                  </a:lnTo>
                  <a:lnTo>
                    <a:pt x="106398" y="762316"/>
                  </a:lnTo>
                  <a:lnTo>
                    <a:pt x="136471" y="795404"/>
                  </a:lnTo>
                  <a:lnTo>
                    <a:pt x="169559" y="825476"/>
                  </a:lnTo>
                  <a:lnTo>
                    <a:pt x="205428" y="852299"/>
                  </a:lnTo>
                  <a:lnTo>
                    <a:pt x="243845" y="875638"/>
                  </a:lnTo>
                  <a:lnTo>
                    <a:pt x="284574" y="895259"/>
                  </a:lnTo>
                  <a:lnTo>
                    <a:pt x="327383" y="910927"/>
                  </a:lnTo>
                  <a:lnTo>
                    <a:pt x="372035" y="922408"/>
                  </a:lnTo>
                  <a:lnTo>
                    <a:pt x="418298" y="929469"/>
                  </a:lnTo>
                  <a:lnTo>
                    <a:pt x="465937" y="931875"/>
                  </a:lnTo>
                  <a:lnTo>
                    <a:pt x="513576" y="929469"/>
                  </a:lnTo>
                  <a:lnTo>
                    <a:pt x="559839" y="922408"/>
                  </a:lnTo>
                  <a:lnTo>
                    <a:pt x="604492" y="910927"/>
                  </a:lnTo>
                  <a:lnTo>
                    <a:pt x="647300" y="895259"/>
                  </a:lnTo>
                  <a:lnTo>
                    <a:pt x="688029" y="875638"/>
                  </a:lnTo>
                  <a:lnTo>
                    <a:pt x="726446" y="852299"/>
                  </a:lnTo>
                  <a:lnTo>
                    <a:pt x="762316" y="825476"/>
                  </a:lnTo>
                  <a:lnTo>
                    <a:pt x="795404" y="795404"/>
                  </a:lnTo>
                  <a:lnTo>
                    <a:pt x="825476" y="762316"/>
                  </a:lnTo>
                  <a:lnTo>
                    <a:pt x="852299" y="726446"/>
                  </a:lnTo>
                  <a:lnTo>
                    <a:pt x="875638" y="688029"/>
                  </a:lnTo>
                  <a:lnTo>
                    <a:pt x="895259" y="647300"/>
                  </a:lnTo>
                  <a:lnTo>
                    <a:pt x="910927" y="604492"/>
                  </a:lnTo>
                  <a:lnTo>
                    <a:pt x="922408" y="559839"/>
                  </a:lnTo>
                  <a:lnTo>
                    <a:pt x="929469" y="513576"/>
                  </a:lnTo>
                  <a:lnTo>
                    <a:pt x="931875" y="465937"/>
                  </a:lnTo>
                  <a:lnTo>
                    <a:pt x="929469" y="418298"/>
                  </a:lnTo>
                  <a:lnTo>
                    <a:pt x="922408" y="372035"/>
                  </a:lnTo>
                  <a:lnTo>
                    <a:pt x="910927" y="327383"/>
                  </a:lnTo>
                  <a:lnTo>
                    <a:pt x="895259" y="284574"/>
                  </a:lnTo>
                  <a:lnTo>
                    <a:pt x="875638" y="243845"/>
                  </a:lnTo>
                  <a:lnTo>
                    <a:pt x="852299" y="205428"/>
                  </a:lnTo>
                  <a:lnTo>
                    <a:pt x="825476" y="169559"/>
                  </a:lnTo>
                  <a:lnTo>
                    <a:pt x="795404" y="136471"/>
                  </a:lnTo>
                  <a:lnTo>
                    <a:pt x="762316" y="106398"/>
                  </a:lnTo>
                  <a:lnTo>
                    <a:pt x="726446" y="79575"/>
                  </a:lnTo>
                  <a:lnTo>
                    <a:pt x="688029" y="56236"/>
                  </a:lnTo>
                  <a:lnTo>
                    <a:pt x="647300" y="36616"/>
                  </a:lnTo>
                  <a:lnTo>
                    <a:pt x="604492" y="20947"/>
                  </a:lnTo>
                  <a:lnTo>
                    <a:pt x="559839" y="9466"/>
                  </a:lnTo>
                  <a:lnTo>
                    <a:pt x="513576" y="2405"/>
                  </a:lnTo>
                  <a:lnTo>
                    <a:pt x="46593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42" name="object 6">
              <a:extLst>
                <a:ext uri="{FF2B5EF4-FFF2-40B4-BE49-F238E27FC236}">
                  <a16:creationId xmlns:a16="http://schemas.microsoft.com/office/drawing/2014/main" id="{AFFA09F5-BD04-B80C-C1E1-9409553EA87D}"/>
                </a:ext>
              </a:extLst>
            </p:cNvPr>
            <p:cNvSpPr/>
            <p:nvPr/>
          </p:nvSpPr>
          <p:spPr>
            <a:xfrm>
              <a:off x="893869" y="7505406"/>
              <a:ext cx="385445" cy="664210"/>
            </a:xfrm>
            <a:custGeom>
              <a:avLst/>
              <a:gdLst/>
              <a:ahLst/>
              <a:cxnLst/>
              <a:rect l="l" t="t" r="r" b="b"/>
              <a:pathLst>
                <a:path w="385444" h="664209">
                  <a:moveTo>
                    <a:pt x="182003" y="53530"/>
                  </a:moveTo>
                  <a:lnTo>
                    <a:pt x="246240" y="53530"/>
                  </a:lnTo>
                </a:path>
                <a:path w="385444" h="664209">
                  <a:moveTo>
                    <a:pt x="139179" y="53530"/>
                  </a:moveTo>
                  <a:lnTo>
                    <a:pt x="160591" y="53530"/>
                  </a:lnTo>
                </a:path>
                <a:path w="385444" h="664209">
                  <a:moveTo>
                    <a:pt x="342595" y="0"/>
                  </a:moveTo>
                  <a:lnTo>
                    <a:pt x="42824" y="0"/>
                  </a:lnTo>
                  <a:lnTo>
                    <a:pt x="26194" y="3378"/>
                  </a:lnTo>
                  <a:lnTo>
                    <a:pt x="12577" y="12577"/>
                  </a:lnTo>
                  <a:lnTo>
                    <a:pt x="3378" y="26194"/>
                  </a:lnTo>
                  <a:lnTo>
                    <a:pt x="0" y="42824"/>
                  </a:lnTo>
                  <a:lnTo>
                    <a:pt x="0" y="620966"/>
                  </a:lnTo>
                  <a:lnTo>
                    <a:pt x="3378" y="637591"/>
                  </a:lnTo>
                  <a:lnTo>
                    <a:pt x="12577" y="651208"/>
                  </a:lnTo>
                  <a:lnTo>
                    <a:pt x="26194" y="660410"/>
                  </a:lnTo>
                  <a:lnTo>
                    <a:pt x="42824" y="663790"/>
                  </a:lnTo>
                  <a:lnTo>
                    <a:pt x="342595" y="663790"/>
                  </a:lnTo>
                  <a:lnTo>
                    <a:pt x="359225" y="660410"/>
                  </a:lnTo>
                  <a:lnTo>
                    <a:pt x="372841" y="651208"/>
                  </a:lnTo>
                  <a:lnTo>
                    <a:pt x="382041" y="637591"/>
                  </a:lnTo>
                  <a:lnTo>
                    <a:pt x="385419" y="620966"/>
                  </a:lnTo>
                  <a:lnTo>
                    <a:pt x="385419" y="42824"/>
                  </a:lnTo>
                  <a:lnTo>
                    <a:pt x="382041" y="26194"/>
                  </a:lnTo>
                  <a:lnTo>
                    <a:pt x="372841" y="12577"/>
                  </a:lnTo>
                  <a:lnTo>
                    <a:pt x="359225" y="3378"/>
                  </a:lnTo>
                  <a:lnTo>
                    <a:pt x="342595" y="0"/>
                  </a:lnTo>
                  <a:close/>
                </a:path>
                <a:path w="385444" h="664209">
                  <a:moveTo>
                    <a:pt x="0" y="107061"/>
                  </a:moveTo>
                  <a:lnTo>
                    <a:pt x="385419" y="107061"/>
                  </a:lnTo>
                </a:path>
                <a:path w="385444" h="664209">
                  <a:moveTo>
                    <a:pt x="0" y="556729"/>
                  </a:moveTo>
                  <a:lnTo>
                    <a:pt x="385419" y="556729"/>
                  </a:lnTo>
                </a:path>
              </a:pathLst>
            </a:custGeom>
            <a:ln w="21412">
              <a:solidFill>
                <a:srgbClr val="6D6E71"/>
              </a:solidFill>
            </a:ln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43" name="object 7">
              <a:extLst>
                <a:ext uri="{FF2B5EF4-FFF2-40B4-BE49-F238E27FC236}">
                  <a16:creationId xmlns:a16="http://schemas.microsoft.com/office/drawing/2014/main" id="{FB820AC9-F43F-2005-2A13-0F3E73FC21E7}"/>
                </a:ext>
              </a:extLst>
            </p:cNvPr>
            <p:cNvSpPr/>
            <p:nvPr/>
          </p:nvSpPr>
          <p:spPr>
            <a:xfrm>
              <a:off x="1059813" y="8094243"/>
              <a:ext cx="53975" cy="53975"/>
            </a:xfrm>
            <a:custGeom>
              <a:avLst/>
              <a:gdLst/>
              <a:ahLst/>
              <a:cxnLst/>
              <a:rect l="l" t="t" r="r" b="b"/>
              <a:pathLst>
                <a:path w="53975" h="53975">
                  <a:moveTo>
                    <a:pt x="26758" y="0"/>
                  </a:moveTo>
                  <a:lnTo>
                    <a:pt x="16346" y="2104"/>
                  </a:lnTo>
                  <a:lnTo>
                    <a:pt x="7840" y="7842"/>
                  </a:lnTo>
                  <a:lnTo>
                    <a:pt x="2104" y="16352"/>
                  </a:lnTo>
                  <a:lnTo>
                    <a:pt x="0" y="26771"/>
                  </a:lnTo>
                  <a:lnTo>
                    <a:pt x="2104" y="37191"/>
                  </a:lnTo>
                  <a:lnTo>
                    <a:pt x="7840" y="45700"/>
                  </a:lnTo>
                  <a:lnTo>
                    <a:pt x="16346" y="51438"/>
                  </a:lnTo>
                  <a:lnTo>
                    <a:pt x="26758" y="53543"/>
                  </a:lnTo>
                  <a:lnTo>
                    <a:pt x="37178" y="51438"/>
                  </a:lnTo>
                  <a:lnTo>
                    <a:pt x="45688" y="45700"/>
                  </a:lnTo>
                  <a:lnTo>
                    <a:pt x="51426" y="37191"/>
                  </a:lnTo>
                  <a:lnTo>
                    <a:pt x="53530" y="26771"/>
                  </a:lnTo>
                  <a:lnTo>
                    <a:pt x="51426" y="16352"/>
                  </a:lnTo>
                  <a:lnTo>
                    <a:pt x="45688" y="7842"/>
                  </a:lnTo>
                  <a:lnTo>
                    <a:pt x="37178" y="2104"/>
                  </a:lnTo>
                  <a:lnTo>
                    <a:pt x="26758" y="0"/>
                  </a:lnTo>
                  <a:close/>
                </a:path>
              </a:pathLst>
            </a:custGeom>
            <a:solidFill>
              <a:srgbClr val="6D6E71"/>
            </a:solidFill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pic>
          <p:nvPicPr>
            <p:cNvPr id="44" name="object 8">
              <a:extLst>
                <a:ext uri="{FF2B5EF4-FFF2-40B4-BE49-F238E27FC236}">
                  <a16:creationId xmlns:a16="http://schemas.microsoft.com/office/drawing/2014/main" id="{0C2CD10E-22AD-764E-E54A-4CE13D744DE1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20630" y="7649940"/>
              <a:ext cx="342596" cy="385427"/>
            </a:xfrm>
            <a:prstGeom prst="rect">
              <a:avLst/>
            </a:prstGeom>
          </p:spPr>
        </p:pic>
      </p:grpSp>
      <p:sp>
        <p:nvSpPr>
          <p:cNvPr id="25" name="object 9">
            <a:extLst>
              <a:ext uri="{FF2B5EF4-FFF2-40B4-BE49-F238E27FC236}">
                <a16:creationId xmlns:a16="http://schemas.microsoft.com/office/drawing/2014/main" id="{0B83FC82-7F03-5466-8D32-CA7B09412536}"/>
              </a:ext>
            </a:extLst>
          </p:cNvPr>
          <p:cNvSpPr txBox="1"/>
          <p:nvPr/>
        </p:nvSpPr>
        <p:spPr>
          <a:xfrm>
            <a:off x="1776095" y="7143827"/>
            <a:ext cx="2141220" cy="172338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5020"/>
              </a:lnSpc>
              <a:spcBef>
                <a:spcPts val="105"/>
              </a:spcBef>
            </a:pPr>
            <a:r>
              <a:rPr sz="4300" b="1" spc="-80" dirty="0">
                <a:solidFill>
                  <a:srgbClr val="FFD400"/>
                </a:solidFill>
                <a:latin typeface="Trebuchet MS"/>
                <a:cs typeface="Trebuchet MS"/>
              </a:rPr>
              <a:t>90%</a:t>
            </a:r>
            <a:endParaRPr sz="4300">
              <a:latin typeface="Trebuchet MS"/>
              <a:cs typeface="Trebuchet MS"/>
            </a:endParaRPr>
          </a:p>
          <a:p>
            <a:pPr marL="12700">
              <a:lnSpc>
                <a:spcPts val="1540"/>
              </a:lnSpc>
            </a:pPr>
            <a:r>
              <a:rPr sz="1400" spc="75" dirty="0">
                <a:solidFill>
                  <a:srgbClr val="FFFFFF"/>
                </a:solidFill>
                <a:latin typeface="Trebuchet MS"/>
                <a:cs typeface="Trebuchet MS"/>
              </a:rPr>
              <a:t>Consumers</a:t>
            </a:r>
            <a:r>
              <a:rPr sz="1400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40" dirty="0">
                <a:solidFill>
                  <a:srgbClr val="FFFFFF"/>
                </a:solidFill>
                <a:latin typeface="Trebuchet MS"/>
                <a:cs typeface="Trebuchet MS"/>
              </a:rPr>
              <a:t>who</a:t>
            </a:r>
            <a:r>
              <a:rPr sz="1400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20" dirty="0">
                <a:solidFill>
                  <a:srgbClr val="FFFFFF"/>
                </a:solidFill>
                <a:latin typeface="Trebuchet MS"/>
                <a:cs typeface="Trebuchet MS"/>
              </a:rPr>
              <a:t>want</a:t>
            </a:r>
            <a:endParaRPr sz="1400">
              <a:latin typeface="Trebuchet MS"/>
              <a:cs typeface="Trebuchet MS"/>
            </a:endParaRPr>
          </a:p>
          <a:p>
            <a:pPr marL="12700" marR="434975">
              <a:lnSpc>
                <a:spcPct val="102600"/>
              </a:lnSpc>
            </a:pPr>
            <a:r>
              <a:rPr sz="1400" spc="30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1400" spc="-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70" dirty="0">
                <a:solidFill>
                  <a:srgbClr val="FFFFFF"/>
                </a:solidFill>
                <a:latin typeface="Trebuchet MS"/>
                <a:cs typeface="Trebuchet MS"/>
              </a:rPr>
              <a:t>use</a:t>
            </a:r>
            <a:r>
              <a:rPr sz="1400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75" dirty="0">
                <a:solidFill>
                  <a:srgbClr val="FFFFFF"/>
                </a:solidFill>
                <a:latin typeface="Trebuchet MS"/>
                <a:cs typeface="Trebuchet MS"/>
              </a:rPr>
              <a:t>messaging</a:t>
            </a:r>
            <a:r>
              <a:rPr sz="1400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30" dirty="0">
                <a:solidFill>
                  <a:srgbClr val="FFFFFF"/>
                </a:solidFill>
                <a:latin typeface="Trebuchet MS"/>
                <a:cs typeface="Trebuchet MS"/>
              </a:rPr>
              <a:t>to </a:t>
            </a:r>
            <a:r>
              <a:rPr sz="1400" spc="-4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Trebuchet MS"/>
                <a:cs typeface="Trebuchet MS"/>
              </a:rPr>
              <a:t>talk</a:t>
            </a:r>
            <a:r>
              <a:rPr sz="140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30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140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70" dirty="0">
                <a:solidFill>
                  <a:srgbClr val="FFFFFF"/>
                </a:solidFill>
                <a:latin typeface="Trebuchet MS"/>
                <a:cs typeface="Trebuchet MS"/>
              </a:rPr>
              <a:t>businesses</a:t>
            </a:r>
            <a:endParaRPr sz="1400">
              <a:latin typeface="Trebuchet MS"/>
              <a:cs typeface="Trebuchet MS"/>
            </a:endParaRPr>
          </a:p>
          <a:p>
            <a:pPr marL="12700" marR="5080">
              <a:lnSpc>
                <a:spcPct val="100000"/>
              </a:lnSpc>
              <a:spcBef>
                <a:spcPts val="1070"/>
              </a:spcBef>
            </a:pPr>
            <a:r>
              <a:rPr sz="950" spc="9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950" spc="25" dirty="0">
                <a:solidFill>
                  <a:srgbClr val="FFFFFF"/>
                </a:solidFill>
                <a:latin typeface="Trebuchet MS"/>
                <a:cs typeface="Trebuchet MS"/>
              </a:rPr>
              <a:t>ou</a:t>
            </a:r>
            <a:r>
              <a:rPr sz="950" spc="-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950" spc="-2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950" spc="-4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950" spc="-25" dirty="0">
                <a:solidFill>
                  <a:srgbClr val="FFFFFF"/>
                </a:solidFill>
                <a:latin typeface="Trebuchet MS"/>
                <a:cs typeface="Trebuchet MS"/>
              </a:rPr>
              <a:t>:</a:t>
            </a:r>
            <a:r>
              <a:rPr sz="95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50" i="1" spc="-9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950" i="1" spc="-35" dirty="0">
                <a:solidFill>
                  <a:srgbClr val="FFFFFF"/>
                </a:solidFill>
                <a:latin typeface="Trebuchet MS"/>
                <a:cs typeface="Trebuchet MS"/>
              </a:rPr>
              <a:t>wili</a:t>
            </a:r>
            <a:r>
              <a:rPr sz="950" i="1" spc="-4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950" i="1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50" i="1" spc="-15" dirty="0">
                <a:solidFill>
                  <a:srgbClr val="FFFFFF"/>
                </a:solidFill>
                <a:latin typeface="Trebuchet MS"/>
                <a:cs typeface="Trebuchet MS"/>
              </a:rPr>
              <a:t>Glo</a:t>
            </a:r>
            <a:r>
              <a:rPr sz="950" i="1" spc="-25" dirty="0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sz="950" i="1" spc="-4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950" i="1" spc="-2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950" i="1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50" i="1" spc="-15" dirty="0">
                <a:solidFill>
                  <a:srgbClr val="FFFFFF"/>
                </a:solidFill>
                <a:latin typeface="Trebuchet MS"/>
                <a:cs typeface="Trebuchet MS"/>
              </a:rPr>
              <a:t>Mobil</a:t>
            </a:r>
            <a:r>
              <a:rPr sz="950" i="1" spc="-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950" i="1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50" i="1" spc="10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950" i="1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950" i="1" spc="4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950" i="1" spc="5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950" i="1" spc="10" dirty="0">
                <a:solidFill>
                  <a:srgbClr val="FFFFFF"/>
                </a:solidFill>
                <a:latin typeface="Trebuchet MS"/>
                <a:cs typeface="Trebuchet MS"/>
              </a:rPr>
              <a:t>aging  </a:t>
            </a:r>
            <a:r>
              <a:rPr sz="950" i="1" spc="15" dirty="0">
                <a:solidFill>
                  <a:srgbClr val="FFFFFF"/>
                </a:solidFill>
                <a:latin typeface="Trebuchet MS"/>
                <a:cs typeface="Trebuchet MS"/>
              </a:rPr>
              <a:t>Consumer</a:t>
            </a:r>
            <a:r>
              <a:rPr sz="950" i="1" spc="-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50" i="1" dirty="0">
                <a:solidFill>
                  <a:srgbClr val="FFFFFF"/>
                </a:solidFill>
                <a:latin typeface="Trebuchet MS"/>
                <a:cs typeface="Trebuchet MS"/>
              </a:rPr>
              <a:t>Report</a:t>
            </a:r>
            <a:r>
              <a:rPr sz="950" i="1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50" i="1" spc="90" dirty="0">
                <a:solidFill>
                  <a:srgbClr val="FFFFFF"/>
                </a:solidFill>
                <a:latin typeface="Trebuchet MS"/>
                <a:cs typeface="Trebuchet MS"/>
              </a:rPr>
              <a:t>2016</a:t>
            </a:r>
            <a:endParaRPr sz="950">
              <a:latin typeface="Trebuchet MS"/>
              <a:cs typeface="Trebuchet MS"/>
            </a:endParaRPr>
          </a:p>
        </p:txBody>
      </p:sp>
      <p:sp>
        <p:nvSpPr>
          <p:cNvPr id="26" name="object 10">
            <a:extLst>
              <a:ext uri="{FF2B5EF4-FFF2-40B4-BE49-F238E27FC236}">
                <a16:creationId xmlns:a16="http://schemas.microsoft.com/office/drawing/2014/main" id="{EB790FAC-CA1D-859E-C3ED-D272699BA2CB}"/>
              </a:ext>
            </a:extLst>
          </p:cNvPr>
          <p:cNvSpPr txBox="1"/>
          <p:nvPr/>
        </p:nvSpPr>
        <p:spPr>
          <a:xfrm>
            <a:off x="5434322" y="7143827"/>
            <a:ext cx="2008505" cy="15043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5020"/>
              </a:lnSpc>
              <a:spcBef>
                <a:spcPts val="105"/>
              </a:spcBef>
            </a:pPr>
            <a:r>
              <a:rPr sz="4300" b="1" spc="-80" dirty="0">
                <a:solidFill>
                  <a:srgbClr val="FFD400"/>
                </a:solidFill>
                <a:latin typeface="Trebuchet MS"/>
                <a:cs typeface="Trebuchet MS"/>
              </a:rPr>
              <a:t>80%</a:t>
            </a:r>
            <a:endParaRPr sz="4300">
              <a:latin typeface="Trebuchet MS"/>
              <a:cs typeface="Trebuchet MS"/>
            </a:endParaRPr>
          </a:p>
          <a:p>
            <a:pPr marL="55880">
              <a:lnSpc>
                <a:spcPts val="1540"/>
              </a:lnSpc>
            </a:pPr>
            <a:r>
              <a:rPr sz="1400" spc="30" dirty="0">
                <a:solidFill>
                  <a:srgbClr val="FFFFFF"/>
                </a:solidFill>
                <a:latin typeface="Trebuchet MS"/>
                <a:cs typeface="Trebuchet MS"/>
              </a:rPr>
              <a:t>Companies</a:t>
            </a:r>
            <a:r>
              <a:rPr sz="1400" spc="-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5" dirty="0">
                <a:solidFill>
                  <a:srgbClr val="FFFFFF"/>
                </a:solidFill>
                <a:latin typeface="Trebuchet MS"/>
                <a:cs typeface="Trebuchet MS"/>
              </a:rPr>
              <a:t>that</a:t>
            </a:r>
            <a:r>
              <a:rPr sz="1400" spc="-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Trebuchet MS"/>
                <a:cs typeface="Trebuchet MS"/>
              </a:rPr>
              <a:t>already</a:t>
            </a:r>
            <a:endParaRPr sz="1400">
              <a:latin typeface="Trebuchet MS"/>
              <a:cs typeface="Trebuchet MS"/>
            </a:endParaRPr>
          </a:p>
          <a:p>
            <a:pPr marL="55880" marR="486409">
              <a:lnSpc>
                <a:spcPct val="102600"/>
              </a:lnSpc>
            </a:pPr>
            <a:r>
              <a:rPr sz="1400" spc="45" dirty="0">
                <a:solidFill>
                  <a:srgbClr val="FFFFFF"/>
                </a:solidFill>
                <a:latin typeface="Trebuchet MS"/>
                <a:cs typeface="Trebuchet MS"/>
              </a:rPr>
              <a:t>use</a:t>
            </a:r>
            <a:r>
              <a:rPr sz="1400" spc="-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50" dirty="0">
                <a:solidFill>
                  <a:srgbClr val="FFFFFF"/>
                </a:solidFill>
                <a:latin typeface="Trebuchet MS"/>
                <a:cs typeface="Trebuchet MS"/>
              </a:rPr>
              <a:t>or</a:t>
            </a:r>
            <a:r>
              <a:rPr sz="140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Trebuchet MS"/>
                <a:cs typeface="Trebuchet MS"/>
              </a:rPr>
              <a:t>plan</a:t>
            </a:r>
            <a:r>
              <a:rPr sz="1400" spc="-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5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1400" spc="-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45" dirty="0">
                <a:solidFill>
                  <a:srgbClr val="FFFFFF"/>
                </a:solidFill>
                <a:latin typeface="Trebuchet MS"/>
                <a:cs typeface="Trebuchet MS"/>
              </a:rPr>
              <a:t>use </a:t>
            </a:r>
            <a:r>
              <a:rPr sz="1400" spc="-4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25" dirty="0">
                <a:solidFill>
                  <a:srgbClr val="FFFFFF"/>
                </a:solidFill>
                <a:latin typeface="Trebuchet MS"/>
                <a:cs typeface="Trebuchet MS"/>
              </a:rPr>
              <a:t>chatbots</a:t>
            </a:r>
            <a:r>
              <a:rPr sz="140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30" dirty="0">
                <a:solidFill>
                  <a:srgbClr val="FFFFFF"/>
                </a:solidFill>
                <a:latin typeface="Trebuchet MS"/>
                <a:cs typeface="Trebuchet MS"/>
              </a:rPr>
              <a:t>by</a:t>
            </a:r>
            <a:r>
              <a:rPr sz="140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150" dirty="0">
                <a:solidFill>
                  <a:srgbClr val="FFFFFF"/>
                </a:solidFill>
                <a:latin typeface="Trebuchet MS"/>
                <a:cs typeface="Trebuchet MS"/>
              </a:rPr>
              <a:t>2020</a:t>
            </a:r>
            <a:endParaRPr sz="1400">
              <a:latin typeface="Trebuchet MS"/>
              <a:cs typeface="Trebuchet MS"/>
            </a:endParaRPr>
          </a:p>
          <a:p>
            <a:pPr marL="55880">
              <a:lnSpc>
                <a:spcPct val="100000"/>
              </a:lnSpc>
              <a:spcBef>
                <a:spcPts val="495"/>
              </a:spcBef>
            </a:pPr>
            <a:r>
              <a:rPr sz="950" spc="10" dirty="0">
                <a:solidFill>
                  <a:srgbClr val="FFFFFF"/>
                </a:solidFill>
                <a:latin typeface="Trebuchet MS"/>
                <a:cs typeface="Trebuchet MS"/>
              </a:rPr>
              <a:t>Source:</a:t>
            </a:r>
            <a:r>
              <a:rPr sz="950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50" i="1" spc="20" dirty="0">
                <a:solidFill>
                  <a:srgbClr val="FFFFFF"/>
                </a:solidFill>
                <a:latin typeface="Trebuchet MS"/>
                <a:cs typeface="Trebuchet MS"/>
              </a:rPr>
              <a:t>Business</a:t>
            </a:r>
            <a:r>
              <a:rPr sz="950" i="1" spc="-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50" i="1" dirty="0">
                <a:solidFill>
                  <a:srgbClr val="FFFFFF"/>
                </a:solidFill>
                <a:latin typeface="Trebuchet MS"/>
                <a:cs typeface="Trebuchet MS"/>
              </a:rPr>
              <a:t>Insider</a:t>
            </a:r>
            <a:endParaRPr sz="950">
              <a:latin typeface="Trebuchet MS"/>
              <a:cs typeface="Trebuchet MS"/>
            </a:endParaRPr>
          </a:p>
        </p:txBody>
      </p:sp>
      <p:grpSp>
        <p:nvGrpSpPr>
          <p:cNvPr id="27" name="object 11">
            <a:extLst>
              <a:ext uri="{FF2B5EF4-FFF2-40B4-BE49-F238E27FC236}">
                <a16:creationId xmlns:a16="http://schemas.microsoft.com/office/drawing/2014/main" id="{1D1FEE44-017B-4249-6A01-C451A857E0D3}"/>
              </a:ext>
            </a:extLst>
          </p:cNvPr>
          <p:cNvGrpSpPr/>
          <p:nvPr/>
        </p:nvGrpSpPr>
        <p:grpSpPr>
          <a:xfrm>
            <a:off x="4110087" y="7257370"/>
            <a:ext cx="1176020" cy="1176020"/>
            <a:chOff x="4110087" y="7257370"/>
            <a:chExt cx="1176020" cy="1176020"/>
          </a:xfrm>
        </p:grpSpPr>
        <p:sp>
          <p:nvSpPr>
            <p:cNvPr id="28" name="object 12">
              <a:extLst>
                <a:ext uri="{FF2B5EF4-FFF2-40B4-BE49-F238E27FC236}">
                  <a16:creationId xmlns:a16="http://schemas.microsoft.com/office/drawing/2014/main" id="{90850A7F-14B7-F3D4-1657-481D959E7BDC}"/>
                </a:ext>
              </a:extLst>
            </p:cNvPr>
            <p:cNvSpPr/>
            <p:nvPr/>
          </p:nvSpPr>
          <p:spPr>
            <a:xfrm>
              <a:off x="4110087" y="7257370"/>
              <a:ext cx="1176020" cy="1176020"/>
            </a:xfrm>
            <a:custGeom>
              <a:avLst/>
              <a:gdLst/>
              <a:ahLst/>
              <a:cxnLst/>
              <a:rect l="l" t="t" r="r" b="b"/>
              <a:pathLst>
                <a:path w="1176020" h="1176020">
                  <a:moveTo>
                    <a:pt x="587959" y="0"/>
                  </a:moveTo>
                  <a:lnTo>
                    <a:pt x="587959" y="587959"/>
                  </a:lnTo>
                  <a:lnTo>
                    <a:pt x="31648" y="397725"/>
                  </a:lnTo>
                  <a:lnTo>
                    <a:pt x="18093" y="443266"/>
                  </a:lnTo>
                  <a:lnTo>
                    <a:pt x="8170" y="490251"/>
                  </a:lnTo>
                  <a:lnTo>
                    <a:pt x="2075" y="538532"/>
                  </a:lnTo>
                  <a:lnTo>
                    <a:pt x="0" y="587959"/>
                  </a:lnTo>
                  <a:lnTo>
                    <a:pt x="1949" y="636180"/>
                  </a:lnTo>
                  <a:lnTo>
                    <a:pt x="7695" y="683327"/>
                  </a:lnTo>
                  <a:lnTo>
                    <a:pt x="17088" y="729250"/>
                  </a:lnTo>
                  <a:lnTo>
                    <a:pt x="29975" y="773796"/>
                  </a:lnTo>
                  <a:lnTo>
                    <a:pt x="46205" y="816816"/>
                  </a:lnTo>
                  <a:lnTo>
                    <a:pt x="65628" y="858157"/>
                  </a:lnTo>
                  <a:lnTo>
                    <a:pt x="88091" y="897667"/>
                  </a:lnTo>
                  <a:lnTo>
                    <a:pt x="113444" y="935197"/>
                  </a:lnTo>
                  <a:lnTo>
                    <a:pt x="141534" y="970593"/>
                  </a:lnTo>
                  <a:lnTo>
                    <a:pt x="172211" y="1003706"/>
                  </a:lnTo>
                  <a:lnTo>
                    <a:pt x="205324" y="1034383"/>
                  </a:lnTo>
                  <a:lnTo>
                    <a:pt x="240721" y="1062474"/>
                  </a:lnTo>
                  <a:lnTo>
                    <a:pt x="278250" y="1087826"/>
                  </a:lnTo>
                  <a:lnTo>
                    <a:pt x="317761" y="1110290"/>
                  </a:lnTo>
                  <a:lnTo>
                    <a:pt x="359102" y="1129712"/>
                  </a:lnTo>
                  <a:lnTo>
                    <a:pt x="402121" y="1145943"/>
                  </a:lnTo>
                  <a:lnTo>
                    <a:pt x="446668" y="1158830"/>
                  </a:lnTo>
                  <a:lnTo>
                    <a:pt x="492590" y="1168222"/>
                  </a:lnTo>
                  <a:lnTo>
                    <a:pt x="539738" y="1173969"/>
                  </a:lnTo>
                  <a:lnTo>
                    <a:pt x="587959" y="1175918"/>
                  </a:lnTo>
                  <a:lnTo>
                    <a:pt x="636180" y="1173969"/>
                  </a:lnTo>
                  <a:lnTo>
                    <a:pt x="683327" y="1168222"/>
                  </a:lnTo>
                  <a:lnTo>
                    <a:pt x="729250" y="1158830"/>
                  </a:lnTo>
                  <a:lnTo>
                    <a:pt x="773796" y="1145943"/>
                  </a:lnTo>
                  <a:lnTo>
                    <a:pt x="816816" y="1129712"/>
                  </a:lnTo>
                  <a:lnTo>
                    <a:pt x="858157" y="1110290"/>
                  </a:lnTo>
                  <a:lnTo>
                    <a:pt x="897667" y="1087826"/>
                  </a:lnTo>
                  <a:lnTo>
                    <a:pt x="935197" y="1062474"/>
                  </a:lnTo>
                  <a:lnTo>
                    <a:pt x="970593" y="1034383"/>
                  </a:lnTo>
                  <a:lnTo>
                    <a:pt x="1003706" y="1003706"/>
                  </a:lnTo>
                  <a:lnTo>
                    <a:pt x="1034383" y="970593"/>
                  </a:lnTo>
                  <a:lnTo>
                    <a:pt x="1062474" y="935197"/>
                  </a:lnTo>
                  <a:lnTo>
                    <a:pt x="1087826" y="897667"/>
                  </a:lnTo>
                  <a:lnTo>
                    <a:pt x="1110290" y="858157"/>
                  </a:lnTo>
                  <a:lnTo>
                    <a:pt x="1129712" y="816816"/>
                  </a:lnTo>
                  <a:lnTo>
                    <a:pt x="1145943" y="773796"/>
                  </a:lnTo>
                  <a:lnTo>
                    <a:pt x="1158830" y="729250"/>
                  </a:lnTo>
                  <a:lnTo>
                    <a:pt x="1168222" y="683327"/>
                  </a:lnTo>
                  <a:lnTo>
                    <a:pt x="1173969" y="636180"/>
                  </a:lnTo>
                  <a:lnTo>
                    <a:pt x="1175918" y="587959"/>
                  </a:lnTo>
                  <a:lnTo>
                    <a:pt x="1173969" y="539736"/>
                  </a:lnTo>
                  <a:lnTo>
                    <a:pt x="1168222" y="492587"/>
                  </a:lnTo>
                  <a:lnTo>
                    <a:pt x="1158830" y="446664"/>
                  </a:lnTo>
                  <a:lnTo>
                    <a:pt x="1145943" y="402116"/>
                  </a:lnTo>
                  <a:lnTo>
                    <a:pt x="1129712" y="359096"/>
                  </a:lnTo>
                  <a:lnTo>
                    <a:pt x="1110290" y="317755"/>
                  </a:lnTo>
                  <a:lnTo>
                    <a:pt x="1087826" y="278244"/>
                  </a:lnTo>
                  <a:lnTo>
                    <a:pt x="1062474" y="240715"/>
                  </a:lnTo>
                  <a:lnTo>
                    <a:pt x="1034383" y="205319"/>
                  </a:lnTo>
                  <a:lnTo>
                    <a:pt x="1003706" y="172207"/>
                  </a:lnTo>
                  <a:lnTo>
                    <a:pt x="970593" y="141530"/>
                  </a:lnTo>
                  <a:lnTo>
                    <a:pt x="935197" y="113440"/>
                  </a:lnTo>
                  <a:lnTo>
                    <a:pt x="897667" y="88088"/>
                  </a:lnTo>
                  <a:lnTo>
                    <a:pt x="858157" y="65625"/>
                  </a:lnTo>
                  <a:lnTo>
                    <a:pt x="816816" y="46203"/>
                  </a:lnTo>
                  <a:lnTo>
                    <a:pt x="773796" y="29974"/>
                  </a:lnTo>
                  <a:lnTo>
                    <a:pt x="729250" y="17087"/>
                  </a:lnTo>
                  <a:lnTo>
                    <a:pt x="683327" y="7695"/>
                  </a:lnTo>
                  <a:lnTo>
                    <a:pt x="636180" y="1949"/>
                  </a:lnTo>
                  <a:lnTo>
                    <a:pt x="587959" y="0"/>
                  </a:lnTo>
                  <a:close/>
                </a:path>
              </a:pathLst>
            </a:custGeom>
            <a:solidFill>
              <a:srgbClr val="FFD400"/>
            </a:solidFill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29" name="object 13">
              <a:extLst>
                <a:ext uri="{FF2B5EF4-FFF2-40B4-BE49-F238E27FC236}">
                  <a16:creationId xmlns:a16="http://schemas.microsoft.com/office/drawing/2014/main" id="{693D7D11-B436-C4BE-254D-585A817012FD}"/>
                </a:ext>
              </a:extLst>
            </p:cNvPr>
            <p:cNvSpPr/>
            <p:nvPr/>
          </p:nvSpPr>
          <p:spPr>
            <a:xfrm>
              <a:off x="4141735" y="7257370"/>
              <a:ext cx="556895" cy="588010"/>
            </a:xfrm>
            <a:custGeom>
              <a:avLst/>
              <a:gdLst/>
              <a:ahLst/>
              <a:cxnLst/>
              <a:rect l="l" t="t" r="r" b="b"/>
              <a:pathLst>
                <a:path w="556895" h="588009">
                  <a:moveTo>
                    <a:pt x="556310" y="0"/>
                  </a:moveTo>
                  <a:lnTo>
                    <a:pt x="505237" y="2188"/>
                  </a:lnTo>
                  <a:lnTo>
                    <a:pt x="455384" y="8634"/>
                  </a:lnTo>
                  <a:lnTo>
                    <a:pt x="406930" y="19156"/>
                  </a:lnTo>
                  <a:lnTo>
                    <a:pt x="360055" y="33575"/>
                  </a:lnTo>
                  <a:lnTo>
                    <a:pt x="314938" y="51710"/>
                  </a:lnTo>
                  <a:lnTo>
                    <a:pt x="271759" y="73379"/>
                  </a:lnTo>
                  <a:lnTo>
                    <a:pt x="230698" y="98404"/>
                  </a:lnTo>
                  <a:lnTo>
                    <a:pt x="191934" y="126603"/>
                  </a:lnTo>
                  <a:lnTo>
                    <a:pt x="155648" y="157797"/>
                  </a:lnTo>
                  <a:lnTo>
                    <a:pt x="122017" y="191803"/>
                  </a:lnTo>
                  <a:lnTo>
                    <a:pt x="91223" y="228443"/>
                  </a:lnTo>
                  <a:lnTo>
                    <a:pt x="63445" y="267536"/>
                  </a:lnTo>
                  <a:lnTo>
                    <a:pt x="38861" y="308901"/>
                  </a:lnTo>
                  <a:lnTo>
                    <a:pt x="17653" y="352357"/>
                  </a:lnTo>
                  <a:lnTo>
                    <a:pt x="0" y="397725"/>
                  </a:lnTo>
                  <a:lnTo>
                    <a:pt x="556310" y="587959"/>
                  </a:lnTo>
                  <a:lnTo>
                    <a:pt x="556310" y="0"/>
                  </a:lnTo>
                  <a:close/>
                </a:path>
              </a:pathLst>
            </a:custGeom>
            <a:solidFill>
              <a:srgbClr val="939598"/>
            </a:solidFill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30" name="object 14">
              <a:extLst>
                <a:ext uri="{FF2B5EF4-FFF2-40B4-BE49-F238E27FC236}">
                  <a16:creationId xmlns:a16="http://schemas.microsoft.com/office/drawing/2014/main" id="{837E435E-4BF0-C7C7-BA78-DDE4387FDDB6}"/>
                </a:ext>
              </a:extLst>
            </p:cNvPr>
            <p:cNvSpPr/>
            <p:nvPr/>
          </p:nvSpPr>
          <p:spPr>
            <a:xfrm>
              <a:off x="4232109" y="7379389"/>
              <a:ext cx="932180" cy="932180"/>
            </a:xfrm>
            <a:custGeom>
              <a:avLst/>
              <a:gdLst/>
              <a:ahLst/>
              <a:cxnLst/>
              <a:rect l="l" t="t" r="r" b="b"/>
              <a:pathLst>
                <a:path w="932179" h="932179">
                  <a:moveTo>
                    <a:pt x="465937" y="0"/>
                  </a:moveTo>
                  <a:lnTo>
                    <a:pt x="418298" y="2405"/>
                  </a:lnTo>
                  <a:lnTo>
                    <a:pt x="372035" y="9466"/>
                  </a:lnTo>
                  <a:lnTo>
                    <a:pt x="327383" y="20947"/>
                  </a:lnTo>
                  <a:lnTo>
                    <a:pt x="284574" y="36616"/>
                  </a:lnTo>
                  <a:lnTo>
                    <a:pt x="243845" y="56236"/>
                  </a:lnTo>
                  <a:lnTo>
                    <a:pt x="205428" y="79575"/>
                  </a:lnTo>
                  <a:lnTo>
                    <a:pt x="169559" y="106398"/>
                  </a:lnTo>
                  <a:lnTo>
                    <a:pt x="136471" y="136471"/>
                  </a:lnTo>
                  <a:lnTo>
                    <a:pt x="106398" y="169559"/>
                  </a:lnTo>
                  <a:lnTo>
                    <a:pt x="79575" y="205428"/>
                  </a:lnTo>
                  <a:lnTo>
                    <a:pt x="56236" y="243845"/>
                  </a:lnTo>
                  <a:lnTo>
                    <a:pt x="36616" y="284574"/>
                  </a:lnTo>
                  <a:lnTo>
                    <a:pt x="20947" y="327383"/>
                  </a:lnTo>
                  <a:lnTo>
                    <a:pt x="9466" y="372035"/>
                  </a:lnTo>
                  <a:lnTo>
                    <a:pt x="2405" y="418298"/>
                  </a:lnTo>
                  <a:lnTo>
                    <a:pt x="0" y="465937"/>
                  </a:lnTo>
                  <a:lnTo>
                    <a:pt x="2405" y="513576"/>
                  </a:lnTo>
                  <a:lnTo>
                    <a:pt x="9466" y="559839"/>
                  </a:lnTo>
                  <a:lnTo>
                    <a:pt x="20947" y="604492"/>
                  </a:lnTo>
                  <a:lnTo>
                    <a:pt x="36616" y="647300"/>
                  </a:lnTo>
                  <a:lnTo>
                    <a:pt x="56236" y="688029"/>
                  </a:lnTo>
                  <a:lnTo>
                    <a:pt x="79575" y="726446"/>
                  </a:lnTo>
                  <a:lnTo>
                    <a:pt x="106398" y="762316"/>
                  </a:lnTo>
                  <a:lnTo>
                    <a:pt x="136471" y="795404"/>
                  </a:lnTo>
                  <a:lnTo>
                    <a:pt x="169559" y="825476"/>
                  </a:lnTo>
                  <a:lnTo>
                    <a:pt x="205428" y="852299"/>
                  </a:lnTo>
                  <a:lnTo>
                    <a:pt x="243845" y="875638"/>
                  </a:lnTo>
                  <a:lnTo>
                    <a:pt x="284574" y="895259"/>
                  </a:lnTo>
                  <a:lnTo>
                    <a:pt x="327383" y="910927"/>
                  </a:lnTo>
                  <a:lnTo>
                    <a:pt x="372035" y="922408"/>
                  </a:lnTo>
                  <a:lnTo>
                    <a:pt x="418298" y="929469"/>
                  </a:lnTo>
                  <a:lnTo>
                    <a:pt x="465937" y="931875"/>
                  </a:lnTo>
                  <a:lnTo>
                    <a:pt x="513576" y="929469"/>
                  </a:lnTo>
                  <a:lnTo>
                    <a:pt x="559839" y="922408"/>
                  </a:lnTo>
                  <a:lnTo>
                    <a:pt x="604492" y="910927"/>
                  </a:lnTo>
                  <a:lnTo>
                    <a:pt x="647300" y="895259"/>
                  </a:lnTo>
                  <a:lnTo>
                    <a:pt x="688029" y="875638"/>
                  </a:lnTo>
                  <a:lnTo>
                    <a:pt x="726446" y="852299"/>
                  </a:lnTo>
                  <a:lnTo>
                    <a:pt x="762316" y="825476"/>
                  </a:lnTo>
                  <a:lnTo>
                    <a:pt x="795404" y="795404"/>
                  </a:lnTo>
                  <a:lnTo>
                    <a:pt x="825476" y="762316"/>
                  </a:lnTo>
                  <a:lnTo>
                    <a:pt x="852299" y="726446"/>
                  </a:lnTo>
                  <a:lnTo>
                    <a:pt x="875638" y="688029"/>
                  </a:lnTo>
                  <a:lnTo>
                    <a:pt x="895259" y="647300"/>
                  </a:lnTo>
                  <a:lnTo>
                    <a:pt x="910927" y="604492"/>
                  </a:lnTo>
                  <a:lnTo>
                    <a:pt x="922408" y="559839"/>
                  </a:lnTo>
                  <a:lnTo>
                    <a:pt x="929469" y="513576"/>
                  </a:lnTo>
                  <a:lnTo>
                    <a:pt x="931875" y="465937"/>
                  </a:lnTo>
                  <a:lnTo>
                    <a:pt x="929469" y="418298"/>
                  </a:lnTo>
                  <a:lnTo>
                    <a:pt x="922408" y="372035"/>
                  </a:lnTo>
                  <a:lnTo>
                    <a:pt x="910927" y="327383"/>
                  </a:lnTo>
                  <a:lnTo>
                    <a:pt x="895259" y="284574"/>
                  </a:lnTo>
                  <a:lnTo>
                    <a:pt x="875638" y="243845"/>
                  </a:lnTo>
                  <a:lnTo>
                    <a:pt x="852299" y="205428"/>
                  </a:lnTo>
                  <a:lnTo>
                    <a:pt x="825476" y="169559"/>
                  </a:lnTo>
                  <a:lnTo>
                    <a:pt x="795404" y="136471"/>
                  </a:lnTo>
                  <a:lnTo>
                    <a:pt x="762316" y="106398"/>
                  </a:lnTo>
                  <a:lnTo>
                    <a:pt x="726446" y="79575"/>
                  </a:lnTo>
                  <a:lnTo>
                    <a:pt x="688029" y="56236"/>
                  </a:lnTo>
                  <a:lnTo>
                    <a:pt x="647300" y="36616"/>
                  </a:lnTo>
                  <a:lnTo>
                    <a:pt x="604492" y="20947"/>
                  </a:lnTo>
                  <a:lnTo>
                    <a:pt x="559839" y="9466"/>
                  </a:lnTo>
                  <a:lnTo>
                    <a:pt x="513576" y="2405"/>
                  </a:lnTo>
                  <a:lnTo>
                    <a:pt x="46593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31" name="object 15">
              <a:extLst>
                <a:ext uri="{FF2B5EF4-FFF2-40B4-BE49-F238E27FC236}">
                  <a16:creationId xmlns:a16="http://schemas.microsoft.com/office/drawing/2014/main" id="{43C6C80F-E0B6-D280-DE9A-3284D42F1947}"/>
                </a:ext>
              </a:extLst>
            </p:cNvPr>
            <p:cNvSpPr/>
            <p:nvPr/>
          </p:nvSpPr>
          <p:spPr>
            <a:xfrm>
              <a:off x="4719459" y="7909572"/>
              <a:ext cx="128905" cy="64769"/>
            </a:xfrm>
            <a:custGeom>
              <a:avLst/>
              <a:gdLst/>
              <a:ahLst/>
              <a:cxnLst/>
              <a:rect l="l" t="t" r="r" b="b"/>
              <a:pathLst>
                <a:path w="128904" h="64770">
                  <a:moveTo>
                    <a:pt x="21412" y="0"/>
                  </a:moveTo>
                  <a:lnTo>
                    <a:pt x="0" y="0"/>
                  </a:lnTo>
                  <a:lnTo>
                    <a:pt x="0" y="42824"/>
                  </a:lnTo>
                  <a:lnTo>
                    <a:pt x="21412" y="42824"/>
                  </a:lnTo>
                  <a:lnTo>
                    <a:pt x="21412" y="0"/>
                  </a:lnTo>
                  <a:close/>
                </a:path>
                <a:path w="128904" h="64770">
                  <a:moveTo>
                    <a:pt x="74942" y="21412"/>
                  </a:moveTo>
                  <a:lnTo>
                    <a:pt x="53530" y="21412"/>
                  </a:lnTo>
                  <a:lnTo>
                    <a:pt x="53530" y="53530"/>
                  </a:lnTo>
                  <a:lnTo>
                    <a:pt x="74942" y="53530"/>
                  </a:lnTo>
                  <a:lnTo>
                    <a:pt x="74942" y="21412"/>
                  </a:lnTo>
                  <a:close/>
                </a:path>
                <a:path w="128904" h="64770">
                  <a:moveTo>
                    <a:pt x="128473" y="32118"/>
                  </a:moveTo>
                  <a:lnTo>
                    <a:pt x="107061" y="32118"/>
                  </a:lnTo>
                  <a:lnTo>
                    <a:pt x="107061" y="64236"/>
                  </a:lnTo>
                  <a:lnTo>
                    <a:pt x="128473" y="64236"/>
                  </a:lnTo>
                  <a:lnTo>
                    <a:pt x="128473" y="32118"/>
                  </a:lnTo>
                  <a:close/>
                </a:path>
              </a:pathLst>
            </a:custGeom>
            <a:solidFill>
              <a:srgbClr val="6D6E71"/>
            </a:solidFill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pic>
          <p:nvPicPr>
            <p:cNvPr id="32" name="object 16">
              <a:extLst>
                <a:ext uri="{FF2B5EF4-FFF2-40B4-BE49-F238E27FC236}">
                  <a16:creationId xmlns:a16="http://schemas.microsoft.com/office/drawing/2014/main" id="{1F354E3B-004B-34D7-EF68-5460455CD275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655226" y="8187929"/>
              <a:ext cx="246240" cy="64236"/>
            </a:xfrm>
            <a:prstGeom prst="rect">
              <a:avLst/>
            </a:prstGeom>
          </p:spPr>
        </p:pic>
        <p:sp>
          <p:nvSpPr>
            <p:cNvPr id="33" name="object 17">
              <a:extLst>
                <a:ext uri="{FF2B5EF4-FFF2-40B4-BE49-F238E27FC236}">
                  <a16:creationId xmlns:a16="http://schemas.microsoft.com/office/drawing/2014/main" id="{EF8027C0-F924-66E6-1C24-BE7D336A0C86}"/>
                </a:ext>
              </a:extLst>
            </p:cNvPr>
            <p:cNvSpPr/>
            <p:nvPr/>
          </p:nvSpPr>
          <p:spPr>
            <a:xfrm>
              <a:off x="4858642" y="7909569"/>
              <a:ext cx="43180" cy="289560"/>
            </a:xfrm>
            <a:custGeom>
              <a:avLst/>
              <a:gdLst/>
              <a:ahLst/>
              <a:cxnLst/>
              <a:rect l="l" t="t" r="r" b="b"/>
              <a:pathLst>
                <a:path w="43179" h="289559">
                  <a:moveTo>
                    <a:pt x="0" y="0"/>
                  </a:moveTo>
                  <a:lnTo>
                    <a:pt x="0" y="21412"/>
                  </a:lnTo>
                  <a:lnTo>
                    <a:pt x="8328" y="23096"/>
                  </a:lnTo>
                  <a:lnTo>
                    <a:pt x="15135" y="27689"/>
                  </a:lnTo>
                  <a:lnTo>
                    <a:pt x="19727" y="34495"/>
                  </a:lnTo>
                  <a:lnTo>
                    <a:pt x="21412" y="42824"/>
                  </a:lnTo>
                  <a:lnTo>
                    <a:pt x="21412" y="117767"/>
                  </a:lnTo>
                  <a:lnTo>
                    <a:pt x="19949" y="150871"/>
                  </a:lnTo>
                  <a:lnTo>
                    <a:pt x="16254" y="179265"/>
                  </a:lnTo>
                  <a:lnTo>
                    <a:pt x="11366" y="203379"/>
                  </a:lnTo>
                  <a:lnTo>
                    <a:pt x="1838" y="242115"/>
                  </a:lnTo>
                  <a:lnTo>
                    <a:pt x="491" y="249943"/>
                  </a:lnTo>
                  <a:lnTo>
                    <a:pt x="0" y="256946"/>
                  </a:lnTo>
                  <a:lnTo>
                    <a:pt x="0" y="289064"/>
                  </a:lnTo>
                  <a:lnTo>
                    <a:pt x="21412" y="289064"/>
                  </a:lnTo>
                  <a:lnTo>
                    <a:pt x="21412" y="256946"/>
                  </a:lnTo>
                  <a:lnTo>
                    <a:pt x="21850" y="251725"/>
                  </a:lnTo>
                  <a:lnTo>
                    <a:pt x="23052" y="245265"/>
                  </a:lnTo>
                  <a:lnTo>
                    <a:pt x="32173" y="208419"/>
                  </a:lnTo>
                  <a:lnTo>
                    <a:pt x="37296" y="183091"/>
                  </a:lnTo>
                  <a:lnTo>
                    <a:pt x="41244" y="152907"/>
                  </a:lnTo>
                  <a:lnTo>
                    <a:pt x="42824" y="117767"/>
                  </a:lnTo>
                  <a:lnTo>
                    <a:pt x="42824" y="42824"/>
                  </a:lnTo>
                  <a:lnTo>
                    <a:pt x="39453" y="26167"/>
                  </a:lnTo>
                  <a:lnTo>
                    <a:pt x="30265" y="12553"/>
                  </a:lnTo>
                  <a:lnTo>
                    <a:pt x="16651" y="33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D6E71"/>
            </a:solidFill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pic>
          <p:nvPicPr>
            <p:cNvPr id="34" name="object 18">
              <a:extLst>
                <a:ext uri="{FF2B5EF4-FFF2-40B4-BE49-F238E27FC236}">
                  <a16:creationId xmlns:a16="http://schemas.microsoft.com/office/drawing/2014/main" id="{FBECDBAC-588F-2AA2-8A74-2212CAFC96D8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751580" y="7866741"/>
              <a:ext cx="96354" cy="85648"/>
            </a:xfrm>
            <a:prstGeom prst="rect">
              <a:avLst/>
            </a:prstGeom>
          </p:spPr>
        </p:pic>
        <p:sp>
          <p:nvSpPr>
            <p:cNvPr id="35" name="object 19">
              <a:extLst>
                <a:ext uri="{FF2B5EF4-FFF2-40B4-BE49-F238E27FC236}">
                  <a16:creationId xmlns:a16="http://schemas.microsoft.com/office/drawing/2014/main" id="{A8011506-5AD7-A28A-11C9-025A7F4C5318}"/>
                </a:ext>
              </a:extLst>
            </p:cNvPr>
            <p:cNvSpPr/>
            <p:nvPr/>
          </p:nvSpPr>
          <p:spPr>
            <a:xfrm>
              <a:off x="4565586" y="7898863"/>
              <a:ext cx="132715" cy="300355"/>
            </a:xfrm>
            <a:custGeom>
              <a:avLst/>
              <a:gdLst/>
              <a:ahLst/>
              <a:cxnLst/>
              <a:rect l="l" t="t" r="r" b="b"/>
              <a:pathLst>
                <a:path w="132714" h="300354">
                  <a:moveTo>
                    <a:pt x="36105" y="0"/>
                  </a:moveTo>
                  <a:lnTo>
                    <a:pt x="2044" y="21462"/>
                  </a:lnTo>
                  <a:lnTo>
                    <a:pt x="0" y="29113"/>
                  </a:lnTo>
                  <a:lnTo>
                    <a:pt x="110" y="36633"/>
                  </a:lnTo>
                  <a:lnTo>
                    <a:pt x="2312" y="43647"/>
                  </a:lnTo>
                  <a:lnTo>
                    <a:pt x="6540" y="49783"/>
                  </a:lnTo>
                  <a:lnTo>
                    <a:pt x="12868" y="66375"/>
                  </a:lnTo>
                  <a:lnTo>
                    <a:pt x="22850" y="98380"/>
                  </a:lnTo>
                  <a:lnTo>
                    <a:pt x="34836" y="139834"/>
                  </a:lnTo>
                  <a:lnTo>
                    <a:pt x="47523" y="186093"/>
                  </a:lnTo>
                  <a:lnTo>
                    <a:pt x="48132" y="187337"/>
                  </a:lnTo>
                  <a:lnTo>
                    <a:pt x="111048" y="271221"/>
                  </a:lnTo>
                  <a:lnTo>
                    <a:pt x="111048" y="299770"/>
                  </a:lnTo>
                  <a:lnTo>
                    <a:pt x="132460" y="299770"/>
                  </a:lnTo>
                  <a:lnTo>
                    <a:pt x="132460" y="265328"/>
                  </a:lnTo>
                  <a:lnTo>
                    <a:pt x="131711" y="263080"/>
                  </a:lnTo>
                  <a:lnTo>
                    <a:pt x="67322" y="177228"/>
                  </a:lnTo>
                  <a:lnTo>
                    <a:pt x="51221" y="118851"/>
                  </a:lnTo>
                  <a:lnTo>
                    <a:pt x="38320" y="75647"/>
                  </a:lnTo>
                  <a:lnTo>
                    <a:pt x="28654" y="47740"/>
                  </a:lnTo>
                  <a:lnTo>
                    <a:pt x="22262" y="35255"/>
                  </a:lnTo>
                  <a:lnTo>
                    <a:pt x="20573" y="33553"/>
                  </a:lnTo>
                  <a:lnTo>
                    <a:pt x="21259" y="31013"/>
                  </a:lnTo>
                  <a:lnTo>
                    <a:pt x="23405" y="25857"/>
                  </a:lnTo>
                  <a:lnTo>
                    <a:pt x="28079" y="21412"/>
                  </a:lnTo>
                  <a:lnTo>
                    <a:pt x="36105" y="21412"/>
                  </a:lnTo>
                  <a:lnTo>
                    <a:pt x="43897" y="24383"/>
                  </a:lnTo>
                  <a:lnTo>
                    <a:pt x="50418" y="31402"/>
                  </a:lnTo>
                  <a:lnTo>
                    <a:pt x="55272" y="39623"/>
                  </a:lnTo>
                  <a:lnTo>
                    <a:pt x="58064" y="46202"/>
                  </a:lnTo>
                  <a:lnTo>
                    <a:pt x="90766" y="111848"/>
                  </a:lnTo>
                  <a:lnTo>
                    <a:pt x="109918" y="102273"/>
                  </a:lnTo>
                  <a:lnTo>
                    <a:pt x="78117" y="38658"/>
                  </a:lnTo>
                  <a:lnTo>
                    <a:pt x="74376" y="29869"/>
                  </a:lnTo>
                  <a:lnTo>
                    <a:pt x="66365" y="16886"/>
                  </a:lnTo>
                  <a:lnTo>
                    <a:pt x="53726" y="5124"/>
                  </a:lnTo>
                  <a:lnTo>
                    <a:pt x="36105" y="0"/>
                  </a:lnTo>
                  <a:close/>
                </a:path>
              </a:pathLst>
            </a:custGeom>
            <a:solidFill>
              <a:srgbClr val="6D6E71"/>
            </a:solidFill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pic>
          <p:nvPicPr>
            <p:cNvPr id="36" name="object 20">
              <a:extLst>
                <a:ext uri="{FF2B5EF4-FFF2-40B4-BE49-F238E27FC236}">
                  <a16:creationId xmlns:a16="http://schemas.microsoft.com/office/drawing/2014/main" id="{63FA00EB-476B-8FFD-2389-3FFA9218EB2A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612397" y="7695443"/>
              <a:ext cx="171297" cy="163068"/>
            </a:xfrm>
            <a:prstGeom prst="rect">
              <a:avLst/>
            </a:prstGeom>
          </p:spPr>
        </p:pic>
        <p:sp>
          <p:nvSpPr>
            <p:cNvPr id="37" name="object 21">
              <a:extLst>
                <a:ext uri="{FF2B5EF4-FFF2-40B4-BE49-F238E27FC236}">
                  <a16:creationId xmlns:a16="http://schemas.microsoft.com/office/drawing/2014/main" id="{B97209AF-9578-B5D1-84A1-FB6EDFB5A6EC}"/>
                </a:ext>
              </a:extLst>
            </p:cNvPr>
            <p:cNvSpPr/>
            <p:nvPr/>
          </p:nvSpPr>
          <p:spPr>
            <a:xfrm>
              <a:off x="4526750" y="7609801"/>
              <a:ext cx="342900" cy="241935"/>
            </a:xfrm>
            <a:custGeom>
              <a:avLst/>
              <a:gdLst/>
              <a:ahLst/>
              <a:cxnLst/>
              <a:rect l="l" t="t" r="r" b="b"/>
              <a:pathLst>
                <a:path w="342900" h="241934">
                  <a:moveTo>
                    <a:pt x="299770" y="171297"/>
                  </a:moveTo>
                  <a:lnTo>
                    <a:pt x="289661" y="121335"/>
                  </a:lnTo>
                  <a:lnTo>
                    <a:pt x="262089" y="80492"/>
                  </a:lnTo>
                  <a:lnTo>
                    <a:pt x="221246" y="52933"/>
                  </a:lnTo>
                  <a:lnTo>
                    <a:pt x="171284" y="42824"/>
                  </a:lnTo>
                  <a:lnTo>
                    <a:pt x="121335" y="52933"/>
                  </a:lnTo>
                  <a:lnTo>
                    <a:pt x="80492" y="80492"/>
                  </a:lnTo>
                  <a:lnTo>
                    <a:pt x="52920" y="121335"/>
                  </a:lnTo>
                  <a:lnTo>
                    <a:pt x="42811" y="171297"/>
                  </a:lnTo>
                  <a:lnTo>
                    <a:pt x="44145" y="189852"/>
                  </a:lnTo>
                  <a:lnTo>
                    <a:pt x="48107" y="207886"/>
                  </a:lnTo>
                  <a:lnTo>
                    <a:pt x="54610" y="225132"/>
                  </a:lnTo>
                  <a:lnTo>
                    <a:pt x="63588" y="241376"/>
                  </a:lnTo>
                  <a:lnTo>
                    <a:pt x="81521" y="229692"/>
                  </a:lnTo>
                  <a:lnTo>
                    <a:pt x="74041" y="216166"/>
                  </a:lnTo>
                  <a:lnTo>
                    <a:pt x="68630" y="201790"/>
                  </a:lnTo>
                  <a:lnTo>
                    <a:pt x="65341" y="186766"/>
                  </a:lnTo>
                  <a:lnTo>
                    <a:pt x="64223" y="171297"/>
                  </a:lnTo>
                  <a:lnTo>
                    <a:pt x="72656" y="129667"/>
                  </a:lnTo>
                  <a:lnTo>
                    <a:pt x="95618" y="95631"/>
                  </a:lnTo>
                  <a:lnTo>
                    <a:pt x="129654" y="72669"/>
                  </a:lnTo>
                  <a:lnTo>
                    <a:pt x="171284" y="64236"/>
                  </a:lnTo>
                  <a:lnTo>
                    <a:pt x="212928" y="72669"/>
                  </a:lnTo>
                  <a:lnTo>
                    <a:pt x="246964" y="95631"/>
                  </a:lnTo>
                  <a:lnTo>
                    <a:pt x="269938" y="129667"/>
                  </a:lnTo>
                  <a:lnTo>
                    <a:pt x="278358" y="171297"/>
                  </a:lnTo>
                  <a:lnTo>
                    <a:pt x="277241" y="186766"/>
                  </a:lnTo>
                  <a:lnTo>
                    <a:pt x="273951" y="201790"/>
                  </a:lnTo>
                  <a:lnTo>
                    <a:pt x="268528" y="216166"/>
                  </a:lnTo>
                  <a:lnTo>
                    <a:pt x="261035" y="229692"/>
                  </a:lnTo>
                  <a:lnTo>
                    <a:pt x="278980" y="241376"/>
                  </a:lnTo>
                  <a:lnTo>
                    <a:pt x="287972" y="225145"/>
                  </a:lnTo>
                  <a:lnTo>
                    <a:pt x="294474" y="207886"/>
                  </a:lnTo>
                  <a:lnTo>
                    <a:pt x="298437" y="189852"/>
                  </a:lnTo>
                  <a:lnTo>
                    <a:pt x="299770" y="171297"/>
                  </a:lnTo>
                  <a:close/>
                </a:path>
                <a:path w="342900" h="241934">
                  <a:moveTo>
                    <a:pt x="342595" y="171297"/>
                  </a:moveTo>
                  <a:lnTo>
                    <a:pt x="336461" y="125806"/>
                  </a:lnTo>
                  <a:lnTo>
                    <a:pt x="319176" y="84912"/>
                  </a:lnTo>
                  <a:lnTo>
                    <a:pt x="292366" y="50228"/>
                  </a:lnTo>
                  <a:lnTo>
                    <a:pt x="257683" y="23418"/>
                  </a:lnTo>
                  <a:lnTo>
                    <a:pt x="216776" y="6134"/>
                  </a:lnTo>
                  <a:lnTo>
                    <a:pt x="171297" y="0"/>
                  </a:lnTo>
                  <a:lnTo>
                    <a:pt x="125806" y="6134"/>
                  </a:lnTo>
                  <a:lnTo>
                    <a:pt x="84899" y="23418"/>
                  </a:lnTo>
                  <a:lnTo>
                    <a:pt x="50228" y="50228"/>
                  </a:lnTo>
                  <a:lnTo>
                    <a:pt x="23418" y="84912"/>
                  </a:lnTo>
                  <a:lnTo>
                    <a:pt x="6121" y="125806"/>
                  </a:lnTo>
                  <a:lnTo>
                    <a:pt x="0" y="171297"/>
                  </a:lnTo>
                  <a:lnTo>
                    <a:pt x="21412" y="171297"/>
                  </a:lnTo>
                  <a:lnTo>
                    <a:pt x="29057" y="123964"/>
                  </a:lnTo>
                  <a:lnTo>
                    <a:pt x="50368" y="82829"/>
                  </a:lnTo>
                  <a:lnTo>
                    <a:pt x="82829" y="50368"/>
                  </a:lnTo>
                  <a:lnTo>
                    <a:pt x="123964" y="29070"/>
                  </a:lnTo>
                  <a:lnTo>
                    <a:pt x="171297" y="21412"/>
                  </a:lnTo>
                  <a:lnTo>
                    <a:pt x="218617" y="29070"/>
                  </a:lnTo>
                  <a:lnTo>
                    <a:pt x="259765" y="50368"/>
                  </a:lnTo>
                  <a:lnTo>
                    <a:pt x="292227" y="82829"/>
                  </a:lnTo>
                  <a:lnTo>
                    <a:pt x="313524" y="123964"/>
                  </a:lnTo>
                  <a:lnTo>
                    <a:pt x="321183" y="171297"/>
                  </a:lnTo>
                  <a:lnTo>
                    <a:pt x="342595" y="171297"/>
                  </a:lnTo>
                  <a:close/>
                </a:path>
              </a:pathLst>
            </a:custGeom>
            <a:solidFill>
              <a:srgbClr val="FFD400"/>
            </a:solidFill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38" name="object 22">
              <a:extLst>
                <a:ext uri="{FF2B5EF4-FFF2-40B4-BE49-F238E27FC236}">
                  <a16:creationId xmlns:a16="http://schemas.microsoft.com/office/drawing/2014/main" id="{3A0830B9-DFC8-8410-48A3-F61804FFEE24}"/>
                </a:ext>
              </a:extLst>
            </p:cNvPr>
            <p:cNvSpPr/>
            <p:nvPr/>
          </p:nvSpPr>
          <p:spPr>
            <a:xfrm>
              <a:off x="4376852" y="7566977"/>
              <a:ext cx="642620" cy="450215"/>
            </a:xfrm>
            <a:custGeom>
              <a:avLst/>
              <a:gdLst/>
              <a:ahLst/>
              <a:cxnLst/>
              <a:rect l="l" t="t" r="r" b="b"/>
              <a:pathLst>
                <a:path w="642620" h="450215">
                  <a:moveTo>
                    <a:pt x="364020" y="214122"/>
                  </a:moveTo>
                  <a:lnTo>
                    <a:pt x="360641" y="197472"/>
                  </a:lnTo>
                  <a:lnTo>
                    <a:pt x="351459" y="183857"/>
                  </a:lnTo>
                  <a:lnTo>
                    <a:pt x="337845" y="174663"/>
                  </a:lnTo>
                  <a:lnTo>
                    <a:pt x="321195" y="171297"/>
                  </a:lnTo>
                  <a:lnTo>
                    <a:pt x="304533" y="174663"/>
                  </a:lnTo>
                  <a:lnTo>
                    <a:pt x="290918" y="183857"/>
                  </a:lnTo>
                  <a:lnTo>
                    <a:pt x="281736" y="197472"/>
                  </a:lnTo>
                  <a:lnTo>
                    <a:pt x="278371" y="214122"/>
                  </a:lnTo>
                  <a:lnTo>
                    <a:pt x="278371" y="444855"/>
                  </a:lnTo>
                  <a:lnTo>
                    <a:pt x="283171" y="449656"/>
                  </a:lnTo>
                  <a:lnTo>
                    <a:pt x="289077" y="449656"/>
                  </a:lnTo>
                  <a:lnTo>
                    <a:pt x="294982" y="449656"/>
                  </a:lnTo>
                  <a:lnTo>
                    <a:pt x="299783" y="444855"/>
                  </a:lnTo>
                  <a:lnTo>
                    <a:pt x="299783" y="214122"/>
                  </a:lnTo>
                  <a:lnTo>
                    <a:pt x="301459" y="205790"/>
                  </a:lnTo>
                  <a:lnTo>
                    <a:pt x="306057" y="198983"/>
                  </a:lnTo>
                  <a:lnTo>
                    <a:pt x="312864" y="194398"/>
                  </a:lnTo>
                  <a:lnTo>
                    <a:pt x="321195" y="192709"/>
                  </a:lnTo>
                  <a:lnTo>
                    <a:pt x="329514" y="194398"/>
                  </a:lnTo>
                  <a:lnTo>
                    <a:pt x="336321" y="198983"/>
                  </a:lnTo>
                  <a:lnTo>
                    <a:pt x="340918" y="205790"/>
                  </a:lnTo>
                  <a:lnTo>
                    <a:pt x="342607" y="214122"/>
                  </a:lnTo>
                  <a:lnTo>
                    <a:pt x="342607" y="348500"/>
                  </a:lnTo>
                  <a:lnTo>
                    <a:pt x="347408" y="353301"/>
                  </a:lnTo>
                  <a:lnTo>
                    <a:pt x="359232" y="353301"/>
                  </a:lnTo>
                  <a:lnTo>
                    <a:pt x="364020" y="348500"/>
                  </a:lnTo>
                  <a:lnTo>
                    <a:pt x="364020" y="214122"/>
                  </a:lnTo>
                  <a:close/>
                </a:path>
                <a:path w="642620" h="450215">
                  <a:moveTo>
                    <a:pt x="642378" y="21412"/>
                  </a:moveTo>
                  <a:lnTo>
                    <a:pt x="640689" y="13081"/>
                  </a:lnTo>
                  <a:lnTo>
                    <a:pt x="636104" y="6273"/>
                  </a:lnTo>
                  <a:lnTo>
                    <a:pt x="629297" y="1689"/>
                  </a:lnTo>
                  <a:lnTo>
                    <a:pt x="620966" y="0"/>
                  </a:lnTo>
                  <a:lnTo>
                    <a:pt x="21412" y="0"/>
                  </a:lnTo>
                  <a:lnTo>
                    <a:pt x="13093" y="1689"/>
                  </a:lnTo>
                  <a:lnTo>
                    <a:pt x="6286" y="6273"/>
                  </a:lnTo>
                  <a:lnTo>
                    <a:pt x="1689" y="13081"/>
                  </a:lnTo>
                  <a:lnTo>
                    <a:pt x="0" y="21412"/>
                  </a:lnTo>
                  <a:lnTo>
                    <a:pt x="0" y="406831"/>
                  </a:lnTo>
                  <a:lnTo>
                    <a:pt x="1689" y="415163"/>
                  </a:lnTo>
                  <a:lnTo>
                    <a:pt x="6286" y="421970"/>
                  </a:lnTo>
                  <a:lnTo>
                    <a:pt x="13093" y="426554"/>
                  </a:lnTo>
                  <a:lnTo>
                    <a:pt x="21412" y="428244"/>
                  </a:lnTo>
                  <a:lnTo>
                    <a:pt x="160604" y="428244"/>
                  </a:lnTo>
                  <a:lnTo>
                    <a:pt x="160604" y="406831"/>
                  </a:lnTo>
                  <a:lnTo>
                    <a:pt x="64249" y="406831"/>
                  </a:lnTo>
                  <a:lnTo>
                    <a:pt x="64249" y="42824"/>
                  </a:lnTo>
                  <a:lnTo>
                    <a:pt x="42837" y="42824"/>
                  </a:lnTo>
                  <a:lnTo>
                    <a:pt x="42837" y="406831"/>
                  </a:lnTo>
                  <a:lnTo>
                    <a:pt x="21412" y="406831"/>
                  </a:lnTo>
                  <a:lnTo>
                    <a:pt x="21412" y="21412"/>
                  </a:lnTo>
                  <a:lnTo>
                    <a:pt x="578142" y="21412"/>
                  </a:lnTo>
                  <a:lnTo>
                    <a:pt x="578142" y="385419"/>
                  </a:lnTo>
                  <a:lnTo>
                    <a:pt x="599554" y="385419"/>
                  </a:lnTo>
                  <a:lnTo>
                    <a:pt x="599554" y="21412"/>
                  </a:lnTo>
                  <a:lnTo>
                    <a:pt x="620966" y="21412"/>
                  </a:lnTo>
                  <a:lnTo>
                    <a:pt x="620966" y="406831"/>
                  </a:lnTo>
                  <a:lnTo>
                    <a:pt x="546023" y="406831"/>
                  </a:lnTo>
                  <a:lnTo>
                    <a:pt x="546023" y="428244"/>
                  </a:lnTo>
                  <a:lnTo>
                    <a:pt x="620966" y="428244"/>
                  </a:lnTo>
                  <a:lnTo>
                    <a:pt x="629297" y="426554"/>
                  </a:lnTo>
                  <a:lnTo>
                    <a:pt x="636104" y="421970"/>
                  </a:lnTo>
                  <a:lnTo>
                    <a:pt x="640689" y="415163"/>
                  </a:lnTo>
                  <a:lnTo>
                    <a:pt x="642378" y="406831"/>
                  </a:lnTo>
                  <a:lnTo>
                    <a:pt x="642378" y="21412"/>
                  </a:lnTo>
                  <a:close/>
                </a:path>
              </a:pathLst>
            </a:custGeom>
            <a:solidFill>
              <a:srgbClr val="6D6E71"/>
            </a:solidFill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</p:grpSp>
      <p:grpSp>
        <p:nvGrpSpPr>
          <p:cNvPr id="45" name="object 2">
            <a:extLst>
              <a:ext uri="{FF2B5EF4-FFF2-40B4-BE49-F238E27FC236}">
                <a16:creationId xmlns:a16="http://schemas.microsoft.com/office/drawing/2014/main" id="{927EEB53-AD38-0B14-4855-0C0433327917}"/>
              </a:ext>
            </a:extLst>
          </p:cNvPr>
          <p:cNvGrpSpPr/>
          <p:nvPr/>
        </p:nvGrpSpPr>
        <p:grpSpPr>
          <a:xfrm>
            <a:off x="360003" y="7121425"/>
            <a:ext cx="1162050" cy="1162050"/>
            <a:chOff x="360003" y="7121425"/>
            <a:chExt cx="1162050" cy="1162050"/>
          </a:xfrm>
        </p:grpSpPr>
        <p:sp>
          <p:nvSpPr>
            <p:cNvPr id="78" name="object 3">
              <a:extLst>
                <a:ext uri="{FF2B5EF4-FFF2-40B4-BE49-F238E27FC236}">
                  <a16:creationId xmlns:a16="http://schemas.microsoft.com/office/drawing/2014/main" id="{264881D1-4823-6975-3455-A496F400C31C}"/>
                </a:ext>
              </a:extLst>
            </p:cNvPr>
            <p:cNvSpPr/>
            <p:nvPr/>
          </p:nvSpPr>
          <p:spPr>
            <a:xfrm>
              <a:off x="360003" y="7121425"/>
              <a:ext cx="1162050" cy="1162050"/>
            </a:xfrm>
            <a:custGeom>
              <a:avLst/>
              <a:gdLst/>
              <a:ahLst/>
              <a:cxnLst/>
              <a:rect l="l" t="t" r="r" b="b"/>
              <a:pathLst>
                <a:path w="1162050" h="1162050">
                  <a:moveTo>
                    <a:pt x="581025" y="0"/>
                  </a:moveTo>
                  <a:lnTo>
                    <a:pt x="581025" y="581024"/>
                  </a:lnTo>
                  <a:lnTo>
                    <a:pt x="233603" y="115277"/>
                  </a:lnTo>
                  <a:lnTo>
                    <a:pt x="196200" y="145707"/>
                  </a:lnTo>
                  <a:lnTo>
                    <a:pt x="161464" y="179085"/>
                  </a:lnTo>
                  <a:lnTo>
                    <a:pt x="129586" y="215221"/>
                  </a:lnTo>
                  <a:lnTo>
                    <a:pt x="100752" y="253927"/>
                  </a:lnTo>
                  <a:lnTo>
                    <a:pt x="75152" y="295016"/>
                  </a:lnTo>
                  <a:lnTo>
                    <a:pt x="52974" y="338298"/>
                  </a:lnTo>
                  <a:lnTo>
                    <a:pt x="34405" y="383586"/>
                  </a:lnTo>
                  <a:lnTo>
                    <a:pt x="19635" y="430691"/>
                  </a:lnTo>
                  <a:lnTo>
                    <a:pt x="8852" y="479425"/>
                  </a:lnTo>
                  <a:lnTo>
                    <a:pt x="2244" y="529599"/>
                  </a:lnTo>
                  <a:lnTo>
                    <a:pt x="0" y="581024"/>
                  </a:lnTo>
                  <a:lnTo>
                    <a:pt x="1926" y="628678"/>
                  </a:lnTo>
                  <a:lnTo>
                    <a:pt x="7604" y="675270"/>
                  </a:lnTo>
                  <a:lnTo>
                    <a:pt x="16886" y="720651"/>
                  </a:lnTo>
                  <a:lnTo>
                    <a:pt x="29621" y="764673"/>
                  </a:lnTo>
                  <a:lnTo>
                    <a:pt x="45659" y="807186"/>
                  </a:lnTo>
                  <a:lnTo>
                    <a:pt x="64853" y="848039"/>
                  </a:lnTo>
                  <a:lnTo>
                    <a:pt x="87050" y="887084"/>
                  </a:lnTo>
                  <a:lnTo>
                    <a:pt x="112104" y="924170"/>
                  </a:lnTo>
                  <a:lnTo>
                    <a:pt x="139863" y="959149"/>
                  </a:lnTo>
                  <a:lnTo>
                    <a:pt x="170178" y="991871"/>
                  </a:lnTo>
                  <a:lnTo>
                    <a:pt x="202900" y="1022186"/>
                  </a:lnTo>
                  <a:lnTo>
                    <a:pt x="237879" y="1049945"/>
                  </a:lnTo>
                  <a:lnTo>
                    <a:pt x="274965" y="1074999"/>
                  </a:lnTo>
                  <a:lnTo>
                    <a:pt x="314010" y="1097196"/>
                  </a:lnTo>
                  <a:lnTo>
                    <a:pt x="354863" y="1116390"/>
                  </a:lnTo>
                  <a:lnTo>
                    <a:pt x="397376" y="1132428"/>
                  </a:lnTo>
                  <a:lnTo>
                    <a:pt x="441398" y="1145163"/>
                  </a:lnTo>
                  <a:lnTo>
                    <a:pt x="486779" y="1154445"/>
                  </a:lnTo>
                  <a:lnTo>
                    <a:pt x="533371" y="1160123"/>
                  </a:lnTo>
                  <a:lnTo>
                    <a:pt x="581025" y="1162049"/>
                  </a:lnTo>
                  <a:lnTo>
                    <a:pt x="628678" y="1160123"/>
                  </a:lnTo>
                  <a:lnTo>
                    <a:pt x="675270" y="1154445"/>
                  </a:lnTo>
                  <a:lnTo>
                    <a:pt x="720651" y="1145163"/>
                  </a:lnTo>
                  <a:lnTo>
                    <a:pt x="764673" y="1132428"/>
                  </a:lnTo>
                  <a:lnTo>
                    <a:pt x="807186" y="1116390"/>
                  </a:lnTo>
                  <a:lnTo>
                    <a:pt x="848039" y="1097196"/>
                  </a:lnTo>
                  <a:lnTo>
                    <a:pt x="887084" y="1074999"/>
                  </a:lnTo>
                  <a:lnTo>
                    <a:pt x="924170" y="1049945"/>
                  </a:lnTo>
                  <a:lnTo>
                    <a:pt x="959149" y="1022186"/>
                  </a:lnTo>
                  <a:lnTo>
                    <a:pt x="991871" y="991871"/>
                  </a:lnTo>
                  <a:lnTo>
                    <a:pt x="1022186" y="959149"/>
                  </a:lnTo>
                  <a:lnTo>
                    <a:pt x="1049945" y="924170"/>
                  </a:lnTo>
                  <a:lnTo>
                    <a:pt x="1074999" y="887084"/>
                  </a:lnTo>
                  <a:lnTo>
                    <a:pt x="1097196" y="848039"/>
                  </a:lnTo>
                  <a:lnTo>
                    <a:pt x="1116390" y="807186"/>
                  </a:lnTo>
                  <a:lnTo>
                    <a:pt x="1132428" y="764673"/>
                  </a:lnTo>
                  <a:lnTo>
                    <a:pt x="1145163" y="720651"/>
                  </a:lnTo>
                  <a:lnTo>
                    <a:pt x="1154445" y="675270"/>
                  </a:lnTo>
                  <a:lnTo>
                    <a:pt x="1160123" y="628678"/>
                  </a:lnTo>
                  <a:lnTo>
                    <a:pt x="1162050" y="581024"/>
                  </a:lnTo>
                  <a:lnTo>
                    <a:pt x="1160123" y="533371"/>
                  </a:lnTo>
                  <a:lnTo>
                    <a:pt x="1154445" y="486779"/>
                  </a:lnTo>
                  <a:lnTo>
                    <a:pt x="1145163" y="441398"/>
                  </a:lnTo>
                  <a:lnTo>
                    <a:pt x="1132428" y="397376"/>
                  </a:lnTo>
                  <a:lnTo>
                    <a:pt x="1116390" y="354863"/>
                  </a:lnTo>
                  <a:lnTo>
                    <a:pt x="1097196" y="314010"/>
                  </a:lnTo>
                  <a:lnTo>
                    <a:pt x="1074999" y="274965"/>
                  </a:lnTo>
                  <a:lnTo>
                    <a:pt x="1049945" y="237879"/>
                  </a:lnTo>
                  <a:lnTo>
                    <a:pt x="1022186" y="202900"/>
                  </a:lnTo>
                  <a:lnTo>
                    <a:pt x="991871" y="170178"/>
                  </a:lnTo>
                  <a:lnTo>
                    <a:pt x="959149" y="139863"/>
                  </a:lnTo>
                  <a:lnTo>
                    <a:pt x="924170" y="112104"/>
                  </a:lnTo>
                  <a:lnTo>
                    <a:pt x="887084" y="87050"/>
                  </a:lnTo>
                  <a:lnTo>
                    <a:pt x="848039" y="64853"/>
                  </a:lnTo>
                  <a:lnTo>
                    <a:pt x="807186" y="45659"/>
                  </a:lnTo>
                  <a:lnTo>
                    <a:pt x="764673" y="29621"/>
                  </a:lnTo>
                  <a:lnTo>
                    <a:pt x="720651" y="16886"/>
                  </a:lnTo>
                  <a:lnTo>
                    <a:pt x="675270" y="7604"/>
                  </a:lnTo>
                  <a:lnTo>
                    <a:pt x="628678" y="1926"/>
                  </a:lnTo>
                  <a:lnTo>
                    <a:pt x="581025" y="0"/>
                  </a:lnTo>
                  <a:close/>
                </a:path>
              </a:pathLst>
            </a:custGeom>
            <a:solidFill>
              <a:srgbClr val="FFD400"/>
            </a:solidFill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79" name="object 4">
              <a:extLst>
                <a:ext uri="{FF2B5EF4-FFF2-40B4-BE49-F238E27FC236}">
                  <a16:creationId xmlns:a16="http://schemas.microsoft.com/office/drawing/2014/main" id="{22E9AC05-3E13-A571-2500-DC647352A4C3}"/>
                </a:ext>
              </a:extLst>
            </p:cNvPr>
            <p:cNvSpPr/>
            <p:nvPr/>
          </p:nvSpPr>
          <p:spPr>
            <a:xfrm>
              <a:off x="593606" y="7121425"/>
              <a:ext cx="347980" cy="581025"/>
            </a:xfrm>
            <a:custGeom>
              <a:avLst/>
              <a:gdLst/>
              <a:ahLst/>
              <a:cxnLst/>
              <a:rect l="l" t="t" r="r" b="b"/>
              <a:pathLst>
                <a:path w="347980" h="581025">
                  <a:moveTo>
                    <a:pt x="347421" y="0"/>
                  </a:moveTo>
                  <a:lnTo>
                    <a:pt x="292245" y="2586"/>
                  </a:lnTo>
                  <a:lnTo>
                    <a:pt x="238528" y="10188"/>
                  </a:lnTo>
                  <a:lnTo>
                    <a:pt x="186504" y="22574"/>
                  </a:lnTo>
                  <a:lnTo>
                    <a:pt x="136405" y="39509"/>
                  </a:lnTo>
                  <a:lnTo>
                    <a:pt x="88466" y="60760"/>
                  </a:lnTo>
                  <a:lnTo>
                    <a:pt x="42920" y="86094"/>
                  </a:lnTo>
                  <a:lnTo>
                    <a:pt x="0" y="115277"/>
                  </a:lnTo>
                  <a:lnTo>
                    <a:pt x="347421" y="581024"/>
                  </a:lnTo>
                  <a:lnTo>
                    <a:pt x="347421" y="0"/>
                  </a:lnTo>
                  <a:close/>
                </a:path>
              </a:pathLst>
            </a:custGeom>
            <a:solidFill>
              <a:srgbClr val="939598"/>
            </a:solidFill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80" name="object 5">
              <a:extLst>
                <a:ext uri="{FF2B5EF4-FFF2-40B4-BE49-F238E27FC236}">
                  <a16:creationId xmlns:a16="http://schemas.microsoft.com/office/drawing/2014/main" id="{0EC0D4DD-9553-1B85-9ECE-457C81ABABA8}"/>
                </a:ext>
              </a:extLst>
            </p:cNvPr>
            <p:cNvSpPr/>
            <p:nvPr/>
          </p:nvSpPr>
          <p:spPr>
            <a:xfrm>
              <a:off x="477766" y="7228485"/>
              <a:ext cx="932180" cy="932180"/>
            </a:xfrm>
            <a:custGeom>
              <a:avLst/>
              <a:gdLst/>
              <a:ahLst/>
              <a:cxnLst/>
              <a:rect l="l" t="t" r="r" b="b"/>
              <a:pathLst>
                <a:path w="932180" h="932179">
                  <a:moveTo>
                    <a:pt x="465937" y="0"/>
                  </a:moveTo>
                  <a:lnTo>
                    <a:pt x="418298" y="2405"/>
                  </a:lnTo>
                  <a:lnTo>
                    <a:pt x="372035" y="9466"/>
                  </a:lnTo>
                  <a:lnTo>
                    <a:pt x="327383" y="20947"/>
                  </a:lnTo>
                  <a:lnTo>
                    <a:pt x="284574" y="36616"/>
                  </a:lnTo>
                  <a:lnTo>
                    <a:pt x="243845" y="56236"/>
                  </a:lnTo>
                  <a:lnTo>
                    <a:pt x="205428" y="79575"/>
                  </a:lnTo>
                  <a:lnTo>
                    <a:pt x="169559" y="106398"/>
                  </a:lnTo>
                  <a:lnTo>
                    <a:pt x="136471" y="136471"/>
                  </a:lnTo>
                  <a:lnTo>
                    <a:pt x="106398" y="169559"/>
                  </a:lnTo>
                  <a:lnTo>
                    <a:pt x="79575" y="205428"/>
                  </a:lnTo>
                  <a:lnTo>
                    <a:pt x="56236" y="243845"/>
                  </a:lnTo>
                  <a:lnTo>
                    <a:pt x="36616" y="284574"/>
                  </a:lnTo>
                  <a:lnTo>
                    <a:pt x="20947" y="327383"/>
                  </a:lnTo>
                  <a:lnTo>
                    <a:pt x="9466" y="372035"/>
                  </a:lnTo>
                  <a:lnTo>
                    <a:pt x="2405" y="418298"/>
                  </a:lnTo>
                  <a:lnTo>
                    <a:pt x="0" y="465937"/>
                  </a:lnTo>
                  <a:lnTo>
                    <a:pt x="2405" y="513576"/>
                  </a:lnTo>
                  <a:lnTo>
                    <a:pt x="9466" y="559839"/>
                  </a:lnTo>
                  <a:lnTo>
                    <a:pt x="20947" y="604492"/>
                  </a:lnTo>
                  <a:lnTo>
                    <a:pt x="36616" y="647300"/>
                  </a:lnTo>
                  <a:lnTo>
                    <a:pt x="56236" y="688029"/>
                  </a:lnTo>
                  <a:lnTo>
                    <a:pt x="79575" y="726446"/>
                  </a:lnTo>
                  <a:lnTo>
                    <a:pt x="106398" y="762316"/>
                  </a:lnTo>
                  <a:lnTo>
                    <a:pt x="136471" y="795404"/>
                  </a:lnTo>
                  <a:lnTo>
                    <a:pt x="169559" y="825476"/>
                  </a:lnTo>
                  <a:lnTo>
                    <a:pt x="205428" y="852299"/>
                  </a:lnTo>
                  <a:lnTo>
                    <a:pt x="243845" y="875638"/>
                  </a:lnTo>
                  <a:lnTo>
                    <a:pt x="284574" y="895259"/>
                  </a:lnTo>
                  <a:lnTo>
                    <a:pt x="327383" y="910927"/>
                  </a:lnTo>
                  <a:lnTo>
                    <a:pt x="372035" y="922408"/>
                  </a:lnTo>
                  <a:lnTo>
                    <a:pt x="418298" y="929469"/>
                  </a:lnTo>
                  <a:lnTo>
                    <a:pt x="465937" y="931875"/>
                  </a:lnTo>
                  <a:lnTo>
                    <a:pt x="513576" y="929469"/>
                  </a:lnTo>
                  <a:lnTo>
                    <a:pt x="559839" y="922408"/>
                  </a:lnTo>
                  <a:lnTo>
                    <a:pt x="604492" y="910927"/>
                  </a:lnTo>
                  <a:lnTo>
                    <a:pt x="647300" y="895259"/>
                  </a:lnTo>
                  <a:lnTo>
                    <a:pt x="688029" y="875638"/>
                  </a:lnTo>
                  <a:lnTo>
                    <a:pt x="726446" y="852299"/>
                  </a:lnTo>
                  <a:lnTo>
                    <a:pt x="762316" y="825476"/>
                  </a:lnTo>
                  <a:lnTo>
                    <a:pt x="795404" y="795404"/>
                  </a:lnTo>
                  <a:lnTo>
                    <a:pt x="825476" y="762316"/>
                  </a:lnTo>
                  <a:lnTo>
                    <a:pt x="852299" y="726446"/>
                  </a:lnTo>
                  <a:lnTo>
                    <a:pt x="875638" y="688029"/>
                  </a:lnTo>
                  <a:lnTo>
                    <a:pt x="895259" y="647300"/>
                  </a:lnTo>
                  <a:lnTo>
                    <a:pt x="910927" y="604492"/>
                  </a:lnTo>
                  <a:lnTo>
                    <a:pt x="922408" y="559839"/>
                  </a:lnTo>
                  <a:lnTo>
                    <a:pt x="929469" y="513576"/>
                  </a:lnTo>
                  <a:lnTo>
                    <a:pt x="931875" y="465937"/>
                  </a:lnTo>
                  <a:lnTo>
                    <a:pt x="929469" y="418298"/>
                  </a:lnTo>
                  <a:lnTo>
                    <a:pt x="922408" y="372035"/>
                  </a:lnTo>
                  <a:lnTo>
                    <a:pt x="910927" y="327383"/>
                  </a:lnTo>
                  <a:lnTo>
                    <a:pt x="895259" y="284574"/>
                  </a:lnTo>
                  <a:lnTo>
                    <a:pt x="875638" y="243845"/>
                  </a:lnTo>
                  <a:lnTo>
                    <a:pt x="852299" y="205428"/>
                  </a:lnTo>
                  <a:lnTo>
                    <a:pt x="825476" y="169559"/>
                  </a:lnTo>
                  <a:lnTo>
                    <a:pt x="795404" y="136471"/>
                  </a:lnTo>
                  <a:lnTo>
                    <a:pt x="762316" y="106398"/>
                  </a:lnTo>
                  <a:lnTo>
                    <a:pt x="726446" y="79575"/>
                  </a:lnTo>
                  <a:lnTo>
                    <a:pt x="688029" y="56236"/>
                  </a:lnTo>
                  <a:lnTo>
                    <a:pt x="647300" y="36616"/>
                  </a:lnTo>
                  <a:lnTo>
                    <a:pt x="604492" y="20947"/>
                  </a:lnTo>
                  <a:lnTo>
                    <a:pt x="559839" y="9466"/>
                  </a:lnTo>
                  <a:lnTo>
                    <a:pt x="513576" y="2405"/>
                  </a:lnTo>
                  <a:lnTo>
                    <a:pt x="46593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81" name="object 6">
              <a:extLst>
                <a:ext uri="{FF2B5EF4-FFF2-40B4-BE49-F238E27FC236}">
                  <a16:creationId xmlns:a16="http://schemas.microsoft.com/office/drawing/2014/main" id="{AFFA09F5-BD04-B80C-C1E1-9409553EA87D}"/>
                </a:ext>
              </a:extLst>
            </p:cNvPr>
            <p:cNvSpPr/>
            <p:nvPr/>
          </p:nvSpPr>
          <p:spPr>
            <a:xfrm>
              <a:off x="750994" y="7362531"/>
              <a:ext cx="385445" cy="664210"/>
            </a:xfrm>
            <a:custGeom>
              <a:avLst/>
              <a:gdLst/>
              <a:ahLst/>
              <a:cxnLst/>
              <a:rect l="l" t="t" r="r" b="b"/>
              <a:pathLst>
                <a:path w="385444" h="664209">
                  <a:moveTo>
                    <a:pt x="182003" y="53530"/>
                  </a:moveTo>
                  <a:lnTo>
                    <a:pt x="246240" y="53530"/>
                  </a:lnTo>
                </a:path>
                <a:path w="385444" h="664209">
                  <a:moveTo>
                    <a:pt x="139179" y="53530"/>
                  </a:moveTo>
                  <a:lnTo>
                    <a:pt x="160591" y="53530"/>
                  </a:lnTo>
                </a:path>
                <a:path w="385444" h="664209">
                  <a:moveTo>
                    <a:pt x="342595" y="0"/>
                  </a:moveTo>
                  <a:lnTo>
                    <a:pt x="42824" y="0"/>
                  </a:lnTo>
                  <a:lnTo>
                    <a:pt x="26194" y="3378"/>
                  </a:lnTo>
                  <a:lnTo>
                    <a:pt x="12577" y="12577"/>
                  </a:lnTo>
                  <a:lnTo>
                    <a:pt x="3378" y="26194"/>
                  </a:lnTo>
                  <a:lnTo>
                    <a:pt x="0" y="42824"/>
                  </a:lnTo>
                  <a:lnTo>
                    <a:pt x="0" y="620966"/>
                  </a:lnTo>
                  <a:lnTo>
                    <a:pt x="3378" y="637591"/>
                  </a:lnTo>
                  <a:lnTo>
                    <a:pt x="12577" y="651208"/>
                  </a:lnTo>
                  <a:lnTo>
                    <a:pt x="26194" y="660410"/>
                  </a:lnTo>
                  <a:lnTo>
                    <a:pt x="42824" y="663790"/>
                  </a:lnTo>
                  <a:lnTo>
                    <a:pt x="342595" y="663790"/>
                  </a:lnTo>
                  <a:lnTo>
                    <a:pt x="359225" y="660410"/>
                  </a:lnTo>
                  <a:lnTo>
                    <a:pt x="372841" y="651208"/>
                  </a:lnTo>
                  <a:lnTo>
                    <a:pt x="382041" y="637591"/>
                  </a:lnTo>
                  <a:lnTo>
                    <a:pt x="385419" y="620966"/>
                  </a:lnTo>
                  <a:lnTo>
                    <a:pt x="385419" y="42824"/>
                  </a:lnTo>
                  <a:lnTo>
                    <a:pt x="382041" y="26194"/>
                  </a:lnTo>
                  <a:lnTo>
                    <a:pt x="372841" y="12577"/>
                  </a:lnTo>
                  <a:lnTo>
                    <a:pt x="359225" y="3378"/>
                  </a:lnTo>
                  <a:lnTo>
                    <a:pt x="342595" y="0"/>
                  </a:lnTo>
                  <a:close/>
                </a:path>
                <a:path w="385444" h="664209">
                  <a:moveTo>
                    <a:pt x="0" y="107061"/>
                  </a:moveTo>
                  <a:lnTo>
                    <a:pt x="385419" y="107061"/>
                  </a:lnTo>
                </a:path>
                <a:path w="385444" h="664209">
                  <a:moveTo>
                    <a:pt x="0" y="556729"/>
                  </a:moveTo>
                  <a:lnTo>
                    <a:pt x="385419" y="556729"/>
                  </a:lnTo>
                </a:path>
              </a:pathLst>
            </a:custGeom>
            <a:ln w="21412">
              <a:solidFill>
                <a:srgbClr val="6D6E71"/>
              </a:solidFill>
            </a:ln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82" name="object 7">
              <a:extLst>
                <a:ext uri="{FF2B5EF4-FFF2-40B4-BE49-F238E27FC236}">
                  <a16:creationId xmlns:a16="http://schemas.microsoft.com/office/drawing/2014/main" id="{FB820AC9-F43F-2005-2A13-0F3E73FC21E7}"/>
                </a:ext>
              </a:extLst>
            </p:cNvPr>
            <p:cNvSpPr/>
            <p:nvPr/>
          </p:nvSpPr>
          <p:spPr>
            <a:xfrm>
              <a:off x="916938" y="7951368"/>
              <a:ext cx="53975" cy="53975"/>
            </a:xfrm>
            <a:custGeom>
              <a:avLst/>
              <a:gdLst/>
              <a:ahLst/>
              <a:cxnLst/>
              <a:rect l="l" t="t" r="r" b="b"/>
              <a:pathLst>
                <a:path w="53975" h="53975">
                  <a:moveTo>
                    <a:pt x="26758" y="0"/>
                  </a:moveTo>
                  <a:lnTo>
                    <a:pt x="16346" y="2104"/>
                  </a:lnTo>
                  <a:lnTo>
                    <a:pt x="7840" y="7842"/>
                  </a:lnTo>
                  <a:lnTo>
                    <a:pt x="2104" y="16352"/>
                  </a:lnTo>
                  <a:lnTo>
                    <a:pt x="0" y="26771"/>
                  </a:lnTo>
                  <a:lnTo>
                    <a:pt x="2104" y="37191"/>
                  </a:lnTo>
                  <a:lnTo>
                    <a:pt x="7840" y="45700"/>
                  </a:lnTo>
                  <a:lnTo>
                    <a:pt x="16346" y="51438"/>
                  </a:lnTo>
                  <a:lnTo>
                    <a:pt x="26758" y="53543"/>
                  </a:lnTo>
                  <a:lnTo>
                    <a:pt x="37178" y="51438"/>
                  </a:lnTo>
                  <a:lnTo>
                    <a:pt x="45688" y="45700"/>
                  </a:lnTo>
                  <a:lnTo>
                    <a:pt x="51426" y="37191"/>
                  </a:lnTo>
                  <a:lnTo>
                    <a:pt x="53530" y="26771"/>
                  </a:lnTo>
                  <a:lnTo>
                    <a:pt x="51426" y="16352"/>
                  </a:lnTo>
                  <a:lnTo>
                    <a:pt x="45688" y="7842"/>
                  </a:lnTo>
                  <a:lnTo>
                    <a:pt x="37178" y="2104"/>
                  </a:lnTo>
                  <a:lnTo>
                    <a:pt x="26758" y="0"/>
                  </a:lnTo>
                  <a:close/>
                </a:path>
              </a:pathLst>
            </a:custGeom>
            <a:solidFill>
              <a:srgbClr val="6D6E71"/>
            </a:solidFill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pic>
          <p:nvPicPr>
            <p:cNvPr id="83" name="object 8">
              <a:extLst>
                <a:ext uri="{FF2B5EF4-FFF2-40B4-BE49-F238E27FC236}">
                  <a16:creationId xmlns:a16="http://schemas.microsoft.com/office/drawing/2014/main" id="{0C2CD10E-22AD-764E-E54A-4CE13D744DE1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77755" y="7507065"/>
              <a:ext cx="342596" cy="385427"/>
            </a:xfrm>
            <a:prstGeom prst="rect">
              <a:avLst/>
            </a:prstGeom>
          </p:spPr>
        </p:pic>
      </p:grpSp>
      <p:sp>
        <p:nvSpPr>
          <p:cNvPr id="46" name="object 9">
            <a:extLst>
              <a:ext uri="{FF2B5EF4-FFF2-40B4-BE49-F238E27FC236}">
                <a16:creationId xmlns:a16="http://schemas.microsoft.com/office/drawing/2014/main" id="{0B83FC82-7F03-5466-8D32-CA7B09412536}"/>
              </a:ext>
            </a:extLst>
          </p:cNvPr>
          <p:cNvSpPr txBox="1"/>
          <p:nvPr/>
        </p:nvSpPr>
        <p:spPr>
          <a:xfrm>
            <a:off x="1633220" y="7000952"/>
            <a:ext cx="2141220" cy="172338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5020"/>
              </a:lnSpc>
              <a:spcBef>
                <a:spcPts val="105"/>
              </a:spcBef>
            </a:pPr>
            <a:r>
              <a:rPr sz="4300" b="1" spc="-80" dirty="0">
                <a:solidFill>
                  <a:srgbClr val="FFD400"/>
                </a:solidFill>
                <a:latin typeface="Trebuchet MS"/>
                <a:cs typeface="Trebuchet MS"/>
              </a:rPr>
              <a:t>90%</a:t>
            </a:r>
            <a:endParaRPr sz="4300">
              <a:latin typeface="Trebuchet MS"/>
              <a:cs typeface="Trebuchet MS"/>
            </a:endParaRPr>
          </a:p>
          <a:p>
            <a:pPr marL="12700">
              <a:lnSpc>
                <a:spcPts val="1540"/>
              </a:lnSpc>
            </a:pPr>
            <a:r>
              <a:rPr sz="1400" spc="75" dirty="0">
                <a:solidFill>
                  <a:srgbClr val="FFFFFF"/>
                </a:solidFill>
                <a:latin typeface="Trebuchet MS"/>
                <a:cs typeface="Trebuchet MS"/>
              </a:rPr>
              <a:t>Consumers</a:t>
            </a:r>
            <a:r>
              <a:rPr sz="1400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40" dirty="0">
                <a:solidFill>
                  <a:srgbClr val="FFFFFF"/>
                </a:solidFill>
                <a:latin typeface="Trebuchet MS"/>
                <a:cs typeface="Trebuchet MS"/>
              </a:rPr>
              <a:t>who</a:t>
            </a:r>
            <a:r>
              <a:rPr sz="1400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20" dirty="0">
                <a:solidFill>
                  <a:srgbClr val="FFFFFF"/>
                </a:solidFill>
                <a:latin typeface="Trebuchet MS"/>
                <a:cs typeface="Trebuchet MS"/>
              </a:rPr>
              <a:t>want</a:t>
            </a:r>
            <a:endParaRPr sz="1400">
              <a:latin typeface="Trebuchet MS"/>
              <a:cs typeface="Trebuchet MS"/>
            </a:endParaRPr>
          </a:p>
          <a:p>
            <a:pPr marL="12700" marR="434975">
              <a:lnSpc>
                <a:spcPct val="102600"/>
              </a:lnSpc>
            </a:pPr>
            <a:r>
              <a:rPr sz="1400" spc="30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1400" spc="-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70" dirty="0">
                <a:solidFill>
                  <a:srgbClr val="FFFFFF"/>
                </a:solidFill>
                <a:latin typeface="Trebuchet MS"/>
                <a:cs typeface="Trebuchet MS"/>
              </a:rPr>
              <a:t>use</a:t>
            </a:r>
            <a:r>
              <a:rPr sz="1400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75" dirty="0">
                <a:solidFill>
                  <a:srgbClr val="FFFFFF"/>
                </a:solidFill>
                <a:latin typeface="Trebuchet MS"/>
                <a:cs typeface="Trebuchet MS"/>
              </a:rPr>
              <a:t>messaging</a:t>
            </a:r>
            <a:r>
              <a:rPr sz="1400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30" dirty="0">
                <a:solidFill>
                  <a:srgbClr val="FFFFFF"/>
                </a:solidFill>
                <a:latin typeface="Trebuchet MS"/>
                <a:cs typeface="Trebuchet MS"/>
              </a:rPr>
              <a:t>to </a:t>
            </a:r>
            <a:r>
              <a:rPr sz="1400" spc="-4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Trebuchet MS"/>
                <a:cs typeface="Trebuchet MS"/>
              </a:rPr>
              <a:t>talk</a:t>
            </a:r>
            <a:r>
              <a:rPr sz="140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30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140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70" dirty="0">
                <a:solidFill>
                  <a:srgbClr val="FFFFFF"/>
                </a:solidFill>
                <a:latin typeface="Trebuchet MS"/>
                <a:cs typeface="Trebuchet MS"/>
              </a:rPr>
              <a:t>businesses</a:t>
            </a:r>
            <a:endParaRPr sz="1400">
              <a:latin typeface="Trebuchet MS"/>
              <a:cs typeface="Trebuchet MS"/>
            </a:endParaRPr>
          </a:p>
          <a:p>
            <a:pPr marL="12700" marR="5080">
              <a:lnSpc>
                <a:spcPct val="100000"/>
              </a:lnSpc>
              <a:spcBef>
                <a:spcPts val="1070"/>
              </a:spcBef>
            </a:pPr>
            <a:r>
              <a:rPr sz="950" spc="9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950" spc="25" dirty="0">
                <a:solidFill>
                  <a:srgbClr val="FFFFFF"/>
                </a:solidFill>
                <a:latin typeface="Trebuchet MS"/>
                <a:cs typeface="Trebuchet MS"/>
              </a:rPr>
              <a:t>ou</a:t>
            </a:r>
            <a:r>
              <a:rPr sz="950" spc="-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950" spc="-2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950" spc="-4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950" spc="-25" dirty="0">
                <a:solidFill>
                  <a:srgbClr val="FFFFFF"/>
                </a:solidFill>
                <a:latin typeface="Trebuchet MS"/>
                <a:cs typeface="Trebuchet MS"/>
              </a:rPr>
              <a:t>:</a:t>
            </a:r>
            <a:r>
              <a:rPr sz="95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50" i="1" spc="-9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950" i="1" spc="-35" dirty="0">
                <a:solidFill>
                  <a:srgbClr val="FFFFFF"/>
                </a:solidFill>
                <a:latin typeface="Trebuchet MS"/>
                <a:cs typeface="Trebuchet MS"/>
              </a:rPr>
              <a:t>wili</a:t>
            </a:r>
            <a:r>
              <a:rPr sz="950" i="1" spc="-4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950" i="1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50" i="1" spc="-15" dirty="0">
                <a:solidFill>
                  <a:srgbClr val="FFFFFF"/>
                </a:solidFill>
                <a:latin typeface="Trebuchet MS"/>
                <a:cs typeface="Trebuchet MS"/>
              </a:rPr>
              <a:t>Glo</a:t>
            </a:r>
            <a:r>
              <a:rPr sz="950" i="1" spc="-25" dirty="0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sz="950" i="1" spc="-4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950" i="1" spc="-2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950" i="1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50" i="1" spc="-15" dirty="0">
                <a:solidFill>
                  <a:srgbClr val="FFFFFF"/>
                </a:solidFill>
                <a:latin typeface="Trebuchet MS"/>
                <a:cs typeface="Trebuchet MS"/>
              </a:rPr>
              <a:t>Mobil</a:t>
            </a:r>
            <a:r>
              <a:rPr sz="950" i="1" spc="-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950" i="1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50" i="1" spc="10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950" i="1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950" i="1" spc="4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950" i="1" spc="5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950" i="1" spc="10" dirty="0">
                <a:solidFill>
                  <a:srgbClr val="FFFFFF"/>
                </a:solidFill>
                <a:latin typeface="Trebuchet MS"/>
                <a:cs typeface="Trebuchet MS"/>
              </a:rPr>
              <a:t>aging  </a:t>
            </a:r>
            <a:r>
              <a:rPr sz="950" i="1" spc="15" dirty="0">
                <a:solidFill>
                  <a:srgbClr val="FFFFFF"/>
                </a:solidFill>
                <a:latin typeface="Trebuchet MS"/>
                <a:cs typeface="Trebuchet MS"/>
              </a:rPr>
              <a:t>Consumer</a:t>
            </a:r>
            <a:r>
              <a:rPr sz="950" i="1" spc="-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50" i="1" dirty="0">
                <a:solidFill>
                  <a:srgbClr val="FFFFFF"/>
                </a:solidFill>
                <a:latin typeface="Trebuchet MS"/>
                <a:cs typeface="Trebuchet MS"/>
              </a:rPr>
              <a:t>Report</a:t>
            </a:r>
            <a:r>
              <a:rPr sz="950" i="1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50" i="1" spc="90" dirty="0">
                <a:solidFill>
                  <a:srgbClr val="FFFFFF"/>
                </a:solidFill>
                <a:latin typeface="Trebuchet MS"/>
                <a:cs typeface="Trebuchet MS"/>
              </a:rPr>
              <a:t>2016</a:t>
            </a:r>
            <a:endParaRPr sz="950">
              <a:latin typeface="Trebuchet MS"/>
              <a:cs typeface="Trebuchet MS"/>
            </a:endParaRPr>
          </a:p>
        </p:txBody>
      </p:sp>
      <p:sp>
        <p:nvSpPr>
          <p:cNvPr id="47" name="object 10">
            <a:extLst>
              <a:ext uri="{FF2B5EF4-FFF2-40B4-BE49-F238E27FC236}">
                <a16:creationId xmlns:a16="http://schemas.microsoft.com/office/drawing/2014/main" id="{EB790FAC-CA1D-859E-C3ED-D272699BA2CB}"/>
              </a:ext>
            </a:extLst>
          </p:cNvPr>
          <p:cNvSpPr txBox="1"/>
          <p:nvPr/>
        </p:nvSpPr>
        <p:spPr>
          <a:xfrm>
            <a:off x="5291447" y="7000952"/>
            <a:ext cx="2008505" cy="15043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5020"/>
              </a:lnSpc>
              <a:spcBef>
                <a:spcPts val="105"/>
              </a:spcBef>
            </a:pPr>
            <a:r>
              <a:rPr sz="4300" b="1" spc="-80" dirty="0">
                <a:solidFill>
                  <a:srgbClr val="FFD400"/>
                </a:solidFill>
                <a:latin typeface="Trebuchet MS"/>
                <a:cs typeface="Trebuchet MS"/>
              </a:rPr>
              <a:t>80%</a:t>
            </a:r>
            <a:endParaRPr sz="4300">
              <a:latin typeface="Trebuchet MS"/>
              <a:cs typeface="Trebuchet MS"/>
            </a:endParaRPr>
          </a:p>
          <a:p>
            <a:pPr marL="55880">
              <a:lnSpc>
                <a:spcPts val="1540"/>
              </a:lnSpc>
            </a:pPr>
            <a:r>
              <a:rPr sz="1400" spc="30" dirty="0">
                <a:solidFill>
                  <a:srgbClr val="FFFFFF"/>
                </a:solidFill>
                <a:latin typeface="Trebuchet MS"/>
                <a:cs typeface="Trebuchet MS"/>
              </a:rPr>
              <a:t>Companies</a:t>
            </a:r>
            <a:r>
              <a:rPr sz="1400" spc="-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5" dirty="0">
                <a:solidFill>
                  <a:srgbClr val="FFFFFF"/>
                </a:solidFill>
                <a:latin typeface="Trebuchet MS"/>
                <a:cs typeface="Trebuchet MS"/>
              </a:rPr>
              <a:t>that</a:t>
            </a:r>
            <a:r>
              <a:rPr sz="1400" spc="-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Trebuchet MS"/>
                <a:cs typeface="Trebuchet MS"/>
              </a:rPr>
              <a:t>already</a:t>
            </a:r>
            <a:endParaRPr sz="1400">
              <a:latin typeface="Trebuchet MS"/>
              <a:cs typeface="Trebuchet MS"/>
            </a:endParaRPr>
          </a:p>
          <a:p>
            <a:pPr marL="55880" marR="486409">
              <a:lnSpc>
                <a:spcPct val="102600"/>
              </a:lnSpc>
            </a:pPr>
            <a:r>
              <a:rPr sz="1400" spc="45" dirty="0">
                <a:solidFill>
                  <a:srgbClr val="FFFFFF"/>
                </a:solidFill>
                <a:latin typeface="Trebuchet MS"/>
                <a:cs typeface="Trebuchet MS"/>
              </a:rPr>
              <a:t>use</a:t>
            </a:r>
            <a:r>
              <a:rPr sz="1400" spc="-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50" dirty="0">
                <a:solidFill>
                  <a:srgbClr val="FFFFFF"/>
                </a:solidFill>
                <a:latin typeface="Trebuchet MS"/>
                <a:cs typeface="Trebuchet MS"/>
              </a:rPr>
              <a:t>or</a:t>
            </a:r>
            <a:r>
              <a:rPr sz="140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Trebuchet MS"/>
                <a:cs typeface="Trebuchet MS"/>
              </a:rPr>
              <a:t>plan</a:t>
            </a:r>
            <a:r>
              <a:rPr sz="1400" spc="-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5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1400" spc="-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45" dirty="0">
                <a:solidFill>
                  <a:srgbClr val="FFFFFF"/>
                </a:solidFill>
                <a:latin typeface="Trebuchet MS"/>
                <a:cs typeface="Trebuchet MS"/>
              </a:rPr>
              <a:t>use </a:t>
            </a:r>
            <a:r>
              <a:rPr sz="1400" spc="-4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25" dirty="0">
                <a:solidFill>
                  <a:srgbClr val="FFFFFF"/>
                </a:solidFill>
                <a:latin typeface="Trebuchet MS"/>
                <a:cs typeface="Trebuchet MS"/>
              </a:rPr>
              <a:t>chatbots</a:t>
            </a:r>
            <a:r>
              <a:rPr sz="140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30" dirty="0">
                <a:solidFill>
                  <a:srgbClr val="FFFFFF"/>
                </a:solidFill>
                <a:latin typeface="Trebuchet MS"/>
                <a:cs typeface="Trebuchet MS"/>
              </a:rPr>
              <a:t>by</a:t>
            </a:r>
            <a:r>
              <a:rPr sz="140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150" dirty="0">
                <a:solidFill>
                  <a:srgbClr val="FFFFFF"/>
                </a:solidFill>
                <a:latin typeface="Trebuchet MS"/>
                <a:cs typeface="Trebuchet MS"/>
              </a:rPr>
              <a:t>2020</a:t>
            </a:r>
            <a:endParaRPr sz="1400">
              <a:latin typeface="Trebuchet MS"/>
              <a:cs typeface="Trebuchet MS"/>
            </a:endParaRPr>
          </a:p>
          <a:p>
            <a:pPr marL="55880">
              <a:lnSpc>
                <a:spcPct val="100000"/>
              </a:lnSpc>
              <a:spcBef>
                <a:spcPts val="495"/>
              </a:spcBef>
            </a:pPr>
            <a:r>
              <a:rPr sz="950" spc="10" dirty="0">
                <a:solidFill>
                  <a:srgbClr val="FFFFFF"/>
                </a:solidFill>
                <a:latin typeface="Trebuchet MS"/>
                <a:cs typeface="Trebuchet MS"/>
              </a:rPr>
              <a:t>Source:</a:t>
            </a:r>
            <a:r>
              <a:rPr sz="950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50" i="1" spc="20" dirty="0">
                <a:solidFill>
                  <a:srgbClr val="FFFFFF"/>
                </a:solidFill>
                <a:latin typeface="Trebuchet MS"/>
                <a:cs typeface="Trebuchet MS"/>
              </a:rPr>
              <a:t>Business</a:t>
            </a:r>
            <a:r>
              <a:rPr sz="950" i="1" spc="-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50" i="1" dirty="0">
                <a:solidFill>
                  <a:srgbClr val="FFFFFF"/>
                </a:solidFill>
                <a:latin typeface="Trebuchet MS"/>
                <a:cs typeface="Trebuchet MS"/>
              </a:rPr>
              <a:t>Insider</a:t>
            </a:r>
            <a:endParaRPr sz="950">
              <a:latin typeface="Trebuchet MS"/>
              <a:cs typeface="Trebuchet MS"/>
            </a:endParaRPr>
          </a:p>
        </p:txBody>
      </p:sp>
      <p:grpSp>
        <p:nvGrpSpPr>
          <p:cNvPr id="48" name="object 11">
            <a:extLst>
              <a:ext uri="{FF2B5EF4-FFF2-40B4-BE49-F238E27FC236}">
                <a16:creationId xmlns:a16="http://schemas.microsoft.com/office/drawing/2014/main" id="{1D1FEE44-017B-4249-6A01-C451A857E0D3}"/>
              </a:ext>
            </a:extLst>
          </p:cNvPr>
          <p:cNvGrpSpPr/>
          <p:nvPr/>
        </p:nvGrpSpPr>
        <p:grpSpPr>
          <a:xfrm>
            <a:off x="3967212" y="7114495"/>
            <a:ext cx="1176020" cy="1176020"/>
            <a:chOff x="3967212" y="7114495"/>
            <a:chExt cx="1176020" cy="1176020"/>
          </a:xfrm>
        </p:grpSpPr>
        <p:sp>
          <p:nvSpPr>
            <p:cNvPr id="49" name="object 12">
              <a:extLst>
                <a:ext uri="{FF2B5EF4-FFF2-40B4-BE49-F238E27FC236}">
                  <a16:creationId xmlns:a16="http://schemas.microsoft.com/office/drawing/2014/main" id="{90850A7F-14B7-F3D4-1657-481D959E7BDC}"/>
                </a:ext>
              </a:extLst>
            </p:cNvPr>
            <p:cNvSpPr/>
            <p:nvPr/>
          </p:nvSpPr>
          <p:spPr>
            <a:xfrm>
              <a:off x="3967212" y="7114495"/>
              <a:ext cx="1176020" cy="1176020"/>
            </a:xfrm>
            <a:custGeom>
              <a:avLst/>
              <a:gdLst/>
              <a:ahLst/>
              <a:cxnLst/>
              <a:rect l="l" t="t" r="r" b="b"/>
              <a:pathLst>
                <a:path w="1176020" h="1176020">
                  <a:moveTo>
                    <a:pt x="587959" y="0"/>
                  </a:moveTo>
                  <a:lnTo>
                    <a:pt x="587959" y="587959"/>
                  </a:lnTo>
                  <a:lnTo>
                    <a:pt x="31648" y="397725"/>
                  </a:lnTo>
                  <a:lnTo>
                    <a:pt x="18093" y="443266"/>
                  </a:lnTo>
                  <a:lnTo>
                    <a:pt x="8170" y="490251"/>
                  </a:lnTo>
                  <a:lnTo>
                    <a:pt x="2075" y="538532"/>
                  </a:lnTo>
                  <a:lnTo>
                    <a:pt x="0" y="587959"/>
                  </a:lnTo>
                  <a:lnTo>
                    <a:pt x="1949" y="636180"/>
                  </a:lnTo>
                  <a:lnTo>
                    <a:pt x="7695" y="683327"/>
                  </a:lnTo>
                  <a:lnTo>
                    <a:pt x="17088" y="729250"/>
                  </a:lnTo>
                  <a:lnTo>
                    <a:pt x="29975" y="773796"/>
                  </a:lnTo>
                  <a:lnTo>
                    <a:pt x="46205" y="816816"/>
                  </a:lnTo>
                  <a:lnTo>
                    <a:pt x="65628" y="858157"/>
                  </a:lnTo>
                  <a:lnTo>
                    <a:pt x="88091" y="897667"/>
                  </a:lnTo>
                  <a:lnTo>
                    <a:pt x="113444" y="935197"/>
                  </a:lnTo>
                  <a:lnTo>
                    <a:pt x="141534" y="970593"/>
                  </a:lnTo>
                  <a:lnTo>
                    <a:pt x="172211" y="1003706"/>
                  </a:lnTo>
                  <a:lnTo>
                    <a:pt x="205324" y="1034383"/>
                  </a:lnTo>
                  <a:lnTo>
                    <a:pt x="240721" y="1062474"/>
                  </a:lnTo>
                  <a:lnTo>
                    <a:pt x="278250" y="1087826"/>
                  </a:lnTo>
                  <a:lnTo>
                    <a:pt x="317761" y="1110290"/>
                  </a:lnTo>
                  <a:lnTo>
                    <a:pt x="359102" y="1129712"/>
                  </a:lnTo>
                  <a:lnTo>
                    <a:pt x="402121" y="1145943"/>
                  </a:lnTo>
                  <a:lnTo>
                    <a:pt x="446668" y="1158830"/>
                  </a:lnTo>
                  <a:lnTo>
                    <a:pt x="492590" y="1168222"/>
                  </a:lnTo>
                  <a:lnTo>
                    <a:pt x="539738" y="1173969"/>
                  </a:lnTo>
                  <a:lnTo>
                    <a:pt x="587959" y="1175918"/>
                  </a:lnTo>
                  <a:lnTo>
                    <a:pt x="636180" y="1173969"/>
                  </a:lnTo>
                  <a:lnTo>
                    <a:pt x="683327" y="1168222"/>
                  </a:lnTo>
                  <a:lnTo>
                    <a:pt x="729250" y="1158830"/>
                  </a:lnTo>
                  <a:lnTo>
                    <a:pt x="773796" y="1145943"/>
                  </a:lnTo>
                  <a:lnTo>
                    <a:pt x="816816" y="1129712"/>
                  </a:lnTo>
                  <a:lnTo>
                    <a:pt x="858157" y="1110290"/>
                  </a:lnTo>
                  <a:lnTo>
                    <a:pt x="897667" y="1087826"/>
                  </a:lnTo>
                  <a:lnTo>
                    <a:pt x="935197" y="1062474"/>
                  </a:lnTo>
                  <a:lnTo>
                    <a:pt x="970593" y="1034383"/>
                  </a:lnTo>
                  <a:lnTo>
                    <a:pt x="1003706" y="1003706"/>
                  </a:lnTo>
                  <a:lnTo>
                    <a:pt x="1034383" y="970593"/>
                  </a:lnTo>
                  <a:lnTo>
                    <a:pt x="1062474" y="935197"/>
                  </a:lnTo>
                  <a:lnTo>
                    <a:pt x="1087826" y="897667"/>
                  </a:lnTo>
                  <a:lnTo>
                    <a:pt x="1110290" y="858157"/>
                  </a:lnTo>
                  <a:lnTo>
                    <a:pt x="1129712" y="816816"/>
                  </a:lnTo>
                  <a:lnTo>
                    <a:pt x="1145943" y="773796"/>
                  </a:lnTo>
                  <a:lnTo>
                    <a:pt x="1158830" y="729250"/>
                  </a:lnTo>
                  <a:lnTo>
                    <a:pt x="1168222" y="683327"/>
                  </a:lnTo>
                  <a:lnTo>
                    <a:pt x="1173969" y="636180"/>
                  </a:lnTo>
                  <a:lnTo>
                    <a:pt x="1175918" y="587959"/>
                  </a:lnTo>
                  <a:lnTo>
                    <a:pt x="1173969" y="539736"/>
                  </a:lnTo>
                  <a:lnTo>
                    <a:pt x="1168222" y="492587"/>
                  </a:lnTo>
                  <a:lnTo>
                    <a:pt x="1158830" y="446664"/>
                  </a:lnTo>
                  <a:lnTo>
                    <a:pt x="1145943" y="402116"/>
                  </a:lnTo>
                  <a:lnTo>
                    <a:pt x="1129712" y="359096"/>
                  </a:lnTo>
                  <a:lnTo>
                    <a:pt x="1110290" y="317755"/>
                  </a:lnTo>
                  <a:lnTo>
                    <a:pt x="1087826" y="278244"/>
                  </a:lnTo>
                  <a:lnTo>
                    <a:pt x="1062474" y="240715"/>
                  </a:lnTo>
                  <a:lnTo>
                    <a:pt x="1034383" y="205319"/>
                  </a:lnTo>
                  <a:lnTo>
                    <a:pt x="1003706" y="172207"/>
                  </a:lnTo>
                  <a:lnTo>
                    <a:pt x="970593" y="141530"/>
                  </a:lnTo>
                  <a:lnTo>
                    <a:pt x="935197" y="113440"/>
                  </a:lnTo>
                  <a:lnTo>
                    <a:pt x="897667" y="88088"/>
                  </a:lnTo>
                  <a:lnTo>
                    <a:pt x="858157" y="65625"/>
                  </a:lnTo>
                  <a:lnTo>
                    <a:pt x="816816" y="46203"/>
                  </a:lnTo>
                  <a:lnTo>
                    <a:pt x="773796" y="29974"/>
                  </a:lnTo>
                  <a:lnTo>
                    <a:pt x="729250" y="17087"/>
                  </a:lnTo>
                  <a:lnTo>
                    <a:pt x="683327" y="7695"/>
                  </a:lnTo>
                  <a:lnTo>
                    <a:pt x="636180" y="1949"/>
                  </a:lnTo>
                  <a:lnTo>
                    <a:pt x="587959" y="0"/>
                  </a:lnTo>
                  <a:close/>
                </a:path>
              </a:pathLst>
            </a:custGeom>
            <a:solidFill>
              <a:srgbClr val="FFD400"/>
            </a:solidFill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50" name="object 13">
              <a:extLst>
                <a:ext uri="{FF2B5EF4-FFF2-40B4-BE49-F238E27FC236}">
                  <a16:creationId xmlns:a16="http://schemas.microsoft.com/office/drawing/2014/main" id="{693D7D11-B436-C4BE-254D-585A817012FD}"/>
                </a:ext>
              </a:extLst>
            </p:cNvPr>
            <p:cNvSpPr/>
            <p:nvPr/>
          </p:nvSpPr>
          <p:spPr>
            <a:xfrm>
              <a:off x="3998860" y="7114495"/>
              <a:ext cx="556895" cy="588010"/>
            </a:xfrm>
            <a:custGeom>
              <a:avLst/>
              <a:gdLst/>
              <a:ahLst/>
              <a:cxnLst/>
              <a:rect l="l" t="t" r="r" b="b"/>
              <a:pathLst>
                <a:path w="556895" h="588009">
                  <a:moveTo>
                    <a:pt x="556310" y="0"/>
                  </a:moveTo>
                  <a:lnTo>
                    <a:pt x="505237" y="2188"/>
                  </a:lnTo>
                  <a:lnTo>
                    <a:pt x="455384" y="8634"/>
                  </a:lnTo>
                  <a:lnTo>
                    <a:pt x="406930" y="19156"/>
                  </a:lnTo>
                  <a:lnTo>
                    <a:pt x="360055" y="33575"/>
                  </a:lnTo>
                  <a:lnTo>
                    <a:pt x="314938" y="51710"/>
                  </a:lnTo>
                  <a:lnTo>
                    <a:pt x="271759" y="73379"/>
                  </a:lnTo>
                  <a:lnTo>
                    <a:pt x="230698" y="98404"/>
                  </a:lnTo>
                  <a:lnTo>
                    <a:pt x="191934" y="126603"/>
                  </a:lnTo>
                  <a:lnTo>
                    <a:pt x="155648" y="157797"/>
                  </a:lnTo>
                  <a:lnTo>
                    <a:pt x="122017" y="191803"/>
                  </a:lnTo>
                  <a:lnTo>
                    <a:pt x="91223" y="228443"/>
                  </a:lnTo>
                  <a:lnTo>
                    <a:pt x="63445" y="267536"/>
                  </a:lnTo>
                  <a:lnTo>
                    <a:pt x="38861" y="308901"/>
                  </a:lnTo>
                  <a:lnTo>
                    <a:pt x="17653" y="352357"/>
                  </a:lnTo>
                  <a:lnTo>
                    <a:pt x="0" y="397725"/>
                  </a:lnTo>
                  <a:lnTo>
                    <a:pt x="556310" y="587959"/>
                  </a:lnTo>
                  <a:lnTo>
                    <a:pt x="556310" y="0"/>
                  </a:lnTo>
                  <a:close/>
                </a:path>
              </a:pathLst>
            </a:custGeom>
            <a:solidFill>
              <a:srgbClr val="939598"/>
            </a:solidFill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51" name="object 14">
              <a:extLst>
                <a:ext uri="{FF2B5EF4-FFF2-40B4-BE49-F238E27FC236}">
                  <a16:creationId xmlns:a16="http://schemas.microsoft.com/office/drawing/2014/main" id="{837E435E-4BF0-C7C7-BA78-DDE4387FDDB6}"/>
                </a:ext>
              </a:extLst>
            </p:cNvPr>
            <p:cNvSpPr/>
            <p:nvPr/>
          </p:nvSpPr>
          <p:spPr>
            <a:xfrm>
              <a:off x="4089234" y="7236514"/>
              <a:ext cx="932180" cy="932180"/>
            </a:xfrm>
            <a:custGeom>
              <a:avLst/>
              <a:gdLst/>
              <a:ahLst/>
              <a:cxnLst/>
              <a:rect l="l" t="t" r="r" b="b"/>
              <a:pathLst>
                <a:path w="932179" h="932179">
                  <a:moveTo>
                    <a:pt x="465937" y="0"/>
                  </a:moveTo>
                  <a:lnTo>
                    <a:pt x="418298" y="2405"/>
                  </a:lnTo>
                  <a:lnTo>
                    <a:pt x="372035" y="9466"/>
                  </a:lnTo>
                  <a:lnTo>
                    <a:pt x="327383" y="20947"/>
                  </a:lnTo>
                  <a:lnTo>
                    <a:pt x="284574" y="36616"/>
                  </a:lnTo>
                  <a:lnTo>
                    <a:pt x="243845" y="56236"/>
                  </a:lnTo>
                  <a:lnTo>
                    <a:pt x="205428" y="79575"/>
                  </a:lnTo>
                  <a:lnTo>
                    <a:pt x="169559" y="106398"/>
                  </a:lnTo>
                  <a:lnTo>
                    <a:pt x="136471" y="136471"/>
                  </a:lnTo>
                  <a:lnTo>
                    <a:pt x="106398" y="169559"/>
                  </a:lnTo>
                  <a:lnTo>
                    <a:pt x="79575" y="205428"/>
                  </a:lnTo>
                  <a:lnTo>
                    <a:pt x="56236" y="243845"/>
                  </a:lnTo>
                  <a:lnTo>
                    <a:pt x="36616" y="284574"/>
                  </a:lnTo>
                  <a:lnTo>
                    <a:pt x="20947" y="327383"/>
                  </a:lnTo>
                  <a:lnTo>
                    <a:pt x="9466" y="372035"/>
                  </a:lnTo>
                  <a:lnTo>
                    <a:pt x="2405" y="418298"/>
                  </a:lnTo>
                  <a:lnTo>
                    <a:pt x="0" y="465937"/>
                  </a:lnTo>
                  <a:lnTo>
                    <a:pt x="2405" y="513576"/>
                  </a:lnTo>
                  <a:lnTo>
                    <a:pt x="9466" y="559839"/>
                  </a:lnTo>
                  <a:lnTo>
                    <a:pt x="20947" y="604492"/>
                  </a:lnTo>
                  <a:lnTo>
                    <a:pt x="36616" y="647300"/>
                  </a:lnTo>
                  <a:lnTo>
                    <a:pt x="56236" y="688029"/>
                  </a:lnTo>
                  <a:lnTo>
                    <a:pt x="79575" y="726446"/>
                  </a:lnTo>
                  <a:lnTo>
                    <a:pt x="106398" y="762316"/>
                  </a:lnTo>
                  <a:lnTo>
                    <a:pt x="136471" y="795404"/>
                  </a:lnTo>
                  <a:lnTo>
                    <a:pt x="169559" y="825476"/>
                  </a:lnTo>
                  <a:lnTo>
                    <a:pt x="205428" y="852299"/>
                  </a:lnTo>
                  <a:lnTo>
                    <a:pt x="243845" y="875638"/>
                  </a:lnTo>
                  <a:lnTo>
                    <a:pt x="284574" y="895259"/>
                  </a:lnTo>
                  <a:lnTo>
                    <a:pt x="327383" y="910927"/>
                  </a:lnTo>
                  <a:lnTo>
                    <a:pt x="372035" y="922408"/>
                  </a:lnTo>
                  <a:lnTo>
                    <a:pt x="418298" y="929469"/>
                  </a:lnTo>
                  <a:lnTo>
                    <a:pt x="465937" y="931875"/>
                  </a:lnTo>
                  <a:lnTo>
                    <a:pt x="513576" y="929469"/>
                  </a:lnTo>
                  <a:lnTo>
                    <a:pt x="559839" y="922408"/>
                  </a:lnTo>
                  <a:lnTo>
                    <a:pt x="604492" y="910927"/>
                  </a:lnTo>
                  <a:lnTo>
                    <a:pt x="647300" y="895259"/>
                  </a:lnTo>
                  <a:lnTo>
                    <a:pt x="688029" y="875638"/>
                  </a:lnTo>
                  <a:lnTo>
                    <a:pt x="726446" y="852299"/>
                  </a:lnTo>
                  <a:lnTo>
                    <a:pt x="762316" y="825476"/>
                  </a:lnTo>
                  <a:lnTo>
                    <a:pt x="795404" y="795404"/>
                  </a:lnTo>
                  <a:lnTo>
                    <a:pt x="825476" y="762316"/>
                  </a:lnTo>
                  <a:lnTo>
                    <a:pt x="852299" y="726446"/>
                  </a:lnTo>
                  <a:lnTo>
                    <a:pt x="875638" y="688029"/>
                  </a:lnTo>
                  <a:lnTo>
                    <a:pt x="895259" y="647300"/>
                  </a:lnTo>
                  <a:lnTo>
                    <a:pt x="910927" y="604492"/>
                  </a:lnTo>
                  <a:lnTo>
                    <a:pt x="922408" y="559839"/>
                  </a:lnTo>
                  <a:lnTo>
                    <a:pt x="929469" y="513576"/>
                  </a:lnTo>
                  <a:lnTo>
                    <a:pt x="931875" y="465937"/>
                  </a:lnTo>
                  <a:lnTo>
                    <a:pt x="929469" y="418298"/>
                  </a:lnTo>
                  <a:lnTo>
                    <a:pt x="922408" y="372035"/>
                  </a:lnTo>
                  <a:lnTo>
                    <a:pt x="910927" y="327383"/>
                  </a:lnTo>
                  <a:lnTo>
                    <a:pt x="895259" y="284574"/>
                  </a:lnTo>
                  <a:lnTo>
                    <a:pt x="875638" y="243845"/>
                  </a:lnTo>
                  <a:lnTo>
                    <a:pt x="852299" y="205428"/>
                  </a:lnTo>
                  <a:lnTo>
                    <a:pt x="825476" y="169559"/>
                  </a:lnTo>
                  <a:lnTo>
                    <a:pt x="795404" y="136471"/>
                  </a:lnTo>
                  <a:lnTo>
                    <a:pt x="762316" y="106398"/>
                  </a:lnTo>
                  <a:lnTo>
                    <a:pt x="726446" y="79575"/>
                  </a:lnTo>
                  <a:lnTo>
                    <a:pt x="688029" y="56236"/>
                  </a:lnTo>
                  <a:lnTo>
                    <a:pt x="647300" y="36616"/>
                  </a:lnTo>
                  <a:lnTo>
                    <a:pt x="604492" y="20947"/>
                  </a:lnTo>
                  <a:lnTo>
                    <a:pt x="559839" y="9466"/>
                  </a:lnTo>
                  <a:lnTo>
                    <a:pt x="513576" y="2405"/>
                  </a:lnTo>
                  <a:lnTo>
                    <a:pt x="46593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53" name="object 15">
              <a:extLst>
                <a:ext uri="{FF2B5EF4-FFF2-40B4-BE49-F238E27FC236}">
                  <a16:creationId xmlns:a16="http://schemas.microsoft.com/office/drawing/2014/main" id="{43C6C80F-E0B6-D280-DE9A-3284D42F1947}"/>
                </a:ext>
              </a:extLst>
            </p:cNvPr>
            <p:cNvSpPr/>
            <p:nvPr/>
          </p:nvSpPr>
          <p:spPr>
            <a:xfrm>
              <a:off x="4576584" y="7766697"/>
              <a:ext cx="128905" cy="64769"/>
            </a:xfrm>
            <a:custGeom>
              <a:avLst/>
              <a:gdLst/>
              <a:ahLst/>
              <a:cxnLst/>
              <a:rect l="l" t="t" r="r" b="b"/>
              <a:pathLst>
                <a:path w="128904" h="64770">
                  <a:moveTo>
                    <a:pt x="21412" y="0"/>
                  </a:moveTo>
                  <a:lnTo>
                    <a:pt x="0" y="0"/>
                  </a:lnTo>
                  <a:lnTo>
                    <a:pt x="0" y="42824"/>
                  </a:lnTo>
                  <a:lnTo>
                    <a:pt x="21412" y="42824"/>
                  </a:lnTo>
                  <a:lnTo>
                    <a:pt x="21412" y="0"/>
                  </a:lnTo>
                  <a:close/>
                </a:path>
                <a:path w="128904" h="64770">
                  <a:moveTo>
                    <a:pt x="74942" y="21412"/>
                  </a:moveTo>
                  <a:lnTo>
                    <a:pt x="53530" y="21412"/>
                  </a:lnTo>
                  <a:lnTo>
                    <a:pt x="53530" y="53530"/>
                  </a:lnTo>
                  <a:lnTo>
                    <a:pt x="74942" y="53530"/>
                  </a:lnTo>
                  <a:lnTo>
                    <a:pt x="74942" y="21412"/>
                  </a:lnTo>
                  <a:close/>
                </a:path>
                <a:path w="128904" h="64770">
                  <a:moveTo>
                    <a:pt x="128473" y="32118"/>
                  </a:moveTo>
                  <a:lnTo>
                    <a:pt x="107061" y="32118"/>
                  </a:lnTo>
                  <a:lnTo>
                    <a:pt x="107061" y="64236"/>
                  </a:lnTo>
                  <a:lnTo>
                    <a:pt x="128473" y="64236"/>
                  </a:lnTo>
                  <a:lnTo>
                    <a:pt x="128473" y="32118"/>
                  </a:lnTo>
                  <a:close/>
                </a:path>
              </a:pathLst>
            </a:custGeom>
            <a:solidFill>
              <a:srgbClr val="6D6E71"/>
            </a:solidFill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pic>
          <p:nvPicPr>
            <p:cNvPr id="54" name="object 16">
              <a:extLst>
                <a:ext uri="{FF2B5EF4-FFF2-40B4-BE49-F238E27FC236}">
                  <a16:creationId xmlns:a16="http://schemas.microsoft.com/office/drawing/2014/main" id="{1F354E3B-004B-34D7-EF68-5460455CD275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512351" y="8045054"/>
              <a:ext cx="246240" cy="64236"/>
            </a:xfrm>
            <a:prstGeom prst="rect">
              <a:avLst/>
            </a:prstGeom>
          </p:spPr>
        </p:pic>
        <p:sp>
          <p:nvSpPr>
            <p:cNvPr id="55" name="object 17">
              <a:extLst>
                <a:ext uri="{FF2B5EF4-FFF2-40B4-BE49-F238E27FC236}">
                  <a16:creationId xmlns:a16="http://schemas.microsoft.com/office/drawing/2014/main" id="{EF8027C0-F924-66E6-1C24-BE7D336A0C86}"/>
                </a:ext>
              </a:extLst>
            </p:cNvPr>
            <p:cNvSpPr/>
            <p:nvPr/>
          </p:nvSpPr>
          <p:spPr>
            <a:xfrm>
              <a:off x="4715767" y="7766694"/>
              <a:ext cx="43180" cy="289560"/>
            </a:xfrm>
            <a:custGeom>
              <a:avLst/>
              <a:gdLst/>
              <a:ahLst/>
              <a:cxnLst/>
              <a:rect l="l" t="t" r="r" b="b"/>
              <a:pathLst>
                <a:path w="43179" h="289559">
                  <a:moveTo>
                    <a:pt x="0" y="0"/>
                  </a:moveTo>
                  <a:lnTo>
                    <a:pt x="0" y="21412"/>
                  </a:lnTo>
                  <a:lnTo>
                    <a:pt x="8328" y="23096"/>
                  </a:lnTo>
                  <a:lnTo>
                    <a:pt x="15135" y="27689"/>
                  </a:lnTo>
                  <a:lnTo>
                    <a:pt x="19727" y="34495"/>
                  </a:lnTo>
                  <a:lnTo>
                    <a:pt x="21412" y="42824"/>
                  </a:lnTo>
                  <a:lnTo>
                    <a:pt x="21412" y="117767"/>
                  </a:lnTo>
                  <a:lnTo>
                    <a:pt x="19949" y="150871"/>
                  </a:lnTo>
                  <a:lnTo>
                    <a:pt x="16254" y="179265"/>
                  </a:lnTo>
                  <a:lnTo>
                    <a:pt x="11366" y="203379"/>
                  </a:lnTo>
                  <a:lnTo>
                    <a:pt x="1838" y="242115"/>
                  </a:lnTo>
                  <a:lnTo>
                    <a:pt x="491" y="249943"/>
                  </a:lnTo>
                  <a:lnTo>
                    <a:pt x="0" y="256946"/>
                  </a:lnTo>
                  <a:lnTo>
                    <a:pt x="0" y="289064"/>
                  </a:lnTo>
                  <a:lnTo>
                    <a:pt x="21412" y="289064"/>
                  </a:lnTo>
                  <a:lnTo>
                    <a:pt x="21412" y="256946"/>
                  </a:lnTo>
                  <a:lnTo>
                    <a:pt x="21850" y="251725"/>
                  </a:lnTo>
                  <a:lnTo>
                    <a:pt x="23052" y="245265"/>
                  </a:lnTo>
                  <a:lnTo>
                    <a:pt x="32173" y="208419"/>
                  </a:lnTo>
                  <a:lnTo>
                    <a:pt x="37296" y="183091"/>
                  </a:lnTo>
                  <a:lnTo>
                    <a:pt x="41244" y="152907"/>
                  </a:lnTo>
                  <a:lnTo>
                    <a:pt x="42824" y="117767"/>
                  </a:lnTo>
                  <a:lnTo>
                    <a:pt x="42824" y="42824"/>
                  </a:lnTo>
                  <a:lnTo>
                    <a:pt x="39453" y="26167"/>
                  </a:lnTo>
                  <a:lnTo>
                    <a:pt x="30265" y="12553"/>
                  </a:lnTo>
                  <a:lnTo>
                    <a:pt x="16651" y="33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D6E71"/>
            </a:solidFill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pic>
          <p:nvPicPr>
            <p:cNvPr id="73" name="object 18">
              <a:extLst>
                <a:ext uri="{FF2B5EF4-FFF2-40B4-BE49-F238E27FC236}">
                  <a16:creationId xmlns:a16="http://schemas.microsoft.com/office/drawing/2014/main" id="{FBECDBAC-588F-2AA2-8A74-2212CAFC96D8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608705" y="7723866"/>
              <a:ext cx="96354" cy="85648"/>
            </a:xfrm>
            <a:prstGeom prst="rect">
              <a:avLst/>
            </a:prstGeom>
          </p:spPr>
        </p:pic>
        <p:sp>
          <p:nvSpPr>
            <p:cNvPr id="74" name="object 19">
              <a:extLst>
                <a:ext uri="{FF2B5EF4-FFF2-40B4-BE49-F238E27FC236}">
                  <a16:creationId xmlns:a16="http://schemas.microsoft.com/office/drawing/2014/main" id="{A8011506-5AD7-A28A-11C9-025A7F4C5318}"/>
                </a:ext>
              </a:extLst>
            </p:cNvPr>
            <p:cNvSpPr/>
            <p:nvPr/>
          </p:nvSpPr>
          <p:spPr>
            <a:xfrm>
              <a:off x="4422711" y="7755988"/>
              <a:ext cx="132715" cy="300355"/>
            </a:xfrm>
            <a:custGeom>
              <a:avLst/>
              <a:gdLst/>
              <a:ahLst/>
              <a:cxnLst/>
              <a:rect l="l" t="t" r="r" b="b"/>
              <a:pathLst>
                <a:path w="132714" h="300354">
                  <a:moveTo>
                    <a:pt x="36105" y="0"/>
                  </a:moveTo>
                  <a:lnTo>
                    <a:pt x="2044" y="21462"/>
                  </a:lnTo>
                  <a:lnTo>
                    <a:pt x="0" y="29113"/>
                  </a:lnTo>
                  <a:lnTo>
                    <a:pt x="110" y="36633"/>
                  </a:lnTo>
                  <a:lnTo>
                    <a:pt x="2312" y="43647"/>
                  </a:lnTo>
                  <a:lnTo>
                    <a:pt x="6540" y="49783"/>
                  </a:lnTo>
                  <a:lnTo>
                    <a:pt x="12868" y="66375"/>
                  </a:lnTo>
                  <a:lnTo>
                    <a:pt x="22850" y="98380"/>
                  </a:lnTo>
                  <a:lnTo>
                    <a:pt x="34836" y="139834"/>
                  </a:lnTo>
                  <a:lnTo>
                    <a:pt x="47523" y="186093"/>
                  </a:lnTo>
                  <a:lnTo>
                    <a:pt x="48132" y="187337"/>
                  </a:lnTo>
                  <a:lnTo>
                    <a:pt x="111048" y="271221"/>
                  </a:lnTo>
                  <a:lnTo>
                    <a:pt x="111048" y="299770"/>
                  </a:lnTo>
                  <a:lnTo>
                    <a:pt x="132460" y="299770"/>
                  </a:lnTo>
                  <a:lnTo>
                    <a:pt x="132460" y="265328"/>
                  </a:lnTo>
                  <a:lnTo>
                    <a:pt x="131711" y="263080"/>
                  </a:lnTo>
                  <a:lnTo>
                    <a:pt x="67322" y="177228"/>
                  </a:lnTo>
                  <a:lnTo>
                    <a:pt x="51221" y="118851"/>
                  </a:lnTo>
                  <a:lnTo>
                    <a:pt x="38320" y="75647"/>
                  </a:lnTo>
                  <a:lnTo>
                    <a:pt x="28654" y="47740"/>
                  </a:lnTo>
                  <a:lnTo>
                    <a:pt x="22262" y="35255"/>
                  </a:lnTo>
                  <a:lnTo>
                    <a:pt x="20573" y="33553"/>
                  </a:lnTo>
                  <a:lnTo>
                    <a:pt x="21259" y="31013"/>
                  </a:lnTo>
                  <a:lnTo>
                    <a:pt x="23405" y="25857"/>
                  </a:lnTo>
                  <a:lnTo>
                    <a:pt x="28079" y="21412"/>
                  </a:lnTo>
                  <a:lnTo>
                    <a:pt x="36105" y="21412"/>
                  </a:lnTo>
                  <a:lnTo>
                    <a:pt x="43897" y="24383"/>
                  </a:lnTo>
                  <a:lnTo>
                    <a:pt x="50418" y="31402"/>
                  </a:lnTo>
                  <a:lnTo>
                    <a:pt x="55272" y="39623"/>
                  </a:lnTo>
                  <a:lnTo>
                    <a:pt x="58064" y="46202"/>
                  </a:lnTo>
                  <a:lnTo>
                    <a:pt x="90766" y="111848"/>
                  </a:lnTo>
                  <a:lnTo>
                    <a:pt x="109918" y="102273"/>
                  </a:lnTo>
                  <a:lnTo>
                    <a:pt x="78117" y="38658"/>
                  </a:lnTo>
                  <a:lnTo>
                    <a:pt x="74376" y="29869"/>
                  </a:lnTo>
                  <a:lnTo>
                    <a:pt x="66365" y="16886"/>
                  </a:lnTo>
                  <a:lnTo>
                    <a:pt x="53726" y="5124"/>
                  </a:lnTo>
                  <a:lnTo>
                    <a:pt x="36105" y="0"/>
                  </a:lnTo>
                  <a:close/>
                </a:path>
              </a:pathLst>
            </a:custGeom>
            <a:solidFill>
              <a:srgbClr val="6D6E71"/>
            </a:solidFill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pic>
          <p:nvPicPr>
            <p:cNvPr id="75" name="object 20">
              <a:extLst>
                <a:ext uri="{FF2B5EF4-FFF2-40B4-BE49-F238E27FC236}">
                  <a16:creationId xmlns:a16="http://schemas.microsoft.com/office/drawing/2014/main" id="{63FA00EB-476B-8FFD-2389-3FFA9218EB2A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469522" y="7552568"/>
              <a:ext cx="171297" cy="163068"/>
            </a:xfrm>
            <a:prstGeom prst="rect">
              <a:avLst/>
            </a:prstGeom>
          </p:spPr>
        </p:pic>
        <p:sp>
          <p:nvSpPr>
            <p:cNvPr id="76" name="object 21">
              <a:extLst>
                <a:ext uri="{FF2B5EF4-FFF2-40B4-BE49-F238E27FC236}">
                  <a16:creationId xmlns:a16="http://schemas.microsoft.com/office/drawing/2014/main" id="{B97209AF-9578-B5D1-84A1-FB6EDFB5A6EC}"/>
                </a:ext>
              </a:extLst>
            </p:cNvPr>
            <p:cNvSpPr/>
            <p:nvPr/>
          </p:nvSpPr>
          <p:spPr>
            <a:xfrm>
              <a:off x="4383875" y="7466926"/>
              <a:ext cx="342900" cy="241935"/>
            </a:xfrm>
            <a:custGeom>
              <a:avLst/>
              <a:gdLst/>
              <a:ahLst/>
              <a:cxnLst/>
              <a:rect l="l" t="t" r="r" b="b"/>
              <a:pathLst>
                <a:path w="342900" h="241934">
                  <a:moveTo>
                    <a:pt x="299770" y="171297"/>
                  </a:moveTo>
                  <a:lnTo>
                    <a:pt x="289661" y="121335"/>
                  </a:lnTo>
                  <a:lnTo>
                    <a:pt x="262089" y="80492"/>
                  </a:lnTo>
                  <a:lnTo>
                    <a:pt x="221246" y="52933"/>
                  </a:lnTo>
                  <a:lnTo>
                    <a:pt x="171284" y="42824"/>
                  </a:lnTo>
                  <a:lnTo>
                    <a:pt x="121335" y="52933"/>
                  </a:lnTo>
                  <a:lnTo>
                    <a:pt x="80492" y="80492"/>
                  </a:lnTo>
                  <a:lnTo>
                    <a:pt x="52920" y="121335"/>
                  </a:lnTo>
                  <a:lnTo>
                    <a:pt x="42811" y="171297"/>
                  </a:lnTo>
                  <a:lnTo>
                    <a:pt x="44145" y="189852"/>
                  </a:lnTo>
                  <a:lnTo>
                    <a:pt x="48107" y="207886"/>
                  </a:lnTo>
                  <a:lnTo>
                    <a:pt x="54610" y="225132"/>
                  </a:lnTo>
                  <a:lnTo>
                    <a:pt x="63588" y="241376"/>
                  </a:lnTo>
                  <a:lnTo>
                    <a:pt x="81521" y="229692"/>
                  </a:lnTo>
                  <a:lnTo>
                    <a:pt x="74041" y="216166"/>
                  </a:lnTo>
                  <a:lnTo>
                    <a:pt x="68630" y="201790"/>
                  </a:lnTo>
                  <a:lnTo>
                    <a:pt x="65341" y="186766"/>
                  </a:lnTo>
                  <a:lnTo>
                    <a:pt x="64223" y="171297"/>
                  </a:lnTo>
                  <a:lnTo>
                    <a:pt x="72656" y="129667"/>
                  </a:lnTo>
                  <a:lnTo>
                    <a:pt x="95618" y="95631"/>
                  </a:lnTo>
                  <a:lnTo>
                    <a:pt x="129654" y="72669"/>
                  </a:lnTo>
                  <a:lnTo>
                    <a:pt x="171284" y="64236"/>
                  </a:lnTo>
                  <a:lnTo>
                    <a:pt x="212928" y="72669"/>
                  </a:lnTo>
                  <a:lnTo>
                    <a:pt x="246964" y="95631"/>
                  </a:lnTo>
                  <a:lnTo>
                    <a:pt x="269938" y="129667"/>
                  </a:lnTo>
                  <a:lnTo>
                    <a:pt x="278358" y="171297"/>
                  </a:lnTo>
                  <a:lnTo>
                    <a:pt x="277241" y="186766"/>
                  </a:lnTo>
                  <a:lnTo>
                    <a:pt x="273951" y="201790"/>
                  </a:lnTo>
                  <a:lnTo>
                    <a:pt x="268528" y="216166"/>
                  </a:lnTo>
                  <a:lnTo>
                    <a:pt x="261035" y="229692"/>
                  </a:lnTo>
                  <a:lnTo>
                    <a:pt x="278980" y="241376"/>
                  </a:lnTo>
                  <a:lnTo>
                    <a:pt x="287972" y="225145"/>
                  </a:lnTo>
                  <a:lnTo>
                    <a:pt x="294474" y="207886"/>
                  </a:lnTo>
                  <a:lnTo>
                    <a:pt x="298437" y="189852"/>
                  </a:lnTo>
                  <a:lnTo>
                    <a:pt x="299770" y="171297"/>
                  </a:lnTo>
                  <a:close/>
                </a:path>
                <a:path w="342900" h="241934">
                  <a:moveTo>
                    <a:pt x="342595" y="171297"/>
                  </a:moveTo>
                  <a:lnTo>
                    <a:pt x="336461" y="125806"/>
                  </a:lnTo>
                  <a:lnTo>
                    <a:pt x="319176" y="84912"/>
                  </a:lnTo>
                  <a:lnTo>
                    <a:pt x="292366" y="50228"/>
                  </a:lnTo>
                  <a:lnTo>
                    <a:pt x="257683" y="23418"/>
                  </a:lnTo>
                  <a:lnTo>
                    <a:pt x="216776" y="6134"/>
                  </a:lnTo>
                  <a:lnTo>
                    <a:pt x="171297" y="0"/>
                  </a:lnTo>
                  <a:lnTo>
                    <a:pt x="125806" y="6134"/>
                  </a:lnTo>
                  <a:lnTo>
                    <a:pt x="84899" y="23418"/>
                  </a:lnTo>
                  <a:lnTo>
                    <a:pt x="50228" y="50228"/>
                  </a:lnTo>
                  <a:lnTo>
                    <a:pt x="23418" y="84912"/>
                  </a:lnTo>
                  <a:lnTo>
                    <a:pt x="6121" y="125806"/>
                  </a:lnTo>
                  <a:lnTo>
                    <a:pt x="0" y="171297"/>
                  </a:lnTo>
                  <a:lnTo>
                    <a:pt x="21412" y="171297"/>
                  </a:lnTo>
                  <a:lnTo>
                    <a:pt x="29057" y="123964"/>
                  </a:lnTo>
                  <a:lnTo>
                    <a:pt x="50368" y="82829"/>
                  </a:lnTo>
                  <a:lnTo>
                    <a:pt x="82829" y="50368"/>
                  </a:lnTo>
                  <a:lnTo>
                    <a:pt x="123964" y="29070"/>
                  </a:lnTo>
                  <a:lnTo>
                    <a:pt x="171297" y="21412"/>
                  </a:lnTo>
                  <a:lnTo>
                    <a:pt x="218617" y="29070"/>
                  </a:lnTo>
                  <a:lnTo>
                    <a:pt x="259765" y="50368"/>
                  </a:lnTo>
                  <a:lnTo>
                    <a:pt x="292227" y="82829"/>
                  </a:lnTo>
                  <a:lnTo>
                    <a:pt x="313524" y="123964"/>
                  </a:lnTo>
                  <a:lnTo>
                    <a:pt x="321183" y="171297"/>
                  </a:lnTo>
                  <a:lnTo>
                    <a:pt x="342595" y="171297"/>
                  </a:lnTo>
                  <a:close/>
                </a:path>
              </a:pathLst>
            </a:custGeom>
            <a:solidFill>
              <a:srgbClr val="FFD400"/>
            </a:solidFill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77" name="object 22">
              <a:extLst>
                <a:ext uri="{FF2B5EF4-FFF2-40B4-BE49-F238E27FC236}">
                  <a16:creationId xmlns:a16="http://schemas.microsoft.com/office/drawing/2014/main" id="{3A0830B9-DFC8-8410-48A3-F61804FFEE24}"/>
                </a:ext>
              </a:extLst>
            </p:cNvPr>
            <p:cNvSpPr/>
            <p:nvPr/>
          </p:nvSpPr>
          <p:spPr>
            <a:xfrm>
              <a:off x="4233977" y="7424102"/>
              <a:ext cx="642620" cy="450215"/>
            </a:xfrm>
            <a:custGeom>
              <a:avLst/>
              <a:gdLst/>
              <a:ahLst/>
              <a:cxnLst/>
              <a:rect l="l" t="t" r="r" b="b"/>
              <a:pathLst>
                <a:path w="642620" h="450215">
                  <a:moveTo>
                    <a:pt x="364020" y="214122"/>
                  </a:moveTo>
                  <a:lnTo>
                    <a:pt x="360641" y="197472"/>
                  </a:lnTo>
                  <a:lnTo>
                    <a:pt x="351459" y="183857"/>
                  </a:lnTo>
                  <a:lnTo>
                    <a:pt x="337845" y="174663"/>
                  </a:lnTo>
                  <a:lnTo>
                    <a:pt x="321195" y="171297"/>
                  </a:lnTo>
                  <a:lnTo>
                    <a:pt x="304533" y="174663"/>
                  </a:lnTo>
                  <a:lnTo>
                    <a:pt x="290918" y="183857"/>
                  </a:lnTo>
                  <a:lnTo>
                    <a:pt x="281736" y="197472"/>
                  </a:lnTo>
                  <a:lnTo>
                    <a:pt x="278371" y="214122"/>
                  </a:lnTo>
                  <a:lnTo>
                    <a:pt x="278371" y="444855"/>
                  </a:lnTo>
                  <a:lnTo>
                    <a:pt x="283171" y="449656"/>
                  </a:lnTo>
                  <a:lnTo>
                    <a:pt x="289077" y="449656"/>
                  </a:lnTo>
                  <a:lnTo>
                    <a:pt x="294982" y="449656"/>
                  </a:lnTo>
                  <a:lnTo>
                    <a:pt x="299783" y="444855"/>
                  </a:lnTo>
                  <a:lnTo>
                    <a:pt x="299783" y="214122"/>
                  </a:lnTo>
                  <a:lnTo>
                    <a:pt x="301459" y="205790"/>
                  </a:lnTo>
                  <a:lnTo>
                    <a:pt x="306057" y="198983"/>
                  </a:lnTo>
                  <a:lnTo>
                    <a:pt x="312864" y="194398"/>
                  </a:lnTo>
                  <a:lnTo>
                    <a:pt x="321195" y="192709"/>
                  </a:lnTo>
                  <a:lnTo>
                    <a:pt x="329514" y="194398"/>
                  </a:lnTo>
                  <a:lnTo>
                    <a:pt x="336321" y="198983"/>
                  </a:lnTo>
                  <a:lnTo>
                    <a:pt x="340918" y="205790"/>
                  </a:lnTo>
                  <a:lnTo>
                    <a:pt x="342607" y="214122"/>
                  </a:lnTo>
                  <a:lnTo>
                    <a:pt x="342607" y="348500"/>
                  </a:lnTo>
                  <a:lnTo>
                    <a:pt x="347408" y="353301"/>
                  </a:lnTo>
                  <a:lnTo>
                    <a:pt x="359232" y="353301"/>
                  </a:lnTo>
                  <a:lnTo>
                    <a:pt x="364020" y="348500"/>
                  </a:lnTo>
                  <a:lnTo>
                    <a:pt x="364020" y="214122"/>
                  </a:lnTo>
                  <a:close/>
                </a:path>
                <a:path w="642620" h="450215">
                  <a:moveTo>
                    <a:pt x="642378" y="21412"/>
                  </a:moveTo>
                  <a:lnTo>
                    <a:pt x="640689" y="13081"/>
                  </a:lnTo>
                  <a:lnTo>
                    <a:pt x="636104" y="6273"/>
                  </a:lnTo>
                  <a:lnTo>
                    <a:pt x="629297" y="1689"/>
                  </a:lnTo>
                  <a:lnTo>
                    <a:pt x="620966" y="0"/>
                  </a:lnTo>
                  <a:lnTo>
                    <a:pt x="21412" y="0"/>
                  </a:lnTo>
                  <a:lnTo>
                    <a:pt x="13093" y="1689"/>
                  </a:lnTo>
                  <a:lnTo>
                    <a:pt x="6286" y="6273"/>
                  </a:lnTo>
                  <a:lnTo>
                    <a:pt x="1689" y="13081"/>
                  </a:lnTo>
                  <a:lnTo>
                    <a:pt x="0" y="21412"/>
                  </a:lnTo>
                  <a:lnTo>
                    <a:pt x="0" y="406831"/>
                  </a:lnTo>
                  <a:lnTo>
                    <a:pt x="1689" y="415163"/>
                  </a:lnTo>
                  <a:lnTo>
                    <a:pt x="6286" y="421970"/>
                  </a:lnTo>
                  <a:lnTo>
                    <a:pt x="13093" y="426554"/>
                  </a:lnTo>
                  <a:lnTo>
                    <a:pt x="21412" y="428244"/>
                  </a:lnTo>
                  <a:lnTo>
                    <a:pt x="160604" y="428244"/>
                  </a:lnTo>
                  <a:lnTo>
                    <a:pt x="160604" y="406831"/>
                  </a:lnTo>
                  <a:lnTo>
                    <a:pt x="64249" y="406831"/>
                  </a:lnTo>
                  <a:lnTo>
                    <a:pt x="64249" y="42824"/>
                  </a:lnTo>
                  <a:lnTo>
                    <a:pt x="42837" y="42824"/>
                  </a:lnTo>
                  <a:lnTo>
                    <a:pt x="42837" y="406831"/>
                  </a:lnTo>
                  <a:lnTo>
                    <a:pt x="21412" y="406831"/>
                  </a:lnTo>
                  <a:lnTo>
                    <a:pt x="21412" y="21412"/>
                  </a:lnTo>
                  <a:lnTo>
                    <a:pt x="578142" y="21412"/>
                  </a:lnTo>
                  <a:lnTo>
                    <a:pt x="578142" y="385419"/>
                  </a:lnTo>
                  <a:lnTo>
                    <a:pt x="599554" y="385419"/>
                  </a:lnTo>
                  <a:lnTo>
                    <a:pt x="599554" y="21412"/>
                  </a:lnTo>
                  <a:lnTo>
                    <a:pt x="620966" y="21412"/>
                  </a:lnTo>
                  <a:lnTo>
                    <a:pt x="620966" y="406831"/>
                  </a:lnTo>
                  <a:lnTo>
                    <a:pt x="546023" y="406831"/>
                  </a:lnTo>
                  <a:lnTo>
                    <a:pt x="546023" y="428244"/>
                  </a:lnTo>
                  <a:lnTo>
                    <a:pt x="620966" y="428244"/>
                  </a:lnTo>
                  <a:lnTo>
                    <a:pt x="629297" y="426554"/>
                  </a:lnTo>
                  <a:lnTo>
                    <a:pt x="636104" y="421970"/>
                  </a:lnTo>
                  <a:lnTo>
                    <a:pt x="640689" y="415163"/>
                  </a:lnTo>
                  <a:lnTo>
                    <a:pt x="642378" y="406831"/>
                  </a:lnTo>
                  <a:lnTo>
                    <a:pt x="642378" y="21412"/>
                  </a:lnTo>
                  <a:close/>
                </a:path>
              </a:pathLst>
            </a:custGeom>
            <a:solidFill>
              <a:srgbClr val="6D6E71"/>
            </a:solidFill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</p:grpSp>
      <p:grpSp>
        <p:nvGrpSpPr>
          <p:cNvPr id="84" name="object 2">
            <a:extLst>
              <a:ext uri="{FF2B5EF4-FFF2-40B4-BE49-F238E27FC236}">
                <a16:creationId xmlns:a16="http://schemas.microsoft.com/office/drawing/2014/main" id="{C36097AF-6880-B348-D3AC-E4ED14A42180}"/>
              </a:ext>
            </a:extLst>
          </p:cNvPr>
          <p:cNvGrpSpPr/>
          <p:nvPr/>
        </p:nvGrpSpPr>
        <p:grpSpPr>
          <a:xfrm>
            <a:off x="360003" y="7121425"/>
            <a:ext cx="1162050" cy="1162050"/>
            <a:chOff x="360003" y="7121425"/>
            <a:chExt cx="1162050" cy="1162050"/>
          </a:xfrm>
        </p:grpSpPr>
        <p:sp>
          <p:nvSpPr>
            <p:cNvPr id="99" name="object 3">
              <a:extLst>
                <a:ext uri="{FF2B5EF4-FFF2-40B4-BE49-F238E27FC236}">
                  <a16:creationId xmlns:a16="http://schemas.microsoft.com/office/drawing/2014/main" id="{6EB46249-4FD0-5AE0-D7A5-5D1241968463}"/>
                </a:ext>
              </a:extLst>
            </p:cNvPr>
            <p:cNvSpPr/>
            <p:nvPr/>
          </p:nvSpPr>
          <p:spPr>
            <a:xfrm>
              <a:off x="360003" y="7121425"/>
              <a:ext cx="1162050" cy="1162050"/>
            </a:xfrm>
            <a:custGeom>
              <a:avLst/>
              <a:gdLst/>
              <a:ahLst/>
              <a:cxnLst/>
              <a:rect l="l" t="t" r="r" b="b"/>
              <a:pathLst>
                <a:path w="1162050" h="1162050">
                  <a:moveTo>
                    <a:pt x="581025" y="0"/>
                  </a:moveTo>
                  <a:lnTo>
                    <a:pt x="581025" y="581024"/>
                  </a:lnTo>
                  <a:lnTo>
                    <a:pt x="233603" y="115277"/>
                  </a:lnTo>
                  <a:lnTo>
                    <a:pt x="196200" y="145707"/>
                  </a:lnTo>
                  <a:lnTo>
                    <a:pt x="161464" y="179085"/>
                  </a:lnTo>
                  <a:lnTo>
                    <a:pt x="129586" y="215221"/>
                  </a:lnTo>
                  <a:lnTo>
                    <a:pt x="100752" y="253927"/>
                  </a:lnTo>
                  <a:lnTo>
                    <a:pt x="75152" y="295016"/>
                  </a:lnTo>
                  <a:lnTo>
                    <a:pt x="52974" y="338298"/>
                  </a:lnTo>
                  <a:lnTo>
                    <a:pt x="34405" y="383586"/>
                  </a:lnTo>
                  <a:lnTo>
                    <a:pt x="19635" y="430691"/>
                  </a:lnTo>
                  <a:lnTo>
                    <a:pt x="8852" y="479425"/>
                  </a:lnTo>
                  <a:lnTo>
                    <a:pt x="2244" y="529599"/>
                  </a:lnTo>
                  <a:lnTo>
                    <a:pt x="0" y="581024"/>
                  </a:lnTo>
                  <a:lnTo>
                    <a:pt x="1926" y="628678"/>
                  </a:lnTo>
                  <a:lnTo>
                    <a:pt x="7604" y="675270"/>
                  </a:lnTo>
                  <a:lnTo>
                    <a:pt x="16886" y="720651"/>
                  </a:lnTo>
                  <a:lnTo>
                    <a:pt x="29621" y="764673"/>
                  </a:lnTo>
                  <a:lnTo>
                    <a:pt x="45659" y="807186"/>
                  </a:lnTo>
                  <a:lnTo>
                    <a:pt x="64853" y="848039"/>
                  </a:lnTo>
                  <a:lnTo>
                    <a:pt x="87050" y="887084"/>
                  </a:lnTo>
                  <a:lnTo>
                    <a:pt x="112104" y="924170"/>
                  </a:lnTo>
                  <a:lnTo>
                    <a:pt x="139863" y="959149"/>
                  </a:lnTo>
                  <a:lnTo>
                    <a:pt x="170178" y="991871"/>
                  </a:lnTo>
                  <a:lnTo>
                    <a:pt x="202900" y="1022186"/>
                  </a:lnTo>
                  <a:lnTo>
                    <a:pt x="237879" y="1049945"/>
                  </a:lnTo>
                  <a:lnTo>
                    <a:pt x="274965" y="1074999"/>
                  </a:lnTo>
                  <a:lnTo>
                    <a:pt x="314010" y="1097196"/>
                  </a:lnTo>
                  <a:lnTo>
                    <a:pt x="354863" y="1116390"/>
                  </a:lnTo>
                  <a:lnTo>
                    <a:pt x="397376" y="1132428"/>
                  </a:lnTo>
                  <a:lnTo>
                    <a:pt x="441398" y="1145163"/>
                  </a:lnTo>
                  <a:lnTo>
                    <a:pt x="486779" y="1154445"/>
                  </a:lnTo>
                  <a:lnTo>
                    <a:pt x="533371" y="1160123"/>
                  </a:lnTo>
                  <a:lnTo>
                    <a:pt x="581025" y="1162049"/>
                  </a:lnTo>
                  <a:lnTo>
                    <a:pt x="628678" y="1160123"/>
                  </a:lnTo>
                  <a:lnTo>
                    <a:pt x="675270" y="1154445"/>
                  </a:lnTo>
                  <a:lnTo>
                    <a:pt x="720651" y="1145163"/>
                  </a:lnTo>
                  <a:lnTo>
                    <a:pt x="764673" y="1132428"/>
                  </a:lnTo>
                  <a:lnTo>
                    <a:pt x="807186" y="1116390"/>
                  </a:lnTo>
                  <a:lnTo>
                    <a:pt x="848039" y="1097196"/>
                  </a:lnTo>
                  <a:lnTo>
                    <a:pt x="887084" y="1074999"/>
                  </a:lnTo>
                  <a:lnTo>
                    <a:pt x="924170" y="1049945"/>
                  </a:lnTo>
                  <a:lnTo>
                    <a:pt x="959149" y="1022186"/>
                  </a:lnTo>
                  <a:lnTo>
                    <a:pt x="991871" y="991871"/>
                  </a:lnTo>
                  <a:lnTo>
                    <a:pt x="1022186" y="959149"/>
                  </a:lnTo>
                  <a:lnTo>
                    <a:pt x="1049945" y="924170"/>
                  </a:lnTo>
                  <a:lnTo>
                    <a:pt x="1074999" y="887084"/>
                  </a:lnTo>
                  <a:lnTo>
                    <a:pt x="1097196" y="848039"/>
                  </a:lnTo>
                  <a:lnTo>
                    <a:pt x="1116390" y="807186"/>
                  </a:lnTo>
                  <a:lnTo>
                    <a:pt x="1132428" y="764673"/>
                  </a:lnTo>
                  <a:lnTo>
                    <a:pt x="1145163" y="720651"/>
                  </a:lnTo>
                  <a:lnTo>
                    <a:pt x="1154445" y="675270"/>
                  </a:lnTo>
                  <a:lnTo>
                    <a:pt x="1160123" y="628678"/>
                  </a:lnTo>
                  <a:lnTo>
                    <a:pt x="1162050" y="581024"/>
                  </a:lnTo>
                  <a:lnTo>
                    <a:pt x="1160123" y="533371"/>
                  </a:lnTo>
                  <a:lnTo>
                    <a:pt x="1154445" y="486779"/>
                  </a:lnTo>
                  <a:lnTo>
                    <a:pt x="1145163" y="441398"/>
                  </a:lnTo>
                  <a:lnTo>
                    <a:pt x="1132428" y="397376"/>
                  </a:lnTo>
                  <a:lnTo>
                    <a:pt x="1116390" y="354863"/>
                  </a:lnTo>
                  <a:lnTo>
                    <a:pt x="1097196" y="314010"/>
                  </a:lnTo>
                  <a:lnTo>
                    <a:pt x="1074999" y="274965"/>
                  </a:lnTo>
                  <a:lnTo>
                    <a:pt x="1049945" y="237879"/>
                  </a:lnTo>
                  <a:lnTo>
                    <a:pt x="1022186" y="202900"/>
                  </a:lnTo>
                  <a:lnTo>
                    <a:pt x="991871" y="170178"/>
                  </a:lnTo>
                  <a:lnTo>
                    <a:pt x="959149" y="139863"/>
                  </a:lnTo>
                  <a:lnTo>
                    <a:pt x="924170" y="112104"/>
                  </a:lnTo>
                  <a:lnTo>
                    <a:pt x="887084" y="87050"/>
                  </a:lnTo>
                  <a:lnTo>
                    <a:pt x="848039" y="64853"/>
                  </a:lnTo>
                  <a:lnTo>
                    <a:pt x="807186" y="45659"/>
                  </a:lnTo>
                  <a:lnTo>
                    <a:pt x="764673" y="29621"/>
                  </a:lnTo>
                  <a:lnTo>
                    <a:pt x="720651" y="16886"/>
                  </a:lnTo>
                  <a:lnTo>
                    <a:pt x="675270" y="7604"/>
                  </a:lnTo>
                  <a:lnTo>
                    <a:pt x="628678" y="1926"/>
                  </a:lnTo>
                  <a:lnTo>
                    <a:pt x="581025" y="0"/>
                  </a:lnTo>
                  <a:close/>
                </a:path>
              </a:pathLst>
            </a:custGeom>
            <a:solidFill>
              <a:srgbClr val="FFD400"/>
            </a:solidFill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00" name="object 4">
              <a:extLst>
                <a:ext uri="{FF2B5EF4-FFF2-40B4-BE49-F238E27FC236}">
                  <a16:creationId xmlns:a16="http://schemas.microsoft.com/office/drawing/2014/main" id="{EA026819-DDD3-3C1F-9449-50CC891D7C2C}"/>
                </a:ext>
              </a:extLst>
            </p:cNvPr>
            <p:cNvSpPr/>
            <p:nvPr/>
          </p:nvSpPr>
          <p:spPr>
            <a:xfrm>
              <a:off x="593606" y="7121425"/>
              <a:ext cx="347980" cy="581025"/>
            </a:xfrm>
            <a:custGeom>
              <a:avLst/>
              <a:gdLst/>
              <a:ahLst/>
              <a:cxnLst/>
              <a:rect l="l" t="t" r="r" b="b"/>
              <a:pathLst>
                <a:path w="347980" h="581025">
                  <a:moveTo>
                    <a:pt x="347421" y="0"/>
                  </a:moveTo>
                  <a:lnTo>
                    <a:pt x="292245" y="2586"/>
                  </a:lnTo>
                  <a:lnTo>
                    <a:pt x="238528" y="10188"/>
                  </a:lnTo>
                  <a:lnTo>
                    <a:pt x="186504" y="22574"/>
                  </a:lnTo>
                  <a:lnTo>
                    <a:pt x="136405" y="39509"/>
                  </a:lnTo>
                  <a:lnTo>
                    <a:pt x="88466" y="60760"/>
                  </a:lnTo>
                  <a:lnTo>
                    <a:pt x="42920" y="86094"/>
                  </a:lnTo>
                  <a:lnTo>
                    <a:pt x="0" y="115277"/>
                  </a:lnTo>
                  <a:lnTo>
                    <a:pt x="347421" y="581024"/>
                  </a:lnTo>
                  <a:lnTo>
                    <a:pt x="347421" y="0"/>
                  </a:lnTo>
                  <a:close/>
                </a:path>
              </a:pathLst>
            </a:custGeom>
            <a:solidFill>
              <a:srgbClr val="939598"/>
            </a:solidFill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01" name="object 5">
              <a:extLst>
                <a:ext uri="{FF2B5EF4-FFF2-40B4-BE49-F238E27FC236}">
                  <a16:creationId xmlns:a16="http://schemas.microsoft.com/office/drawing/2014/main" id="{3D8749B2-A2EC-E54A-D570-EF1DB8C76721}"/>
                </a:ext>
              </a:extLst>
            </p:cNvPr>
            <p:cNvSpPr/>
            <p:nvPr/>
          </p:nvSpPr>
          <p:spPr>
            <a:xfrm>
              <a:off x="477766" y="7228485"/>
              <a:ext cx="932180" cy="932180"/>
            </a:xfrm>
            <a:custGeom>
              <a:avLst/>
              <a:gdLst/>
              <a:ahLst/>
              <a:cxnLst/>
              <a:rect l="l" t="t" r="r" b="b"/>
              <a:pathLst>
                <a:path w="932180" h="932179">
                  <a:moveTo>
                    <a:pt x="465937" y="0"/>
                  </a:moveTo>
                  <a:lnTo>
                    <a:pt x="418298" y="2405"/>
                  </a:lnTo>
                  <a:lnTo>
                    <a:pt x="372035" y="9466"/>
                  </a:lnTo>
                  <a:lnTo>
                    <a:pt x="327383" y="20947"/>
                  </a:lnTo>
                  <a:lnTo>
                    <a:pt x="284574" y="36616"/>
                  </a:lnTo>
                  <a:lnTo>
                    <a:pt x="243845" y="56236"/>
                  </a:lnTo>
                  <a:lnTo>
                    <a:pt x="205428" y="79575"/>
                  </a:lnTo>
                  <a:lnTo>
                    <a:pt x="169559" y="106398"/>
                  </a:lnTo>
                  <a:lnTo>
                    <a:pt x="136471" y="136471"/>
                  </a:lnTo>
                  <a:lnTo>
                    <a:pt x="106398" y="169559"/>
                  </a:lnTo>
                  <a:lnTo>
                    <a:pt x="79575" y="205428"/>
                  </a:lnTo>
                  <a:lnTo>
                    <a:pt x="56236" y="243845"/>
                  </a:lnTo>
                  <a:lnTo>
                    <a:pt x="36616" y="284574"/>
                  </a:lnTo>
                  <a:lnTo>
                    <a:pt x="20947" y="327383"/>
                  </a:lnTo>
                  <a:lnTo>
                    <a:pt x="9466" y="372035"/>
                  </a:lnTo>
                  <a:lnTo>
                    <a:pt x="2405" y="418298"/>
                  </a:lnTo>
                  <a:lnTo>
                    <a:pt x="0" y="465937"/>
                  </a:lnTo>
                  <a:lnTo>
                    <a:pt x="2405" y="513576"/>
                  </a:lnTo>
                  <a:lnTo>
                    <a:pt x="9466" y="559839"/>
                  </a:lnTo>
                  <a:lnTo>
                    <a:pt x="20947" y="604492"/>
                  </a:lnTo>
                  <a:lnTo>
                    <a:pt x="36616" y="647300"/>
                  </a:lnTo>
                  <a:lnTo>
                    <a:pt x="56236" y="688029"/>
                  </a:lnTo>
                  <a:lnTo>
                    <a:pt x="79575" y="726446"/>
                  </a:lnTo>
                  <a:lnTo>
                    <a:pt x="106398" y="762316"/>
                  </a:lnTo>
                  <a:lnTo>
                    <a:pt x="136471" y="795404"/>
                  </a:lnTo>
                  <a:lnTo>
                    <a:pt x="169559" y="825476"/>
                  </a:lnTo>
                  <a:lnTo>
                    <a:pt x="205428" y="852299"/>
                  </a:lnTo>
                  <a:lnTo>
                    <a:pt x="243845" y="875638"/>
                  </a:lnTo>
                  <a:lnTo>
                    <a:pt x="284574" y="895259"/>
                  </a:lnTo>
                  <a:lnTo>
                    <a:pt x="327383" y="910927"/>
                  </a:lnTo>
                  <a:lnTo>
                    <a:pt x="372035" y="922408"/>
                  </a:lnTo>
                  <a:lnTo>
                    <a:pt x="418298" y="929469"/>
                  </a:lnTo>
                  <a:lnTo>
                    <a:pt x="465937" y="931875"/>
                  </a:lnTo>
                  <a:lnTo>
                    <a:pt x="513576" y="929469"/>
                  </a:lnTo>
                  <a:lnTo>
                    <a:pt x="559839" y="922408"/>
                  </a:lnTo>
                  <a:lnTo>
                    <a:pt x="604492" y="910927"/>
                  </a:lnTo>
                  <a:lnTo>
                    <a:pt x="647300" y="895259"/>
                  </a:lnTo>
                  <a:lnTo>
                    <a:pt x="688029" y="875638"/>
                  </a:lnTo>
                  <a:lnTo>
                    <a:pt x="726446" y="852299"/>
                  </a:lnTo>
                  <a:lnTo>
                    <a:pt x="762316" y="825476"/>
                  </a:lnTo>
                  <a:lnTo>
                    <a:pt x="795404" y="795404"/>
                  </a:lnTo>
                  <a:lnTo>
                    <a:pt x="825476" y="762316"/>
                  </a:lnTo>
                  <a:lnTo>
                    <a:pt x="852299" y="726446"/>
                  </a:lnTo>
                  <a:lnTo>
                    <a:pt x="875638" y="688029"/>
                  </a:lnTo>
                  <a:lnTo>
                    <a:pt x="895259" y="647300"/>
                  </a:lnTo>
                  <a:lnTo>
                    <a:pt x="910927" y="604492"/>
                  </a:lnTo>
                  <a:lnTo>
                    <a:pt x="922408" y="559839"/>
                  </a:lnTo>
                  <a:lnTo>
                    <a:pt x="929469" y="513576"/>
                  </a:lnTo>
                  <a:lnTo>
                    <a:pt x="931875" y="465937"/>
                  </a:lnTo>
                  <a:lnTo>
                    <a:pt x="929469" y="418298"/>
                  </a:lnTo>
                  <a:lnTo>
                    <a:pt x="922408" y="372035"/>
                  </a:lnTo>
                  <a:lnTo>
                    <a:pt x="910927" y="327383"/>
                  </a:lnTo>
                  <a:lnTo>
                    <a:pt x="895259" y="284574"/>
                  </a:lnTo>
                  <a:lnTo>
                    <a:pt x="875638" y="243845"/>
                  </a:lnTo>
                  <a:lnTo>
                    <a:pt x="852299" y="205428"/>
                  </a:lnTo>
                  <a:lnTo>
                    <a:pt x="825476" y="169559"/>
                  </a:lnTo>
                  <a:lnTo>
                    <a:pt x="795404" y="136471"/>
                  </a:lnTo>
                  <a:lnTo>
                    <a:pt x="762316" y="106398"/>
                  </a:lnTo>
                  <a:lnTo>
                    <a:pt x="726446" y="79575"/>
                  </a:lnTo>
                  <a:lnTo>
                    <a:pt x="688029" y="56236"/>
                  </a:lnTo>
                  <a:lnTo>
                    <a:pt x="647300" y="36616"/>
                  </a:lnTo>
                  <a:lnTo>
                    <a:pt x="604492" y="20947"/>
                  </a:lnTo>
                  <a:lnTo>
                    <a:pt x="559839" y="9466"/>
                  </a:lnTo>
                  <a:lnTo>
                    <a:pt x="513576" y="2405"/>
                  </a:lnTo>
                  <a:lnTo>
                    <a:pt x="46593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02" name="object 6">
              <a:extLst>
                <a:ext uri="{FF2B5EF4-FFF2-40B4-BE49-F238E27FC236}">
                  <a16:creationId xmlns:a16="http://schemas.microsoft.com/office/drawing/2014/main" id="{B3FC0CB1-CEB9-4CBB-F737-30A1C8A184AC}"/>
                </a:ext>
              </a:extLst>
            </p:cNvPr>
            <p:cNvSpPr/>
            <p:nvPr/>
          </p:nvSpPr>
          <p:spPr>
            <a:xfrm>
              <a:off x="750994" y="7362531"/>
              <a:ext cx="385445" cy="664210"/>
            </a:xfrm>
            <a:custGeom>
              <a:avLst/>
              <a:gdLst/>
              <a:ahLst/>
              <a:cxnLst/>
              <a:rect l="l" t="t" r="r" b="b"/>
              <a:pathLst>
                <a:path w="385444" h="664209">
                  <a:moveTo>
                    <a:pt x="182003" y="53530"/>
                  </a:moveTo>
                  <a:lnTo>
                    <a:pt x="246240" y="53530"/>
                  </a:lnTo>
                </a:path>
                <a:path w="385444" h="664209">
                  <a:moveTo>
                    <a:pt x="139179" y="53530"/>
                  </a:moveTo>
                  <a:lnTo>
                    <a:pt x="160591" y="53530"/>
                  </a:lnTo>
                </a:path>
                <a:path w="385444" h="664209">
                  <a:moveTo>
                    <a:pt x="342595" y="0"/>
                  </a:moveTo>
                  <a:lnTo>
                    <a:pt x="42824" y="0"/>
                  </a:lnTo>
                  <a:lnTo>
                    <a:pt x="26194" y="3378"/>
                  </a:lnTo>
                  <a:lnTo>
                    <a:pt x="12577" y="12577"/>
                  </a:lnTo>
                  <a:lnTo>
                    <a:pt x="3378" y="26194"/>
                  </a:lnTo>
                  <a:lnTo>
                    <a:pt x="0" y="42824"/>
                  </a:lnTo>
                  <a:lnTo>
                    <a:pt x="0" y="620966"/>
                  </a:lnTo>
                  <a:lnTo>
                    <a:pt x="3378" y="637591"/>
                  </a:lnTo>
                  <a:lnTo>
                    <a:pt x="12577" y="651208"/>
                  </a:lnTo>
                  <a:lnTo>
                    <a:pt x="26194" y="660410"/>
                  </a:lnTo>
                  <a:lnTo>
                    <a:pt x="42824" y="663790"/>
                  </a:lnTo>
                  <a:lnTo>
                    <a:pt x="342595" y="663790"/>
                  </a:lnTo>
                  <a:lnTo>
                    <a:pt x="359225" y="660410"/>
                  </a:lnTo>
                  <a:lnTo>
                    <a:pt x="372841" y="651208"/>
                  </a:lnTo>
                  <a:lnTo>
                    <a:pt x="382041" y="637591"/>
                  </a:lnTo>
                  <a:lnTo>
                    <a:pt x="385419" y="620966"/>
                  </a:lnTo>
                  <a:lnTo>
                    <a:pt x="385419" y="42824"/>
                  </a:lnTo>
                  <a:lnTo>
                    <a:pt x="382041" y="26194"/>
                  </a:lnTo>
                  <a:lnTo>
                    <a:pt x="372841" y="12577"/>
                  </a:lnTo>
                  <a:lnTo>
                    <a:pt x="359225" y="3378"/>
                  </a:lnTo>
                  <a:lnTo>
                    <a:pt x="342595" y="0"/>
                  </a:lnTo>
                  <a:close/>
                </a:path>
                <a:path w="385444" h="664209">
                  <a:moveTo>
                    <a:pt x="0" y="107061"/>
                  </a:moveTo>
                  <a:lnTo>
                    <a:pt x="385419" y="107061"/>
                  </a:lnTo>
                </a:path>
                <a:path w="385444" h="664209">
                  <a:moveTo>
                    <a:pt x="0" y="556729"/>
                  </a:moveTo>
                  <a:lnTo>
                    <a:pt x="385419" y="556729"/>
                  </a:lnTo>
                </a:path>
              </a:pathLst>
            </a:custGeom>
            <a:ln w="21412">
              <a:solidFill>
                <a:srgbClr val="6D6E71"/>
              </a:solidFill>
            </a:ln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03" name="object 7">
              <a:extLst>
                <a:ext uri="{FF2B5EF4-FFF2-40B4-BE49-F238E27FC236}">
                  <a16:creationId xmlns:a16="http://schemas.microsoft.com/office/drawing/2014/main" id="{EAC5FF7D-990A-B016-0713-9747DBF072FA}"/>
                </a:ext>
              </a:extLst>
            </p:cNvPr>
            <p:cNvSpPr/>
            <p:nvPr/>
          </p:nvSpPr>
          <p:spPr>
            <a:xfrm>
              <a:off x="916938" y="7951368"/>
              <a:ext cx="53975" cy="53975"/>
            </a:xfrm>
            <a:custGeom>
              <a:avLst/>
              <a:gdLst/>
              <a:ahLst/>
              <a:cxnLst/>
              <a:rect l="l" t="t" r="r" b="b"/>
              <a:pathLst>
                <a:path w="53975" h="53975">
                  <a:moveTo>
                    <a:pt x="26758" y="0"/>
                  </a:moveTo>
                  <a:lnTo>
                    <a:pt x="16346" y="2104"/>
                  </a:lnTo>
                  <a:lnTo>
                    <a:pt x="7840" y="7842"/>
                  </a:lnTo>
                  <a:lnTo>
                    <a:pt x="2104" y="16352"/>
                  </a:lnTo>
                  <a:lnTo>
                    <a:pt x="0" y="26771"/>
                  </a:lnTo>
                  <a:lnTo>
                    <a:pt x="2104" y="37191"/>
                  </a:lnTo>
                  <a:lnTo>
                    <a:pt x="7840" y="45700"/>
                  </a:lnTo>
                  <a:lnTo>
                    <a:pt x="16346" y="51438"/>
                  </a:lnTo>
                  <a:lnTo>
                    <a:pt x="26758" y="53543"/>
                  </a:lnTo>
                  <a:lnTo>
                    <a:pt x="37178" y="51438"/>
                  </a:lnTo>
                  <a:lnTo>
                    <a:pt x="45688" y="45700"/>
                  </a:lnTo>
                  <a:lnTo>
                    <a:pt x="51426" y="37191"/>
                  </a:lnTo>
                  <a:lnTo>
                    <a:pt x="53530" y="26771"/>
                  </a:lnTo>
                  <a:lnTo>
                    <a:pt x="51426" y="16352"/>
                  </a:lnTo>
                  <a:lnTo>
                    <a:pt x="45688" y="7842"/>
                  </a:lnTo>
                  <a:lnTo>
                    <a:pt x="37178" y="2104"/>
                  </a:lnTo>
                  <a:lnTo>
                    <a:pt x="26758" y="0"/>
                  </a:lnTo>
                  <a:close/>
                </a:path>
              </a:pathLst>
            </a:custGeom>
            <a:solidFill>
              <a:srgbClr val="6D6E71"/>
            </a:solidFill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pic>
          <p:nvPicPr>
            <p:cNvPr id="104" name="object 8">
              <a:extLst>
                <a:ext uri="{FF2B5EF4-FFF2-40B4-BE49-F238E27FC236}">
                  <a16:creationId xmlns:a16="http://schemas.microsoft.com/office/drawing/2014/main" id="{90B7C4CF-2FFE-3DC5-A374-8DFDB2814A0E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77755" y="7507065"/>
              <a:ext cx="342596" cy="385427"/>
            </a:xfrm>
            <a:prstGeom prst="rect">
              <a:avLst/>
            </a:prstGeom>
          </p:spPr>
        </p:pic>
      </p:grpSp>
      <p:sp>
        <p:nvSpPr>
          <p:cNvPr id="85" name="object 9">
            <a:extLst>
              <a:ext uri="{FF2B5EF4-FFF2-40B4-BE49-F238E27FC236}">
                <a16:creationId xmlns:a16="http://schemas.microsoft.com/office/drawing/2014/main" id="{74B2A439-EA95-96D3-C461-99A793BF1340}"/>
              </a:ext>
            </a:extLst>
          </p:cNvPr>
          <p:cNvSpPr txBox="1"/>
          <p:nvPr/>
        </p:nvSpPr>
        <p:spPr>
          <a:xfrm>
            <a:off x="1633220" y="7000952"/>
            <a:ext cx="2141220" cy="172338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5020"/>
              </a:lnSpc>
              <a:spcBef>
                <a:spcPts val="105"/>
              </a:spcBef>
            </a:pPr>
            <a:r>
              <a:rPr sz="4300" b="1" spc="-80" dirty="0">
                <a:solidFill>
                  <a:srgbClr val="FFD400"/>
                </a:solidFill>
                <a:latin typeface="Trebuchet MS"/>
                <a:cs typeface="Trebuchet MS"/>
              </a:rPr>
              <a:t>90%</a:t>
            </a:r>
            <a:endParaRPr sz="4300">
              <a:latin typeface="Trebuchet MS"/>
              <a:cs typeface="Trebuchet MS"/>
            </a:endParaRPr>
          </a:p>
          <a:p>
            <a:pPr marL="12700">
              <a:lnSpc>
                <a:spcPts val="1540"/>
              </a:lnSpc>
            </a:pPr>
            <a:r>
              <a:rPr sz="1400" spc="75" dirty="0">
                <a:solidFill>
                  <a:srgbClr val="FFFFFF"/>
                </a:solidFill>
                <a:latin typeface="Trebuchet MS"/>
                <a:cs typeface="Trebuchet MS"/>
              </a:rPr>
              <a:t>Consumers</a:t>
            </a:r>
            <a:r>
              <a:rPr sz="1400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40" dirty="0">
                <a:solidFill>
                  <a:srgbClr val="FFFFFF"/>
                </a:solidFill>
                <a:latin typeface="Trebuchet MS"/>
                <a:cs typeface="Trebuchet MS"/>
              </a:rPr>
              <a:t>who</a:t>
            </a:r>
            <a:r>
              <a:rPr sz="1400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20" dirty="0">
                <a:solidFill>
                  <a:srgbClr val="FFFFFF"/>
                </a:solidFill>
                <a:latin typeface="Trebuchet MS"/>
                <a:cs typeface="Trebuchet MS"/>
              </a:rPr>
              <a:t>want</a:t>
            </a:r>
            <a:endParaRPr sz="1400">
              <a:latin typeface="Trebuchet MS"/>
              <a:cs typeface="Trebuchet MS"/>
            </a:endParaRPr>
          </a:p>
          <a:p>
            <a:pPr marL="12700" marR="434975">
              <a:lnSpc>
                <a:spcPct val="102600"/>
              </a:lnSpc>
            </a:pPr>
            <a:r>
              <a:rPr sz="1400" spc="30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1400" spc="-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70" dirty="0">
                <a:solidFill>
                  <a:srgbClr val="FFFFFF"/>
                </a:solidFill>
                <a:latin typeface="Trebuchet MS"/>
                <a:cs typeface="Trebuchet MS"/>
              </a:rPr>
              <a:t>use</a:t>
            </a:r>
            <a:r>
              <a:rPr sz="1400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75" dirty="0">
                <a:solidFill>
                  <a:srgbClr val="FFFFFF"/>
                </a:solidFill>
                <a:latin typeface="Trebuchet MS"/>
                <a:cs typeface="Trebuchet MS"/>
              </a:rPr>
              <a:t>messaging</a:t>
            </a:r>
            <a:r>
              <a:rPr sz="1400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30" dirty="0">
                <a:solidFill>
                  <a:srgbClr val="FFFFFF"/>
                </a:solidFill>
                <a:latin typeface="Trebuchet MS"/>
                <a:cs typeface="Trebuchet MS"/>
              </a:rPr>
              <a:t>to </a:t>
            </a:r>
            <a:r>
              <a:rPr sz="1400" spc="-4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Trebuchet MS"/>
                <a:cs typeface="Trebuchet MS"/>
              </a:rPr>
              <a:t>talk</a:t>
            </a:r>
            <a:r>
              <a:rPr sz="140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30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140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70" dirty="0">
                <a:solidFill>
                  <a:srgbClr val="FFFFFF"/>
                </a:solidFill>
                <a:latin typeface="Trebuchet MS"/>
                <a:cs typeface="Trebuchet MS"/>
              </a:rPr>
              <a:t>businesses</a:t>
            </a:r>
            <a:endParaRPr sz="1400">
              <a:latin typeface="Trebuchet MS"/>
              <a:cs typeface="Trebuchet MS"/>
            </a:endParaRPr>
          </a:p>
          <a:p>
            <a:pPr marL="12700" marR="5080">
              <a:lnSpc>
                <a:spcPct val="100000"/>
              </a:lnSpc>
              <a:spcBef>
                <a:spcPts val="1070"/>
              </a:spcBef>
            </a:pPr>
            <a:r>
              <a:rPr sz="950" spc="9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950" spc="25" dirty="0">
                <a:solidFill>
                  <a:srgbClr val="FFFFFF"/>
                </a:solidFill>
                <a:latin typeface="Trebuchet MS"/>
                <a:cs typeface="Trebuchet MS"/>
              </a:rPr>
              <a:t>ou</a:t>
            </a:r>
            <a:r>
              <a:rPr sz="950" spc="-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950" spc="-2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950" spc="-4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950" spc="-25" dirty="0">
                <a:solidFill>
                  <a:srgbClr val="FFFFFF"/>
                </a:solidFill>
                <a:latin typeface="Trebuchet MS"/>
                <a:cs typeface="Trebuchet MS"/>
              </a:rPr>
              <a:t>:</a:t>
            </a:r>
            <a:r>
              <a:rPr sz="95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50" i="1" spc="-9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950" i="1" spc="-35" dirty="0">
                <a:solidFill>
                  <a:srgbClr val="FFFFFF"/>
                </a:solidFill>
                <a:latin typeface="Trebuchet MS"/>
                <a:cs typeface="Trebuchet MS"/>
              </a:rPr>
              <a:t>wili</a:t>
            </a:r>
            <a:r>
              <a:rPr sz="950" i="1" spc="-4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950" i="1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50" i="1" spc="-15" dirty="0">
                <a:solidFill>
                  <a:srgbClr val="FFFFFF"/>
                </a:solidFill>
                <a:latin typeface="Trebuchet MS"/>
                <a:cs typeface="Trebuchet MS"/>
              </a:rPr>
              <a:t>Glo</a:t>
            </a:r>
            <a:r>
              <a:rPr sz="950" i="1" spc="-25" dirty="0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sz="950" i="1" spc="-4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950" i="1" spc="-2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950" i="1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50" i="1" spc="-15" dirty="0">
                <a:solidFill>
                  <a:srgbClr val="FFFFFF"/>
                </a:solidFill>
                <a:latin typeface="Trebuchet MS"/>
                <a:cs typeface="Trebuchet MS"/>
              </a:rPr>
              <a:t>Mobil</a:t>
            </a:r>
            <a:r>
              <a:rPr sz="950" i="1" spc="-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950" i="1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50" i="1" spc="10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950" i="1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950" i="1" spc="4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950" i="1" spc="5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950" i="1" spc="10" dirty="0">
                <a:solidFill>
                  <a:srgbClr val="FFFFFF"/>
                </a:solidFill>
                <a:latin typeface="Trebuchet MS"/>
                <a:cs typeface="Trebuchet MS"/>
              </a:rPr>
              <a:t>aging  </a:t>
            </a:r>
            <a:r>
              <a:rPr sz="950" i="1" spc="15" dirty="0">
                <a:solidFill>
                  <a:srgbClr val="FFFFFF"/>
                </a:solidFill>
                <a:latin typeface="Trebuchet MS"/>
                <a:cs typeface="Trebuchet MS"/>
              </a:rPr>
              <a:t>Consumer</a:t>
            </a:r>
            <a:r>
              <a:rPr sz="950" i="1" spc="-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50" i="1" dirty="0">
                <a:solidFill>
                  <a:srgbClr val="FFFFFF"/>
                </a:solidFill>
                <a:latin typeface="Trebuchet MS"/>
                <a:cs typeface="Trebuchet MS"/>
              </a:rPr>
              <a:t>Report</a:t>
            </a:r>
            <a:r>
              <a:rPr sz="950" i="1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50" i="1" spc="90" dirty="0">
                <a:solidFill>
                  <a:srgbClr val="FFFFFF"/>
                </a:solidFill>
                <a:latin typeface="Trebuchet MS"/>
                <a:cs typeface="Trebuchet MS"/>
              </a:rPr>
              <a:t>2016</a:t>
            </a:r>
            <a:endParaRPr sz="950">
              <a:latin typeface="Trebuchet MS"/>
              <a:cs typeface="Trebuchet MS"/>
            </a:endParaRPr>
          </a:p>
        </p:txBody>
      </p:sp>
      <p:sp>
        <p:nvSpPr>
          <p:cNvPr id="86" name="object 10">
            <a:extLst>
              <a:ext uri="{FF2B5EF4-FFF2-40B4-BE49-F238E27FC236}">
                <a16:creationId xmlns:a16="http://schemas.microsoft.com/office/drawing/2014/main" id="{9A6CA43A-6237-D224-892C-6FCDE857C2A0}"/>
              </a:ext>
            </a:extLst>
          </p:cNvPr>
          <p:cNvSpPr txBox="1"/>
          <p:nvPr/>
        </p:nvSpPr>
        <p:spPr>
          <a:xfrm>
            <a:off x="5291447" y="7000952"/>
            <a:ext cx="2008505" cy="15043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5020"/>
              </a:lnSpc>
              <a:spcBef>
                <a:spcPts val="105"/>
              </a:spcBef>
            </a:pPr>
            <a:r>
              <a:rPr sz="4300" b="1" spc="-80" dirty="0">
                <a:solidFill>
                  <a:srgbClr val="FFD400"/>
                </a:solidFill>
                <a:latin typeface="Trebuchet MS"/>
                <a:cs typeface="Trebuchet MS"/>
              </a:rPr>
              <a:t>80%</a:t>
            </a:r>
            <a:endParaRPr sz="4300">
              <a:latin typeface="Trebuchet MS"/>
              <a:cs typeface="Trebuchet MS"/>
            </a:endParaRPr>
          </a:p>
          <a:p>
            <a:pPr marL="55880">
              <a:lnSpc>
                <a:spcPts val="1540"/>
              </a:lnSpc>
            </a:pPr>
            <a:r>
              <a:rPr sz="1400" spc="30" dirty="0">
                <a:solidFill>
                  <a:srgbClr val="FFFFFF"/>
                </a:solidFill>
                <a:latin typeface="Trebuchet MS"/>
                <a:cs typeface="Trebuchet MS"/>
              </a:rPr>
              <a:t>Companies</a:t>
            </a:r>
            <a:r>
              <a:rPr sz="1400" spc="-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5" dirty="0">
                <a:solidFill>
                  <a:srgbClr val="FFFFFF"/>
                </a:solidFill>
                <a:latin typeface="Trebuchet MS"/>
                <a:cs typeface="Trebuchet MS"/>
              </a:rPr>
              <a:t>that</a:t>
            </a:r>
            <a:r>
              <a:rPr sz="1400" spc="-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Trebuchet MS"/>
                <a:cs typeface="Trebuchet MS"/>
              </a:rPr>
              <a:t>already</a:t>
            </a:r>
            <a:endParaRPr sz="1400">
              <a:latin typeface="Trebuchet MS"/>
              <a:cs typeface="Trebuchet MS"/>
            </a:endParaRPr>
          </a:p>
          <a:p>
            <a:pPr marL="55880" marR="486409">
              <a:lnSpc>
                <a:spcPct val="102600"/>
              </a:lnSpc>
            </a:pPr>
            <a:r>
              <a:rPr sz="1400" spc="45" dirty="0">
                <a:solidFill>
                  <a:srgbClr val="FFFFFF"/>
                </a:solidFill>
                <a:latin typeface="Trebuchet MS"/>
                <a:cs typeface="Trebuchet MS"/>
              </a:rPr>
              <a:t>use</a:t>
            </a:r>
            <a:r>
              <a:rPr sz="1400" spc="-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50" dirty="0">
                <a:solidFill>
                  <a:srgbClr val="FFFFFF"/>
                </a:solidFill>
                <a:latin typeface="Trebuchet MS"/>
                <a:cs typeface="Trebuchet MS"/>
              </a:rPr>
              <a:t>or</a:t>
            </a:r>
            <a:r>
              <a:rPr sz="140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Trebuchet MS"/>
                <a:cs typeface="Trebuchet MS"/>
              </a:rPr>
              <a:t>plan</a:t>
            </a:r>
            <a:r>
              <a:rPr sz="1400" spc="-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5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1400" spc="-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45" dirty="0">
                <a:solidFill>
                  <a:srgbClr val="FFFFFF"/>
                </a:solidFill>
                <a:latin typeface="Trebuchet MS"/>
                <a:cs typeface="Trebuchet MS"/>
              </a:rPr>
              <a:t>use </a:t>
            </a:r>
            <a:r>
              <a:rPr sz="1400" spc="-4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25" dirty="0">
                <a:solidFill>
                  <a:srgbClr val="FFFFFF"/>
                </a:solidFill>
                <a:latin typeface="Trebuchet MS"/>
                <a:cs typeface="Trebuchet MS"/>
              </a:rPr>
              <a:t>chatbots</a:t>
            </a:r>
            <a:r>
              <a:rPr sz="140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30" dirty="0">
                <a:solidFill>
                  <a:srgbClr val="FFFFFF"/>
                </a:solidFill>
                <a:latin typeface="Trebuchet MS"/>
                <a:cs typeface="Trebuchet MS"/>
              </a:rPr>
              <a:t>by</a:t>
            </a:r>
            <a:r>
              <a:rPr sz="140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150" dirty="0">
                <a:solidFill>
                  <a:srgbClr val="FFFFFF"/>
                </a:solidFill>
                <a:latin typeface="Trebuchet MS"/>
                <a:cs typeface="Trebuchet MS"/>
              </a:rPr>
              <a:t>2020</a:t>
            </a:r>
            <a:endParaRPr sz="1400">
              <a:latin typeface="Trebuchet MS"/>
              <a:cs typeface="Trebuchet MS"/>
            </a:endParaRPr>
          </a:p>
          <a:p>
            <a:pPr marL="55880">
              <a:lnSpc>
                <a:spcPct val="100000"/>
              </a:lnSpc>
              <a:spcBef>
                <a:spcPts val="495"/>
              </a:spcBef>
            </a:pPr>
            <a:r>
              <a:rPr sz="950" spc="10" dirty="0">
                <a:solidFill>
                  <a:srgbClr val="FFFFFF"/>
                </a:solidFill>
                <a:latin typeface="Trebuchet MS"/>
                <a:cs typeface="Trebuchet MS"/>
              </a:rPr>
              <a:t>Source:</a:t>
            </a:r>
            <a:r>
              <a:rPr sz="950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50" i="1" spc="20" dirty="0">
                <a:solidFill>
                  <a:srgbClr val="FFFFFF"/>
                </a:solidFill>
                <a:latin typeface="Trebuchet MS"/>
                <a:cs typeface="Trebuchet MS"/>
              </a:rPr>
              <a:t>Business</a:t>
            </a:r>
            <a:r>
              <a:rPr sz="950" i="1" spc="-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50" i="1" dirty="0">
                <a:solidFill>
                  <a:srgbClr val="FFFFFF"/>
                </a:solidFill>
                <a:latin typeface="Trebuchet MS"/>
                <a:cs typeface="Trebuchet MS"/>
              </a:rPr>
              <a:t>Insider</a:t>
            </a:r>
            <a:endParaRPr sz="950">
              <a:latin typeface="Trebuchet MS"/>
              <a:cs typeface="Trebuchet MS"/>
            </a:endParaRPr>
          </a:p>
        </p:txBody>
      </p:sp>
      <p:grpSp>
        <p:nvGrpSpPr>
          <p:cNvPr id="87" name="object 11">
            <a:extLst>
              <a:ext uri="{FF2B5EF4-FFF2-40B4-BE49-F238E27FC236}">
                <a16:creationId xmlns:a16="http://schemas.microsoft.com/office/drawing/2014/main" id="{8362FF0E-84D2-9D3A-BB55-DA021D7F7955}"/>
              </a:ext>
            </a:extLst>
          </p:cNvPr>
          <p:cNvGrpSpPr/>
          <p:nvPr/>
        </p:nvGrpSpPr>
        <p:grpSpPr>
          <a:xfrm>
            <a:off x="3967212" y="7114495"/>
            <a:ext cx="1176020" cy="1176020"/>
            <a:chOff x="3967212" y="7114495"/>
            <a:chExt cx="1176020" cy="1176020"/>
          </a:xfrm>
        </p:grpSpPr>
        <p:sp>
          <p:nvSpPr>
            <p:cNvPr id="88" name="object 12">
              <a:extLst>
                <a:ext uri="{FF2B5EF4-FFF2-40B4-BE49-F238E27FC236}">
                  <a16:creationId xmlns:a16="http://schemas.microsoft.com/office/drawing/2014/main" id="{E197A328-0EC4-F2E4-C44F-2D07528B88F0}"/>
                </a:ext>
              </a:extLst>
            </p:cNvPr>
            <p:cNvSpPr/>
            <p:nvPr/>
          </p:nvSpPr>
          <p:spPr>
            <a:xfrm>
              <a:off x="3967212" y="7114495"/>
              <a:ext cx="1176020" cy="1176020"/>
            </a:xfrm>
            <a:custGeom>
              <a:avLst/>
              <a:gdLst/>
              <a:ahLst/>
              <a:cxnLst/>
              <a:rect l="l" t="t" r="r" b="b"/>
              <a:pathLst>
                <a:path w="1176020" h="1176020">
                  <a:moveTo>
                    <a:pt x="587959" y="0"/>
                  </a:moveTo>
                  <a:lnTo>
                    <a:pt x="587959" y="587959"/>
                  </a:lnTo>
                  <a:lnTo>
                    <a:pt x="31648" y="397725"/>
                  </a:lnTo>
                  <a:lnTo>
                    <a:pt x="18093" y="443266"/>
                  </a:lnTo>
                  <a:lnTo>
                    <a:pt x="8170" y="490251"/>
                  </a:lnTo>
                  <a:lnTo>
                    <a:pt x="2075" y="538532"/>
                  </a:lnTo>
                  <a:lnTo>
                    <a:pt x="0" y="587959"/>
                  </a:lnTo>
                  <a:lnTo>
                    <a:pt x="1949" y="636180"/>
                  </a:lnTo>
                  <a:lnTo>
                    <a:pt x="7695" y="683327"/>
                  </a:lnTo>
                  <a:lnTo>
                    <a:pt x="17088" y="729250"/>
                  </a:lnTo>
                  <a:lnTo>
                    <a:pt x="29975" y="773796"/>
                  </a:lnTo>
                  <a:lnTo>
                    <a:pt x="46205" y="816816"/>
                  </a:lnTo>
                  <a:lnTo>
                    <a:pt x="65628" y="858157"/>
                  </a:lnTo>
                  <a:lnTo>
                    <a:pt x="88091" y="897667"/>
                  </a:lnTo>
                  <a:lnTo>
                    <a:pt x="113444" y="935197"/>
                  </a:lnTo>
                  <a:lnTo>
                    <a:pt x="141534" y="970593"/>
                  </a:lnTo>
                  <a:lnTo>
                    <a:pt x="172211" y="1003706"/>
                  </a:lnTo>
                  <a:lnTo>
                    <a:pt x="205324" y="1034383"/>
                  </a:lnTo>
                  <a:lnTo>
                    <a:pt x="240721" y="1062474"/>
                  </a:lnTo>
                  <a:lnTo>
                    <a:pt x="278250" y="1087826"/>
                  </a:lnTo>
                  <a:lnTo>
                    <a:pt x="317761" y="1110290"/>
                  </a:lnTo>
                  <a:lnTo>
                    <a:pt x="359102" y="1129712"/>
                  </a:lnTo>
                  <a:lnTo>
                    <a:pt x="402121" y="1145943"/>
                  </a:lnTo>
                  <a:lnTo>
                    <a:pt x="446668" y="1158830"/>
                  </a:lnTo>
                  <a:lnTo>
                    <a:pt x="492590" y="1168222"/>
                  </a:lnTo>
                  <a:lnTo>
                    <a:pt x="539738" y="1173969"/>
                  </a:lnTo>
                  <a:lnTo>
                    <a:pt x="587959" y="1175918"/>
                  </a:lnTo>
                  <a:lnTo>
                    <a:pt x="636180" y="1173969"/>
                  </a:lnTo>
                  <a:lnTo>
                    <a:pt x="683327" y="1168222"/>
                  </a:lnTo>
                  <a:lnTo>
                    <a:pt x="729250" y="1158830"/>
                  </a:lnTo>
                  <a:lnTo>
                    <a:pt x="773796" y="1145943"/>
                  </a:lnTo>
                  <a:lnTo>
                    <a:pt x="816816" y="1129712"/>
                  </a:lnTo>
                  <a:lnTo>
                    <a:pt x="858157" y="1110290"/>
                  </a:lnTo>
                  <a:lnTo>
                    <a:pt x="897667" y="1087826"/>
                  </a:lnTo>
                  <a:lnTo>
                    <a:pt x="935197" y="1062474"/>
                  </a:lnTo>
                  <a:lnTo>
                    <a:pt x="970593" y="1034383"/>
                  </a:lnTo>
                  <a:lnTo>
                    <a:pt x="1003706" y="1003706"/>
                  </a:lnTo>
                  <a:lnTo>
                    <a:pt x="1034383" y="970593"/>
                  </a:lnTo>
                  <a:lnTo>
                    <a:pt x="1062474" y="935197"/>
                  </a:lnTo>
                  <a:lnTo>
                    <a:pt x="1087826" y="897667"/>
                  </a:lnTo>
                  <a:lnTo>
                    <a:pt x="1110290" y="858157"/>
                  </a:lnTo>
                  <a:lnTo>
                    <a:pt x="1129712" y="816816"/>
                  </a:lnTo>
                  <a:lnTo>
                    <a:pt x="1145943" y="773796"/>
                  </a:lnTo>
                  <a:lnTo>
                    <a:pt x="1158830" y="729250"/>
                  </a:lnTo>
                  <a:lnTo>
                    <a:pt x="1168222" y="683327"/>
                  </a:lnTo>
                  <a:lnTo>
                    <a:pt x="1173969" y="636180"/>
                  </a:lnTo>
                  <a:lnTo>
                    <a:pt x="1175918" y="587959"/>
                  </a:lnTo>
                  <a:lnTo>
                    <a:pt x="1173969" y="539736"/>
                  </a:lnTo>
                  <a:lnTo>
                    <a:pt x="1168222" y="492587"/>
                  </a:lnTo>
                  <a:lnTo>
                    <a:pt x="1158830" y="446664"/>
                  </a:lnTo>
                  <a:lnTo>
                    <a:pt x="1145943" y="402116"/>
                  </a:lnTo>
                  <a:lnTo>
                    <a:pt x="1129712" y="359096"/>
                  </a:lnTo>
                  <a:lnTo>
                    <a:pt x="1110290" y="317755"/>
                  </a:lnTo>
                  <a:lnTo>
                    <a:pt x="1087826" y="278244"/>
                  </a:lnTo>
                  <a:lnTo>
                    <a:pt x="1062474" y="240715"/>
                  </a:lnTo>
                  <a:lnTo>
                    <a:pt x="1034383" y="205319"/>
                  </a:lnTo>
                  <a:lnTo>
                    <a:pt x="1003706" y="172207"/>
                  </a:lnTo>
                  <a:lnTo>
                    <a:pt x="970593" y="141530"/>
                  </a:lnTo>
                  <a:lnTo>
                    <a:pt x="935197" y="113440"/>
                  </a:lnTo>
                  <a:lnTo>
                    <a:pt x="897667" y="88088"/>
                  </a:lnTo>
                  <a:lnTo>
                    <a:pt x="858157" y="65625"/>
                  </a:lnTo>
                  <a:lnTo>
                    <a:pt x="816816" y="46203"/>
                  </a:lnTo>
                  <a:lnTo>
                    <a:pt x="773796" y="29974"/>
                  </a:lnTo>
                  <a:lnTo>
                    <a:pt x="729250" y="17087"/>
                  </a:lnTo>
                  <a:lnTo>
                    <a:pt x="683327" y="7695"/>
                  </a:lnTo>
                  <a:lnTo>
                    <a:pt x="636180" y="1949"/>
                  </a:lnTo>
                  <a:lnTo>
                    <a:pt x="587959" y="0"/>
                  </a:lnTo>
                  <a:close/>
                </a:path>
              </a:pathLst>
            </a:custGeom>
            <a:solidFill>
              <a:srgbClr val="FFD400"/>
            </a:solidFill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89" name="object 13">
              <a:extLst>
                <a:ext uri="{FF2B5EF4-FFF2-40B4-BE49-F238E27FC236}">
                  <a16:creationId xmlns:a16="http://schemas.microsoft.com/office/drawing/2014/main" id="{0E25F2BE-808A-DCCB-9833-FFF9E37AD61C}"/>
                </a:ext>
              </a:extLst>
            </p:cNvPr>
            <p:cNvSpPr/>
            <p:nvPr/>
          </p:nvSpPr>
          <p:spPr>
            <a:xfrm>
              <a:off x="3998860" y="7114495"/>
              <a:ext cx="556895" cy="588010"/>
            </a:xfrm>
            <a:custGeom>
              <a:avLst/>
              <a:gdLst/>
              <a:ahLst/>
              <a:cxnLst/>
              <a:rect l="l" t="t" r="r" b="b"/>
              <a:pathLst>
                <a:path w="556895" h="588009">
                  <a:moveTo>
                    <a:pt x="556310" y="0"/>
                  </a:moveTo>
                  <a:lnTo>
                    <a:pt x="505237" y="2188"/>
                  </a:lnTo>
                  <a:lnTo>
                    <a:pt x="455384" y="8634"/>
                  </a:lnTo>
                  <a:lnTo>
                    <a:pt x="406930" y="19156"/>
                  </a:lnTo>
                  <a:lnTo>
                    <a:pt x="360055" y="33575"/>
                  </a:lnTo>
                  <a:lnTo>
                    <a:pt x="314938" y="51710"/>
                  </a:lnTo>
                  <a:lnTo>
                    <a:pt x="271759" y="73379"/>
                  </a:lnTo>
                  <a:lnTo>
                    <a:pt x="230698" y="98404"/>
                  </a:lnTo>
                  <a:lnTo>
                    <a:pt x="191934" y="126603"/>
                  </a:lnTo>
                  <a:lnTo>
                    <a:pt x="155648" y="157797"/>
                  </a:lnTo>
                  <a:lnTo>
                    <a:pt x="122017" y="191803"/>
                  </a:lnTo>
                  <a:lnTo>
                    <a:pt x="91223" y="228443"/>
                  </a:lnTo>
                  <a:lnTo>
                    <a:pt x="63445" y="267536"/>
                  </a:lnTo>
                  <a:lnTo>
                    <a:pt x="38861" y="308901"/>
                  </a:lnTo>
                  <a:lnTo>
                    <a:pt x="17653" y="352357"/>
                  </a:lnTo>
                  <a:lnTo>
                    <a:pt x="0" y="397725"/>
                  </a:lnTo>
                  <a:lnTo>
                    <a:pt x="556310" y="587959"/>
                  </a:lnTo>
                  <a:lnTo>
                    <a:pt x="556310" y="0"/>
                  </a:lnTo>
                  <a:close/>
                </a:path>
              </a:pathLst>
            </a:custGeom>
            <a:solidFill>
              <a:srgbClr val="939598"/>
            </a:solidFill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90" name="object 14">
              <a:extLst>
                <a:ext uri="{FF2B5EF4-FFF2-40B4-BE49-F238E27FC236}">
                  <a16:creationId xmlns:a16="http://schemas.microsoft.com/office/drawing/2014/main" id="{0E8D01B6-8410-3EF9-2C05-CAA829155A5A}"/>
                </a:ext>
              </a:extLst>
            </p:cNvPr>
            <p:cNvSpPr/>
            <p:nvPr/>
          </p:nvSpPr>
          <p:spPr>
            <a:xfrm>
              <a:off x="4089234" y="7236514"/>
              <a:ext cx="932180" cy="932180"/>
            </a:xfrm>
            <a:custGeom>
              <a:avLst/>
              <a:gdLst/>
              <a:ahLst/>
              <a:cxnLst/>
              <a:rect l="l" t="t" r="r" b="b"/>
              <a:pathLst>
                <a:path w="932179" h="932179">
                  <a:moveTo>
                    <a:pt x="465937" y="0"/>
                  </a:moveTo>
                  <a:lnTo>
                    <a:pt x="418298" y="2405"/>
                  </a:lnTo>
                  <a:lnTo>
                    <a:pt x="372035" y="9466"/>
                  </a:lnTo>
                  <a:lnTo>
                    <a:pt x="327383" y="20947"/>
                  </a:lnTo>
                  <a:lnTo>
                    <a:pt x="284574" y="36616"/>
                  </a:lnTo>
                  <a:lnTo>
                    <a:pt x="243845" y="56236"/>
                  </a:lnTo>
                  <a:lnTo>
                    <a:pt x="205428" y="79575"/>
                  </a:lnTo>
                  <a:lnTo>
                    <a:pt x="169559" y="106398"/>
                  </a:lnTo>
                  <a:lnTo>
                    <a:pt x="136471" y="136471"/>
                  </a:lnTo>
                  <a:lnTo>
                    <a:pt x="106398" y="169559"/>
                  </a:lnTo>
                  <a:lnTo>
                    <a:pt x="79575" y="205428"/>
                  </a:lnTo>
                  <a:lnTo>
                    <a:pt x="56236" y="243845"/>
                  </a:lnTo>
                  <a:lnTo>
                    <a:pt x="36616" y="284574"/>
                  </a:lnTo>
                  <a:lnTo>
                    <a:pt x="20947" y="327383"/>
                  </a:lnTo>
                  <a:lnTo>
                    <a:pt x="9466" y="372035"/>
                  </a:lnTo>
                  <a:lnTo>
                    <a:pt x="2405" y="418298"/>
                  </a:lnTo>
                  <a:lnTo>
                    <a:pt x="0" y="465937"/>
                  </a:lnTo>
                  <a:lnTo>
                    <a:pt x="2405" y="513576"/>
                  </a:lnTo>
                  <a:lnTo>
                    <a:pt x="9466" y="559839"/>
                  </a:lnTo>
                  <a:lnTo>
                    <a:pt x="20947" y="604492"/>
                  </a:lnTo>
                  <a:lnTo>
                    <a:pt x="36616" y="647300"/>
                  </a:lnTo>
                  <a:lnTo>
                    <a:pt x="56236" y="688029"/>
                  </a:lnTo>
                  <a:lnTo>
                    <a:pt x="79575" y="726446"/>
                  </a:lnTo>
                  <a:lnTo>
                    <a:pt x="106398" y="762316"/>
                  </a:lnTo>
                  <a:lnTo>
                    <a:pt x="136471" y="795404"/>
                  </a:lnTo>
                  <a:lnTo>
                    <a:pt x="169559" y="825476"/>
                  </a:lnTo>
                  <a:lnTo>
                    <a:pt x="205428" y="852299"/>
                  </a:lnTo>
                  <a:lnTo>
                    <a:pt x="243845" y="875638"/>
                  </a:lnTo>
                  <a:lnTo>
                    <a:pt x="284574" y="895259"/>
                  </a:lnTo>
                  <a:lnTo>
                    <a:pt x="327383" y="910927"/>
                  </a:lnTo>
                  <a:lnTo>
                    <a:pt x="372035" y="922408"/>
                  </a:lnTo>
                  <a:lnTo>
                    <a:pt x="418298" y="929469"/>
                  </a:lnTo>
                  <a:lnTo>
                    <a:pt x="465937" y="931875"/>
                  </a:lnTo>
                  <a:lnTo>
                    <a:pt x="513576" y="929469"/>
                  </a:lnTo>
                  <a:lnTo>
                    <a:pt x="559839" y="922408"/>
                  </a:lnTo>
                  <a:lnTo>
                    <a:pt x="604492" y="910927"/>
                  </a:lnTo>
                  <a:lnTo>
                    <a:pt x="647300" y="895259"/>
                  </a:lnTo>
                  <a:lnTo>
                    <a:pt x="688029" y="875638"/>
                  </a:lnTo>
                  <a:lnTo>
                    <a:pt x="726446" y="852299"/>
                  </a:lnTo>
                  <a:lnTo>
                    <a:pt x="762316" y="825476"/>
                  </a:lnTo>
                  <a:lnTo>
                    <a:pt x="795404" y="795404"/>
                  </a:lnTo>
                  <a:lnTo>
                    <a:pt x="825476" y="762316"/>
                  </a:lnTo>
                  <a:lnTo>
                    <a:pt x="852299" y="726446"/>
                  </a:lnTo>
                  <a:lnTo>
                    <a:pt x="875638" y="688029"/>
                  </a:lnTo>
                  <a:lnTo>
                    <a:pt x="895259" y="647300"/>
                  </a:lnTo>
                  <a:lnTo>
                    <a:pt x="910927" y="604492"/>
                  </a:lnTo>
                  <a:lnTo>
                    <a:pt x="922408" y="559839"/>
                  </a:lnTo>
                  <a:lnTo>
                    <a:pt x="929469" y="513576"/>
                  </a:lnTo>
                  <a:lnTo>
                    <a:pt x="931875" y="465937"/>
                  </a:lnTo>
                  <a:lnTo>
                    <a:pt x="929469" y="418298"/>
                  </a:lnTo>
                  <a:lnTo>
                    <a:pt x="922408" y="372035"/>
                  </a:lnTo>
                  <a:lnTo>
                    <a:pt x="910927" y="327383"/>
                  </a:lnTo>
                  <a:lnTo>
                    <a:pt x="895259" y="284574"/>
                  </a:lnTo>
                  <a:lnTo>
                    <a:pt x="875638" y="243845"/>
                  </a:lnTo>
                  <a:lnTo>
                    <a:pt x="852299" y="205428"/>
                  </a:lnTo>
                  <a:lnTo>
                    <a:pt x="825476" y="169559"/>
                  </a:lnTo>
                  <a:lnTo>
                    <a:pt x="795404" y="136471"/>
                  </a:lnTo>
                  <a:lnTo>
                    <a:pt x="762316" y="106398"/>
                  </a:lnTo>
                  <a:lnTo>
                    <a:pt x="726446" y="79575"/>
                  </a:lnTo>
                  <a:lnTo>
                    <a:pt x="688029" y="56236"/>
                  </a:lnTo>
                  <a:lnTo>
                    <a:pt x="647300" y="36616"/>
                  </a:lnTo>
                  <a:lnTo>
                    <a:pt x="604492" y="20947"/>
                  </a:lnTo>
                  <a:lnTo>
                    <a:pt x="559839" y="9466"/>
                  </a:lnTo>
                  <a:lnTo>
                    <a:pt x="513576" y="2405"/>
                  </a:lnTo>
                  <a:lnTo>
                    <a:pt x="46593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91" name="object 15">
              <a:extLst>
                <a:ext uri="{FF2B5EF4-FFF2-40B4-BE49-F238E27FC236}">
                  <a16:creationId xmlns:a16="http://schemas.microsoft.com/office/drawing/2014/main" id="{519DBAD9-C876-F577-36F0-80812FCC46F0}"/>
                </a:ext>
              </a:extLst>
            </p:cNvPr>
            <p:cNvSpPr/>
            <p:nvPr/>
          </p:nvSpPr>
          <p:spPr>
            <a:xfrm>
              <a:off x="4576584" y="7766697"/>
              <a:ext cx="128905" cy="64769"/>
            </a:xfrm>
            <a:custGeom>
              <a:avLst/>
              <a:gdLst/>
              <a:ahLst/>
              <a:cxnLst/>
              <a:rect l="l" t="t" r="r" b="b"/>
              <a:pathLst>
                <a:path w="128904" h="64770">
                  <a:moveTo>
                    <a:pt x="21412" y="0"/>
                  </a:moveTo>
                  <a:lnTo>
                    <a:pt x="0" y="0"/>
                  </a:lnTo>
                  <a:lnTo>
                    <a:pt x="0" y="42824"/>
                  </a:lnTo>
                  <a:lnTo>
                    <a:pt x="21412" y="42824"/>
                  </a:lnTo>
                  <a:lnTo>
                    <a:pt x="21412" y="0"/>
                  </a:lnTo>
                  <a:close/>
                </a:path>
                <a:path w="128904" h="64770">
                  <a:moveTo>
                    <a:pt x="74942" y="21412"/>
                  </a:moveTo>
                  <a:lnTo>
                    <a:pt x="53530" y="21412"/>
                  </a:lnTo>
                  <a:lnTo>
                    <a:pt x="53530" y="53530"/>
                  </a:lnTo>
                  <a:lnTo>
                    <a:pt x="74942" y="53530"/>
                  </a:lnTo>
                  <a:lnTo>
                    <a:pt x="74942" y="21412"/>
                  </a:lnTo>
                  <a:close/>
                </a:path>
                <a:path w="128904" h="64770">
                  <a:moveTo>
                    <a:pt x="128473" y="32118"/>
                  </a:moveTo>
                  <a:lnTo>
                    <a:pt x="107061" y="32118"/>
                  </a:lnTo>
                  <a:lnTo>
                    <a:pt x="107061" y="64236"/>
                  </a:lnTo>
                  <a:lnTo>
                    <a:pt x="128473" y="64236"/>
                  </a:lnTo>
                  <a:lnTo>
                    <a:pt x="128473" y="32118"/>
                  </a:lnTo>
                  <a:close/>
                </a:path>
              </a:pathLst>
            </a:custGeom>
            <a:solidFill>
              <a:srgbClr val="6D6E71"/>
            </a:solidFill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pic>
          <p:nvPicPr>
            <p:cNvPr id="92" name="object 16">
              <a:extLst>
                <a:ext uri="{FF2B5EF4-FFF2-40B4-BE49-F238E27FC236}">
                  <a16:creationId xmlns:a16="http://schemas.microsoft.com/office/drawing/2014/main" id="{2B26929E-6362-C002-604D-7B31529A241C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512351" y="8045054"/>
              <a:ext cx="246240" cy="64236"/>
            </a:xfrm>
            <a:prstGeom prst="rect">
              <a:avLst/>
            </a:prstGeom>
          </p:spPr>
        </p:pic>
        <p:sp>
          <p:nvSpPr>
            <p:cNvPr id="93" name="object 17">
              <a:extLst>
                <a:ext uri="{FF2B5EF4-FFF2-40B4-BE49-F238E27FC236}">
                  <a16:creationId xmlns:a16="http://schemas.microsoft.com/office/drawing/2014/main" id="{93FA5F9C-3ACF-F886-BD77-82A4C389EF6E}"/>
                </a:ext>
              </a:extLst>
            </p:cNvPr>
            <p:cNvSpPr/>
            <p:nvPr/>
          </p:nvSpPr>
          <p:spPr>
            <a:xfrm>
              <a:off x="4715767" y="7766694"/>
              <a:ext cx="43180" cy="289560"/>
            </a:xfrm>
            <a:custGeom>
              <a:avLst/>
              <a:gdLst/>
              <a:ahLst/>
              <a:cxnLst/>
              <a:rect l="l" t="t" r="r" b="b"/>
              <a:pathLst>
                <a:path w="43179" h="289559">
                  <a:moveTo>
                    <a:pt x="0" y="0"/>
                  </a:moveTo>
                  <a:lnTo>
                    <a:pt x="0" y="21412"/>
                  </a:lnTo>
                  <a:lnTo>
                    <a:pt x="8328" y="23096"/>
                  </a:lnTo>
                  <a:lnTo>
                    <a:pt x="15135" y="27689"/>
                  </a:lnTo>
                  <a:lnTo>
                    <a:pt x="19727" y="34495"/>
                  </a:lnTo>
                  <a:lnTo>
                    <a:pt x="21412" y="42824"/>
                  </a:lnTo>
                  <a:lnTo>
                    <a:pt x="21412" y="117767"/>
                  </a:lnTo>
                  <a:lnTo>
                    <a:pt x="19949" y="150871"/>
                  </a:lnTo>
                  <a:lnTo>
                    <a:pt x="16254" y="179265"/>
                  </a:lnTo>
                  <a:lnTo>
                    <a:pt x="11366" y="203379"/>
                  </a:lnTo>
                  <a:lnTo>
                    <a:pt x="1838" y="242115"/>
                  </a:lnTo>
                  <a:lnTo>
                    <a:pt x="491" y="249943"/>
                  </a:lnTo>
                  <a:lnTo>
                    <a:pt x="0" y="256946"/>
                  </a:lnTo>
                  <a:lnTo>
                    <a:pt x="0" y="289064"/>
                  </a:lnTo>
                  <a:lnTo>
                    <a:pt x="21412" y="289064"/>
                  </a:lnTo>
                  <a:lnTo>
                    <a:pt x="21412" y="256946"/>
                  </a:lnTo>
                  <a:lnTo>
                    <a:pt x="21850" y="251725"/>
                  </a:lnTo>
                  <a:lnTo>
                    <a:pt x="23052" y="245265"/>
                  </a:lnTo>
                  <a:lnTo>
                    <a:pt x="32173" y="208419"/>
                  </a:lnTo>
                  <a:lnTo>
                    <a:pt x="37296" y="183091"/>
                  </a:lnTo>
                  <a:lnTo>
                    <a:pt x="41244" y="152907"/>
                  </a:lnTo>
                  <a:lnTo>
                    <a:pt x="42824" y="117767"/>
                  </a:lnTo>
                  <a:lnTo>
                    <a:pt x="42824" y="42824"/>
                  </a:lnTo>
                  <a:lnTo>
                    <a:pt x="39453" y="26167"/>
                  </a:lnTo>
                  <a:lnTo>
                    <a:pt x="30265" y="12553"/>
                  </a:lnTo>
                  <a:lnTo>
                    <a:pt x="16651" y="33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D6E71"/>
            </a:solidFill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pic>
          <p:nvPicPr>
            <p:cNvPr id="94" name="object 18">
              <a:extLst>
                <a:ext uri="{FF2B5EF4-FFF2-40B4-BE49-F238E27FC236}">
                  <a16:creationId xmlns:a16="http://schemas.microsoft.com/office/drawing/2014/main" id="{E9B178F2-968B-C6F4-137D-6CB9C1AAF6B2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608705" y="7723866"/>
              <a:ext cx="96354" cy="85648"/>
            </a:xfrm>
            <a:prstGeom prst="rect">
              <a:avLst/>
            </a:prstGeom>
          </p:spPr>
        </p:pic>
        <p:sp>
          <p:nvSpPr>
            <p:cNvPr id="95" name="object 19">
              <a:extLst>
                <a:ext uri="{FF2B5EF4-FFF2-40B4-BE49-F238E27FC236}">
                  <a16:creationId xmlns:a16="http://schemas.microsoft.com/office/drawing/2014/main" id="{9510139D-7D38-999A-B2AB-102B75EA696A}"/>
                </a:ext>
              </a:extLst>
            </p:cNvPr>
            <p:cNvSpPr/>
            <p:nvPr/>
          </p:nvSpPr>
          <p:spPr>
            <a:xfrm>
              <a:off x="4422711" y="7755988"/>
              <a:ext cx="132715" cy="300355"/>
            </a:xfrm>
            <a:custGeom>
              <a:avLst/>
              <a:gdLst/>
              <a:ahLst/>
              <a:cxnLst/>
              <a:rect l="l" t="t" r="r" b="b"/>
              <a:pathLst>
                <a:path w="132714" h="300354">
                  <a:moveTo>
                    <a:pt x="36105" y="0"/>
                  </a:moveTo>
                  <a:lnTo>
                    <a:pt x="2044" y="21462"/>
                  </a:lnTo>
                  <a:lnTo>
                    <a:pt x="0" y="29113"/>
                  </a:lnTo>
                  <a:lnTo>
                    <a:pt x="110" y="36633"/>
                  </a:lnTo>
                  <a:lnTo>
                    <a:pt x="2312" y="43647"/>
                  </a:lnTo>
                  <a:lnTo>
                    <a:pt x="6540" y="49783"/>
                  </a:lnTo>
                  <a:lnTo>
                    <a:pt x="12868" y="66375"/>
                  </a:lnTo>
                  <a:lnTo>
                    <a:pt x="22850" y="98380"/>
                  </a:lnTo>
                  <a:lnTo>
                    <a:pt x="34836" y="139834"/>
                  </a:lnTo>
                  <a:lnTo>
                    <a:pt x="47523" y="186093"/>
                  </a:lnTo>
                  <a:lnTo>
                    <a:pt x="48132" y="187337"/>
                  </a:lnTo>
                  <a:lnTo>
                    <a:pt x="111048" y="271221"/>
                  </a:lnTo>
                  <a:lnTo>
                    <a:pt x="111048" y="299770"/>
                  </a:lnTo>
                  <a:lnTo>
                    <a:pt x="132460" y="299770"/>
                  </a:lnTo>
                  <a:lnTo>
                    <a:pt x="132460" y="265328"/>
                  </a:lnTo>
                  <a:lnTo>
                    <a:pt x="131711" y="263080"/>
                  </a:lnTo>
                  <a:lnTo>
                    <a:pt x="67322" y="177228"/>
                  </a:lnTo>
                  <a:lnTo>
                    <a:pt x="51221" y="118851"/>
                  </a:lnTo>
                  <a:lnTo>
                    <a:pt x="38320" y="75647"/>
                  </a:lnTo>
                  <a:lnTo>
                    <a:pt x="28654" y="47740"/>
                  </a:lnTo>
                  <a:lnTo>
                    <a:pt x="22262" y="35255"/>
                  </a:lnTo>
                  <a:lnTo>
                    <a:pt x="20573" y="33553"/>
                  </a:lnTo>
                  <a:lnTo>
                    <a:pt x="21259" y="31013"/>
                  </a:lnTo>
                  <a:lnTo>
                    <a:pt x="23405" y="25857"/>
                  </a:lnTo>
                  <a:lnTo>
                    <a:pt x="28079" y="21412"/>
                  </a:lnTo>
                  <a:lnTo>
                    <a:pt x="36105" y="21412"/>
                  </a:lnTo>
                  <a:lnTo>
                    <a:pt x="43897" y="24383"/>
                  </a:lnTo>
                  <a:lnTo>
                    <a:pt x="50418" y="31402"/>
                  </a:lnTo>
                  <a:lnTo>
                    <a:pt x="55272" y="39623"/>
                  </a:lnTo>
                  <a:lnTo>
                    <a:pt x="58064" y="46202"/>
                  </a:lnTo>
                  <a:lnTo>
                    <a:pt x="90766" y="111848"/>
                  </a:lnTo>
                  <a:lnTo>
                    <a:pt x="109918" y="102273"/>
                  </a:lnTo>
                  <a:lnTo>
                    <a:pt x="78117" y="38658"/>
                  </a:lnTo>
                  <a:lnTo>
                    <a:pt x="74376" y="29869"/>
                  </a:lnTo>
                  <a:lnTo>
                    <a:pt x="66365" y="16886"/>
                  </a:lnTo>
                  <a:lnTo>
                    <a:pt x="53726" y="5124"/>
                  </a:lnTo>
                  <a:lnTo>
                    <a:pt x="36105" y="0"/>
                  </a:lnTo>
                  <a:close/>
                </a:path>
              </a:pathLst>
            </a:custGeom>
            <a:solidFill>
              <a:srgbClr val="6D6E71"/>
            </a:solidFill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pic>
          <p:nvPicPr>
            <p:cNvPr id="96" name="object 20">
              <a:extLst>
                <a:ext uri="{FF2B5EF4-FFF2-40B4-BE49-F238E27FC236}">
                  <a16:creationId xmlns:a16="http://schemas.microsoft.com/office/drawing/2014/main" id="{EA90CB19-C8AA-1736-6068-5D84E86324BA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469522" y="7552568"/>
              <a:ext cx="171297" cy="163068"/>
            </a:xfrm>
            <a:prstGeom prst="rect">
              <a:avLst/>
            </a:prstGeom>
          </p:spPr>
        </p:pic>
        <p:sp>
          <p:nvSpPr>
            <p:cNvPr id="97" name="object 21">
              <a:extLst>
                <a:ext uri="{FF2B5EF4-FFF2-40B4-BE49-F238E27FC236}">
                  <a16:creationId xmlns:a16="http://schemas.microsoft.com/office/drawing/2014/main" id="{FA4E57D4-CB4C-D5E4-FB14-B88C333BE5EA}"/>
                </a:ext>
              </a:extLst>
            </p:cNvPr>
            <p:cNvSpPr/>
            <p:nvPr/>
          </p:nvSpPr>
          <p:spPr>
            <a:xfrm>
              <a:off x="4383875" y="7466926"/>
              <a:ext cx="342900" cy="241935"/>
            </a:xfrm>
            <a:custGeom>
              <a:avLst/>
              <a:gdLst/>
              <a:ahLst/>
              <a:cxnLst/>
              <a:rect l="l" t="t" r="r" b="b"/>
              <a:pathLst>
                <a:path w="342900" h="241934">
                  <a:moveTo>
                    <a:pt x="299770" y="171297"/>
                  </a:moveTo>
                  <a:lnTo>
                    <a:pt x="289661" y="121335"/>
                  </a:lnTo>
                  <a:lnTo>
                    <a:pt x="262089" y="80492"/>
                  </a:lnTo>
                  <a:lnTo>
                    <a:pt x="221246" y="52933"/>
                  </a:lnTo>
                  <a:lnTo>
                    <a:pt x="171284" y="42824"/>
                  </a:lnTo>
                  <a:lnTo>
                    <a:pt x="121335" y="52933"/>
                  </a:lnTo>
                  <a:lnTo>
                    <a:pt x="80492" y="80492"/>
                  </a:lnTo>
                  <a:lnTo>
                    <a:pt x="52920" y="121335"/>
                  </a:lnTo>
                  <a:lnTo>
                    <a:pt x="42811" y="171297"/>
                  </a:lnTo>
                  <a:lnTo>
                    <a:pt x="44145" y="189852"/>
                  </a:lnTo>
                  <a:lnTo>
                    <a:pt x="48107" y="207886"/>
                  </a:lnTo>
                  <a:lnTo>
                    <a:pt x="54610" y="225132"/>
                  </a:lnTo>
                  <a:lnTo>
                    <a:pt x="63588" y="241376"/>
                  </a:lnTo>
                  <a:lnTo>
                    <a:pt x="81521" y="229692"/>
                  </a:lnTo>
                  <a:lnTo>
                    <a:pt x="74041" y="216166"/>
                  </a:lnTo>
                  <a:lnTo>
                    <a:pt x="68630" y="201790"/>
                  </a:lnTo>
                  <a:lnTo>
                    <a:pt x="65341" y="186766"/>
                  </a:lnTo>
                  <a:lnTo>
                    <a:pt x="64223" y="171297"/>
                  </a:lnTo>
                  <a:lnTo>
                    <a:pt x="72656" y="129667"/>
                  </a:lnTo>
                  <a:lnTo>
                    <a:pt x="95618" y="95631"/>
                  </a:lnTo>
                  <a:lnTo>
                    <a:pt x="129654" y="72669"/>
                  </a:lnTo>
                  <a:lnTo>
                    <a:pt x="171284" y="64236"/>
                  </a:lnTo>
                  <a:lnTo>
                    <a:pt x="212928" y="72669"/>
                  </a:lnTo>
                  <a:lnTo>
                    <a:pt x="246964" y="95631"/>
                  </a:lnTo>
                  <a:lnTo>
                    <a:pt x="269938" y="129667"/>
                  </a:lnTo>
                  <a:lnTo>
                    <a:pt x="278358" y="171297"/>
                  </a:lnTo>
                  <a:lnTo>
                    <a:pt x="277241" y="186766"/>
                  </a:lnTo>
                  <a:lnTo>
                    <a:pt x="273951" y="201790"/>
                  </a:lnTo>
                  <a:lnTo>
                    <a:pt x="268528" y="216166"/>
                  </a:lnTo>
                  <a:lnTo>
                    <a:pt x="261035" y="229692"/>
                  </a:lnTo>
                  <a:lnTo>
                    <a:pt x="278980" y="241376"/>
                  </a:lnTo>
                  <a:lnTo>
                    <a:pt x="287972" y="225145"/>
                  </a:lnTo>
                  <a:lnTo>
                    <a:pt x="294474" y="207886"/>
                  </a:lnTo>
                  <a:lnTo>
                    <a:pt x="298437" y="189852"/>
                  </a:lnTo>
                  <a:lnTo>
                    <a:pt x="299770" y="171297"/>
                  </a:lnTo>
                  <a:close/>
                </a:path>
                <a:path w="342900" h="241934">
                  <a:moveTo>
                    <a:pt x="342595" y="171297"/>
                  </a:moveTo>
                  <a:lnTo>
                    <a:pt x="336461" y="125806"/>
                  </a:lnTo>
                  <a:lnTo>
                    <a:pt x="319176" y="84912"/>
                  </a:lnTo>
                  <a:lnTo>
                    <a:pt x="292366" y="50228"/>
                  </a:lnTo>
                  <a:lnTo>
                    <a:pt x="257683" y="23418"/>
                  </a:lnTo>
                  <a:lnTo>
                    <a:pt x="216776" y="6134"/>
                  </a:lnTo>
                  <a:lnTo>
                    <a:pt x="171297" y="0"/>
                  </a:lnTo>
                  <a:lnTo>
                    <a:pt x="125806" y="6134"/>
                  </a:lnTo>
                  <a:lnTo>
                    <a:pt x="84899" y="23418"/>
                  </a:lnTo>
                  <a:lnTo>
                    <a:pt x="50228" y="50228"/>
                  </a:lnTo>
                  <a:lnTo>
                    <a:pt x="23418" y="84912"/>
                  </a:lnTo>
                  <a:lnTo>
                    <a:pt x="6121" y="125806"/>
                  </a:lnTo>
                  <a:lnTo>
                    <a:pt x="0" y="171297"/>
                  </a:lnTo>
                  <a:lnTo>
                    <a:pt x="21412" y="171297"/>
                  </a:lnTo>
                  <a:lnTo>
                    <a:pt x="29057" y="123964"/>
                  </a:lnTo>
                  <a:lnTo>
                    <a:pt x="50368" y="82829"/>
                  </a:lnTo>
                  <a:lnTo>
                    <a:pt x="82829" y="50368"/>
                  </a:lnTo>
                  <a:lnTo>
                    <a:pt x="123964" y="29070"/>
                  </a:lnTo>
                  <a:lnTo>
                    <a:pt x="171297" y="21412"/>
                  </a:lnTo>
                  <a:lnTo>
                    <a:pt x="218617" y="29070"/>
                  </a:lnTo>
                  <a:lnTo>
                    <a:pt x="259765" y="50368"/>
                  </a:lnTo>
                  <a:lnTo>
                    <a:pt x="292227" y="82829"/>
                  </a:lnTo>
                  <a:lnTo>
                    <a:pt x="313524" y="123964"/>
                  </a:lnTo>
                  <a:lnTo>
                    <a:pt x="321183" y="171297"/>
                  </a:lnTo>
                  <a:lnTo>
                    <a:pt x="342595" y="171297"/>
                  </a:lnTo>
                  <a:close/>
                </a:path>
              </a:pathLst>
            </a:custGeom>
            <a:solidFill>
              <a:srgbClr val="FFD400"/>
            </a:solidFill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98" name="object 22">
              <a:extLst>
                <a:ext uri="{FF2B5EF4-FFF2-40B4-BE49-F238E27FC236}">
                  <a16:creationId xmlns:a16="http://schemas.microsoft.com/office/drawing/2014/main" id="{55F395B0-EF34-558F-9711-235DEFA5C8BD}"/>
                </a:ext>
              </a:extLst>
            </p:cNvPr>
            <p:cNvSpPr/>
            <p:nvPr/>
          </p:nvSpPr>
          <p:spPr>
            <a:xfrm>
              <a:off x="4233977" y="7424102"/>
              <a:ext cx="642620" cy="450215"/>
            </a:xfrm>
            <a:custGeom>
              <a:avLst/>
              <a:gdLst/>
              <a:ahLst/>
              <a:cxnLst/>
              <a:rect l="l" t="t" r="r" b="b"/>
              <a:pathLst>
                <a:path w="642620" h="450215">
                  <a:moveTo>
                    <a:pt x="364020" y="214122"/>
                  </a:moveTo>
                  <a:lnTo>
                    <a:pt x="360641" y="197472"/>
                  </a:lnTo>
                  <a:lnTo>
                    <a:pt x="351459" y="183857"/>
                  </a:lnTo>
                  <a:lnTo>
                    <a:pt x="337845" y="174663"/>
                  </a:lnTo>
                  <a:lnTo>
                    <a:pt x="321195" y="171297"/>
                  </a:lnTo>
                  <a:lnTo>
                    <a:pt x="304533" y="174663"/>
                  </a:lnTo>
                  <a:lnTo>
                    <a:pt x="290918" y="183857"/>
                  </a:lnTo>
                  <a:lnTo>
                    <a:pt x="281736" y="197472"/>
                  </a:lnTo>
                  <a:lnTo>
                    <a:pt x="278371" y="214122"/>
                  </a:lnTo>
                  <a:lnTo>
                    <a:pt x="278371" y="444855"/>
                  </a:lnTo>
                  <a:lnTo>
                    <a:pt x="283171" y="449656"/>
                  </a:lnTo>
                  <a:lnTo>
                    <a:pt x="289077" y="449656"/>
                  </a:lnTo>
                  <a:lnTo>
                    <a:pt x="294982" y="449656"/>
                  </a:lnTo>
                  <a:lnTo>
                    <a:pt x="299783" y="444855"/>
                  </a:lnTo>
                  <a:lnTo>
                    <a:pt x="299783" y="214122"/>
                  </a:lnTo>
                  <a:lnTo>
                    <a:pt x="301459" y="205790"/>
                  </a:lnTo>
                  <a:lnTo>
                    <a:pt x="306057" y="198983"/>
                  </a:lnTo>
                  <a:lnTo>
                    <a:pt x="312864" y="194398"/>
                  </a:lnTo>
                  <a:lnTo>
                    <a:pt x="321195" y="192709"/>
                  </a:lnTo>
                  <a:lnTo>
                    <a:pt x="329514" y="194398"/>
                  </a:lnTo>
                  <a:lnTo>
                    <a:pt x="336321" y="198983"/>
                  </a:lnTo>
                  <a:lnTo>
                    <a:pt x="340918" y="205790"/>
                  </a:lnTo>
                  <a:lnTo>
                    <a:pt x="342607" y="214122"/>
                  </a:lnTo>
                  <a:lnTo>
                    <a:pt x="342607" y="348500"/>
                  </a:lnTo>
                  <a:lnTo>
                    <a:pt x="347408" y="353301"/>
                  </a:lnTo>
                  <a:lnTo>
                    <a:pt x="359232" y="353301"/>
                  </a:lnTo>
                  <a:lnTo>
                    <a:pt x="364020" y="348500"/>
                  </a:lnTo>
                  <a:lnTo>
                    <a:pt x="364020" y="214122"/>
                  </a:lnTo>
                  <a:close/>
                </a:path>
                <a:path w="642620" h="450215">
                  <a:moveTo>
                    <a:pt x="642378" y="21412"/>
                  </a:moveTo>
                  <a:lnTo>
                    <a:pt x="640689" y="13081"/>
                  </a:lnTo>
                  <a:lnTo>
                    <a:pt x="636104" y="6273"/>
                  </a:lnTo>
                  <a:lnTo>
                    <a:pt x="629297" y="1689"/>
                  </a:lnTo>
                  <a:lnTo>
                    <a:pt x="620966" y="0"/>
                  </a:lnTo>
                  <a:lnTo>
                    <a:pt x="21412" y="0"/>
                  </a:lnTo>
                  <a:lnTo>
                    <a:pt x="13093" y="1689"/>
                  </a:lnTo>
                  <a:lnTo>
                    <a:pt x="6286" y="6273"/>
                  </a:lnTo>
                  <a:lnTo>
                    <a:pt x="1689" y="13081"/>
                  </a:lnTo>
                  <a:lnTo>
                    <a:pt x="0" y="21412"/>
                  </a:lnTo>
                  <a:lnTo>
                    <a:pt x="0" y="406831"/>
                  </a:lnTo>
                  <a:lnTo>
                    <a:pt x="1689" y="415163"/>
                  </a:lnTo>
                  <a:lnTo>
                    <a:pt x="6286" y="421970"/>
                  </a:lnTo>
                  <a:lnTo>
                    <a:pt x="13093" y="426554"/>
                  </a:lnTo>
                  <a:lnTo>
                    <a:pt x="21412" y="428244"/>
                  </a:lnTo>
                  <a:lnTo>
                    <a:pt x="160604" y="428244"/>
                  </a:lnTo>
                  <a:lnTo>
                    <a:pt x="160604" y="406831"/>
                  </a:lnTo>
                  <a:lnTo>
                    <a:pt x="64249" y="406831"/>
                  </a:lnTo>
                  <a:lnTo>
                    <a:pt x="64249" y="42824"/>
                  </a:lnTo>
                  <a:lnTo>
                    <a:pt x="42837" y="42824"/>
                  </a:lnTo>
                  <a:lnTo>
                    <a:pt x="42837" y="406831"/>
                  </a:lnTo>
                  <a:lnTo>
                    <a:pt x="21412" y="406831"/>
                  </a:lnTo>
                  <a:lnTo>
                    <a:pt x="21412" y="21412"/>
                  </a:lnTo>
                  <a:lnTo>
                    <a:pt x="578142" y="21412"/>
                  </a:lnTo>
                  <a:lnTo>
                    <a:pt x="578142" y="385419"/>
                  </a:lnTo>
                  <a:lnTo>
                    <a:pt x="599554" y="385419"/>
                  </a:lnTo>
                  <a:lnTo>
                    <a:pt x="599554" y="21412"/>
                  </a:lnTo>
                  <a:lnTo>
                    <a:pt x="620966" y="21412"/>
                  </a:lnTo>
                  <a:lnTo>
                    <a:pt x="620966" y="406831"/>
                  </a:lnTo>
                  <a:lnTo>
                    <a:pt x="546023" y="406831"/>
                  </a:lnTo>
                  <a:lnTo>
                    <a:pt x="546023" y="428244"/>
                  </a:lnTo>
                  <a:lnTo>
                    <a:pt x="620966" y="428244"/>
                  </a:lnTo>
                  <a:lnTo>
                    <a:pt x="629297" y="426554"/>
                  </a:lnTo>
                  <a:lnTo>
                    <a:pt x="636104" y="421970"/>
                  </a:lnTo>
                  <a:lnTo>
                    <a:pt x="640689" y="415163"/>
                  </a:lnTo>
                  <a:lnTo>
                    <a:pt x="642378" y="406831"/>
                  </a:lnTo>
                  <a:lnTo>
                    <a:pt x="642378" y="21412"/>
                  </a:lnTo>
                  <a:close/>
                </a:path>
              </a:pathLst>
            </a:custGeom>
            <a:solidFill>
              <a:srgbClr val="6D6E71"/>
            </a:solidFill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</p:grpSp>
      <p:grpSp>
        <p:nvGrpSpPr>
          <p:cNvPr id="105" name="object 2">
            <a:extLst>
              <a:ext uri="{FF2B5EF4-FFF2-40B4-BE49-F238E27FC236}">
                <a16:creationId xmlns:a16="http://schemas.microsoft.com/office/drawing/2014/main" id="{DD58766C-147C-C1BA-7F39-2E1D64B4D6F7}"/>
              </a:ext>
            </a:extLst>
          </p:cNvPr>
          <p:cNvGrpSpPr/>
          <p:nvPr/>
        </p:nvGrpSpPr>
        <p:grpSpPr>
          <a:xfrm>
            <a:off x="360003" y="7121425"/>
            <a:ext cx="1162050" cy="1162050"/>
            <a:chOff x="360003" y="7121425"/>
            <a:chExt cx="1162050" cy="1162050"/>
          </a:xfrm>
        </p:grpSpPr>
        <p:sp>
          <p:nvSpPr>
            <p:cNvPr id="120" name="object 3">
              <a:extLst>
                <a:ext uri="{FF2B5EF4-FFF2-40B4-BE49-F238E27FC236}">
                  <a16:creationId xmlns:a16="http://schemas.microsoft.com/office/drawing/2014/main" id="{B8106FE7-066C-B807-6BA8-0CF6CAC085CA}"/>
                </a:ext>
              </a:extLst>
            </p:cNvPr>
            <p:cNvSpPr/>
            <p:nvPr/>
          </p:nvSpPr>
          <p:spPr>
            <a:xfrm>
              <a:off x="360003" y="7121425"/>
              <a:ext cx="1162050" cy="1162050"/>
            </a:xfrm>
            <a:custGeom>
              <a:avLst/>
              <a:gdLst/>
              <a:ahLst/>
              <a:cxnLst/>
              <a:rect l="l" t="t" r="r" b="b"/>
              <a:pathLst>
                <a:path w="1162050" h="1162050">
                  <a:moveTo>
                    <a:pt x="581025" y="0"/>
                  </a:moveTo>
                  <a:lnTo>
                    <a:pt x="581025" y="581024"/>
                  </a:lnTo>
                  <a:lnTo>
                    <a:pt x="233603" y="115277"/>
                  </a:lnTo>
                  <a:lnTo>
                    <a:pt x="196200" y="145707"/>
                  </a:lnTo>
                  <a:lnTo>
                    <a:pt x="161464" y="179085"/>
                  </a:lnTo>
                  <a:lnTo>
                    <a:pt x="129586" y="215221"/>
                  </a:lnTo>
                  <a:lnTo>
                    <a:pt x="100752" y="253927"/>
                  </a:lnTo>
                  <a:lnTo>
                    <a:pt x="75152" y="295016"/>
                  </a:lnTo>
                  <a:lnTo>
                    <a:pt x="52974" y="338298"/>
                  </a:lnTo>
                  <a:lnTo>
                    <a:pt x="34405" y="383586"/>
                  </a:lnTo>
                  <a:lnTo>
                    <a:pt x="19635" y="430691"/>
                  </a:lnTo>
                  <a:lnTo>
                    <a:pt x="8852" y="479425"/>
                  </a:lnTo>
                  <a:lnTo>
                    <a:pt x="2244" y="529599"/>
                  </a:lnTo>
                  <a:lnTo>
                    <a:pt x="0" y="581024"/>
                  </a:lnTo>
                  <a:lnTo>
                    <a:pt x="1926" y="628678"/>
                  </a:lnTo>
                  <a:lnTo>
                    <a:pt x="7604" y="675270"/>
                  </a:lnTo>
                  <a:lnTo>
                    <a:pt x="16886" y="720651"/>
                  </a:lnTo>
                  <a:lnTo>
                    <a:pt x="29621" y="764673"/>
                  </a:lnTo>
                  <a:lnTo>
                    <a:pt x="45659" y="807186"/>
                  </a:lnTo>
                  <a:lnTo>
                    <a:pt x="64853" y="848039"/>
                  </a:lnTo>
                  <a:lnTo>
                    <a:pt x="87050" y="887084"/>
                  </a:lnTo>
                  <a:lnTo>
                    <a:pt x="112104" y="924170"/>
                  </a:lnTo>
                  <a:lnTo>
                    <a:pt x="139863" y="959149"/>
                  </a:lnTo>
                  <a:lnTo>
                    <a:pt x="170178" y="991871"/>
                  </a:lnTo>
                  <a:lnTo>
                    <a:pt x="202900" y="1022186"/>
                  </a:lnTo>
                  <a:lnTo>
                    <a:pt x="237879" y="1049945"/>
                  </a:lnTo>
                  <a:lnTo>
                    <a:pt x="274965" y="1074999"/>
                  </a:lnTo>
                  <a:lnTo>
                    <a:pt x="314010" y="1097196"/>
                  </a:lnTo>
                  <a:lnTo>
                    <a:pt x="354863" y="1116390"/>
                  </a:lnTo>
                  <a:lnTo>
                    <a:pt x="397376" y="1132428"/>
                  </a:lnTo>
                  <a:lnTo>
                    <a:pt x="441398" y="1145163"/>
                  </a:lnTo>
                  <a:lnTo>
                    <a:pt x="486779" y="1154445"/>
                  </a:lnTo>
                  <a:lnTo>
                    <a:pt x="533371" y="1160123"/>
                  </a:lnTo>
                  <a:lnTo>
                    <a:pt x="581025" y="1162049"/>
                  </a:lnTo>
                  <a:lnTo>
                    <a:pt x="628678" y="1160123"/>
                  </a:lnTo>
                  <a:lnTo>
                    <a:pt x="675270" y="1154445"/>
                  </a:lnTo>
                  <a:lnTo>
                    <a:pt x="720651" y="1145163"/>
                  </a:lnTo>
                  <a:lnTo>
                    <a:pt x="764673" y="1132428"/>
                  </a:lnTo>
                  <a:lnTo>
                    <a:pt x="807186" y="1116390"/>
                  </a:lnTo>
                  <a:lnTo>
                    <a:pt x="848039" y="1097196"/>
                  </a:lnTo>
                  <a:lnTo>
                    <a:pt x="887084" y="1074999"/>
                  </a:lnTo>
                  <a:lnTo>
                    <a:pt x="924170" y="1049945"/>
                  </a:lnTo>
                  <a:lnTo>
                    <a:pt x="959149" y="1022186"/>
                  </a:lnTo>
                  <a:lnTo>
                    <a:pt x="991871" y="991871"/>
                  </a:lnTo>
                  <a:lnTo>
                    <a:pt x="1022186" y="959149"/>
                  </a:lnTo>
                  <a:lnTo>
                    <a:pt x="1049945" y="924170"/>
                  </a:lnTo>
                  <a:lnTo>
                    <a:pt x="1074999" y="887084"/>
                  </a:lnTo>
                  <a:lnTo>
                    <a:pt x="1097196" y="848039"/>
                  </a:lnTo>
                  <a:lnTo>
                    <a:pt x="1116390" y="807186"/>
                  </a:lnTo>
                  <a:lnTo>
                    <a:pt x="1132428" y="764673"/>
                  </a:lnTo>
                  <a:lnTo>
                    <a:pt x="1145163" y="720651"/>
                  </a:lnTo>
                  <a:lnTo>
                    <a:pt x="1154445" y="675270"/>
                  </a:lnTo>
                  <a:lnTo>
                    <a:pt x="1160123" y="628678"/>
                  </a:lnTo>
                  <a:lnTo>
                    <a:pt x="1162050" y="581024"/>
                  </a:lnTo>
                  <a:lnTo>
                    <a:pt x="1160123" y="533371"/>
                  </a:lnTo>
                  <a:lnTo>
                    <a:pt x="1154445" y="486779"/>
                  </a:lnTo>
                  <a:lnTo>
                    <a:pt x="1145163" y="441398"/>
                  </a:lnTo>
                  <a:lnTo>
                    <a:pt x="1132428" y="397376"/>
                  </a:lnTo>
                  <a:lnTo>
                    <a:pt x="1116390" y="354863"/>
                  </a:lnTo>
                  <a:lnTo>
                    <a:pt x="1097196" y="314010"/>
                  </a:lnTo>
                  <a:lnTo>
                    <a:pt x="1074999" y="274965"/>
                  </a:lnTo>
                  <a:lnTo>
                    <a:pt x="1049945" y="237879"/>
                  </a:lnTo>
                  <a:lnTo>
                    <a:pt x="1022186" y="202900"/>
                  </a:lnTo>
                  <a:lnTo>
                    <a:pt x="991871" y="170178"/>
                  </a:lnTo>
                  <a:lnTo>
                    <a:pt x="959149" y="139863"/>
                  </a:lnTo>
                  <a:lnTo>
                    <a:pt x="924170" y="112104"/>
                  </a:lnTo>
                  <a:lnTo>
                    <a:pt x="887084" y="87050"/>
                  </a:lnTo>
                  <a:lnTo>
                    <a:pt x="848039" y="64853"/>
                  </a:lnTo>
                  <a:lnTo>
                    <a:pt x="807186" y="45659"/>
                  </a:lnTo>
                  <a:lnTo>
                    <a:pt x="764673" y="29621"/>
                  </a:lnTo>
                  <a:lnTo>
                    <a:pt x="720651" y="16886"/>
                  </a:lnTo>
                  <a:lnTo>
                    <a:pt x="675270" y="7604"/>
                  </a:lnTo>
                  <a:lnTo>
                    <a:pt x="628678" y="1926"/>
                  </a:lnTo>
                  <a:lnTo>
                    <a:pt x="581025" y="0"/>
                  </a:lnTo>
                  <a:close/>
                </a:path>
              </a:pathLst>
            </a:custGeom>
            <a:solidFill>
              <a:srgbClr val="FFD400"/>
            </a:solidFill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21" name="object 4">
              <a:extLst>
                <a:ext uri="{FF2B5EF4-FFF2-40B4-BE49-F238E27FC236}">
                  <a16:creationId xmlns:a16="http://schemas.microsoft.com/office/drawing/2014/main" id="{03262448-DCB2-AEC6-0704-E22C669B6FF7}"/>
                </a:ext>
              </a:extLst>
            </p:cNvPr>
            <p:cNvSpPr/>
            <p:nvPr/>
          </p:nvSpPr>
          <p:spPr>
            <a:xfrm>
              <a:off x="593606" y="7121425"/>
              <a:ext cx="347980" cy="581025"/>
            </a:xfrm>
            <a:custGeom>
              <a:avLst/>
              <a:gdLst/>
              <a:ahLst/>
              <a:cxnLst/>
              <a:rect l="l" t="t" r="r" b="b"/>
              <a:pathLst>
                <a:path w="347980" h="581025">
                  <a:moveTo>
                    <a:pt x="347421" y="0"/>
                  </a:moveTo>
                  <a:lnTo>
                    <a:pt x="292245" y="2586"/>
                  </a:lnTo>
                  <a:lnTo>
                    <a:pt x="238528" y="10188"/>
                  </a:lnTo>
                  <a:lnTo>
                    <a:pt x="186504" y="22574"/>
                  </a:lnTo>
                  <a:lnTo>
                    <a:pt x="136405" y="39509"/>
                  </a:lnTo>
                  <a:lnTo>
                    <a:pt x="88466" y="60760"/>
                  </a:lnTo>
                  <a:lnTo>
                    <a:pt x="42920" y="86094"/>
                  </a:lnTo>
                  <a:lnTo>
                    <a:pt x="0" y="115277"/>
                  </a:lnTo>
                  <a:lnTo>
                    <a:pt x="347421" y="581024"/>
                  </a:lnTo>
                  <a:lnTo>
                    <a:pt x="347421" y="0"/>
                  </a:lnTo>
                  <a:close/>
                </a:path>
              </a:pathLst>
            </a:custGeom>
            <a:solidFill>
              <a:srgbClr val="939598"/>
            </a:solidFill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22" name="object 5">
              <a:extLst>
                <a:ext uri="{FF2B5EF4-FFF2-40B4-BE49-F238E27FC236}">
                  <a16:creationId xmlns:a16="http://schemas.microsoft.com/office/drawing/2014/main" id="{F52AA292-56AB-FB33-A004-3A265A8BC319}"/>
                </a:ext>
              </a:extLst>
            </p:cNvPr>
            <p:cNvSpPr/>
            <p:nvPr/>
          </p:nvSpPr>
          <p:spPr>
            <a:xfrm>
              <a:off x="477766" y="7228485"/>
              <a:ext cx="932180" cy="932180"/>
            </a:xfrm>
            <a:custGeom>
              <a:avLst/>
              <a:gdLst/>
              <a:ahLst/>
              <a:cxnLst/>
              <a:rect l="l" t="t" r="r" b="b"/>
              <a:pathLst>
                <a:path w="932180" h="932179">
                  <a:moveTo>
                    <a:pt x="465937" y="0"/>
                  </a:moveTo>
                  <a:lnTo>
                    <a:pt x="418298" y="2405"/>
                  </a:lnTo>
                  <a:lnTo>
                    <a:pt x="372035" y="9466"/>
                  </a:lnTo>
                  <a:lnTo>
                    <a:pt x="327383" y="20947"/>
                  </a:lnTo>
                  <a:lnTo>
                    <a:pt x="284574" y="36616"/>
                  </a:lnTo>
                  <a:lnTo>
                    <a:pt x="243845" y="56236"/>
                  </a:lnTo>
                  <a:lnTo>
                    <a:pt x="205428" y="79575"/>
                  </a:lnTo>
                  <a:lnTo>
                    <a:pt x="169559" y="106398"/>
                  </a:lnTo>
                  <a:lnTo>
                    <a:pt x="136471" y="136471"/>
                  </a:lnTo>
                  <a:lnTo>
                    <a:pt x="106398" y="169559"/>
                  </a:lnTo>
                  <a:lnTo>
                    <a:pt x="79575" y="205428"/>
                  </a:lnTo>
                  <a:lnTo>
                    <a:pt x="56236" y="243845"/>
                  </a:lnTo>
                  <a:lnTo>
                    <a:pt x="36616" y="284574"/>
                  </a:lnTo>
                  <a:lnTo>
                    <a:pt x="20947" y="327383"/>
                  </a:lnTo>
                  <a:lnTo>
                    <a:pt x="9466" y="372035"/>
                  </a:lnTo>
                  <a:lnTo>
                    <a:pt x="2405" y="418298"/>
                  </a:lnTo>
                  <a:lnTo>
                    <a:pt x="0" y="465937"/>
                  </a:lnTo>
                  <a:lnTo>
                    <a:pt x="2405" y="513576"/>
                  </a:lnTo>
                  <a:lnTo>
                    <a:pt x="9466" y="559839"/>
                  </a:lnTo>
                  <a:lnTo>
                    <a:pt x="20947" y="604492"/>
                  </a:lnTo>
                  <a:lnTo>
                    <a:pt x="36616" y="647300"/>
                  </a:lnTo>
                  <a:lnTo>
                    <a:pt x="56236" y="688029"/>
                  </a:lnTo>
                  <a:lnTo>
                    <a:pt x="79575" y="726446"/>
                  </a:lnTo>
                  <a:lnTo>
                    <a:pt x="106398" y="762316"/>
                  </a:lnTo>
                  <a:lnTo>
                    <a:pt x="136471" y="795404"/>
                  </a:lnTo>
                  <a:lnTo>
                    <a:pt x="169559" y="825476"/>
                  </a:lnTo>
                  <a:lnTo>
                    <a:pt x="205428" y="852299"/>
                  </a:lnTo>
                  <a:lnTo>
                    <a:pt x="243845" y="875638"/>
                  </a:lnTo>
                  <a:lnTo>
                    <a:pt x="284574" y="895259"/>
                  </a:lnTo>
                  <a:lnTo>
                    <a:pt x="327383" y="910927"/>
                  </a:lnTo>
                  <a:lnTo>
                    <a:pt x="372035" y="922408"/>
                  </a:lnTo>
                  <a:lnTo>
                    <a:pt x="418298" y="929469"/>
                  </a:lnTo>
                  <a:lnTo>
                    <a:pt x="465937" y="931875"/>
                  </a:lnTo>
                  <a:lnTo>
                    <a:pt x="513576" y="929469"/>
                  </a:lnTo>
                  <a:lnTo>
                    <a:pt x="559839" y="922408"/>
                  </a:lnTo>
                  <a:lnTo>
                    <a:pt x="604492" y="910927"/>
                  </a:lnTo>
                  <a:lnTo>
                    <a:pt x="647300" y="895259"/>
                  </a:lnTo>
                  <a:lnTo>
                    <a:pt x="688029" y="875638"/>
                  </a:lnTo>
                  <a:lnTo>
                    <a:pt x="726446" y="852299"/>
                  </a:lnTo>
                  <a:lnTo>
                    <a:pt x="762316" y="825476"/>
                  </a:lnTo>
                  <a:lnTo>
                    <a:pt x="795404" y="795404"/>
                  </a:lnTo>
                  <a:lnTo>
                    <a:pt x="825476" y="762316"/>
                  </a:lnTo>
                  <a:lnTo>
                    <a:pt x="852299" y="726446"/>
                  </a:lnTo>
                  <a:lnTo>
                    <a:pt x="875638" y="688029"/>
                  </a:lnTo>
                  <a:lnTo>
                    <a:pt x="895259" y="647300"/>
                  </a:lnTo>
                  <a:lnTo>
                    <a:pt x="910927" y="604492"/>
                  </a:lnTo>
                  <a:lnTo>
                    <a:pt x="922408" y="559839"/>
                  </a:lnTo>
                  <a:lnTo>
                    <a:pt x="929469" y="513576"/>
                  </a:lnTo>
                  <a:lnTo>
                    <a:pt x="931875" y="465937"/>
                  </a:lnTo>
                  <a:lnTo>
                    <a:pt x="929469" y="418298"/>
                  </a:lnTo>
                  <a:lnTo>
                    <a:pt x="922408" y="372035"/>
                  </a:lnTo>
                  <a:lnTo>
                    <a:pt x="910927" y="327383"/>
                  </a:lnTo>
                  <a:lnTo>
                    <a:pt x="895259" y="284574"/>
                  </a:lnTo>
                  <a:lnTo>
                    <a:pt x="875638" y="243845"/>
                  </a:lnTo>
                  <a:lnTo>
                    <a:pt x="852299" y="205428"/>
                  </a:lnTo>
                  <a:lnTo>
                    <a:pt x="825476" y="169559"/>
                  </a:lnTo>
                  <a:lnTo>
                    <a:pt x="795404" y="136471"/>
                  </a:lnTo>
                  <a:lnTo>
                    <a:pt x="762316" y="106398"/>
                  </a:lnTo>
                  <a:lnTo>
                    <a:pt x="726446" y="79575"/>
                  </a:lnTo>
                  <a:lnTo>
                    <a:pt x="688029" y="56236"/>
                  </a:lnTo>
                  <a:lnTo>
                    <a:pt x="647300" y="36616"/>
                  </a:lnTo>
                  <a:lnTo>
                    <a:pt x="604492" y="20947"/>
                  </a:lnTo>
                  <a:lnTo>
                    <a:pt x="559839" y="9466"/>
                  </a:lnTo>
                  <a:lnTo>
                    <a:pt x="513576" y="2405"/>
                  </a:lnTo>
                  <a:lnTo>
                    <a:pt x="46593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23" name="object 6">
              <a:extLst>
                <a:ext uri="{FF2B5EF4-FFF2-40B4-BE49-F238E27FC236}">
                  <a16:creationId xmlns:a16="http://schemas.microsoft.com/office/drawing/2014/main" id="{3EBBCF85-F282-0A69-FB0F-D5985C994240}"/>
                </a:ext>
              </a:extLst>
            </p:cNvPr>
            <p:cNvSpPr/>
            <p:nvPr/>
          </p:nvSpPr>
          <p:spPr>
            <a:xfrm>
              <a:off x="750994" y="7362531"/>
              <a:ext cx="385445" cy="664210"/>
            </a:xfrm>
            <a:custGeom>
              <a:avLst/>
              <a:gdLst/>
              <a:ahLst/>
              <a:cxnLst/>
              <a:rect l="l" t="t" r="r" b="b"/>
              <a:pathLst>
                <a:path w="385444" h="664209">
                  <a:moveTo>
                    <a:pt x="182003" y="53530"/>
                  </a:moveTo>
                  <a:lnTo>
                    <a:pt x="246240" y="53530"/>
                  </a:lnTo>
                </a:path>
                <a:path w="385444" h="664209">
                  <a:moveTo>
                    <a:pt x="139179" y="53530"/>
                  </a:moveTo>
                  <a:lnTo>
                    <a:pt x="160591" y="53530"/>
                  </a:lnTo>
                </a:path>
                <a:path w="385444" h="664209">
                  <a:moveTo>
                    <a:pt x="342595" y="0"/>
                  </a:moveTo>
                  <a:lnTo>
                    <a:pt x="42824" y="0"/>
                  </a:lnTo>
                  <a:lnTo>
                    <a:pt x="26194" y="3378"/>
                  </a:lnTo>
                  <a:lnTo>
                    <a:pt x="12577" y="12577"/>
                  </a:lnTo>
                  <a:lnTo>
                    <a:pt x="3378" y="26194"/>
                  </a:lnTo>
                  <a:lnTo>
                    <a:pt x="0" y="42824"/>
                  </a:lnTo>
                  <a:lnTo>
                    <a:pt x="0" y="620966"/>
                  </a:lnTo>
                  <a:lnTo>
                    <a:pt x="3378" y="637591"/>
                  </a:lnTo>
                  <a:lnTo>
                    <a:pt x="12577" y="651208"/>
                  </a:lnTo>
                  <a:lnTo>
                    <a:pt x="26194" y="660410"/>
                  </a:lnTo>
                  <a:lnTo>
                    <a:pt x="42824" y="663790"/>
                  </a:lnTo>
                  <a:lnTo>
                    <a:pt x="342595" y="663790"/>
                  </a:lnTo>
                  <a:lnTo>
                    <a:pt x="359225" y="660410"/>
                  </a:lnTo>
                  <a:lnTo>
                    <a:pt x="372841" y="651208"/>
                  </a:lnTo>
                  <a:lnTo>
                    <a:pt x="382041" y="637591"/>
                  </a:lnTo>
                  <a:lnTo>
                    <a:pt x="385419" y="620966"/>
                  </a:lnTo>
                  <a:lnTo>
                    <a:pt x="385419" y="42824"/>
                  </a:lnTo>
                  <a:lnTo>
                    <a:pt x="382041" y="26194"/>
                  </a:lnTo>
                  <a:lnTo>
                    <a:pt x="372841" y="12577"/>
                  </a:lnTo>
                  <a:lnTo>
                    <a:pt x="359225" y="3378"/>
                  </a:lnTo>
                  <a:lnTo>
                    <a:pt x="342595" y="0"/>
                  </a:lnTo>
                  <a:close/>
                </a:path>
                <a:path w="385444" h="664209">
                  <a:moveTo>
                    <a:pt x="0" y="107061"/>
                  </a:moveTo>
                  <a:lnTo>
                    <a:pt x="385419" y="107061"/>
                  </a:lnTo>
                </a:path>
                <a:path w="385444" h="664209">
                  <a:moveTo>
                    <a:pt x="0" y="556729"/>
                  </a:moveTo>
                  <a:lnTo>
                    <a:pt x="385419" y="556729"/>
                  </a:lnTo>
                </a:path>
              </a:pathLst>
            </a:custGeom>
            <a:ln w="21412">
              <a:solidFill>
                <a:srgbClr val="6D6E71"/>
              </a:solidFill>
            </a:ln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24" name="object 7">
              <a:extLst>
                <a:ext uri="{FF2B5EF4-FFF2-40B4-BE49-F238E27FC236}">
                  <a16:creationId xmlns:a16="http://schemas.microsoft.com/office/drawing/2014/main" id="{6119608B-D6FE-1770-A510-BF35E26D880A}"/>
                </a:ext>
              </a:extLst>
            </p:cNvPr>
            <p:cNvSpPr/>
            <p:nvPr/>
          </p:nvSpPr>
          <p:spPr>
            <a:xfrm>
              <a:off x="916938" y="7951368"/>
              <a:ext cx="53975" cy="53975"/>
            </a:xfrm>
            <a:custGeom>
              <a:avLst/>
              <a:gdLst/>
              <a:ahLst/>
              <a:cxnLst/>
              <a:rect l="l" t="t" r="r" b="b"/>
              <a:pathLst>
                <a:path w="53975" h="53975">
                  <a:moveTo>
                    <a:pt x="26758" y="0"/>
                  </a:moveTo>
                  <a:lnTo>
                    <a:pt x="16346" y="2104"/>
                  </a:lnTo>
                  <a:lnTo>
                    <a:pt x="7840" y="7842"/>
                  </a:lnTo>
                  <a:lnTo>
                    <a:pt x="2104" y="16352"/>
                  </a:lnTo>
                  <a:lnTo>
                    <a:pt x="0" y="26771"/>
                  </a:lnTo>
                  <a:lnTo>
                    <a:pt x="2104" y="37191"/>
                  </a:lnTo>
                  <a:lnTo>
                    <a:pt x="7840" y="45700"/>
                  </a:lnTo>
                  <a:lnTo>
                    <a:pt x="16346" y="51438"/>
                  </a:lnTo>
                  <a:lnTo>
                    <a:pt x="26758" y="53543"/>
                  </a:lnTo>
                  <a:lnTo>
                    <a:pt x="37178" y="51438"/>
                  </a:lnTo>
                  <a:lnTo>
                    <a:pt x="45688" y="45700"/>
                  </a:lnTo>
                  <a:lnTo>
                    <a:pt x="51426" y="37191"/>
                  </a:lnTo>
                  <a:lnTo>
                    <a:pt x="53530" y="26771"/>
                  </a:lnTo>
                  <a:lnTo>
                    <a:pt x="51426" y="16352"/>
                  </a:lnTo>
                  <a:lnTo>
                    <a:pt x="45688" y="7842"/>
                  </a:lnTo>
                  <a:lnTo>
                    <a:pt x="37178" y="2104"/>
                  </a:lnTo>
                  <a:lnTo>
                    <a:pt x="26758" y="0"/>
                  </a:lnTo>
                  <a:close/>
                </a:path>
              </a:pathLst>
            </a:custGeom>
            <a:solidFill>
              <a:srgbClr val="6D6E71"/>
            </a:solidFill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pic>
          <p:nvPicPr>
            <p:cNvPr id="125" name="object 8">
              <a:extLst>
                <a:ext uri="{FF2B5EF4-FFF2-40B4-BE49-F238E27FC236}">
                  <a16:creationId xmlns:a16="http://schemas.microsoft.com/office/drawing/2014/main" id="{D75B9C9D-9F1B-670C-3B04-90EADBB90D3D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77755" y="7507065"/>
              <a:ext cx="342596" cy="385427"/>
            </a:xfrm>
            <a:prstGeom prst="rect">
              <a:avLst/>
            </a:prstGeom>
          </p:spPr>
        </p:pic>
      </p:grpSp>
      <p:sp>
        <p:nvSpPr>
          <p:cNvPr id="106" name="object 9">
            <a:extLst>
              <a:ext uri="{FF2B5EF4-FFF2-40B4-BE49-F238E27FC236}">
                <a16:creationId xmlns:a16="http://schemas.microsoft.com/office/drawing/2014/main" id="{FB642850-ADA6-B2C4-0EE3-EB82577A85D2}"/>
              </a:ext>
            </a:extLst>
          </p:cNvPr>
          <p:cNvSpPr txBox="1"/>
          <p:nvPr/>
        </p:nvSpPr>
        <p:spPr>
          <a:xfrm>
            <a:off x="1633220" y="7000952"/>
            <a:ext cx="2141220" cy="172338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5020"/>
              </a:lnSpc>
              <a:spcBef>
                <a:spcPts val="105"/>
              </a:spcBef>
            </a:pPr>
            <a:r>
              <a:rPr sz="4300" b="1" spc="-80" dirty="0">
                <a:solidFill>
                  <a:srgbClr val="FFD400"/>
                </a:solidFill>
                <a:latin typeface="Trebuchet MS"/>
                <a:cs typeface="Trebuchet MS"/>
              </a:rPr>
              <a:t>90%</a:t>
            </a:r>
            <a:endParaRPr sz="4300">
              <a:latin typeface="Trebuchet MS"/>
              <a:cs typeface="Trebuchet MS"/>
            </a:endParaRPr>
          </a:p>
          <a:p>
            <a:pPr marL="12700">
              <a:lnSpc>
                <a:spcPts val="1540"/>
              </a:lnSpc>
            </a:pPr>
            <a:r>
              <a:rPr sz="1400" spc="75" dirty="0">
                <a:solidFill>
                  <a:srgbClr val="FFFFFF"/>
                </a:solidFill>
                <a:latin typeface="Trebuchet MS"/>
                <a:cs typeface="Trebuchet MS"/>
              </a:rPr>
              <a:t>Consumers</a:t>
            </a:r>
            <a:r>
              <a:rPr sz="1400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40" dirty="0">
                <a:solidFill>
                  <a:srgbClr val="FFFFFF"/>
                </a:solidFill>
                <a:latin typeface="Trebuchet MS"/>
                <a:cs typeface="Trebuchet MS"/>
              </a:rPr>
              <a:t>who</a:t>
            </a:r>
            <a:r>
              <a:rPr sz="1400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20" dirty="0">
                <a:solidFill>
                  <a:srgbClr val="FFFFFF"/>
                </a:solidFill>
                <a:latin typeface="Trebuchet MS"/>
                <a:cs typeface="Trebuchet MS"/>
              </a:rPr>
              <a:t>want</a:t>
            </a:r>
            <a:endParaRPr sz="1400">
              <a:latin typeface="Trebuchet MS"/>
              <a:cs typeface="Trebuchet MS"/>
            </a:endParaRPr>
          </a:p>
          <a:p>
            <a:pPr marL="12700" marR="434975">
              <a:lnSpc>
                <a:spcPct val="102600"/>
              </a:lnSpc>
            </a:pPr>
            <a:r>
              <a:rPr sz="1400" spc="30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1400" spc="-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70" dirty="0">
                <a:solidFill>
                  <a:srgbClr val="FFFFFF"/>
                </a:solidFill>
                <a:latin typeface="Trebuchet MS"/>
                <a:cs typeface="Trebuchet MS"/>
              </a:rPr>
              <a:t>use</a:t>
            </a:r>
            <a:r>
              <a:rPr sz="1400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75" dirty="0">
                <a:solidFill>
                  <a:srgbClr val="FFFFFF"/>
                </a:solidFill>
                <a:latin typeface="Trebuchet MS"/>
                <a:cs typeface="Trebuchet MS"/>
              </a:rPr>
              <a:t>messaging</a:t>
            </a:r>
            <a:r>
              <a:rPr sz="1400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30" dirty="0">
                <a:solidFill>
                  <a:srgbClr val="FFFFFF"/>
                </a:solidFill>
                <a:latin typeface="Trebuchet MS"/>
                <a:cs typeface="Trebuchet MS"/>
              </a:rPr>
              <a:t>to </a:t>
            </a:r>
            <a:r>
              <a:rPr sz="1400" spc="-4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Trebuchet MS"/>
                <a:cs typeface="Trebuchet MS"/>
              </a:rPr>
              <a:t>talk</a:t>
            </a:r>
            <a:r>
              <a:rPr sz="140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30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140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70" dirty="0">
                <a:solidFill>
                  <a:srgbClr val="FFFFFF"/>
                </a:solidFill>
                <a:latin typeface="Trebuchet MS"/>
                <a:cs typeface="Trebuchet MS"/>
              </a:rPr>
              <a:t>businesses</a:t>
            </a:r>
            <a:endParaRPr sz="1400">
              <a:latin typeface="Trebuchet MS"/>
              <a:cs typeface="Trebuchet MS"/>
            </a:endParaRPr>
          </a:p>
          <a:p>
            <a:pPr marL="12700" marR="5080">
              <a:lnSpc>
                <a:spcPct val="100000"/>
              </a:lnSpc>
              <a:spcBef>
                <a:spcPts val="1070"/>
              </a:spcBef>
            </a:pPr>
            <a:r>
              <a:rPr sz="950" spc="9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950" spc="25" dirty="0">
                <a:solidFill>
                  <a:srgbClr val="FFFFFF"/>
                </a:solidFill>
                <a:latin typeface="Trebuchet MS"/>
                <a:cs typeface="Trebuchet MS"/>
              </a:rPr>
              <a:t>ou</a:t>
            </a:r>
            <a:r>
              <a:rPr sz="950" spc="-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950" spc="-2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950" spc="-4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950" spc="-25" dirty="0">
                <a:solidFill>
                  <a:srgbClr val="FFFFFF"/>
                </a:solidFill>
                <a:latin typeface="Trebuchet MS"/>
                <a:cs typeface="Trebuchet MS"/>
              </a:rPr>
              <a:t>:</a:t>
            </a:r>
            <a:r>
              <a:rPr sz="95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50" i="1" spc="-9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950" i="1" spc="-35" dirty="0">
                <a:solidFill>
                  <a:srgbClr val="FFFFFF"/>
                </a:solidFill>
                <a:latin typeface="Trebuchet MS"/>
                <a:cs typeface="Trebuchet MS"/>
              </a:rPr>
              <a:t>wili</a:t>
            </a:r>
            <a:r>
              <a:rPr sz="950" i="1" spc="-4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950" i="1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50" i="1" spc="-15" dirty="0">
                <a:solidFill>
                  <a:srgbClr val="FFFFFF"/>
                </a:solidFill>
                <a:latin typeface="Trebuchet MS"/>
                <a:cs typeface="Trebuchet MS"/>
              </a:rPr>
              <a:t>Glo</a:t>
            </a:r>
            <a:r>
              <a:rPr sz="950" i="1" spc="-25" dirty="0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sz="950" i="1" spc="-4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950" i="1" spc="-2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950" i="1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50" i="1" spc="-15" dirty="0">
                <a:solidFill>
                  <a:srgbClr val="FFFFFF"/>
                </a:solidFill>
                <a:latin typeface="Trebuchet MS"/>
                <a:cs typeface="Trebuchet MS"/>
              </a:rPr>
              <a:t>Mobil</a:t>
            </a:r>
            <a:r>
              <a:rPr sz="950" i="1" spc="-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950" i="1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50" i="1" spc="10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950" i="1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950" i="1" spc="4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950" i="1" spc="5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950" i="1" spc="10" dirty="0">
                <a:solidFill>
                  <a:srgbClr val="FFFFFF"/>
                </a:solidFill>
                <a:latin typeface="Trebuchet MS"/>
                <a:cs typeface="Trebuchet MS"/>
              </a:rPr>
              <a:t>aging  </a:t>
            </a:r>
            <a:r>
              <a:rPr sz="950" i="1" spc="15" dirty="0">
                <a:solidFill>
                  <a:srgbClr val="FFFFFF"/>
                </a:solidFill>
                <a:latin typeface="Trebuchet MS"/>
                <a:cs typeface="Trebuchet MS"/>
              </a:rPr>
              <a:t>Consumer</a:t>
            </a:r>
            <a:r>
              <a:rPr sz="950" i="1" spc="-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50" i="1" dirty="0">
                <a:solidFill>
                  <a:srgbClr val="FFFFFF"/>
                </a:solidFill>
                <a:latin typeface="Trebuchet MS"/>
                <a:cs typeface="Trebuchet MS"/>
              </a:rPr>
              <a:t>Report</a:t>
            </a:r>
            <a:r>
              <a:rPr sz="950" i="1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50" i="1" spc="90" dirty="0">
                <a:solidFill>
                  <a:srgbClr val="FFFFFF"/>
                </a:solidFill>
                <a:latin typeface="Trebuchet MS"/>
                <a:cs typeface="Trebuchet MS"/>
              </a:rPr>
              <a:t>2016</a:t>
            </a:r>
            <a:endParaRPr sz="950">
              <a:latin typeface="Trebuchet MS"/>
              <a:cs typeface="Trebuchet MS"/>
            </a:endParaRPr>
          </a:p>
        </p:txBody>
      </p:sp>
      <p:sp>
        <p:nvSpPr>
          <p:cNvPr id="107" name="object 10">
            <a:extLst>
              <a:ext uri="{FF2B5EF4-FFF2-40B4-BE49-F238E27FC236}">
                <a16:creationId xmlns:a16="http://schemas.microsoft.com/office/drawing/2014/main" id="{4D37FAB7-AF8E-3660-2F9C-72D886A5A519}"/>
              </a:ext>
            </a:extLst>
          </p:cNvPr>
          <p:cNvSpPr txBox="1"/>
          <p:nvPr/>
        </p:nvSpPr>
        <p:spPr>
          <a:xfrm>
            <a:off x="5291447" y="7000952"/>
            <a:ext cx="2008505" cy="15043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5020"/>
              </a:lnSpc>
              <a:spcBef>
                <a:spcPts val="105"/>
              </a:spcBef>
            </a:pPr>
            <a:r>
              <a:rPr sz="4300" b="1" spc="-80" dirty="0">
                <a:solidFill>
                  <a:srgbClr val="FFD400"/>
                </a:solidFill>
                <a:latin typeface="Trebuchet MS"/>
                <a:cs typeface="Trebuchet MS"/>
              </a:rPr>
              <a:t>80%</a:t>
            </a:r>
            <a:endParaRPr sz="4300">
              <a:latin typeface="Trebuchet MS"/>
              <a:cs typeface="Trebuchet MS"/>
            </a:endParaRPr>
          </a:p>
          <a:p>
            <a:pPr marL="55880">
              <a:lnSpc>
                <a:spcPts val="1540"/>
              </a:lnSpc>
            </a:pPr>
            <a:r>
              <a:rPr sz="1400" spc="30" dirty="0">
                <a:solidFill>
                  <a:srgbClr val="FFFFFF"/>
                </a:solidFill>
                <a:latin typeface="Trebuchet MS"/>
                <a:cs typeface="Trebuchet MS"/>
              </a:rPr>
              <a:t>Companies</a:t>
            </a:r>
            <a:r>
              <a:rPr sz="1400" spc="-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5" dirty="0">
                <a:solidFill>
                  <a:srgbClr val="FFFFFF"/>
                </a:solidFill>
                <a:latin typeface="Trebuchet MS"/>
                <a:cs typeface="Trebuchet MS"/>
              </a:rPr>
              <a:t>that</a:t>
            </a:r>
            <a:r>
              <a:rPr sz="1400" spc="-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Trebuchet MS"/>
                <a:cs typeface="Trebuchet MS"/>
              </a:rPr>
              <a:t>already</a:t>
            </a:r>
            <a:endParaRPr sz="1400">
              <a:latin typeface="Trebuchet MS"/>
              <a:cs typeface="Trebuchet MS"/>
            </a:endParaRPr>
          </a:p>
          <a:p>
            <a:pPr marL="55880" marR="486409">
              <a:lnSpc>
                <a:spcPct val="102600"/>
              </a:lnSpc>
            </a:pPr>
            <a:r>
              <a:rPr sz="1400" spc="45" dirty="0">
                <a:solidFill>
                  <a:srgbClr val="FFFFFF"/>
                </a:solidFill>
                <a:latin typeface="Trebuchet MS"/>
                <a:cs typeface="Trebuchet MS"/>
              </a:rPr>
              <a:t>use</a:t>
            </a:r>
            <a:r>
              <a:rPr sz="1400" spc="-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50" dirty="0">
                <a:solidFill>
                  <a:srgbClr val="FFFFFF"/>
                </a:solidFill>
                <a:latin typeface="Trebuchet MS"/>
                <a:cs typeface="Trebuchet MS"/>
              </a:rPr>
              <a:t>or</a:t>
            </a:r>
            <a:r>
              <a:rPr sz="1400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Trebuchet MS"/>
                <a:cs typeface="Trebuchet MS"/>
              </a:rPr>
              <a:t>plan</a:t>
            </a:r>
            <a:r>
              <a:rPr sz="1400" spc="-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5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1400" spc="-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45" dirty="0">
                <a:solidFill>
                  <a:srgbClr val="FFFFFF"/>
                </a:solidFill>
                <a:latin typeface="Trebuchet MS"/>
                <a:cs typeface="Trebuchet MS"/>
              </a:rPr>
              <a:t>use </a:t>
            </a:r>
            <a:r>
              <a:rPr sz="1400" spc="-4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25" dirty="0">
                <a:solidFill>
                  <a:srgbClr val="FFFFFF"/>
                </a:solidFill>
                <a:latin typeface="Trebuchet MS"/>
                <a:cs typeface="Trebuchet MS"/>
              </a:rPr>
              <a:t>chatbots</a:t>
            </a:r>
            <a:r>
              <a:rPr sz="140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30" dirty="0">
                <a:solidFill>
                  <a:srgbClr val="FFFFFF"/>
                </a:solidFill>
                <a:latin typeface="Trebuchet MS"/>
                <a:cs typeface="Trebuchet MS"/>
              </a:rPr>
              <a:t>by</a:t>
            </a:r>
            <a:r>
              <a:rPr sz="140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150" dirty="0">
                <a:solidFill>
                  <a:srgbClr val="FFFFFF"/>
                </a:solidFill>
                <a:latin typeface="Trebuchet MS"/>
                <a:cs typeface="Trebuchet MS"/>
              </a:rPr>
              <a:t>2020</a:t>
            </a:r>
            <a:endParaRPr sz="1400">
              <a:latin typeface="Trebuchet MS"/>
              <a:cs typeface="Trebuchet MS"/>
            </a:endParaRPr>
          </a:p>
          <a:p>
            <a:pPr marL="55880">
              <a:lnSpc>
                <a:spcPct val="100000"/>
              </a:lnSpc>
              <a:spcBef>
                <a:spcPts val="495"/>
              </a:spcBef>
            </a:pPr>
            <a:r>
              <a:rPr sz="950" spc="10" dirty="0">
                <a:solidFill>
                  <a:srgbClr val="FFFFFF"/>
                </a:solidFill>
                <a:latin typeface="Trebuchet MS"/>
                <a:cs typeface="Trebuchet MS"/>
              </a:rPr>
              <a:t>Source:</a:t>
            </a:r>
            <a:r>
              <a:rPr sz="950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50" i="1" spc="20" dirty="0">
                <a:solidFill>
                  <a:srgbClr val="FFFFFF"/>
                </a:solidFill>
                <a:latin typeface="Trebuchet MS"/>
                <a:cs typeface="Trebuchet MS"/>
              </a:rPr>
              <a:t>Business</a:t>
            </a:r>
            <a:r>
              <a:rPr sz="950" i="1" spc="-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50" i="1" dirty="0">
                <a:solidFill>
                  <a:srgbClr val="FFFFFF"/>
                </a:solidFill>
                <a:latin typeface="Trebuchet MS"/>
                <a:cs typeface="Trebuchet MS"/>
              </a:rPr>
              <a:t>Insider</a:t>
            </a:r>
            <a:endParaRPr sz="950">
              <a:latin typeface="Trebuchet MS"/>
              <a:cs typeface="Trebuchet MS"/>
            </a:endParaRPr>
          </a:p>
        </p:txBody>
      </p:sp>
      <p:grpSp>
        <p:nvGrpSpPr>
          <p:cNvPr id="108" name="object 11">
            <a:extLst>
              <a:ext uri="{FF2B5EF4-FFF2-40B4-BE49-F238E27FC236}">
                <a16:creationId xmlns:a16="http://schemas.microsoft.com/office/drawing/2014/main" id="{DFE0BA3C-AE93-C210-00EC-1A2FB0AC7C7B}"/>
              </a:ext>
            </a:extLst>
          </p:cNvPr>
          <p:cNvGrpSpPr/>
          <p:nvPr/>
        </p:nvGrpSpPr>
        <p:grpSpPr>
          <a:xfrm>
            <a:off x="3967212" y="7114495"/>
            <a:ext cx="1176020" cy="1176020"/>
            <a:chOff x="3967212" y="7114495"/>
            <a:chExt cx="1176020" cy="1176020"/>
          </a:xfrm>
        </p:grpSpPr>
        <p:sp>
          <p:nvSpPr>
            <p:cNvPr id="109" name="object 12">
              <a:extLst>
                <a:ext uri="{FF2B5EF4-FFF2-40B4-BE49-F238E27FC236}">
                  <a16:creationId xmlns:a16="http://schemas.microsoft.com/office/drawing/2014/main" id="{4B105070-E762-35EE-9562-EE9B1EFBD45C}"/>
                </a:ext>
              </a:extLst>
            </p:cNvPr>
            <p:cNvSpPr/>
            <p:nvPr/>
          </p:nvSpPr>
          <p:spPr>
            <a:xfrm>
              <a:off x="3967212" y="7114495"/>
              <a:ext cx="1176020" cy="1176020"/>
            </a:xfrm>
            <a:custGeom>
              <a:avLst/>
              <a:gdLst/>
              <a:ahLst/>
              <a:cxnLst/>
              <a:rect l="l" t="t" r="r" b="b"/>
              <a:pathLst>
                <a:path w="1176020" h="1176020">
                  <a:moveTo>
                    <a:pt x="587959" y="0"/>
                  </a:moveTo>
                  <a:lnTo>
                    <a:pt x="587959" y="587959"/>
                  </a:lnTo>
                  <a:lnTo>
                    <a:pt x="31648" y="397725"/>
                  </a:lnTo>
                  <a:lnTo>
                    <a:pt x="18093" y="443266"/>
                  </a:lnTo>
                  <a:lnTo>
                    <a:pt x="8170" y="490251"/>
                  </a:lnTo>
                  <a:lnTo>
                    <a:pt x="2075" y="538532"/>
                  </a:lnTo>
                  <a:lnTo>
                    <a:pt x="0" y="587959"/>
                  </a:lnTo>
                  <a:lnTo>
                    <a:pt x="1949" y="636180"/>
                  </a:lnTo>
                  <a:lnTo>
                    <a:pt x="7695" y="683327"/>
                  </a:lnTo>
                  <a:lnTo>
                    <a:pt x="17088" y="729250"/>
                  </a:lnTo>
                  <a:lnTo>
                    <a:pt x="29975" y="773796"/>
                  </a:lnTo>
                  <a:lnTo>
                    <a:pt x="46205" y="816816"/>
                  </a:lnTo>
                  <a:lnTo>
                    <a:pt x="65628" y="858157"/>
                  </a:lnTo>
                  <a:lnTo>
                    <a:pt x="88091" y="897667"/>
                  </a:lnTo>
                  <a:lnTo>
                    <a:pt x="113444" y="935197"/>
                  </a:lnTo>
                  <a:lnTo>
                    <a:pt x="141534" y="970593"/>
                  </a:lnTo>
                  <a:lnTo>
                    <a:pt x="172211" y="1003706"/>
                  </a:lnTo>
                  <a:lnTo>
                    <a:pt x="205324" y="1034383"/>
                  </a:lnTo>
                  <a:lnTo>
                    <a:pt x="240721" y="1062474"/>
                  </a:lnTo>
                  <a:lnTo>
                    <a:pt x="278250" y="1087826"/>
                  </a:lnTo>
                  <a:lnTo>
                    <a:pt x="317761" y="1110290"/>
                  </a:lnTo>
                  <a:lnTo>
                    <a:pt x="359102" y="1129712"/>
                  </a:lnTo>
                  <a:lnTo>
                    <a:pt x="402121" y="1145943"/>
                  </a:lnTo>
                  <a:lnTo>
                    <a:pt x="446668" y="1158830"/>
                  </a:lnTo>
                  <a:lnTo>
                    <a:pt x="492590" y="1168222"/>
                  </a:lnTo>
                  <a:lnTo>
                    <a:pt x="539738" y="1173969"/>
                  </a:lnTo>
                  <a:lnTo>
                    <a:pt x="587959" y="1175918"/>
                  </a:lnTo>
                  <a:lnTo>
                    <a:pt x="636180" y="1173969"/>
                  </a:lnTo>
                  <a:lnTo>
                    <a:pt x="683327" y="1168222"/>
                  </a:lnTo>
                  <a:lnTo>
                    <a:pt x="729250" y="1158830"/>
                  </a:lnTo>
                  <a:lnTo>
                    <a:pt x="773796" y="1145943"/>
                  </a:lnTo>
                  <a:lnTo>
                    <a:pt x="816816" y="1129712"/>
                  </a:lnTo>
                  <a:lnTo>
                    <a:pt x="858157" y="1110290"/>
                  </a:lnTo>
                  <a:lnTo>
                    <a:pt x="897667" y="1087826"/>
                  </a:lnTo>
                  <a:lnTo>
                    <a:pt x="935197" y="1062474"/>
                  </a:lnTo>
                  <a:lnTo>
                    <a:pt x="970593" y="1034383"/>
                  </a:lnTo>
                  <a:lnTo>
                    <a:pt x="1003706" y="1003706"/>
                  </a:lnTo>
                  <a:lnTo>
                    <a:pt x="1034383" y="970593"/>
                  </a:lnTo>
                  <a:lnTo>
                    <a:pt x="1062474" y="935197"/>
                  </a:lnTo>
                  <a:lnTo>
                    <a:pt x="1087826" y="897667"/>
                  </a:lnTo>
                  <a:lnTo>
                    <a:pt x="1110290" y="858157"/>
                  </a:lnTo>
                  <a:lnTo>
                    <a:pt x="1129712" y="816816"/>
                  </a:lnTo>
                  <a:lnTo>
                    <a:pt x="1145943" y="773796"/>
                  </a:lnTo>
                  <a:lnTo>
                    <a:pt x="1158830" y="729250"/>
                  </a:lnTo>
                  <a:lnTo>
                    <a:pt x="1168222" y="683327"/>
                  </a:lnTo>
                  <a:lnTo>
                    <a:pt x="1173969" y="636180"/>
                  </a:lnTo>
                  <a:lnTo>
                    <a:pt x="1175918" y="587959"/>
                  </a:lnTo>
                  <a:lnTo>
                    <a:pt x="1173969" y="539736"/>
                  </a:lnTo>
                  <a:lnTo>
                    <a:pt x="1168222" y="492587"/>
                  </a:lnTo>
                  <a:lnTo>
                    <a:pt x="1158830" y="446664"/>
                  </a:lnTo>
                  <a:lnTo>
                    <a:pt x="1145943" y="402116"/>
                  </a:lnTo>
                  <a:lnTo>
                    <a:pt x="1129712" y="359096"/>
                  </a:lnTo>
                  <a:lnTo>
                    <a:pt x="1110290" y="317755"/>
                  </a:lnTo>
                  <a:lnTo>
                    <a:pt x="1087826" y="278244"/>
                  </a:lnTo>
                  <a:lnTo>
                    <a:pt x="1062474" y="240715"/>
                  </a:lnTo>
                  <a:lnTo>
                    <a:pt x="1034383" y="205319"/>
                  </a:lnTo>
                  <a:lnTo>
                    <a:pt x="1003706" y="172207"/>
                  </a:lnTo>
                  <a:lnTo>
                    <a:pt x="970593" y="141530"/>
                  </a:lnTo>
                  <a:lnTo>
                    <a:pt x="935197" y="113440"/>
                  </a:lnTo>
                  <a:lnTo>
                    <a:pt x="897667" y="88088"/>
                  </a:lnTo>
                  <a:lnTo>
                    <a:pt x="858157" y="65625"/>
                  </a:lnTo>
                  <a:lnTo>
                    <a:pt x="816816" y="46203"/>
                  </a:lnTo>
                  <a:lnTo>
                    <a:pt x="773796" y="29974"/>
                  </a:lnTo>
                  <a:lnTo>
                    <a:pt x="729250" y="17087"/>
                  </a:lnTo>
                  <a:lnTo>
                    <a:pt x="683327" y="7695"/>
                  </a:lnTo>
                  <a:lnTo>
                    <a:pt x="636180" y="1949"/>
                  </a:lnTo>
                  <a:lnTo>
                    <a:pt x="587959" y="0"/>
                  </a:lnTo>
                  <a:close/>
                </a:path>
              </a:pathLst>
            </a:custGeom>
            <a:solidFill>
              <a:srgbClr val="FFD400"/>
            </a:solidFill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10" name="object 13">
              <a:extLst>
                <a:ext uri="{FF2B5EF4-FFF2-40B4-BE49-F238E27FC236}">
                  <a16:creationId xmlns:a16="http://schemas.microsoft.com/office/drawing/2014/main" id="{F10F6C50-6612-2523-25B7-13E8702B0C87}"/>
                </a:ext>
              </a:extLst>
            </p:cNvPr>
            <p:cNvSpPr/>
            <p:nvPr/>
          </p:nvSpPr>
          <p:spPr>
            <a:xfrm>
              <a:off x="3998860" y="7114495"/>
              <a:ext cx="556895" cy="588010"/>
            </a:xfrm>
            <a:custGeom>
              <a:avLst/>
              <a:gdLst/>
              <a:ahLst/>
              <a:cxnLst/>
              <a:rect l="l" t="t" r="r" b="b"/>
              <a:pathLst>
                <a:path w="556895" h="588009">
                  <a:moveTo>
                    <a:pt x="556310" y="0"/>
                  </a:moveTo>
                  <a:lnTo>
                    <a:pt x="505237" y="2188"/>
                  </a:lnTo>
                  <a:lnTo>
                    <a:pt x="455384" y="8634"/>
                  </a:lnTo>
                  <a:lnTo>
                    <a:pt x="406930" y="19156"/>
                  </a:lnTo>
                  <a:lnTo>
                    <a:pt x="360055" y="33575"/>
                  </a:lnTo>
                  <a:lnTo>
                    <a:pt x="314938" y="51710"/>
                  </a:lnTo>
                  <a:lnTo>
                    <a:pt x="271759" y="73379"/>
                  </a:lnTo>
                  <a:lnTo>
                    <a:pt x="230698" y="98404"/>
                  </a:lnTo>
                  <a:lnTo>
                    <a:pt x="191934" y="126603"/>
                  </a:lnTo>
                  <a:lnTo>
                    <a:pt x="155648" y="157797"/>
                  </a:lnTo>
                  <a:lnTo>
                    <a:pt x="122017" y="191803"/>
                  </a:lnTo>
                  <a:lnTo>
                    <a:pt x="91223" y="228443"/>
                  </a:lnTo>
                  <a:lnTo>
                    <a:pt x="63445" y="267536"/>
                  </a:lnTo>
                  <a:lnTo>
                    <a:pt x="38861" y="308901"/>
                  </a:lnTo>
                  <a:lnTo>
                    <a:pt x="17653" y="352357"/>
                  </a:lnTo>
                  <a:lnTo>
                    <a:pt x="0" y="397725"/>
                  </a:lnTo>
                  <a:lnTo>
                    <a:pt x="556310" y="587959"/>
                  </a:lnTo>
                  <a:lnTo>
                    <a:pt x="556310" y="0"/>
                  </a:lnTo>
                  <a:close/>
                </a:path>
              </a:pathLst>
            </a:custGeom>
            <a:solidFill>
              <a:srgbClr val="939598"/>
            </a:solidFill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11" name="object 14">
              <a:extLst>
                <a:ext uri="{FF2B5EF4-FFF2-40B4-BE49-F238E27FC236}">
                  <a16:creationId xmlns:a16="http://schemas.microsoft.com/office/drawing/2014/main" id="{4CA81B14-60CA-C064-6AB2-7B3F9535B9CC}"/>
                </a:ext>
              </a:extLst>
            </p:cNvPr>
            <p:cNvSpPr/>
            <p:nvPr/>
          </p:nvSpPr>
          <p:spPr>
            <a:xfrm>
              <a:off x="4089234" y="7236514"/>
              <a:ext cx="932180" cy="932180"/>
            </a:xfrm>
            <a:custGeom>
              <a:avLst/>
              <a:gdLst/>
              <a:ahLst/>
              <a:cxnLst/>
              <a:rect l="l" t="t" r="r" b="b"/>
              <a:pathLst>
                <a:path w="932179" h="932179">
                  <a:moveTo>
                    <a:pt x="465937" y="0"/>
                  </a:moveTo>
                  <a:lnTo>
                    <a:pt x="418298" y="2405"/>
                  </a:lnTo>
                  <a:lnTo>
                    <a:pt x="372035" y="9466"/>
                  </a:lnTo>
                  <a:lnTo>
                    <a:pt x="327383" y="20947"/>
                  </a:lnTo>
                  <a:lnTo>
                    <a:pt x="284574" y="36616"/>
                  </a:lnTo>
                  <a:lnTo>
                    <a:pt x="243845" y="56236"/>
                  </a:lnTo>
                  <a:lnTo>
                    <a:pt x="205428" y="79575"/>
                  </a:lnTo>
                  <a:lnTo>
                    <a:pt x="169559" y="106398"/>
                  </a:lnTo>
                  <a:lnTo>
                    <a:pt x="136471" y="136471"/>
                  </a:lnTo>
                  <a:lnTo>
                    <a:pt x="106398" y="169559"/>
                  </a:lnTo>
                  <a:lnTo>
                    <a:pt x="79575" y="205428"/>
                  </a:lnTo>
                  <a:lnTo>
                    <a:pt x="56236" y="243845"/>
                  </a:lnTo>
                  <a:lnTo>
                    <a:pt x="36616" y="284574"/>
                  </a:lnTo>
                  <a:lnTo>
                    <a:pt x="20947" y="327383"/>
                  </a:lnTo>
                  <a:lnTo>
                    <a:pt x="9466" y="372035"/>
                  </a:lnTo>
                  <a:lnTo>
                    <a:pt x="2405" y="418298"/>
                  </a:lnTo>
                  <a:lnTo>
                    <a:pt x="0" y="465937"/>
                  </a:lnTo>
                  <a:lnTo>
                    <a:pt x="2405" y="513576"/>
                  </a:lnTo>
                  <a:lnTo>
                    <a:pt x="9466" y="559839"/>
                  </a:lnTo>
                  <a:lnTo>
                    <a:pt x="20947" y="604492"/>
                  </a:lnTo>
                  <a:lnTo>
                    <a:pt x="36616" y="647300"/>
                  </a:lnTo>
                  <a:lnTo>
                    <a:pt x="56236" y="688029"/>
                  </a:lnTo>
                  <a:lnTo>
                    <a:pt x="79575" y="726446"/>
                  </a:lnTo>
                  <a:lnTo>
                    <a:pt x="106398" y="762316"/>
                  </a:lnTo>
                  <a:lnTo>
                    <a:pt x="136471" y="795404"/>
                  </a:lnTo>
                  <a:lnTo>
                    <a:pt x="169559" y="825476"/>
                  </a:lnTo>
                  <a:lnTo>
                    <a:pt x="205428" y="852299"/>
                  </a:lnTo>
                  <a:lnTo>
                    <a:pt x="243845" y="875638"/>
                  </a:lnTo>
                  <a:lnTo>
                    <a:pt x="284574" y="895259"/>
                  </a:lnTo>
                  <a:lnTo>
                    <a:pt x="327383" y="910927"/>
                  </a:lnTo>
                  <a:lnTo>
                    <a:pt x="372035" y="922408"/>
                  </a:lnTo>
                  <a:lnTo>
                    <a:pt x="418298" y="929469"/>
                  </a:lnTo>
                  <a:lnTo>
                    <a:pt x="465937" y="931875"/>
                  </a:lnTo>
                  <a:lnTo>
                    <a:pt x="513576" y="929469"/>
                  </a:lnTo>
                  <a:lnTo>
                    <a:pt x="559839" y="922408"/>
                  </a:lnTo>
                  <a:lnTo>
                    <a:pt x="604492" y="910927"/>
                  </a:lnTo>
                  <a:lnTo>
                    <a:pt x="647300" y="895259"/>
                  </a:lnTo>
                  <a:lnTo>
                    <a:pt x="688029" y="875638"/>
                  </a:lnTo>
                  <a:lnTo>
                    <a:pt x="726446" y="852299"/>
                  </a:lnTo>
                  <a:lnTo>
                    <a:pt x="762316" y="825476"/>
                  </a:lnTo>
                  <a:lnTo>
                    <a:pt x="795404" y="795404"/>
                  </a:lnTo>
                  <a:lnTo>
                    <a:pt x="825476" y="762316"/>
                  </a:lnTo>
                  <a:lnTo>
                    <a:pt x="852299" y="726446"/>
                  </a:lnTo>
                  <a:lnTo>
                    <a:pt x="875638" y="688029"/>
                  </a:lnTo>
                  <a:lnTo>
                    <a:pt x="895259" y="647300"/>
                  </a:lnTo>
                  <a:lnTo>
                    <a:pt x="910927" y="604492"/>
                  </a:lnTo>
                  <a:lnTo>
                    <a:pt x="922408" y="559839"/>
                  </a:lnTo>
                  <a:lnTo>
                    <a:pt x="929469" y="513576"/>
                  </a:lnTo>
                  <a:lnTo>
                    <a:pt x="931875" y="465937"/>
                  </a:lnTo>
                  <a:lnTo>
                    <a:pt x="929469" y="418298"/>
                  </a:lnTo>
                  <a:lnTo>
                    <a:pt x="922408" y="372035"/>
                  </a:lnTo>
                  <a:lnTo>
                    <a:pt x="910927" y="327383"/>
                  </a:lnTo>
                  <a:lnTo>
                    <a:pt x="895259" y="284574"/>
                  </a:lnTo>
                  <a:lnTo>
                    <a:pt x="875638" y="243845"/>
                  </a:lnTo>
                  <a:lnTo>
                    <a:pt x="852299" y="205428"/>
                  </a:lnTo>
                  <a:lnTo>
                    <a:pt x="825476" y="169559"/>
                  </a:lnTo>
                  <a:lnTo>
                    <a:pt x="795404" y="136471"/>
                  </a:lnTo>
                  <a:lnTo>
                    <a:pt x="762316" y="106398"/>
                  </a:lnTo>
                  <a:lnTo>
                    <a:pt x="726446" y="79575"/>
                  </a:lnTo>
                  <a:lnTo>
                    <a:pt x="688029" y="56236"/>
                  </a:lnTo>
                  <a:lnTo>
                    <a:pt x="647300" y="36616"/>
                  </a:lnTo>
                  <a:lnTo>
                    <a:pt x="604492" y="20947"/>
                  </a:lnTo>
                  <a:lnTo>
                    <a:pt x="559839" y="9466"/>
                  </a:lnTo>
                  <a:lnTo>
                    <a:pt x="513576" y="2405"/>
                  </a:lnTo>
                  <a:lnTo>
                    <a:pt x="46593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12" name="object 15">
              <a:extLst>
                <a:ext uri="{FF2B5EF4-FFF2-40B4-BE49-F238E27FC236}">
                  <a16:creationId xmlns:a16="http://schemas.microsoft.com/office/drawing/2014/main" id="{1DED55FC-B928-3A04-B2A7-ACB0E6291C81}"/>
                </a:ext>
              </a:extLst>
            </p:cNvPr>
            <p:cNvSpPr/>
            <p:nvPr/>
          </p:nvSpPr>
          <p:spPr>
            <a:xfrm>
              <a:off x="4576584" y="7766697"/>
              <a:ext cx="128905" cy="64769"/>
            </a:xfrm>
            <a:custGeom>
              <a:avLst/>
              <a:gdLst/>
              <a:ahLst/>
              <a:cxnLst/>
              <a:rect l="l" t="t" r="r" b="b"/>
              <a:pathLst>
                <a:path w="128904" h="64770">
                  <a:moveTo>
                    <a:pt x="21412" y="0"/>
                  </a:moveTo>
                  <a:lnTo>
                    <a:pt x="0" y="0"/>
                  </a:lnTo>
                  <a:lnTo>
                    <a:pt x="0" y="42824"/>
                  </a:lnTo>
                  <a:lnTo>
                    <a:pt x="21412" y="42824"/>
                  </a:lnTo>
                  <a:lnTo>
                    <a:pt x="21412" y="0"/>
                  </a:lnTo>
                  <a:close/>
                </a:path>
                <a:path w="128904" h="64770">
                  <a:moveTo>
                    <a:pt x="74942" y="21412"/>
                  </a:moveTo>
                  <a:lnTo>
                    <a:pt x="53530" y="21412"/>
                  </a:lnTo>
                  <a:lnTo>
                    <a:pt x="53530" y="53530"/>
                  </a:lnTo>
                  <a:lnTo>
                    <a:pt x="74942" y="53530"/>
                  </a:lnTo>
                  <a:lnTo>
                    <a:pt x="74942" y="21412"/>
                  </a:lnTo>
                  <a:close/>
                </a:path>
                <a:path w="128904" h="64770">
                  <a:moveTo>
                    <a:pt x="128473" y="32118"/>
                  </a:moveTo>
                  <a:lnTo>
                    <a:pt x="107061" y="32118"/>
                  </a:lnTo>
                  <a:lnTo>
                    <a:pt x="107061" y="64236"/>
                  </a:lnTo>
                  <a:lnTo>
                    <a:pt x="128473" y="64236"/>
                  </a:lnTo>
                  <a:lnTo>
                    <a:pt x="128473" y="32118"/>
                  </a:lnTo>
                  <a:close/>
                </a:path>
              </a:pathLst>
            </a:custGeom>
            <a:solidFill>
              <a:srgbClr val="6D6E71"/>
            </a:solidFill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pic>
          <p:nvPicPr>
            <p:cNvPr id="113" name="object 16">
              <a:extLst>
                <a:ext uri="{FF2B5EF4-FFF2-40B4-BE49-F238E27FC236}">
                  <a16:creationId xmlns:a16="http://schemas.microsoft.com/office/drawing/2014/main" id="{7B6B1D45-7801-78A3-0AF1-ED23D4779994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512351" y="8045054"/>
              <a:ext cx="246240" cy="64236"/>
            </a:xfrm>
            <a:prstGeom prst="rect">
              <a:avLst/>
            </a:prstGeom>
          </p:spPr>
        </p:pic>
        <p:sp>
          <p:nvSpPr>
            <p:cNvPr id="114" name="object 17">
              <a:extLst>
                <a:ext uri="{FF2B5EF4-FFF2-40B4-BE49-F238E27FC236}">
                  <a16:creationId xmlns:a16="http://schemas.microsoft.com/office/drawing/2014/main" id="{27375480-CDAC-C3AA-98DE-7D29362D9F00}"/>
                </a:ext>
              </a:extLst>
            </p:cNvPr>
            <p:cNvSpPr/>
            <p:nvPr/>
          </p:nvSpPr>
          <p:spPr>
            <a:xfrm>
              <a:off x="4715767" y="7766694"/>
              <a:ext cx="43180" cy="289560"/>
            </a:xfrm>
            <a:custGeom>
              <a:avLst/>
              <a:gdLst/>
              <a:ahLst/>
              <a:cxnLst/>
              <a:rect l="l" t="t" r="r" b="b"/>
              <a:pathLst>
                <a:path w="43179" h="289559">
                  <a:moveTo>
                    <a:pt x="0" y="0"/>
                  </a:moveTo>
                  <a:lnTo>
                    <a:pt x="0" y="21412"/>
                  </a:lnTo>
                  <a:lnTo>
                    <a:pt x="8328" y="23096"/>
                  </a:lnTo>
                  <a:lnTo>
                    <a:pt x="15135" y="27689"/>
                  </a:lnTo>
                  <a:lnTo>
                    <a:pt x="19727" y="34495"/>
                  </a:lnTo>
                  <a:lnTo>
                    <a:pt x="21412" y="42824"/>
                  </a:lnTo>
                  <a:lnTo>
                    <a:pt x="21412" y="117767"/>
                  </a:lnTo>
                  <a:lnTo>
                    <a:pt x="19949" y="150871"/>
                  </a:lnTo>
                  <a:lnTo>
                    <a:pt x="16254" y="179265"/>
                  </a:lnTo>
                  <a:lnTo>
                    <a:pt x="11366" y="203379"/>
                  </a:lnTo>
                  <a:lnTo>
                    <a:pt x="1838" y="242115"/>
                  </a:lnTo>
                  <a:lnTo>
                    <a:pt x="491" y="249943"/>
                  </a:lnTo>
                  <a:lnTo>
                    <a:pt x="0" y="256946"/>
                  </a:lnTo>
                  <a:lnTo>
                    <a:pt x="0" y="289064"/>
                  </a:lnTo>
                  <a:lnTo>
                    <a:pt x="21412" y="289064"/>
                  </a:lnTo>
                  <a:lnTo>
                    <a:pt x="21412" y="256946"/>
                  </a:lnTo>
                  <a:lnTo>
                    <a:pt x="21850" y="251725"/>
                  </a:lnTo>
                  <a:lnTo>
                    <a:pt x="23052" y="245265"/>
                  </a:lnTo>
                  <a:lnTo>
                    <a:pt x="32173" y="208419"/>
                  </a:lnTo>
                  <a:lnTo>
                    <a:pt x="37296" y="183091"/>
                  </a:lnTo>
                  <a:lnTo>
                    <a:pt x="41244" y="152907"/>
                  </a:lnTo>
                  <a:lnTo>
                    <a:pt x="42824" y="117767"/>
                  </a:lnTo>
                  <a:lnTo>
                    <a:pt x="42824" y="42824"/>
                  </a:lnTo>
                  <a:lnTo>
                    <a:pt x="39453" y="26167"/>
                  </a:lnTo>
                  <a:lnTo>
                    <a:pt x="30265" y="12553"/>
                  </a:lnTo>
                  <a:lnTo>
                    <a:pt x="16651" y="33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D6E71"/>
            </a:solidFill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pic>
          <p:nvPicPr>
            <p:cNvPr id="115" name="object 18">
              <a:extLst>
                <a:ext uri="{FF2B5EF4-FFF2-40B4-BE49-F238E27FC236}">
                  <a16:creationId xmlns:a16="http://schemas.microsoft.com/office/drawing/2014/main" id="{30AD232B-AFB9-F978-B5B0-518D2A15DF00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608705" y="7723866"/>
              <a:ext cx="96354" cy="85648"/>
            </a:xfrm>
            <a:prstGeom prst="rect">
              <a:avLst/>
            </a:prstGeom>
          </p:spPr>
        </p:pic>
        <p:sp>
          <p:nvSpPr>
            <p:cNvPr id="116" name="object 19">
              <a:extLst>
                <a:ext uri="{FF2B5EF4-FFF2-40B4-BE49-F238E27FC236}">
                  <a16:creationId xmlns:a16="http://schemas.microsoft.com/office/drawing/2014/main" id="{967C82AD-AD14-6C66-10F7-0FC7B564A3E9}"/>
                </a:ext>
              </a:extLst>
            </p:cNvPr>
            <p:cNvSpPr/>
            <p:nvPr/>
          </p:nvSpPr>
          <p:spPr>
            <a:xfrm>
              <a:off x="4422711" y="7755988"/>
              <a:ext cx="132715" cy="300355"/>
            </a:xfrm>
            <a:custGeom>
              <a:avLst/>
              <a:gdLst/>
              <a:ahLst/>
              <a:cxnLst/>
              <a:rect l="l" t="t" r="r" b="b"/>
              <a:pathLst>
                <a:path w="132714" h="300354">
                  <a:moveTo>
                    <a:pt x="36105" y="0"/>
                  </a:moveTo>
                  <a:lnTo>
                    <a:pt x="2044" y="21462"/>
                  </a:lnTo>
                  <a:lnTo>
                    <a:pt x="0" y="29113"/>
                  </a:lnTo>
                  <a:lnTo>
                    <a:pt x="110" y="36633"/>
                  </a:lnTo>
                  <a:lnTo>
                    <a:pt x="2312" y="43647"/>
                  </a:lnTo>
                  <a:lnTo>
                    <a:pt x="6540" y="49783"/>
                  </a:lnTo>
                  <a:lnTo>
                    <a:pt x="12868" y="66375"/>
                  </a:lnTo>
                  <a:lnTo>
                    <a:pt x="22850" y="98380"/>
                  </a:lnTo>
                  <a:lnTo>
                    <a:pt x="34836" y="139834"/>
                  </a:lnTo>
                  <a:lnTo>
                    <a:pt x="47523" y="186093"/>
                  </a:lnTo>
                  <a:lnTo>
                    <a:pt x="48132" y="187337"/>
                  </a:lnTo>
                  <a:lnTo>
                    <a:pt x="111048" y="271221"/>
                  </a:lnTo>
                  <a:lnTo>
                    <a:pt x="111048" y="299770"/>
                  </a:lnTo>
                  <a:lnTo>
                    <a:pt x="132460" y="299770"/>
                  </a:lnTo>
                  <a:lnTo>
                    <a:pt x="132460" y="265328"/>
                  </a:lnTo>
                  <a:lnTo>
                    <a:pt x="131711" y="263080"/>
                  </a:lnTo>
                  <a:lnTo>
                    <a:pt x="67322" y="177228"/>
                  </a:lnTo>
                  <a:lnTo>
                    <a:pt x="51221" y="118851"/>
                  </a:lnTo>
                  <a:lnTo>
                    <a:pt x="38320" y="75647"/>
                  </a:lnTo>
                  <a:lnTo>
                    <a:pt x="28654" y="47740"/>
                  </a:lnTo>
                  <a:lnTo>
                    <a:pt x="22262" y="35255"/>
                  </a:lnTo>
                  <a:lnTo>
                    <a:pt x="20573" y="33553"/>
                  </a:lnTo>
                  <a:lnTo>
                    <a:pt x="21259" y="31013"/>
                  </a:lnTo>
                  <a:lnTo>
                    <a:pt x="23405" y="25857"/>
                  </a:lnTo>
                  <a:lnTo>
                    <a:pt x="28079" y="21412"/>
                  </a:lnTo>
                  <a:lnTo>
                    <a:pt x="36105" y="21412"/>
                  </a:lnTo>
                  <a:lnTo>
                    <a:pt x="43897" y="24383"/>
                  </a:lnTo>
                  <a:lnTo>
                    <a:pt x="50418" y="31402"/>
                  </a:lnTo>
                  <a:lnTo>
                    <a:pt x="55272" y="39623"/>
                  </a:lnTo>
                  <a:lnTo>
                    <a:pt x="58064" y="46202"/>
                  </a:lnTo>
                  <a:lnTo>
                    <a:pt x="90766" y="111848"/>
                  </a:lnTo>
                  <a:lnTo>
                    <a:pt x="109918" y="102273"/>
                  </a:lnTo>
                  <a:lnTo>
                    <a:pt x="78117" y="38658"/>
                  </a:lnTo>
                  <a:lnTo>
                    <a:pt x="74376" y="29869"/>
                  </a:lnTo>
                  <a:lnTo>
                    <a:pt x="66365" y="16886"/>
                  </a:lnTo>
                  <a:lnTo>
                    <a:pt x="53726" y="5124"/>
                  </a:lnTo>
                  <a:lnTo>
                    <a:pt x="36105" y="0"/>
                  </a:lnTo>
                  <a:close/>
                </a:path>
              </a:pathLst>
            </a:custGeom>
            <a:solidFill>
              <a:srgbClr val="6D6E71"/>
            </a:solidFill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pic>
          <p:nvPicPr>
            <p:cNvPr id="117" name="object 20">
              <a:extLst>
                <a:ext uri="{FF2B5EF4-FFF2-40B4-BE49-F238E27FC236}">
                  <a16:creationId xmlns:a16="http://schemas.microsoft.com/office/drawing/2014/main" id="{FA257344-2E52-CB99-3138-3123BE5CB66B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469522" y="7552568"/>
              <a:ext cx="171297" cy="163068"/>
            </a:xfrm>
            <a:prstGeom prst="rect">
              <a:avLst/>
            </a:prstGeom>
          </p:spPr>
        </p:pic>
        <p:sp>
          <p:nvSpPr>
            <p:cNvPr id="118" name="object 21">
              <a:extLst>
                <a:ext uri="{FF2B5EF4-FFF2-40B4-BE49-F238E27FC236}">
                  <a16:creationId xmlns:a16="http://schemas.microsoft.com/office/drawing/2014/main" id="{9129E203-FE1A-4537-4546-EA7A231FD345}"/>
                </a:ext>
              </a:extLst>
            </p:cNvPr>
            <p:cNvSpPr/>
            <p:nvPr/>
          </p:nvSpPr>
          <p:spPr>
            <a:xfrm>
              <a:off x="4383875" y="7466926"/>
              <a:ext cx="342900" cy="241935"/>
            </a:xfrm>
            <a:custGeom>
              <a:avLst/>
              <a:gdLst/>
              <a:ahLst/>
              <a:cxnLst/>
              <a:rect l="l" t="t" r="r" b="b"/>
              <a:pathLst>
                <a:path w="342900" h="241934">
                  <a:moveTo>
                    <a:pt x="299770" y="171297"/>
                  </a:moveTo>
                  <a:lnTo>
                    <a:pt x="289661" y="121335"/>
                  </a:lnTo>
                  <a:lnTo>
                    <a:pt x="262089" y="80492"/>
                  </a:lnTo>
                  <a:lnTo>
                    <a:pt x="221246" y="52933"/>
                  </a:lnTo>
                  <a:lnTo>
                    <a:pt x="171284" y="42824"/>
                  </a:lnTo>
                  <a:lnTo>
                    <a:pt x="121335" y="52933"/>
                  </a:lnTo>
                  <a:lnTo>
                    <a:pt x="80492" y="80492"/>
                  </a:lnTo>
                  <a:lnTo>
                    <a:pt x="52920" y="121335"/>
                  </a:lnTo>
                  <a:lnTo>
                    <a:pt x="42811" y="171297"/>
                  </a:lnTo>
                  <a:lnTo>
                    <a:pt x="44145" y="189852"/>
                  </a:lnTo>
                  <a:lnTo>
                    <a:pt x="48107" y="207886"/>
                  </a:lnTo>
                  <a:lnTo>
                    <a:pt x="54610" y="225132"/>
                  </a:lnTo>
                  <a:lnTo>
                    <a:pt x="63588" y="241376"/>
                  </a:lnTo>
                  <a:lnTo>
                    <a:pt x="81521" y="229692"/>
                  </a:lnTo>
                  <a:lnTo>
                    <a:pt x="74041" y="216166"/>
                  </a:lnTo>
                  <a:lnTo>
                    <a:pt x="68630" y="201790"/>
                  </a:lnTo>
                  <a:lnTo>
                    <a:pt x="65341" y="186766"/>
                  </a:lnTo>
                  <a:lnTo>
                    <a:pt x="64223" y="171297"/>
                  </a:lnTo>
                  <a:lnTo>
                    <a:pt x="72656" y="129667"/>
                  </a:lnTo>
                  <a:lnTo>
                    <a:pt x="95618" y="95631"/>
                  </a:lnTo>
                  <a:lnTo>
                    <a:pt x="129654" y="72669"/>
                  </a:lnTo>
                  <a:lnTo>
                    <a:pt x="171284" y="64236"/>
                  </a:lnTo>
                  <a:lnTo>
                    <a:pt x="212928" y="72669"/>
                  </a:lnTo>
                  <a:lnTo>
                    <a:pt x="246964" y="95631"/>
                  </a:lnTo>
                  <a:lnTo>
                    <a:pt x="269938" y="129667"/>
                  </a:lnTo>
                  <a:lnTo>
                    <a:pt x="278358" y="171297"/>
                  </a:lnTo>
                  <a:lnTo>
                    <a:pt x="277241" y="186766"/>
                  </a:lnTo>
                  <a:lnTo>
                    <a:pt x="273951" y="201790"/>
                  </a:lnTo>
                  <a:lnTo>
                    <a:pt x="268528" y="216166"/>
                  </a:lnTo>
                  <a:lnTo>
                    <a:pt x="261035" y="229692"/>
                  </a:lnTo>
                  <a:lnTo>
                    <a:pt x="278980" y="241376"/>
                  </a:lnTo>
                  <a:lnTo>
                    <a:pt x="287972" y="225145"/>
                  </a:lnTo>
                  <a:lnTo>
                    <a:pt x="294474" y="207886"/>
                  </a:lnTo>
                  <a:lnTo>
                    <a:pt x="298437" y="189852"/>
                  </a:lnTo>
                  <a:lnTo>
                    <a:pt x="299770" y="171297"/>
                  </a:lnTo>
                  <a:close/>
                </a:path>
                <a:path w="342900" h="241934">
                  <a:moveTo>
                    <a:pt x="342595" y="171297"/>
                  </a:moveTo>
                  <a:lnTo>
                    <a:pt x="336461" y="125806"/>
                  </a:lnTo>
                  <a:lnTo>
                    <a:pt x="319176" y="84912"/>
                  </a:lnTo>
                  <a:lnTo>
                    <a:pt x="292366" y="50228"/>
                  </a:lnTo>
                  <a:lnTo>
                    <a:pt x="257683" y="23418"/>
                  </a:lnTo>
                  <a:lnTo>
                    <a:pt x="216776" y="6134"/>
                  </a:lnTo>
                  <a:lnTo>
                    <a:pt x="171297" y="0"/>
                  </a:lnTo>
                  <a:lnTo>
                    <a:pt x="125806" y="6134"/>
                  </a:lnTo>
                  <a:lnTo>
                    <a:pt x="84899" y="23418"/>
                  </a:lnTo>
                  <a:lnTo>
                    <a:pt x="50228" y="50228"/>
                  </a:lnTo>
                  <a:lnTo>
                    <a:pt x="23418" y="84912"/>
                  </a:lnTo>
                  <a:lnTo>
                    <a:pt x="6121" y="125806"/>
                  </a:lnTo>
                  <a:lnTo>
                    <a:pt x="0" y="171297"/>
                  </a:lnTo>
                  <a:lnTo>
                    <a:pt x="21412" y="171297"/>
                  </a:lnTo>
                  <a:lnTo>
                    <a:pt x="29057" y="123964"/>
                  </a:lnTo>
                  <a:lnTo>
                    <a:pt x="50368" y="82829"/>
                  </a:lnTo>
                  <a:lnTo>
                    <a:pt x="82829" y="50368"/>
                  </a:lnTo>
                  <a:lnTo>
                    <a:pt x="123964" y="29070"/>
                  </a:lnTo>
                  <a:lnTo>
                    <a:pt x="171297" y="21412"/>
                  </a:lnTo>
                  <a:lnTo>
                    <a:pt x="218617" y="29070"/>
                  </a:lnTo>
                  <a:lnTo>
                    <a:pt x="259765" y="50368"/>
                  </a:lnTo>
                  <a:lnTo>
                    <a:pt x="292227" y="82829"/>
                  </a:lnTo>
                  <a:lnTo>
                    <a:pt x="313524" y="123964"/>
                  </a:lnTo>
                  <a:lnTo>
                    <a:pt x="321183" y="171297"/>
                  </a:lnTo>
                  <a:lnTo>
                    <a:pt x="342595" y="171297"/>
                  </a:lnTo>
                  <a:close/>
                </a:path>
              </a:pathLst>
            </a:custGeom>
            <a:solidFill>
              <a:srgbClr val="FFD400"/>
            </a:solidFill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19" name="object 22">
              <a:extLst>
                <a:ext uri="{FF2B5EF4-FFF2-40B4-BE49-F238E27FC236}">
                  <a16:creationId xmlns:a16="http://schemas.microsoft.com/office/drawing/2014/main" id="{7C87D342-A4B7-973B-FAAB-6C82B98AE68C}"/>
                </a:ext>
              </a:extLst>
            </p:cNvPr>
            <p:cNvSpPr/>
            <p:nvPr/>
          </p:nvSpPr>
          <p:spPr>
            <a:xfrm>
              <a:off x="4233977" y="7424102"/>
              <a:ext cx="642620" cy="450215"/>
            </a:xfrm>
            <a:custGeom>
              <a:avLst/>
              <a:gdLst/>
              <a:ahLst/>
              <a:cxnLst/>
              <a:rect l="l" t="t" r="r" b="b"/>
              <a:pathLst>
                <a:path w="642620" h="450215">
                  <a:moveTo>
                    <a:pt x="364020" y="214122"/>
                  </a:moveTo>
                  <a:lnTo>
                    <a:pt x="360641" y="197472"/>
                  </a:lnTo>
                  <a:lnTo>
                    <a:pt x="351459" y="183857"/>
                  </a:lnTo>
                  <a:lnTo>
                    <a:pt x="337845" y="174663"/>
                  </a:lnTo>
                  <a:lnTo>
                    <a:pt x="321195" y="171297"/>
                  </a:lnTo>
                  <a:lnTo>
                    <a:pt x="304533" y="174663"/>
                  </a:lnTo>
                  <a:lnTo>
                    <a:pt x="290918" y="183857"/>
                  </a:lnTo>
                  <a:lnTo>
                    <a:pt x="281736" y="197472"/>
                  </a:lnTo>
                  <a:lnTo>
                    <a:pt x="278371" y="214122"/>
                  </a:lnTo>
                  <a:lnTo>
                    <a:pt x="278371" y="444855"/>
                  </a:lnTo>
                  <a:lnTo>
                    <a:pt x="283171" y="449656"/>
                  </a:lnTo>
                  <a:lnTo>
                    <a:pt x="289077" y="449656"/>
                  </a:lnTo>
                  <a:lnTo>
                    <a:pt x="294982" y="449656"/>
                  </a:lnTo>
                  <a:lnTo>
                    <a:pt x="299783" y="444855"/>
                  </a:lnTo>
                  <a:lnTo>
                    <a:pt x="299783" y="214122"/>
                  </a:lnTo>
                  <a:lnTo>
                    <a:pt x="301459" y="205790"/>
                  </a:lnTo>
                  <a:lnTo>
                    <a:pt x="306057" y="198983"/>
                  </a:lnTo>
                  <a:lnTo>
                    <a:pt x="312864" y="194398"/>
                  </a:lnTo>
                  <a:lnTo>
                    <a:pt x="321195" y="192709"/>
                  </a:lnTo>
                  <a:lnTo>
                    <a:pt x="329514" y="194398"/>
                  </a:lnTo>
                  <a:lnTo>
                    <a:pt x="336321" y="198983"/>
                  </a:lnTo>
                  <a:lnTo>
                    <a:pt x="340918" y="205790"/>
                  </a:lnTo>
                  <a:lnTo>
                    <a:pt x="342607" y="214122"/>
                  </a:lnTo>
                  <a:lnTo>
                    <a:pt x="342607" y="348500"/>
                  </a:lnTo>
                  <a:lnTo>
                    <a:pt x="347408" y="353301"/>
                  </a:lnTo>
                  <a:lnTo>
                    <a:pt x="359232" y="353301"/>
                  </a:lnTo>
                  <a:lnTo>
                    <a:pt x="364020" y="348500"/>
                  </a:lnTo>
                  <a:lnTo>
                    <a:pt x="364020" y="214122"/>
                  </a:lnTo>
                  <a:close/>
                </a:path>
                <a:path w="642620" h="450215">
                  <a:moveTo>
                    <a:pt x="642378" y="21412"/>
                  </a:moveTo>
                  <a:lnTo>
                    <a:pt x="640689" y="13081"/>
                  </a:lnTo>
                  <a:lnTo>
                    <a:pt x="636104" y="6273"/>
                  </a:lnTo>
                  <a:lnTo>
                    <a:pt x="629297" y="1689"/>
                  </a:lnTo>
                  <a:lnTo>
                    <a:pt x="620966" y="0"/>
                  </a:lnTo>
                  <a:lnTo>
                    <a:pt x="21412" y="0"/>
                  </a:lnTo>
                  <a:lnTo>
                    <a:pt x="13093" y="1689"/>
                  </a:lnTo>
                  <a:lnTo>
                    <a:pt x="6286" y="6273"/>
                  </a:lnTo>
                  <a:lnTo>
                    <a:pt x="1689" y="13081"/>
                  </a:lnTo>
                  <a:lnTo>
                    <a:pt x="0" y="21412"/>
                  </a:lnTo>
                  <a:lnTo>
                    <a:pt x="0" y="406831"/>
                  </a:lnTo>
                  <a:lnTo>
                    <a:pt x="1689" y="415163"/>
                  </a:lnTo>
                  <a:lnTo>
                    <a:pt x="6286" y="421970"/>
                  </a:lnTo>
                  <a:lnTo>
                    <a:pt x="13093" y="426554"/>
                  </a:lnTo>
                  <a:lnTo>
                    <a:pt x="21412" y="428244"/>
                  </a:lnTo>
                  <a:lnTo>
                    <a:pt x="160604" y="428244"/>
                  </a:lnTo>
                  <a:lnTo>
                    <a:pt x="160604" y="406831"/>
                  </a:lnTo>
                  <a:lnTo>
                    <a:pt x="64249" y="406831"/>
                  </a:lnTo>
                  <a:lnTo>
                    <a:pt x="64249" y="42824"/>
                  </a:lnTo>
                  <a:lnTo>
                    <a:pt x="42837" y="42824"/>
                  </a:lnTo>
                  <a:lnTo>
                    <a:pt x="42837" y="406831"/>
                  </a:lnTo>
                  <a:lnTo>
                    <a:pt x="21412" y="406831"/>
                  </a:lnTo>
                  <a:lnTo>
                    <a:pt x="21412" y="21412"/>
                  </a:lnTo>
                  <a:lnTo>
                    <a:pt x="578142" y="21412"/>
                  </a:lnTo>
                  <a:lnTo>
                    <a:pt x="578142" y="385419"/>
                  </a:lnTo>
                  <a:lnTo>
                    <a:pt x="599554" y="385419"/>
                  </a:lnTo>
                  <a:lnTo>
                    <a:pt x="599554" y="21412"/>
                  </a:lnTo>
                  <a:lnTo>
                    <a:pt x="620966" y="21412"/>
                  </a:lnTo>
                  <a:lnTo>
                    <a:pt x="620966" y="406831"/>
                  </a:lnTo>
                  <a:lnTo>
                    <a:pt x="546023" y="406831"/>
                  </a:lnTo>
                  <a:lnTo>
                    <a:pt x="546023" y="428244"/>
                  </a:lnTo>
                  <a:lnTo>
                    <a:pt x="620966" y="428244"/>
                  </a:lnTo>
                  <a:lnTo>
                    <a:pt x="629297" y="426554"/>
                  </a:lnTo>
                  <a:lnTo>
                    <a:pt x="636104" y="421970"/>
                  </a:lnTo>
                  <a:lnTo>
                    <a:pt x="640689" y="415163"/>
                  </a:lnTo>
                  <a:lnTo>
                    <a:pt x="642378" y="406831"/>
                  </a:lnTo>
                  <a:lnTo>
                    <a:pt x="642378" y="21412"/>
                  </a:lnTo>
                  <a:close/>
                </a:path>
              </a:pathLst>
            </a:custGeom>
            <a:solidFill>
              <a:srgbClr val="6D6E71"/>
            </a:solidFill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</p:grpSp>
      <p:grpSp>
        <p:nvGrpSpPr>
          <p:cNvPr id="126" name="object 2">
            <a:extLst>
              <a:ext uri="{FF2B5EF4-FFF2-40B4-BE49-F238E27FC236}">
                <a16:creationId xmlns:a16="http://schemas.microsoft.com/office/drawing/2014/main" id="{019CE4BA-9453-66D3-04D9-7EABB4F2E90D}"/>
              </a:ext>
            </a:extLst>
          </p:cNvPr>
          <p:cNvGrpSpPr/>
          <p:nvPr/>
        </p:nvGrpSpPr>
        <p:grpSpPr>
          <a:xfrm>
            <a:off x="360003" y="7121425"/>
            <a:ext cx="1162050" cy="1162050"/>
            <a:chOff x="360003" y="7121425"/>
            <a:chExt cx="1162050" cy="1162050"/>
          </a:xfrm>
        </p:grpSpPr>
        <p:sp>
          <p:nvSpPr>
            <p:cNvPr id="128" name="object 3">
              <a:extLst>
                <a:ext uri="{FF2B5EF4-FFF2-40B4-BE49-F238E27FC236}">
                  <a16:creationId xmlns:a16="http://schemas.microsoft.com/office/drawing/2014/main" id="{CB136FBF-D15A-ED7F-7F19-96D805931BEB}"/>
                </a:ext>
              </a:extLst>
            </p:cNvPr>
            <p:cNvSpPr/>
            <p:nvPr/>
          </p:nvSpPr>
          <p:spPr>
            <a:xfrm>
              <a:off x="360003" y="7121425"/>
              <a:ext cx="1162050" cy="1162050"/>
            </a:xfrm>
            <a:custGeom>
              <a:avLst/>
              <a:gdLst/>
              <a:ahLst/>
              <a:cxnLst/>
              <a:rect l="l" t="t" r="r" b="b"/>
              <a:pathLst>
                <a:path w="1162050" h="1162050">
                  <a:moveTo>
                    <a:pt x="581025" y="0"/>
                  </a:moveTo>
                  <a:lnTo>
                    <a:pt x="581025" y="581024"/>
                  </a:lnTo>
                  <a:lnTo>
                    <a:pt x="233603" y="115277"/>
                  </a:lnTo>
                  <a:lnTo>
                    <a:pt x="196200" y="145707"/>
                  </a:lnTo>
                  <a:lnTo>
                    <a:pt x="161464" y="179085"/>
                  </a:lnTo>
                  <a:lnTo>
                    <a:pt x="129586" y="215221"/>
                  </a:lnTo>
                  <a:lnTo>
                    <a:pt x="100752" y="253927"/>
                  </a:lnTo>
                  <a:lnTo>
                    <a:pt x="75152" y="295016"/>
                  </a:lnTo>
                  <a:lnTo>
                    <a:pt x="52974" y="338298"/>
                  </a:lnTo>
                  <a:lnTo>
                    <a:pt x="34405" y="383586"/>
                  </a:lnTo>
                  <a:lnTo>
                    <a:pt x="19635" y="430691"/>
                  </a:lnTo>
                  <a:lnTo>
                    <a:pt x="8852" y="479425"/>
                  </a:lnTo>
                  <a:lnTo>
                    <a:pt x="2244" y="529599"/>
                  </a:lnTo>
                  <a:lnTo>
                    <a:pt x="0" y="581024"/>
                  </a:lnTo>
                  <a:lnTo>
                    <a:pt x="1926" y="628678"/>
                  </a:lnTo>
                  <a:lnTo>
                    <a:pt x="7604" y="675270"/>
                  </a:lnTo>
                  <a:lnTo>
                    <a:pt x="16886" y="720651"/>
                  </a:lnTo>
                  <a:lnTo>
                    <a:pt x="29621" y="764673"/>
                  </a:lnTo>
                  <a:lnTo>
                    <a:pt x="45659" y="807186"/>
                  </a:lnTo>
                  <a:lnTo>
                    <a:pt x="64853" y="848039"/>
                  </a:lnTo>
                  <a:lnTo>
                    <a:pt x="87050" y="887084"/>
                  </a:lnTo>
                  <a:lnTo>
                    <a:pt x="112104" y="924170"/>
                  </a:lnTo>
                  <a:lnTo>
                    <a:pt x="139863" y="959149"/>
                  </a:lnTo>
                  <a:lnTo>
                    <a:pt x="170178" y="991871"/>
                  </a:lnTo>
                  <a:lnTo>
                    <a:pt x="202900" y="1022186"/>
                  </a:lnTo>
                  <a:lnTo>
                    <a:pt x="237879" y="1049945"/>
                  </a:lnTo>
                  <a:lnTo>
                    <a:pt x="274965" y="1074999"/>
                  </a:lnTo>
                  <a:lnTo>
                    <a:pt x="314010" y="1097196"/>
                  </a:lnTo>
                  <a:lnTo>
                    <a:pt x="354863" y="1116390"/>
                  </a:lnTo>
                  <a:lnTo>
                    <a:pt x="397376" y="1132428"/>
                  </a:lnTo>
                  <a:lnTo>
                    <a:pt x="441398" y="1145163"/>
                  </a:lnTo>
                  <a:lnTo>
                    <a:pt x="486779" y="1154445"/>
                  </a:lnTo>
                  <a:lnTo>
                    <a:pt x="533371" y="1160123"/>
                  </a:lnTo>
                  <a:lnTo>
                    <a:pt x="581025" y="1162049"/>
                  </a:lnTo>
                  <a:lnTo>
                    <a:pt x="628678" y="1160123"/>
                  </a:lnTo>
                  <a:lnTo>
                    <a:pt x="675270" y="1154445"/>
                  </a:lnTo>
                  <a:lnTo>
                    <a:pt x="720651" y="1145163"/>
                  </a:lnTo>
                  <a:lnTo>
                    <a:pt x="764673" y="1132428"/>
                  </a:lnTo>
                  <a:lnTo>
                    <a:pt x="807186" y="1116390"/>
                  </a:lnTo>
                  <a:lnTo>
                    <a:pt x="848039" y="1097196"/>
                  </a:lnTo>
                  <a:lnTo>
                    <a:pt x="887084" y="1074999"/>
                  </a:lnTo>
                  <a:lnTo>
                    <a:pt x="924170" y="1049945"/>
                  </a:lnTo>
                  <a:lnTo>
                    <a:pt x="959149" y="1022186"/>
                  </a:lnTo>
                  <a:lnTo>
                    <a:pt x="991871" y="991871"/>
                  </a:lnTo>
                  <a:lnTo>
                    <a:pt x="1022186" y="959149"/>
                  </a:lnTo>
                  <a:lnTo>
                    <a:pt x="1049945" y="924170"/>
                  </a:lnTo>
                  <a:lnTo>
                    <a:pt x="1074999" y="887084"/>
                  </a:lnTo>
                  <a:lnTo>
                    <a:pt x="1097196" y="848039"/>
                  </a:lnTo>
                  <a:lnTo>
                    <a:pt x="1116390" y="807186"/>
                  </a:lnTo>
                  <a:lnTo>
                    <a:pt x="1132428" y="764673"/>
                  </a:lnTo>
                  <a:lnTo>
                    <a:pt x="1145163" y="720651"/>
                  </a:lnTo>
                  <a:lnTo>
                    <a:pt x="1154445" y="675270"/>
                  </a:lnTo>
                  <a:lnTo>
                    <a:pt x="1160123" y="628678"/>
                  </a:lnTo>
                  <a:lnTo>
                    <a:pt x="1162050" y="581024"/>
                  </a:lnTo>
                  <a:lnTo>
                    <a:pt x="1160123" y="533371"/>
                  </a:lnTo>
                  <a:lnTo>
                    <a:pt x="1154445" y="486779"/>
                  </a:lnTo>
                  <a:lnTo>
                    <a:pt x="1145163" y="441398"/>
                  </a:lnTo>
                  <a:lnTo>
                    <a:pt x="1132428" y="397376"/>
                  </a:lnTo>
                  <a:lnTo>
                    <a:pt x="1116390" y="354863"/>
                  </a:lnTo>
                  <a:lnTo>
                    <a:pt x="1097196" y="314010"/>
                  </a:lnTo>
                  <a:lnTo>
                    <a:pt x="1074999" y="274965"/>
                  </a:lnTo>
                  <a:lnTo>
                    <a:pt x="1049945" y="237879"/>
                  </a:lnTo>
                  <a:lnTo>
                    <a:pt x="1022186" y="202900"/>
                  </a:lnTo>
                  <a:lnTo>
                    <a:pt x="991871" y="170178"/>
                  </a:lnTo>
                  <a:lnTo>
                    <a:pt x="959149" y="139863"/>
                  </a:lnTo>
                  <a:lnTo>
                    <a:pt x="924170" y="112104"/>
                  </a:lnTo>
                  <a:lnTo>
                    <a:pt x="887084" y="87050"/>
                  </a:lnTo>
                  <a:lnTo>
                    <a:pt x="848039" y="64853"/>
                  </a:lnTo>
                  <a:lnTo>
                    <a:pt x="807186" y="45659"/>
                  </a:lnTo>
                  <a:lnTo>
                    <a:pt x="764673" y="29621"/>
                  </a:lnTo>
                  <a:lnTo>
                    <a:pt x="720651" y="16886"/>
                  </a:lnTo>
                  <a:lnTo>
                    <a:pt x="675270" y="7604"/>
                  </a:lnTo>
                  <a:lnTo>
                    <a:pt x="628678" y="1926"/>
                  </a:lnTo>
                  <a:lnTo>
                    <a:pt x="581025" y="0"/>
                  </a:lnTo>
                  <a:close/>
                </a:path>
              </a:pathLst>
            </a:custGeom>
            <a:solidFill>
              <a:srgbClr val="FFD400"/>
            </a:solidFill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29" name="object 4">
              <a:extLst>
                <a:ext uri="{FF2B5EF4-FFF2-40B4-BE49-F238E27FC236}">
                  <a16:creationId xmlns:a16="http://schemas.microsoft.com/office/drawing/2014/main" id="{02915E44-D107-489A-EE2B-71C48D1DE9DA}"/>
                </a:ext>
              </a:extLst>
            </p:cNvPr>
            <p:cNvSpPr/>
            <p:nvPr/>
          </p:nvSpPr>
          <p:spPr>
            <a:xfrm>
              <a:off x="593606" y="7121425"/>
              <a:ext cx="347980" cy="581025"/>
            </a:xfrm>
            <a:custGeom>
              <a:avLst/>
              <a:gdLst/>
              <a:ahLst/>
              <a:cxnLst/>
              <a:rect l="l" t="t" r="r" b="b"/>
              <a:pathLst>
                <a:path w="347980" h="581025">
                  <a:moveTo>
                    <a:pt x="347421" y="0"/>
                  </a:moveTo>
                  <a:lnTo>
                    <a:pt x="292245" y="2586"/>
                  </a:lnTo>
                  <a:lnTo>
                    <a:pt x="238528" y="10188"/>
                  </a:lnTo>
                  <a:lnTo>
                    <a:pt x="186504" y="22574"/>
                  </a:lnTo>
                  <a:lnTo>
                    <a:pt x="136405" y="39509"/>
                  </a:lnTo>
                  <a:lnTo>
                    <a:pt x="88466" y="60760"/>
                  </a:lnTo>
                  <a:lnTo>
                    <a:pt x="42920" y="86094"/>
                  </a:lnTo>
                  <a:lnTo>
                    <a:pt x="0" y="115277"/>
                  </a:lnTo>
                  <a:lnTo>
                    <a:pt x="347421" y="581024"/>
                  </a:lnTo>
                  <a:lnTo>
                    <a:pt x="347421" y="0"/>
                  </a:lnTo>
                  <a:close/>
                </a:path>
              </a:pathLst>
            </a:custGeom>
            <a:solidFill>
              <a:srgbClr val="939598"/>
            </a:solidFill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30" name="object 5">
              <a:extLst>
                <a:ext uri="{FF2B5EF4-FFF2-40B4-BE49-F238E27FC236}">
                  <a16:creationId xmlns:a16="http://schemas.microsoft.com/office/drawing/2014/main" id="{E62C766F-709C-548B-A50F-49A8531FC19D}"/>
                </a:ext>
              </a:extLst>
            </p:cNvPr>
            <p:cNvSpPr/>
            <p:nvPr/>
          </p:nvSpPr>
          <p:spPr>
            <a:xfrm>
              <a:off x="477766" y="7228485"/>
              <a:ext cx="932180" cy="932180"/>
            </a:xfrm>
            <a:custGeom>
              <a:avLst/>
              <a:gdLst/>
              <a:ahLst/>
              <a:cxnLst/>
              <a:rect l="l" t="t" r="r" b="b"/>
              <a:pathLst>
                <a:path w="932180" h="932179">
                  <a:moveTo>
                    <a:pt x="465937" y="0"/>
                  </a:moveTo>
                  <a:lnTo>
                    <a:pt x="418298" y="2405"/>
                  </a:lnTo>
                  <a:lnTo>
                    <a:pt x="372035" y="9466"/>
                  </a:lnTo>
                  <a:lnTo>
                    <a:pt x="327383" y="20947"/>
                  </a:lnTo>
                  <a:lnTo>
                    <a:pt x="284574" y="36616"/>
                  </a:lnTo>
                  <a:lnTo>
                    <a:pt x="243845" y="56236"/>
                  </a:lnTo>
                  <a:lnTo>
                    <a:pt x="205428" y="79575"/>
                  </a:lnTo>
                  <a:lnTo>
                    <a:pt x="169559" y="106398"/>
                  </a:lnTo>
                  <a:lnTo>
                    <a:pt x="136471" y="136471"/>
                  </a:lnTo>
                  <a:lnTo>
                    <a:pt x="106398" y="169559"/>
                  </a:lnTo>
                  <a:lnTo>
                    <a:pt x="79575" y="205428"/>
                  </a:lnTo>
                  <a:lnTo>
                    <a:pt x="56236" y="243845"/>
                  </a:lnTo>
                  <a:lnTo>
                    <a:pt x="36616" y="284574"/>
                  </a:lnTo>
                  <a:lnTo>
                    <a:pt x="20947" y="327383"/>
                  </a:lnTo>
                  <a:lnTo>
                    <a:pt x="9466" y="372035"/>
                  </a:lnTo>
                  <a:lnTo>
                    <a:pt x="2405" y="418298"/>
                  </a:lnTo>
                  <a:lnTo>
                    <a:pt x="0" y="465937"/>
                  </a:lnTo>
                  <a:lnTo>
                    <a:pt x="2405" y="513576"/>
                  </a:lnTo>
                  <a:lnTo>
                    <a:pt x="9466" y="559839"/>
                  </a:lnTo>
                  <a:lnTo>
                    <a:pt x="20947" y="604492"/>
                  </a:lnTo>
                  <a:lnTo>
                    <a:pt x="36616" y="647300"/>
                  </a:lnTo>
                  <a:lnTo>
                    <a:pt x="56236" y="688029"/>
                  </a:lnTo>
                  <a:lnTo>
                    <a:pt x="79575" y="726446"/>
                  </a:lnTo>
                  <a:lnTo>
                    <a:pt x="106398" y="762316"/>
                  </a:lnTo>
                  <a:lnTo>
                    <a:pt x="136471" y="795404"/>
                  </a:lnTo>
                  <a:lnTo>
                    <a:pt x="169559" y="825476"/>
                  </a:lnTo>
                  <a:lnTo>
                    <a:pt x="205428" y="852299"/>
                  </a:lnTo>
                  <a:lnTo>
                    <a:pt x="243845" y="875638"/>
                  </a:lnTo>
                  <a:lnTo>
                    <a:pt x="284574" y="895259"/>
                  </a:lnTo>
                  <a:lnTo>
                    <a:pt x="327383" y="910927"/>
                  </a:lnTo>
                  <a:lnTo>
                    <a:pt x="372035" y="922408"/>
                  </a:lnTo>
                  <a:lnTo>
                    <a:pt x="418298" y="929469"/>
                  </a:lnTo>
                  <a:lnTo>
                    <a:pt x="465937" y="931875"/>
                  </a:lnTo>
                  <a:lnTo>
                    <a:pt x="513576" y="929469"/>
                  </a:lnTo>
                  <a:lnTo>
                    <a:pt x="559839" y="922408"/>
                  </a:lnTo>
                  <a:lnTo>
                    <a:pt x="604492" y="910927"/>
                  </a:lnTo>
                  <a:lnTo>
                    <a:pt x="647300" y="895259"/>
                  </a:lnTo>
                  <a:lnTo>
                    <a:pt x="688029" y="875638"/>
                  </a:lnTo>
                  <a:lnTo>
                    <a:pt x="726446" y="852299"/>
                  </a:lnTo>
                  <a:lnTo>
                    <a:pt x="762316" y="825476"/>
                  </a:lnTo>
                  <a:lnTo>
                    <a:pt x="795404" y="795404"/>
                  </a:lnTo>
                  <a:lnTo>
                    <a:pt x="825476" y="762316"/>
                  </a:lnTo>
                  <a:lnTo>
                    <a:pt x="852299" y="726446"/>
                  </a:lnTo>
                  <a:lnTo>
                    <a:pt x="875638" y="688029"/>
                  </a:lnTo>
                  <a:lnTo>
                    <a:pt x="895259" y="647300"/>
                  </a:lnTo>
                  <a:lnTo>
                    <a:pt x="910927" y="604492"/>
                  </a:lnTo>
                  <a:lnTo>
                    <a:pt x="922408" y="559839"/>
                  </a:lnTo>
                  <a:lnTo>
                    <a:pt x="929469" y="513576"/>
                  </a:lnTo>
                  <a:lnTo>
                    <a:pt x="931875" y="465937"/>
                  </a:lnTo>
                  <a:lnTo>
                    <a:pt x="929469" y="418298"/>
                  </a:lnTo>
                  <a:lnTo>
                    <a:pt x="922408" y="372035"/>
                  </a:lnTo>
                  <a:lnTo>
                    <a:pt x="910927" y="327383"/>
                  </a:lnTo>
                  <a:lnTo>
                    <a:pt x="895259" y="284574"/>
                  </a:lnTo>
                  <a:lnTo>
                    <a:pt x="875638" y="243845"/>
                  </a:lnTo>
                  <a:lnTo>
                    <a:pt x="852299" y="205428"/>
                  </a:lnTo>
                  <a:lnTo>
                    <a:pt x="825476" y="169559"/>
                  </a:lnTo>
                  <a:lnTo>
                    <a:pt x="795404" y="136471"/>
                  </a:lnTo>
                  <a:lnTo>
                    <a:pt x="762316" y="106398"/>
                  </a:lnTo>
                  <a:lnTo>
                    <a:pt x="726446" y="79575"/>
                  </a:lnTo>
                  <a:lnTo>
                    <a:pt x="688029" y="56236"/>
                  </a:lnTo>
                  <a:lnTo>
                    <a:pt x="647300" y="36616"/>
                  </a:lnTo>
                  <a:lnTo>
                    <a:pt x="604492" y="20947"/>
                  </a:lnTo>
                  <a:lnTo>
                    <a:pt x="559839" y="9466"/>
                  </a:lnTo>
                  <a:lnTo>
                    <a:pt x="513576" y="2405"/>
                  </a:lnTo>
                  <a:lnTo>
                    <a:pt x="46593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31" name="object 6">
              <a:extLst>
                <a:ext uri="{FF2B5EF4-FFF2-40B4-BE49-F238E27FC236}">
                  <a16:creationId xmlns:a16="http://schemas.microsoft.com/office/drawing/2014/main" id="{8F8D553D-0318-531C-AF3F-BF314F8EF857}"/>
                </a:ext>
              </a:extLst>
            </p:cNvPr>
            <p:cNvSpPr/>
            <p:nvPr/>
          </p:nvSpPr>
          <p:spPr>
            <a:xfrm>
              <a:off x="750994" y="7362531"/>
              <a:ext cx="385445" cy="664210"/>
            </a:xfrm>
            <a:custGeom>
              <a:avLst/>
              <a:gdLst/>
              <a:ahLst/>
              <a:cxnLst/>
              <a:rect l="l" t="t" r="r" b="b"/>
              <a:pathLst>
                <a:path w="385444" h="664209">
                  <a:moveTo>
                    <a:pt x="182003" y="53530"/>
                  </a:moveTo>
                  <a:lnTo>
                    <a:pt x="246240" y="53530"/>
                  </a:lnTo>
                </a:path>
                <a:path w="385444" h="664209">
                  <a:moveTo>
                    <a:pt x="139179" y="53530"/>
                  </a:moveTo>
                  <a:lnTo>
                    <a:pt x="160591" y="53530"/>
                  </a:lnTo>
                </a:path>
                <a:path w="385444" h="664209">
                  <a:moveTo>
                    <a:pt x="342595" y="0"/>
                  </a:moveTo>
                  <a:lnTo>
                    <a:pt x="42824" y="0"/>
                  </a:lnTo>
                  <a:lnTo>
                    <a:pt x="26194" y="3378"/>
                  </a:lnTo>
                  <a:lnTo>
                    <a:pt x="12577" y="12577"/>
                  </a:lnTo>
                  <a:lnTo>
                    <a:pt x="3378" y="26194"/>
                  </a:lnTo>
                  <a:lnTo>
                    <a:pt x="0" y="42824"/>
                  </a:lnTo>
                  <a:lnTo>
                    <a:pt x="0" y="620966"/>
                  </a:lnTo>
                  <a:lnTo>
                    <a:pt x="3378" y="637591"/>
                  </a:lnTo>
                  <a:lnTo>
                    <a:pt x="12577" y="651208"/>
                  </a:lnTo>
                  <a:lnTo>
                    <a:pt x="26194" y="660410"/>
                  </a:lnTo>
                  <a:lnTo>
                    <a:pt x="42824" y="663790"/>
                  </a:lnTo>
                  <a:lnTo>
                    <a:pt x="342595" y="663790"/>
                  </a:lnTo>
                  <a:lnTo>
                    <a:pt x="359225" y="660410"/>
                  </a:lnTo>
                  <a:lnTo>
                    <a:pt x="372841" y="651208"/>
                  </a:lnTo>
                  <a:lnTo>
                    <a:pt x="382041" y="637591"/>
                  </a:lnTo>
                  <a:lnTo>
                    <a:pt x="385419" y="620966"/>
                  </a:lnTo>
                  <a:lnTo>
                    <a:pt x="385419" y="42824"/>
                  </a:lnTo>
                  <a:lnTo>
                    <a:pt x="382041" y="26194"/>
                  </a:lnTo>
                  <a:lnTo>
                    <a:pt x="372841" y="12577"/>
                  </a:lnTo>
                  <a:lnTo>
                    <a:pt x="359225" y="3378"/>
                  </a:lnTo>
                  <a:lnTo>
                    <a:pt x="342595" y="0"/>
                  </a:lnTo>
                  <a:close/>
                </a:path>
                <a:path w="385444" h="664209">
                  <a:moveTo>
                    <a:pt x="0" y="107061"/>
                  </a:moveTo>
                  <a:lnTo>
                    <a:pt x="385419" y="107061"/>
                  </a:lnTo>
                </a:path>
                <a:path w="385444" h="664209">
                  <a:moveTo>
                    <a:pt x="0" y="556729"/>
                  </a:moveTo>
                  <a:lnTo>
                    <a:pt x="385419" y="556729"/>
                  </a:lnTo>
                </a:path>
              </a:pathLst>
            </a:custGeom>
            <a:ln w="21412">
              <a:solidFill>
                <a:srgbClr val="6D6E71"/>
              </a:solidFill>
            </a:ln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32" name="object 7">
              <a:extLst>
                <a:ext uri="{FF2B5EF4-FFF2-40B4-BE49-F238E27FC236}">
                  <a16:creationId xmlns:a16="http://schemas.microsoft.com/office/drawing/2014/main" id="{DE0432ED-FC49-3679-59E3-2AD4A6CB53E1}"/>
                </a:ext>
              </a:extLst>
            </p:cNvPr>
            <p:cNvSpPr/>
            <p:nvPr/>
          </p:nvSpPr>
          <p:spPr>
            <a:xfrm>
              <a:off x="916938" y="7951368"/>
              <a:ext cx="53975" cy="53975"/>
            </a:xfrm>
            <a:custGeom>
              <a:avLst/>
              <a:gdLst/>
              <a:ahLst/>
              <a:cxnLst/>
              <a:rect l="l" t="t" r="r" b="b"/>
              <a:pathLst>
                <a:path w="53975" h="53975">
                  <a:moveTo>
                    <a:pt x="26758" y="0"/>
                  </a:moveTo>
                  <a:lnTo>
                    <a:pt x="16346" y="2104"/>
                  </a:lnTo>
                  <a:lnTo>
                    <a:pt x="7840" y="7842"/>
                  </a:lnTo>
                  <a:lnTo>
                    <a:pt x="2104" y="16352"/>
                  </a:lnTo>
                  <a:lnTo>
                    <a:pt x="0" y="26771"/>
                  </a:lnTo>
                  <a:lnTo>
                    <a:pt x="2104" y="37191"/>
                  </a:lnTo>
                  <a:lnTo>
                    <a:pt x="7840" y="45700"/>
                  </a:lnTo>
                  <a:lnTo>
                    <a:pt x="16346" y="51438"/>
                  </a:lnTo>
                  <a:lnTo>
                    <a:pt x="26758" y="53543"/>
                  </a:lnTo>
                  <a:lnTo>
                    <a:pt x="37178" y="51438"/>
                  </a:lnTo>
                  <a:lnTo>
                    <a:pt x="45688" y="45700"/>
                  </a:lnTo>
                  <a:lnTo>
                    <a:pt x="51426" y="37191"/>
                  </a:lnTo>
                  <a:lnTo>
                    <a:pt x="53530" y="26771"/>
                  </a:lnTo>
                  <a:lnTo>
                    <a:pt x="51426" y="16352"/>
                  </a:lnTo>
                  <a:lnTo>
                    <a:pt x="45688" y="7842"/>
                  </a:lnTo>
                  <a:lnTo>
                    <a:pt x="37178" y="2104"/>
                  </a:lnTo>
                  <a:lnTo>
                    <a:pt x="26758" y="0"/>
                  </a:lnTo>
                  <a:close/>
                </a:path>
              </a:pathLst>
            </a:custGeom>
            <a:solidFill>
              <a:srgbClr val="6D6E71"/>
            </a:solidFill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pic>
          <p:nvPicPr>
            <p:cNvPr id="133" name="object 8">
              <a:extLst>
                <a:ext uri="{FF2B5EF4-FFF2-40B4-BE49-F238E27FC236}">
                  <a16:creationId xmlns:a16="http://schemas.microsoft.com/office/drawing/2014/main" id="{4AC61423-6F29-647F-6300-45CFDB677A7E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77755" y="7507065"/>
              <a:ext cx="342596" cy="385427"/>
            </a:xfrm>
            <a:prstGeom prst="rect">
              <a:avLst/>
            </a:prstGeom>
          </p:spPr>
        </p:pic>
      </p:grpSp>
      <p:sp>
        <p:nvSpPr>
          <p:cNvPr id="127" name="object 9">
            <a:extLst>
              <a:ext uri="{FF2B5EF4-FFF2-40B4-BE49-F238E27FC236}">
                <a16:creationId xmlns:a16="http://schemas.microsoft.com/office/drawing/2014/main" id="{33D65598-7D62-141C-F175-6CC06E58FA59}"/>
              </a:ext>
            </a:extLst>
          </p:cNvPr>
          <p:cNvSpPr txBox="1"/>
          <p:nvPr/>
        </p:nvSpPr>
        <p:spPr>
          <a:xfrm>
            <a:off x="1633220" y="7000952"/>
            <a:ext cx="2141220" cy="172338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5020"/>
              </a:lnSpc>
              <a:spcBef>
                <a:spcPts val="105"/>
              </a:spcBef>
            </a:pPr>
            <a:r>
              <a:rPr sz="4300" b="1" spc="-80" dirty="0">
                <a:solidFill>
                  <a:srgbClr val="FFD400"/>
                </a:solidFill>
                <a:latin typeface="Trebuchet MS"/>
                <a:cs typeface="Trebuchet MS"/>
              </a:rPr>
              <a:t>90%</a:t>
            </a:r>
            <a:endParaRPr sz="4300">
              <a:latin typeface="Trebuchet MS"/>
              <a:cs typeface="Trebuchet MS"/>
            </a:endParaRPr>
          </a:p>
          <a:p>
            <a:pPr marL="12700">
              <a:lnSpc>
                <a:spcPts val="1540"/>
              </a:lnSpc>
            </a:pPr>
            <a:r>
              <a:rPr sz="1400" spc="75" dirty="0">
                <a:solidFill>
                  <a:srgbClr val="FFFFFF"/>
                </a:solidFill>
                <a:latin typeface="Trebuchet MS"/>
                <a:cs typeface="Trebuchet MS"/>
              </a:rPr>
              <a:t>Consumers</a:t>
            </a:r>
            <a:r>
              <a:rPr sz="1400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40" dirty="0">
                <a:solidFill>
                  <a:srgbClr val="FFFFFF"/>
                </a:solidFill>
                <a:latin typeface="Trebuchet MS"/>
                <a:cs typeface="Trebuchet MS"/>
              </a:rPr>
              <a:t>who</a:t>
            </a:r>
            <a:r>
              <a:rPr sz="1400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20" dirty="0">
                <a:solidFill>
                  <a:srgbClr val="FFFFFF"/>
                </a:solidFill>
                <a:latin typeface="Trebuchet MS"/>
                <a:cs typeface="Trebuchet MS"/>
              </a:rPr>
              <a:t>want</a:t>
            </a:r>
            <a:endParaRPr sz="1400">
              <a:latin typeface="Trebuchet MS"/>
              <a:cs typeface="Trebuchet MS"/>
            </a:endParaRPr>
          </a:p>
          <a:p>
            <a:pPr marL="12700" marR="434975">
              <a:lnSpc>
                <a:spcPct val="102600"/>
              </a:lnSpc>
            </a:pPr>
            <a:r>
              <a:rPr sz="1400" spc="30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1400" spc="-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70" dirty="0">
                <a:solidFill>
                  <a:srgbClr val="FFFFFF"/>
                </a:solidFill>
                <a:latin typeface="Trebuchet MS"/>
                <a:cs typeface="Trebuchet MS"/>
              </a:rPr>
              <a:t>use</a:t>
            </a:r>
            <a:r>
              <a:rPr sz="1400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75" dirty="0">
                <a:solidFill>
                  <a:srgbClr val="FFFFFF"/>
                </a:solidFill>
                <a:latin typeface="Trebuchet MS"/>
                <a:cs typeface="Trebuchet MS"/>
              </a:rPr>
              <a:t>messaging</a:t>
            </a:r>
            <a:r>
              <a:rPr sz="1400" spc="-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30" dirty="0">
                <a:solidFill>
                  <a:srgbClr val="FFFFFF"/>
                </a:solidFill>
                <a:latin typeface="Trebuchet MS"/>
                <a:cs typeface="Trebuchet MS"/>
              </a:rPr>
              <a:t>to </a:t>
            </a:r>
            <a:r>
              <a:rPr sz="1400" spc="-4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Trebuchet MS"/>
                <a:cs typeface="Trebuchet MS"/>
              </a:rPr>
              <a:t>talk</a:t>
            </a:r>
            <a:r>
              <a:rPr sz="140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30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1400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70" dirty="0">
                <a:solidFill>
                  <a:srgbClr val="FFFFFF"/>
                </a:solidFill>
                <a:latin typeface="Trebuchet MS"/>
                <a:cs typeface="Trebuchet MS"/>
              </a:rPr>
              <a:t>businesses</a:t>
            </a:r>
            <a:endParaRPr sz="1400">
              <a:latin typeface="Trebuchet MS"/>
              <a:cs typeface="Trebuchet MS"/>
            </a:endParaRPr>
          </a:p>
          <a:p>
            <a:pPr marL="12700" marR="5080">
              <a:lnSpc>
                <a:spcPct val="100000"/>
              </a:lnSpc>
              <a:spcBef>
                <a:spcPts val="1070"/>
              </a:spcBef>
            </a:pPr>
            <a:r>
              <a:rPr sz="950" spc="9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950" spc="25" dirty="0">
                <a:solidFill>
                  <a:srgbClr val="FFFFFF"/>
                </a:solidFill>
                <a:latin typeface="Trebuchet MS"/>
                <a:cs typeface="Trebuchet MS"/>
              </a:rPr>
              <a:t>ou</a:t>
            </a:r>
            <a:r>
              <a:rPr sz="950" spc="-5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950" spc="-2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950" spc="-4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950" spc="-25" dirty="0">
                <a:solidFill>
                  <a:srgbClr val="FFFFFF"/>
                </a:solidFill>
                <a:latin typeface="Trebuchet MS"/>
                <a:cs typeface="Trebuchet MS"/>
              </a:rPr>
              <a:t>:</a:t>
            </a:r>
            <a:r>
              <a:rPr sz="95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50" i="1" spc="-9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950" i="1" spc="-35" dirty="0">
                <a:solidFill>
                  <a:srgbClr val="FFFFFF"/>
                </a:solidFill>
                <a:latin typeface="Trebuchet MS"/>
                <a:cs typeface="Trebuchet MS"/>
              </a:rPr>
              <a:t>wili</a:t>
            </a:r>
            <a:r>
              <a:rPr sz="950" i="1" spc="-4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950" i="1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50" i="1" spc="-15" dirty="0">
                <a:solidFill>
                  <a:srgbClr val="FFFFFF"/>
                </a:solidFill>
                <a:latin typeface="Trebuchet MS"/>
                <a:cs typeface="Trebuchet MS"/>
              </a:rPr>
              <a:t>Glo</a:t>
            </a:r>
            <a:r>
              <a:rPr sz="950" i="1" spc="-25" dirty="0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sz="950" i="1" spc="-4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950" i="1" spc="-2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950" i="1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50" i="1" spc="-15" dirty="0">
                <a:solidFill>
                  <a:srgbClr val="FFFFFF"/>
                </a:solidFill>
                <a:latin typeface="Trebuchet MS"/>
                <a:cs typeface="Trebuchet MS"/>
              </a:rPr>
              <a:t>Mobil</a:t>
            </a:r>
            <a:r>
              <a:rPr sz="950" i="1" spc="-1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950" i="1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50" i="1" spc="10" dirty="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950" i="1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950" i="1" spc="4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950" i="1" spc="50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950" i="1" spc="10" dirty="0">
                <a:solidFill>
                  <a:srgbClr val="FFFFFF"/>
                </a:solidFill>
                <a:latin typeface="Trebuchet MS"/>
                <a:cs typeface="Trebuchet MS"/>
              </a:rPr>
              <a:t>aging  </a:t>
            </a:r>
            <a:r>
              <a:rPr sz="950" i="1" spc="15" dirty="0">
                <a:solidFill>
                  <a:srgbClr val="FFFFFF"/>
                </a:solidFill>
                <a:latin typeface="Trebuchet MS"/>
                <a:cs typeface="Trebuchet MS"/>
              </a:rPr>
              <a:t>Consumer</a:t>
            </a:r>
            <a:r>
              <a:rPr sz="950" i="1" spc="-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50" i="1" dirty="0">
                <a:solidFill>
                  <a:srgbClr val="FFFFFF"/>
                </a:solidFill>
                <a:latin typeface="Trebuchet MS"/>
                <a:cs typeface="Trebuchet MS"/>
              </a:rPr>
              <a:t>Report</a:t>
            </a:r>
            <a:r>
              <a:rPr sz="950" i="1" spc="-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50" i="1" spc="90" dirty="0">
                <a:solidFill>
                  <a:srgbClr val="FFFFFF"/>
                </a:solidFill>
                <a:latin typeface="Trebuchet MS"/>
                <a:cs typeface="Trebuchet MS"/>
              </a:rPr>
              <a:t>2016</a:t>
            </a:r>
            <a:endParaRPr sz="950">
              <a:latin typeface="Trebuchet MS"/>
              <a:cs typeface="Trebuchet MS"/>
            </a:endParaRPr>
          </a:p>
        </p:txBody>
      </p:sp>
      <p:grpSp>
        <p:nvGrpSpPr>
          <p:cNvPr id="141" name="object 2">
            <a:extLst>
              <a:ext uri="{FF2B5EF4-FFF2-40B4-BE49-F238E27FC236}">
                <a16:creationId xmlns:a16="http://schemas.microsoft.com/office/drawing/2014/main" id="{93A1BE5E-A38B-1A0D-BF79-D2223D6EA164}"/>
              </a:ext>
            </a:extLst>
          </p:cNvPr>
          <p:cNvGrpSpPr/>
          <p:nvPr/>
        </p:nvGrpSpPr>
        <p:grpSpPr>
          <a:xfrm>
            <a:off x="1377897" y="3833322"/>
            <a:ext cx="792307" cy="792307"/>
            <a:chOff x="360003" y="7121425"/>
            <a:chExt cx="1162050" cy="1162050"/>
          </a:xfrm>
        </p:grpSpPr>
        <p:sp>
          <p:nvSpPr>
            <p:cNvPr id="135" name="object 3">
              <a:extLst>
                <a:ext uri="{FF2B5EF4-FFF2-40B4-BE49-F238E27FC236}">
                  <a16:creationId xmlns:a16="http://schemas.microsoft.com/office/drawing/2014/main" id="{36D25F7D-CED3-BF95-D365-B45C562CDAB4}"/>
                </a:ext>
              </a:extLst>
            </p:cNvPr>
            <p:cNvSpPr/>
            <p:nvPr/>
          </p:nvSpPr>
          <p:spPr>
            <a:xfrm>
              <a:off x="360003" y="7121425"/>
              <a:ext cx="1162050" cy="1162050"/>
            </a:xfrm>
            <a:custGeom>
              <a:avLst/>
              <a:gdLst/>
              <a:ahLst/>
              <a:cxnLst/>
              <a:rect l="l" t="t" r="r" b="b"/>
              <a:pathLst>
                <a:path w="1162050" h="1162050">
                  <a:moveTo>
                    <a:pt x="581025" y="0"/>
                  </a:moveTo>
                  <a:lnTo>
                    <a:pt x="581025" y="581024"/>
                  </a:lnTo>
                  <a:lnTo>
                    <a:pt x="233603" y="115277"/>
                  </a:lnTo>
                  <a:lnTo>
                    <a:pt x="196200" y="145707"/>
                  </a:lnTo>
                  <a:lnTo>
                    <a:pt x="161464" y="179085"/>
                  </a:lnTo>
                  <a:lnTo>
                    <a:pt x="129586" y="215221"/>
                  </a:lnTo>
                  <a:lnTo>
                    <a:pt x="100752" y="253927"/>
                  </a:lnTo>
                  <a:lnTo>
                    <a:pt x="75152" y="295016"/>
                  </a:lnTo>
                  <a:lnTo>
                    <a:pt x="52974" y="338298"/>
                  </a:lnTo>
                  <a:lnTo>
                    <a:pt x="34405" y="383586"/>
                  </a:lnTo>
                  <a:lnTo>
                    <a:pt x="19635" y="430691"/>
                  </a:lnTo>
                  <a:lnTo>
                    <a:pt x="8852" y="479425"/>
                  </a:lnTo>
                  <a:lnTo>
                    <a:pt x="2244" y="529599"/>
                  </a:lnTo>
                  <a:lnTo>
                    <a:pt x="0" y="581024"/>
                  </a:lnTo>
                  <a:lnTo>
                    <a:pt x="1926" y="628678"/>
                  </a:lnTo>
                  <a:lnTo>
                    <a:pt x="7604" y="675270"/>
                  </a:lnTo>
                  <a:lnTo>
                    <a:pt x="16886" y="720651"/>
                  </a:lnTo>
                  <a:lnTo>
                    <a:pt x="29621" y="764673"/>
                  </a:lnTo>
                  <a:lnTo>
                    <a:pt x="45659" y="807186"/>
                  </a:lnTo>
                  <a:lnTo>
                    <a:pt x="64853" y="848039"/>
                  </a:lnTo>
                  <a:lnTo>
                    <a:pt x="87050" y="887084"/>
                  </a:lnTo>
                  <a:lnTo>
                    <a:pt x="112104" y="924170"/>
                  </a:lnTo>
                  <a:lnTo>
                    <a:pt x="139863" y="959149"/>
                  </a:lnTo>
                  <a:lnTo>
                    <a:pt x="170178" y="991871"/>
                  </a:lnTo>
                  <a:lnTo>
                    <a:pt x="202900" y="1022186"/>
                  </a:lnTo>
                  <a:lnTo>
                    <a:pt x="237879" y="1049945"/>
                  </a:lnTo>
                  <a:lnTo>
                    <a:pt x="274965" y="1074999"/>
                  </a:lnTo>
                  <a:lnTo>
                    <a:pt x="314010" y="1097196"/>
                  </a:lnTo>
                  <a:lnTo>
                    <a:pt x="354863" y="1116390"/>
                  </a:lnTo>
                  <a:lnTo>
                    <a:pt x="397376" y="1132428"/>
                  </a:lnTo>
                  <a:lnTo>
                    <a:pt x="441398" y="1145163"/>
                  </a:lnTo>
                  <a:lnTo>
                    <a:pt x="486779" y="1154445"/>
                  </a:lnTo>
                  <a:lnTo>
                    <a:pt x="533371" y="1160123"/>
                  </a:lnTo>
                  <a:lnTo>
                    <a:pt x="581025" y="1162049"/>
                  </a:lnTo>
                  <a:lnTo>
                    <a:pt x="628678" y="1160123"/>
                  </a:lnTo>
                  <a:lnTo>
                    <a:pt x="675270" y="1154445"/>
                  </a:lnTo>
                  <a:lnTo>
                    <a:pt x="720651" y="1145163"/>
                  </a:lnTo>
                  <a:lnTo>
                    <a:pt x="764673" y="1132428"/>
                  </a:lnTo>
                  <a:lnTo>
                    <a:pt x="807186" y="1116390"/>
                  </a:lnTo>
                  <a:lnTo>
                    <a:pt x="848039" y="1097196"/>
                  </a:lnTo>
                  <a:lnTo>
                    <a:pt x="887084" y="1074999"/>
                  </a:lnTo>
                  <a:lnTo>
                    <a:pt x="924170" y="1049945"/>
                  </a:lnTo>
                  <a:lnTo>
                    <a:pt x="959149" y="1022186"/>
                  </a:lnTo>
                  <a:lnTo>
                    <a:pt x="991871" y="991871"/>
                  </a:lnTo>
                  <a:lnTo>
                    <a:pt x="1022186" y="959149"/>
                  </a:lnTo>
                  <a:lnTo>
                    <a:pt x="1049945" y="924170"/>
                  </a:lnTo>
                  <a:lnTo>
                    <a:pt x="1074999" y="887084"/>
                  </a:lnTo>
                  <a:lnTo>
                    <a:pt x="1097196" y="848039"/>
                  </a:lnTo>
                  <a:lnTo>
                    <a:pt x="1116390" y="807186"/>
                  </a:lnTo>
                  <a:lnTo>
                    <a:pt x="1132428" y="764673"/>
                  </a:lnTo>
                  <a:lnTo>
                    <a:pt x="1145163" y="720651"/>
                  </a:lnTo>
                  <a:lnTo>
                    <a:pt x="1154445" y="675270"/>
                  </a:lnTo>
                  <a:lnTo>
                    <a:pt x="1160123" y="628678"/>
                  </a:lnTo>
                  <a:lnTo>
                    <a:pt x="1162050" y="581024"/>
                  </a:lnTo>
                  <a:lnTo>
                    <a:pt x="1160123" y="533371"/>
                  </a:lnTo>
                  <a:lnTo>
                    <a:pt x="1154445" y="486779"/>
                  </a:lnTo>
                  <a:lnTo>
                    <a:pt x="1145163" y="441398"/>
                  </a:lnTo>
                  <a:lnTo>
                    <a:pt x="1132428" y="397376"/>
                  </a:lnTo>
                  <a:lnTo>
                    <a:pt x="1116390" y="354863"/>
                  </a:lnTo>
                  <a:lnTo>
                    <a:pt x="1097196" y="314010"/>
                  </a:lnTo>
                  <a:lnTo>
                    <a:pt x="1074999" y="274965"/>
                  </a:lnTo>
                  <a:lnTo>
                    <a:pt x="1049945" y="237879"/>
                  </a:lnTo>
                  <a:lnTo>
                    <a:pt x="1022186" y="202900"/>
                  </a:lnTo>
                  <a:lnTo>
                    <a:pt x="991871" y="170178"/>
                  </a:lnTo>
                  <a:lnTo>
                    <a:pt x="959149" y="139863"/>
                  </a:lnTo>
                  <a:lnTo>
                    <a:pt x="924170" y="112104"/>
                  </a:lnTo>
                  <a:lnTo>
                    <a:pt x="887084" y="87050"/>
                  </a:lnTo>
                  <a:lnTo>
                    <a:pt x="848039" y="64853"/>
                  </a:lnTo>
                  <a:lnTo>
                    <a:pt x="807186" y="45659"/>
                  </a:lnTo>
                  <a:lnTo>
                    <a:pt x="764673" y="29621"/>
                  </a:lnTo>
                  <a:lnTo>
                    <a:pt x="720651" y="16886"/>
                  </a:lnTo>
                  <a:lnTo>
                    <a:pt x="675270" y="7604"/>
                  </a:lnTo>
                  <a:lnTo>
                    <a:pt x="628678" y="1926"/>
                  </a:lnTo>
                  <a:lnTo>
                    <a:pt x="581025" y="0"/>
                  </a:lnTo>
                  <a:close/>
                </a:path>
              </a:pathLst>
            </a:custGeom>
            <a:solidFill>
              <a:srgbClr val="FFD400"/>
            </a:solidFill>
          </p:spPr>
          <p:txBody>
            <a:bodyPr wrap="square" lIns="0" tIns="0" rIns="0" bIns="0" rtlCol="0"/>
            <a:lstStyle/>
            <a:p>
              <a:endParaRPr sz="1227">
                <a:solidFill>
                  <a:srgbClr val="000000"/>
                </a:solidFill>
              </a:endParaRPr>
            </a:p>
          </p:txBody>
        </p:sp>
        <p:sp>
          <p:nvSpPr>
            <p:cNvPr id="136" name="object 4">
              <a:extLst>
                <a:ext uri="{FF2B5EF4-FFF2-40B4-BE49-F238E27FC236}">
                  <a16:creationId xmlns:a16="http://schemas.microsoft.com/office/drawing/2014/main" id="{9C2626A0-FC0F-1888-6F61-B065533394AF}"/>
                </a:ext>
              </a:extLst>
            </p:cNvPr>
            <p:cNvSpPr/>
            <p:nvPr/>
          </p:nvSpPr>
          <p:spPr>
            <a:xfrm>
              <a:off x="593606" y="7121425"/>
              <a:ext cx="347980" cy="581025"/>
            </a:xfrm>
            <a:custGeom>
              <a:avLst/>
              <a:gdLst/>
              <a:ahLst/>
              <a:cxnLst/>
              <a:rect l="l" t="t" r="r" b="b"/>
              <a:pathLst>
                <a:path w="347980" h="581025">
                  <a:moveTo>
                    <a:pt x="347421" y="0"/>
                  </a:moveTo>
                  <a:lnTo>
                    <a:pt x="292245" y="2586"/>
                  </a:lnTo>
                  <a:lnTo>
                    <a:pt x="238528" y="10188"/>
                  </a:lnTo>
                  <a:lnTo>
                    <a:pt x="186504" y="22574"/>
                  </a:lnTo>
                  <a:lnTo>
                    <a:pt x="136405" y="39509"/>
                  </a:lnTo>
                  <a:lnTo>
                    <a:pt x="88466" y="60760"/>
                  </a:lnTo>
                  <a:lnTo>
                    <a:pt x="42920" y="86094"/>
                  </a:lnTo>
                  <a:lnTo>
                    <a:pt x="0" y="115277"/>
                  </a:lnTo>
                  <a:lnTo>
                    <a:pt x="347421" y="581024"/>
                  </a:lnTo>
                  <a:lnTo>
                    <a:pt x="347421" y="0"/>
                  </a:lnTo>
                  <a:close/>
                </a:path>
              </a:pathLst>
            </a:custGeom>
            <a:solidFill>
              <a:srgbClr val="939598"/>
            </a:solidFill>
          </p:spPr>
          <p:txBody>
            <a:bodyPr wrap="square" lIns="0" tIns="0" rIns="0" bIns="0" rtlCol="0"/>
            <a:lstStyle/>
            <a:p>
              <a:endParaRPr sz="1227">
                <a:solidFill>
                  <a:srgbClr val="000000"/>
                </a:solidFill>
              </a:endParaRPr>
            </a:p>
          </p:txBody>
        </p:sp>
        <p:sp>
          <p:nvSpPr>
            <p:cNvPr id="137" name="object 5">
              <a:extLst>
                <a:ext uri="{FF2B5EF4-FFF2-40B4-BE49-F238E27FC236}">
                  <a16:creationId xmlns:a16="http://schemas.microsoft.com/office/drawing/2014/main" id="{86CB266D-B281-1A8E-9350-68800BA53727}"/>
                </a:ext>
              </a:extLst>
            </p:cNvPr>
            <p:cNvSpPr/>
            <p:nvPr/>
          </p:nvSpPr>
          <p:spPr>
            <a:xfrm>
              <a:off x="477766" y="7228485"/>
              <a:ext cx="932180" cy="932180"/>
            </a:xfrm>
            <a:custGeom>
              <a:avLst/>
              <a:gdLst/>
              <a:ahLst/>
              <a:cxnLst/>
              <a:rect l="l" t="t" r="r" b="b"/>
              <a:pathLst>
                <a:path w="932180" h="932179">
                  <a:moveTo>
                    <a:pt x="465937" y="0"/>
                  </a:moveTo>
                  <a:lnTo>
                    <a:pt x="418298" y="2405"/>
                  </a:lnTo>
                  <a:lnTo>
                    <a:pt x="372035" y="9466"/>
                  </a:lnTo>
                  <a:lnTo>
                    <a:pt x="327383" y="20947"/>
                  </a:lnTo>
                  <a:lnTo>
                    <a:pt x="284574" y="36616"/>
                  </a:lnTo>
                  <a:lnTo>
                    <a:pt x="243845" y="56236"/>
                  </a:lnTo>
                  <a:lnTo>
                    <a:pt x="205428" y="79575"/>
                  </a:lnTo>
                  <a:lnTo>
                    <a:pt x="169559" y="106398"/>
                  </a:lnTo>
                  <a:lnTo>
                    <a:pt x="136471" y="136471"/>
                  </a:lnTo>
                  <a:lnTo>
                    <a:pt x="106398" y="169559"/>
                  </a:lnTo>
                  <a:lnTo>
                    <a:pt x="79575" y="205428"/>
                  </a:lnTo>
                  <a:lnTo>
                    <a:pt x="56236" y="243845"/>
                  </a:lnTo>
                  <a:lnTo>
                    <a:pt x="36616" y="284574"/>
                  </a:lnTo>
                  <a:lnTo>
                    <a:pt x="20947" y="327383"/>
                  </a:lnTo>
                  <a:lnTo>
                    <a:pt x="9466" y="372035"/>
                  </a:lnTo>
                  <a:lnTo>
                    <a:pt x="2405" y="418298"/>
                  </a:lnTo>
                  <a:lnTo>
                    <a:pt x="0" y="465937"/>
                  </a:lnTo>
                  <a:lnTo>
                    <a:pt x="2405" y="513576"/>
                  </a:lnTo>
                  <a:lnTo>
                    <a:pt x="9466" y="559839"/>
                  </a:lnTo>
                  <a:lnTo>
                    <a:pt x="20947" y="604492"/>
                  </a:lnTo>
                  <a:lnTo>
                    <a:pt x="36616" y="647300"/>
                  </a:lnTo>
                  <a:lnTo>
                    <a:pt x="56236" y="688029"/>
                  </a:lnTo>
                  <a:lnTo>
                    <a:pt x="79575" y="726446"/>
                  </a:lnTo>
                  <a:lnTo>
                    <a:pt x="106398" y="762316"/>
                  </a:lnTo>
                  <a:lnTo>
                    <a:pt x="136471" y="795404"/>
                  </a:lnTo>
                  <a:lnTo>
                    <a:pt x="169559" y="825476"/>
                  </a:lnTo>
                  <a:lnTo>
                    <a:pt x="205428" y="852299"/>
                  </a:lnTo>
                  <a:lnTo>
                    <a:pt x="243845" y="875638"/>
                  </a:lnTo>
                  <a:lnTo>
                    <a:pt x="284574" y="895259"/>
                  </a:lnTo>
                  <a:lnTo>
                    <a:pt x="327383" y="910927"/>
                  </a:lnTo>
                  <a:lnTo>
                    <a:pt x="372035" y="922408"/>
                  </a:lnTo>
                  <a:lnTo>
                    <a:pt x="418298" y="929469"/>
                  </a:lnTo>
                  <a:lnTo>
                    <a:pt x="465937" y="931875"/>
                  </a:lnTo>
                  <a:lnTo>
                    <a:pt x="513576" y="929469"/>
                  </a:lnTo>
                  <a:lnTo>
                    <a:pt x="559839" y="922408"/>
                  </a:lnTo>
                  <a:lnTo>
                    <a:pt x="604492" y="910927"/>
                  </a:lnTo>
                  <a:lnTo>
                    <a:pt x="647300" y="895259"/>
                  </a:lnTo>
                  <a:lnTo>
                    <a:pt x="688029" y="875638"/>
                  </a:lnTo>
                  <a:lnTo>
                    <a:pt x="726446" y="852299"/>
                  </a:lnTo>
                  <a:lnTo>
                    <a:pt x="762316" y="825476"/>
                  </a:lnTo>
                  <a:lnTo>
                    <a:pt x="795404" y="795404"/>
                  </a:lnTo>
                  <a:lnTo>
                    <a:pt x="825476" y="762316"/>
                  </a:lnTo>
                  <a:lnTo>
                    <a:pt x="852299" y="726446"/>
                  </a:lnTo>
                  <a:lnTo>
                    <a:pt x="875638" y="688029"/>
                  </a:lnTo>
                  <a:lnTo>
                    <a:pt x="895259" y="647300"/>
                  </a:lnTo>
                  <a:lnTo>
                    <a:pt x="910927" y="604492"/>
                  </a:lnTo>
                  <a:lnTo>
                    <a:pt x="922408" y="559839"/>
                  </a:lnTo>
                  <a:lnTo>
                    <a:pt x="929469" y="513576"/>
                  </a:lnTo>
                  <a:lnTo>
                    <a:pt x="931875" y="465937"/>
                  </a:lnTo>
                  <a:lnTo>
                    <a:pt x="929469" y="418298"/>
                  </a:lnTo>
                  <a:lnTo>
                    <a:pt x="922408" y="372035"/>
                  </a:lnTo>
                  <a:lnTo>
                    <a:pt x="910927" y="327383"/>
                  </a:lnTo>
                  <a:lnTo>
                    <a:pt x="895259" y="284574"/>
                  </a:lnTo>
                  <a:lnTo>
                    <a:pt x="875638" y="243845"/>
                  </a:lnTo>
                  <a:lnTo>
                    <a:pt x="852299" y="205428"/>
                  </a:lnTo>
                  <a:lnTo>
                    <a:pt x="825476" y="169559"/>
                  </a:lnTo>
                  <a:lnTo>
                    <a:pt x="795404" y="136471"/>
                  </a:lnTo>
                  <a:lnTo>
                    <a:pt x="762316" y="106398"/>
                  </a:lnTo>
                  <a:lnTo>
                    <a:pt x="726446" y="79575"/>
                  </a:lnTo>
                  <a:lnTo>
                    <a:pt x="688029" y="56236"/>
                  </a:lnTo>
                  <a:lnTo>
                    <a:pt x="647300" y="36616"/>
                  </a:lnTo>
                  <a:lnTo>
                    <a:pt x="604492" y="20947"/>
                  </a:lnTo>
                  <a:lnTo>
                    <a:pt x="559839" y="9466"/>
                  </a:lnTo>
                  <a:lnTo>
                    <a:pt x="513576" y="2405"/>
                  </a:lnTo>
                  <a:lnTo>
                    <a:pt x="46593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>
                <a:solidFill>
                  <a:srgbClr val="000000"/>
                </a:solidFill>
              </a:endParaRPr>
            </a:p>
          </p:txBody>
        </p:sp>
        <p:sp>
          <p:nvSpPr>
            <p:cNvPr id="138" name="object 6">
              <a:extLst>
                <a:ext uri="{FF2B5EF4-FFF2-40B4-BE49-F238E27FC236}">
                  <a16:creationId xmlns:a16="http://schemas.microsoft.com/office/drawing/2014/main" id="{6BAF5148-8C17-8727-307A-8E03CC047992}"/>
                </a:ext>
              </a:extLst>
            </p:cNvPr>
            <p:cNvSpPr/>
            <p:nvPr/>
          </p:nvSpPr>
          <p:spPr>
            <a:xfrm>
              <a:off x="750994" y="7362531"/>
              <a:ext cx="385445" cy="664210"/>
            </a:xfrm>
            <a:custGeom>
              <a:avLst/>
              <a:gdLst/>
              <a:ahLst/>
              <a:cxnLst/>
              <a:rect l="l" t="t" r="r" b="b"/>
              <a:pathLst>
                <a:path w="385444" h="664209">
                  <a:moveTo>
                    <a:pt x="182003" y="53530"/>
                  </a:moveTo>
                  <a:lnTo>
                    <a:pt x="246240" y="53530"/>
                  </a:lnTo>
                </a:path>
                <a:path w="385444" h="664209">
                  <a:moveTo>
                    <a:pt x="139179" y="53530"/>
                  </a:moveTo>
                  <a:lnTo>
                    <a:pt x="160591" y="53530"/>
                  </a:lnTo>
                </a:path>
                <a:path w="385444" h="664209">
                  <a:moveTo>
                    <a:pt x="342595" y="0"/>
                  </a:moveTo>
                  <a:lnTo>
                    <a:pt x="42824" y="0"/>
                  </a:lnTo>
                  <a:lnTo>
                    <a:pt x="26194" y="3378"/>
                  </a:lnTo>
                  <a:lnTo>
                    <a:pt x="12577" y="12577"/>
                  </a:lnTo>
                  <a:lnTo>
                    <a:pt x="3378" y="26194"/>
                  </a:lnTo>
                  <a:lnTo>
                    <a:pt x="0" y="42824"/>
                  </a:lnTo>
                  <a:lnTo>
                    <a:pt x="0" y="620966"/>
                  </a:lnTo>
                  <a:lnTo>
                    <a:pt x="3378" y="637591"/>
                  </a:lnTo>
                  <a:lnTo>
                    <a:pt x="12577" y="651208"/>
                  </a:lnTo>
                  <a:lnTo>
                    <a:pt x="26194" y="660410"/>
                  </a:lnTo>
                  <a:lnTo>
                    <a:pt x="42824" y="663790"/>
                  </a:lnTo>
                  <a:lnTo>
                    <a:pt x="342595" y="663790"/>
                  </a:lnTo>
                  <a:lnTo>
                    <a:pt x="359225" y="660410"/>
                  </a:lnTo>
                  <a:lnTo>
                    <a:pt x="372841" y="651208"/>
                  </a:lnTo>
                  <a:lnTo>
                    <a:pt x="382041" y="637591"/>
                  </a:lnTo>
                  <a:lnTo>
                    <a:pt x="385419" y="620966"/>
                  </a:lnTo>
                  <a:lnTo>
                    <a:pt x="385419" y="42824"/>
                  </a:lnTo>
                  <a:lnTo>
                    <a:pt x="382041" y="26194"/>
                  </a:lnTo>
                  <a:lnTo>
                    <a:pt x="372841" y="12577"/>
                  </a:lnTo>
                  <a:lnTo>
                    <a:pt x="359225" y="3378"/>
                  </a:lnTo>
                  <a:lnTo>
                    <a:pt x="342595" y="0"/>
                  </a:lnTo>
                  <a:close/>
                </a:path>
                <a:path w="385444" h="664209">
                  <a:moveTo>
                    <a:pt x="0" y="107061"/>
                  </a:moveTo>
                  <a:lnTo>
                    <a:pt x="385419" y="107061"/>
                  </a:lnTo>
                </a:path>
                <a:path w="385444" h="664209">
                  <a:moveTo>
                    <a:pt x="0" y="556729"/>
                  </a:moveTo>
                  <a:lnTo>
                    <a:pt x="385419" y="556729"/>
                  </a:lnTo>
                </a:path>
              </a:pathLst>
            </a:custGeom>
            <a:ln w="21412">
              <a:solidFill>
                <a:srgbClr val="6D6E71"/>
              </a:solidFill>
            </a:ln>
          </p:spPr>
          <p:txBody>
            <a:bodyPr wrap="square" lIns="0" tIns="0" rIns="0" bIns="0" rtlCol="0"/>
            <a:lstStyle/>
            <a:p>
              <a:endParaRPr sz="1227">
                <a:solidFill>
                  <a:srgbClr val="000000"/>
                </a:solidFill>
              </a:endParaRPr>
            </a:p>
          </p:txBody>
        </p:sp>
        <p:sp>
          <p:nvSpPr>
            <p:cNvPr id="139" name="object 7">
              <a:extLst>
                <a:ext uri="{FF2B5EF4-FFF2-40B4-BE49-F238E27FC236}">
                  <a16:creationId xmlns:a16="http://schemas.microsoft.com/office/drawing/2014/main" id="{3A299310-EAAF-BF93-E0C0-23C1BA69686C}"/>
                </a:ext>
              </a:extLst>
            </p:cNvPr>
            <p:cNvSpPr/>
            <p:nvPr/>
          </p:nvSpPr>
          <p:spPr>
            <a:xfrm>
              <a:off x="916938" y="7951368"/>
              <a:ext cx="53975" cy="53975"/>
            </a:xfrm>
            <a:custGeom>
              <a:avLst/>
              <a:gdLst/>
              <a:ahLst/>
              <a:cxnLst/>
              <a:rect l="l" t="t" r="r" b="b"/>
              <a:pathLst>
                <a:path w="53975" h="53975">
                  <a:moveTo>
                    <a:pt x="26758" y="0"/>
                  </a:moveTo>
                  <a:lnTo>
                    <a:pt x="16346" y="2104"/>
                  </a:lnTo>
                  <a:lnTo>
                    <a:pt x="7840" y="7842"/>
                  </a:lnTo>
                  <a:lnTo>
                    <a:pt x="2104" y="16352"/>
                  </a:lnTo>
                  <a:lnTo>
                    <a:pt x="0" y="26771"/>
                  </a:lnTo>
                  <a:lnTo>
                    <a:pt x="2104" y="37191"/>
                  </a:lnTo>
                  <a:lnTo>
                    <a:pt x="7840" y="45700"/>
                  </a:lnTo>
                  <a:lnTo>
                    <a:pt x="16346" y="51438"/>
                  </a:lnTo>
                  <a:lnTo>
                    <a:pt x="26758" y="53543"/>
                  </a:lnTo>
                  <a:lnTo>
                    <a:pt x="37178" y="51438"/>
                  </a:lnTo>
                  <a:lnTo>
                    <a:pt x="45688" y="45700"/>
                  </a:lnTo>
                  <a:lnTo>
                    <a:pt x="51426" y="37191"/>
                  </a:lnTo>
                  <a:lnTo>
                    <a:pt x="53530" y="26771"/>
                  </a:lnTo>
                  <a:lnTo>
                    <a:pt x="51426" y="16352"/>
                  </a:lnTo>
                  <a:lnTo>
                    <a:pt x="45688" y="7842"/>
                  </a:lnTo>
                  <a:lnTo>
                    <a:pt x="37178" y="2104"/>
                  </a:lnTo>
                  <a:lnTo>
                    <a:pt x="26758" y="0"/>
                  </a:lnTo>
                  <a:close/>
                </a:path>
              </a:pathLst>
            </a:custGeom>
            <a:solidFill>
              <a:srgbClr val="6D6E71"/>
            </a:solidFill>
          </p:spPr>
          <p:txBody>
            <a:bodyPr wrap="square" lIns="0" tIns="0" rIns="0" bIns="0" rtlCol="0"/>
            <a:lstStyle/>
            <a:p>
              <a:endParaRPr sz="1227">
                <a:solidFill>
                  <a:srgbClr val="000000"/>
                </a:solidFill>
              </a:endParaRPr>
            </a:p>
          </p:txBody>
        </p:sp>
        <p:pic>
          <p:nvPicPr>
            <p:cNvPr id="140" name="object 8">
              <a:extLst>
                <a:ext uri="{FF2B5EF4-FFF2-40B4-BE49-F238E27FC236}">
                  <a16:creationId xmlns:a16="http://schemas.microsoft.com/office/drawing/2014/main" id="{B66F0420-F617-580D-80F3-65BB45BB5CE3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77755" y="7507065"/>
              <a:ext cx="342596" cy="385427"/>
            </a:xfrm>
            <a:prstGeom prst="rect">
              <a:avLst/>
            </a:prstGeom>
          </p:spPr>
        </p:pic>
      </p:grpSp>
      <p:sp>
        <p:nvSpPr>
          <p:cNvPr id="143" name="object 9">
            <a:extLst>
              <a:ext uri="{FF2B5EF4-FFF2-40B4-BE49-F238E27FC236}">
                <a16:creationId xmlns:a16="http://schemas.microsoft.com/office/drawing/2014/main" id="{1B53E75B-3BDC-3595-F450-DC50847559D5}"/>
              </a:ext>
            </a:extLst>
          </p:cNvPr>
          <p:cNvSpPr txBox="1"/>
          <p:nvPr/>
        </p:nvSpPr>
        <p:spPr>
          <a:xfrm>
            <a:off x="2245999" y="3751182"/>
            <a:ext cx="1459923" cy="1178219"/>
          </a:xfrm>
          <a:prstGeom prst="rect">
            <a:avLst/>
          </a:prstGeom>
        </p:spPr>
        <p:txBody>
          <a:bodyPr vert="horz" wrap="square" lIns="0" tIns="9092" rIns="0" bIns="0" rtlCol="0">
            <a:spAutoFit/>
          </a:bodyPr>
          <a:lstStyle/>
          <a:p>
            <a:pPr marL="8659">
              <a:lnSpc>
                <a:spcPts val="3423"/>
              </a:lnSpc>
              <a:spcBef>
                <a:spcPts val="72"/>
              </a:spcBef>
            </a:pPr>
            <a:r>
              <a:rPr sz="2932" b="1" spc="-55" dirty="0">
                <a:solidFill>
                  <a:srgbClr val="000000"/>
                </a:solidFill>
                <a:latin typeface="Trebuchet MS"/>
                <a:cs typeface="Trebuchet MS"/>
              </a:rPr>
              <a:t>90%</a:t>
            </a:r>
            <a:endParaRPr sz="2932">
              <a:solidFill>
                <a:srgbClr val="000000"/>
              </a:solidFill>
              <a:latin typeface="Trebuchet MS"/>
              <a:cs typeface="Trebuchet MS"/>
            </a:endParaRPr>
          </a:p>
          <a:p>
            <a:pPr marL="8659">
              <a:lnSpc>
                <a:spcPts val="1050"/>
              </a:lnSpc>
            </a:pPr>
            <a:r>
              <a:rPr sz="955" spc="51" dirty="0">
                <a:solidFill>
                  <a:srgbClr val="000000"/>
                </a:solidFill>
                <a:latin typeface="Trebuchet MS"/>
                <a:cs typeface="Trebuchet MS"/>
              </a:rPr>
              <a:t>Consumers</a:t>
            </a:r>
            <a:r>
              <a:rPr sz="955" spc="-41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955" spc="27" dirty="0">
                <a:solidFill>
                  <a:srgbClr val="000000"/>
                </a:solidFill>
                <a:latin typeface="Trebuchet MS"/>
                <a:cs typeface="Trebuchet MS"/>
              </a:rPr>
              <a:t>who</a:t>
            </a:r>
            <a:r>
              <a:rPr sz="955" spc="-41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955" spc="14" dirty="0">
                <a:solidFill>
                  <a:srgbClr val="000000"/>
                </a:solidFill>
                <a:latin typeface="Trebuchet MS"/>
                <a:cs typeface="Trebuchet MS"/>
              </a:rPr>
              <a:t>want</a:t>
            </a:r>
            <a:endParaRPr sz="955">
              <a:solidFill>
                <a:srgbClr val="000000"/>
              </a:solidFill>
              <a:latin typeface="Trebuchet MS"/>
              <a:cs typeface="Trebuchet MS"/>
            </a:endParaRPr>
          </a:p>
          <a:p>
            <a:pPr marL="8659" marR="296566">
              <a:lnSpc>
                <a:spcPct val="102600"/>
              </a:lnSpc>
            </a:pPr>
            <a:r>
              <a:rPr sz="955" spc="20" dirty="0">
                <a:solidFill>
                  <a:srgbClr val="000000"/>
                </a:solidFill>
                <a:latin typeface="Trebuchet MS"/>
                <a:cs typeface="Trebuchet MS"/>
              </a:rPr>
              <a:t>to</a:t>
            </a:r>
            <a:r>
              <a:rPr sz="955" spc="-44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955" spc="48" dirty="0">
                <a:solidFill>
                  <a:srgbClr val="000000"/>
                </a:solidFill>
                <a:latin typeface="Trebuchet MS"/>
                <a:cs typeface="Trebuchet MS"/>
              </a:rPr>
              <a:t>use</a:t>
            </a:r>
            <a:r>
              <a:rPr sz="955" spc="-41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955" spc="51" dirty="0">
                <a:solidFill>
                  <a:srgbClr val="000000"/>
                </a:solidFill>
                <a:latin typeface="Trebuchet MS"/>
                <a:cs typeface="Trebuchet MS"/>
              </a:rPr>
              <a:t>messaging</a:t>
            </a:r>
            <a:r>
              <a:rPr sz="955" spc="-41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955" spc="20" dirty="0">
                <a:solidFill>
                  <a:srgbClr val="000000"/>
                </a:solidFill>
                <a:latin typeface="Trebuchet MS"/>
                <a:cs typeface="Trebuchet MS"/>
              </a:rPr>
              <a:t>to </a:t>
            </a:r>
            <a:r>
              <a:rPr sz="955" spc="-276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955" spc="10" dirty="0">
                <a:solidFill>
                  <a:srgbClr val="000000"/>
                </a:solidFill>
                <a:latin typeface="Trebuchet MS"/>
                <a:cs typeface="Trebuchet MS"/>
              </a:rPr>
              <a:t>talk</a:t>
            </a:r>
            <a:r>
              <a:rPr sz="955" spc="-31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955" spc="20" dirty="0">
                <a:solidFill>
                  <a:srgbClr val="000000"/>
                </a:solidFill>
                <a:latin typeface="Trebuchet MS"/>
                <a:cs typeface="Trebuchet MS"/>
              </a:rPr>
              <a:t>to</a:t>
            </a:r>
            <a:r>
              <a:rPr sz="955" spc="-31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955" spc="48" dirty="0">
                <a:solidFill>
                  <a:srgbClr val="000000"/>
                </a:solidFill>
                <a:latin typeface="Trebuchet MS"/>
                <a:cs typeface="Trebuchet MS"/>
              </a:rPr>
              <a:t>businesses</a:t>
            </a:r>
            <a:endParaRPr sz="955">
              <a:solidFill>
                <a:srgbClr val="000000"/>
              </a:solidFill>
              <a:latin typeface="Trebuchet MS"/>
              <a:cs typeface="Trebuchet MS"/>
            </a:endParaRPr>
          </a:p>
          <a:p>
            <a:pPr marL="8659" marR="3464">
              <a:spcBef>
                <a:spcPts val="730"/>
              </a:spcBef>
            </a:pPr>
            <a:r>
              <a:rPr sz="648" spc="65" dirty="0">
                <a:solidFill>
                  <a:srgbClr val="000000"/>
                </a:solidFill>
                <a:latin typeface="Trebuchet MS"/>
                <a:cs typeface="Trebuchet MS"/>
              </a:rPr>
              <a:t>S</a:t>
            </a:r>
            <a:r>
              <a:rPr sz="648" spc="17" dirty="0">
                <a:solidFill>
                  <a:srgbClr val="000000"/>
                </a:solidFill>
                <a:latin typeface="Trebuchet MS"/>
                <a:cs typeface="Trebuchet MS"/>
              </a:rPr>
              <a:t>ou</a:t>
            </a:r>
            <a:r>
              <a:rPr sz="648" spc="-3" dirty="0">
                <a:solidFill>
                  <a:srgbClr val="000000"/>
                </a:solidFill>
                <a:latin typeface="Trebuchet MS"/>
                <a:cs typeface="Trebuchet MS"/>
              </a:rPr>
              <a:t>r</a:t>
            </a:r>
            <a:r>
              <a:rPr sz="648" spc="-14" dirty="0">
                <a:solidFill>
                  <a:srgbClr val="000000"/>
                </a:solidFill>
                <a:latin typeface="Trebuchet MS"/>
                <a:cs typeface="Trebuchet MS"/>
              </a:rPr>
              <a:t>c</a:t>
            </a:r>
            <a:r>
              <a:rPr sz="648" spc="-27" dirty="0">
                <a:solidFill>
                  <a:srgbClr val="000000"/>
                </a:solidFill>
                <a:latin typeface="Trebuchet MS"/>
                <a:cs typeface="Trebuchet MS"/>
              </a:rPr>
              <a:t>e</a:t>
            </a:r>
            <a:r>
              <a:rPr sz="648" spc="-17" dirty="0">
                <a:solidFill>
                  <a:srgbClr val="000000"/>
                </a:solidFill>
                <a:latin typeface="Trebuchet MS"/>
                <a:cs typeface="Trebuchet MS"/>
              </a:rPr>
              <a:t>:</a:t>
            </a:r>
            <a:r>
              <a:rPr sz="648" spc="-27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648" i="1" spc="-61" dirty="0">
                <a:solidFill>
                  <a:srgbClr val="000000"/>
                </a:solidFill>
                <a:latin typeface="Trebuchet MS"/>
                <a:cs typeface="Trebuchet MS"/>
              </a:rPr>
              <a:t>T</a:t>
            </a:r>
            <a:r>
              <a:rPr sz="648" i="1" spc="-24" dirty="0">
                <a:solidFill>
                  <a:srgbClr val="000000"/>
                </a:solidFill>
                <a:latin typeface="Trebuchet MS"/>
                <a:cs typeface="Trebuchet MS"/>
              </a:rPr>
              <a:t>wili</a:t>
            </a:r>
            <a:r>
              <a:rPr sz="648" i="1" spc="-27" dirty="0">
                <a:solidFill>
                  <a:srgbClr val="000000"/>
                </a:solidFill>
                <a:latin typeface="Trebuchet MS"/>
                <a:cs typeface="Trebuchet MS"/>
              </a:rPr>
              <a:t>o</a:t>
            </a:r>
            <a:r>
              <a:rPr sz="648" i="1" spc="-31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648" i="1" spc="-10" dirty="0">
                <a:solidFill>
                  <a:srgbClr val="000000"/>
                </a:solidFill>
                <a:latin typeface="Trebuchet MS"/>
                <a:cs typeface="Trebuchet MS"/>
              </a:rPr>
              <a:t>Glo</a:t>
            </a:r>
            <a:r>
              <a:rPr sz="648" i="1" spc="-17" dirty="0">
                <a:solidFill>
                  <a:srgbClr val="000000"/>
                </a:solidFill>
                <a:latin typeface="Trebuchet MS"/>
                <a:cs typeface="Trebuchet MS"/>
              </a:rPr>
              <a:t>b</a:t>
            </a:r>
            <a:r>
              <a:rPr sz="648" i="1" spc="-27" dirty="0">
                <a:solidFill>
                  <a:srgbClr val="000000"/>
                </a:solidFill>
                <a:latin typeface="Trebuchet MS"/>
                <a:cs typeface="Trebuchet MS"/>
              </a:rPr>
              <a:t>a</a:t>
            </a:r>
            <a:r>
              <a:rPr sz="648" i="1" spc="-14" dirty="0">
                <a:solidFill>
                  <a:srgbClr val="000000"/>
                </a:solidFill>
                <a:latin typeface="Trebuchet MS"/>
                <a:cs typeface="Trebuchet MS"/>
              </a:rPr>
              <a:t>l</a:t>
            </a:r>
            <a:r>
              <a:rPr sz="648" i="1" spc="-31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648" i="1" spc="-10" dirty="0">
                <a:solidFill>
                  <a:srgbClr val="000000"/>
                </a:solidFill>
                <a:latin typeface="Trebuchet MS"/>
                <a:cs typeface="Trebuchet MS"/>
              </a:rPr>
              <a:t>Mobil</a:t>
            </a:r>
            <a:r>
              <a:rPr sz="648" i="1" spc="-7" dirty="0">
                <a:solidFill>
                  <a:srgbClr val="000000"/>
                </a:solidFill>
                <a:latin typeface="Trebuchet MS"/>
                <a:cs typeface="Trebuchet MS"/>
              </a:rPr>
              <a:t>e</a:t>
            </a:r>
            <a:r>
              <a:rPr sz="648" i="1" spc="-31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648" i="1" spc="7" dirty="0">
                <a:solidFill>
                  <a:srgbClr val="000000"/>
                </a:solidFill>
                <a:latin typeface="Trebuchet MS"/>
                <a:cs typeface="Trebuchet MS"/>
              </a:rPr>
              <a:t>M</a:t>
            </a:r>
            <a:r>
              <a:rPr sz="648" i="1" dirty="0">
                <a:solidFill>
                  <a:srgbClr val="000000"/>
                </a:solidFill>
                <a:latin typeface="Trebuchet MS"/>
                <a:cs typeface="Trebuchet MS"/>
              </a:rPr>
              <a:t>e</a:t>
            </a:r>
            <a:r>
              <a:rPr sz="648" i="1" spc="31" dirty="0">
                <a:solidFill>
                  <a:srgbClr val="000000"/>
                </a:solidFill>
                <a:latin typeface="Trebuchet MS"/>
                <a:cs typeface="Trebuchet MS"/>
              </a:rPr>
              <a:t>s</a:t>
            </a:r>
            <a:r>
              <a:rPr sz="648" i="1" spc="34" dirty="0">
                <a:solidFill>
                  <a:srgbClr val="000000"/>
                </a:solidFill>
                <a:latin typeface="Trebuchet MS"/>
                <a:cs typeface="Trebuchet MS"/>
              </a:rPr>
              <a:t>s</a:t>
            </a:r>
            <a:r>
              <a:rPr sz="648" i="1" spc="7" dirty="0">
                <a:solidFill>
                  <a:srgbClr val="000000"/>
                </a:solidFill>
                <a:latin typeface="Trebuchet MS"/>
                <a:cs typeface="Trebuchet MS"/>
              </a:rPr>
              <a:t>aging  </a:t>
            </a:r>
            <a:r>
              <a:rPr sz="648" i="1" spc="10" dirty="0">
                <a:solidFill>
                  <a:srgbClr val="000000"/>
                </a:solidFill>
                <a:latin typeface="Trebuchet MS"/>
                <a:cs typeface="Trebuchet MS"/>
              </a:rPr>
              <a:t>Consumer</a:t>
            </a:r>
            <a:r>
              <a:rPr sz="648" i="1" spc="-34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648" i="1" dirty="0">
                <a:solidFill>
                  <a:srgbClr val="000000"/>
                </a:solidFill>
                <a:latin typeface="Trebuchet MS"/>
                <a:cs typeface="Trebuchet MS"/>
              </a:rPr>
              <a:t>Report</a:t>
            </a:r>
            <a:r>
              <a:rPr sz="648" i="1" spc="-31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648" i="1" spc="61" dirty="0">
                <a:solidFill>
                  <a:srgbClr val="000000"/>
                </a:solidFill>
                <a:latin typeface="Trebuchet MS"/>
                <a:cs typeface="Trebuchet MS"/>
              </a:rPr>
              <a:t>2016</a:t>
            </a:r>
            <a:endParaRPr sz="648">
              <a:solidFill>
                <a:srgbClr val="000000"/>
              </a:solidFill>
              <a:latin typeface="Trebuchet MS"/>
              <a:cs typeface="Trebuchet MS"/>
            </a:endParaRPr>
          </a:p>
        </p:txBody>
      </p:sp>
      <p:sp>
        <p:nvSpPr>
          <p:cNvPr id="145" name="object 10">
            <a:extLst>
              <a:ext uri="{FF2B5EF4-FFF2-40B4-BE49-F238E27FC236}">
                <a16:creationId xmlns:a16="http://schemas.microsoft.com/office/drawing/2014/main" id="{C16B1898-D1AC-B54E-37A4-32E2595E7A38}"/>
              </a:ext>
            </a:extLst>
          </p:cNvPr>
          <p:cNvSpPr txBox="1"/>
          <p:nvPr/>
        </p:nvSpPr>
        <p:spPr>
          <a:xfrm>
            <a:off x="4740245" y="3751182"/>
            <a:ext cx="1369435" cy="1027216"/>
          </a:xfrm>
          <a:prstGeom prst="rect">
            <a:avLst/>
          </a:prstGeom>
        </p:spPr>
        <p:txBody>
          <a:bodyPr vert="horz" wrap="square" lIns="0" tIns="9092" rIns="0" bIns="0" rtlCol="0">
            <a:spAutoFit/>
          </a:bodyPr>
          <a:lstStyle/>
          <a:p>
            <a:pPr marL="8659">
              <a:lnSpc>
                <a:spcPts val="3423"/>
              </a:lnSpc>
              <a:spcBef>
                <a:spcPts val="72"/>
              </a:spcBef>
            </a:pPr>
            <a:r>
              <a:rPr sz="2932" b="1" spc="-55" dirty="0">
                <a:solidFill>
                  <a:srgbClr val="000000"/>
                </a:solidFill>
                <a:latin typeface="Trebuchet MS"/>
                <a:cs typeface="Trebuchet MS"/>
              </a:rPr>
              <a:t>80%</a:t>
            </a:r>
            <a:endParaRPr sz="2932">
              <a:solidFill>
                <a:srgbClr val="000000"/>
              </a:solidFill>
              <a:latin typeface="Trebuchet MS"/>
              <a:cs typeface="Trebuchet MS"/>
            </a:endParaRPr>
          </a:p>
          <a:p>
            <a:pPr marL="38099">
              <a:lnSpc>
                <a:spcPts val="1050"/>
              </a:lnSpc>
            </a:pPr>
            <a:r>
              <a:rPr sz="955" spc="20" dirty="0">
                <a:solidFill>
                  <a:srgbClr val="000000"/>
                </a:solidFill>
                <a:latin typeface="Trebuchet MS"/>
                <a:cs typeface="Trebuchet MS"/>
              </a:rPr>
              <a:t>Companies</a:t>
            </a:r>
            <a:r>
              <a:rPr sz="955" spc="-44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955" spc="3" dirty="0">
                <a:solidFill>
                  <a:srgbClr val="000000"/>
                </a:solidFill>
                <a:latin typeface="Trebuchet MS"/>
                <a:cs typeface="Trebuchet MS"/>
              </a:rPr>
              <a:t>that</a:t>
            </a:r>
            <a:r>
              <a:rPr sz="955" spc="-44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955" spc="7" dirty="0">
                <a:solidFill>
                  <a:srgbClr val="000000"/>
                </a:solidFill>
                <a:latin typeface="Trebuchet MS"/>
                <a:cs typeface="Trebuchet MS"/>
              </a:rPr>
              <a:t>already</a:t>
            </a:r>
            <a:endParaRPr sz="955">
              <a:solidFill>
                <a:srgbClr val="000000"/>
              </a:solidFill>
              <a:latin typeface="Trebuchet MS"/>
              <a:cs typeface="Trebuchet MS"/>
            </a:endParaRPr>
          </a:p>
          <a:p>
            <a:pPr marL="38099" marR="331634">
              <a:lnSpc>
                <a:spcPct val="102600"/>
              </a:lnSpc>
            </a:pPr>
            <a:r>
              <a:rPr sz="955" spc="31" dirty="0">
                <a:solidFill>
                  <a:srgbClr val="000000"/>
                </a:solidFill>
                <a:latin typeface="Trebuchet MS"/>
                <a:cs typeface="Trebuchet MS"/>
              </a:rPr>
              <a:t>use</a:t>
            </a:r>
            <a:r>
              <a:rPr sz="955" spc="-44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955" spc="34" dirty="0">
                <a:solidFill>
                  <a:srgbClr val="000000"/>
                </a:solidFill>
                <a:latin typeface="Trebuchet MS"/>
                <a:cs typeface="Trebuchet MS"/>
              </a:rPr>
              <a:t>or</a:t>
            </a:r>
            <a:r>
              <a:rPr sz="955" spc="-48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955" spc="7" dirty="0">
                <a:solidFill>
                  <a:srgbClr val="000000"/>
                </a:solidFill>
                <a:latin typeface="Trebuchet MS"/>
                <a:cs typeface="Trebuchet MS"/>
              </a:rPr>
              <a:t>plan</a:t>
            </a:r>
            <a:r>
              <a:rPr sz="955" spc="-44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955" spc="3" dirty="0">
                <a:solidFill>
                  <a:srgbClr val="000000"/>
                </a:solidFill>
                <a:latin typeface="Trebuchet MS"/>
                <a:cs typeface="Trebuchet MS"/>
              </a:rPr>
              <a:t>to</a:t>
            </a:r>
            <a:r>
              <a:rPr sz="955" spc="-44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955" spc="31" dirty="0">
                <a:solidFill>
                  <a:srgbClr val="000000"/>
                </a:solidFill>
                <a:latin typeface="Trebuchet MS"/>
                <a:cs typeface="Trebuchet MS"/>
              </a:rPr>
              <a:t>use </a:t>
            </a:r>
            <a:r>
              <a:rPr sz="955" spc="-276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955" spc="17" dirty="0">
                <a:solidFill>
                  <a:srgbClr val="000000"/>
                </a:solidFill>
                <a:latin typeface="Trebuchet MS"/>
                <a:cs typeface="Trebuchet MS"/>
              </a:rPr>
              <a:t>chatbots</a:t>
            </a:r>
            <a:r>
              <a:rPr sz="955" spc="-61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955" spc="20" dirty="0">
                <a:solidFill>
                  <a:srgbClr val="000000"/>
                </a:solidFill>
                <a:latin typeface="Trebuchet MS"/>
                <a:cs typeface="Trebuchet MS"/>
              </a:rPr>
              <a:t>by</a:t>
            </a:r>
            <a:r>
              <a:rPr sz="955" spc="-61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955" spc="102" dirty="0">
                <a:solidFill>
                  <a:srgbClr val="000000"/>
                </a:solidFill>
                <a:latin typeface="Trebuchet MS"/>
                <a:cs typeface="Trebuchet MS"/>
              </a:rPr>
              <a:t>2020</a:t>
            </a:r>
            <a:endParaRPr sz="955">
              <a:solidFill>
                <a:srgbClr val="000000"/>
              </a:solidFill>
              <a:latin typeface="Trebuchet MS"/>
              <a:cs typeface="Trebuchet MS"/>
            </a:endParaRPr>
          </a:p>
          <a:p>
            <a:pPr marL="38099">
              <a:spcBef>
                <a:spcPts val="337"/>
              </a:spcBef>
            </a:pPr>
            <a:r>
              <a:rPr sz="648" spc="7" dirty="0">
                <a:solidFill>
                  <a:srgbClr val="000000"/>
                </a:solidFill>
                <a:latin typeface="Trebuchet MS"/>
                <a:cs typeface="Trebuchet MS"/>
              </a:rPr>
              <a:t>Source:</a:t>
            </a:r>
            <a:r>
              <a:rPr sz="648" spc="-41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648" i="1" spc="14" dirty="0">
                <a:solidFill>
                  <a:srgbClr val="000000"/>
                </a:solidFill>
                <a:latin typeface="Trebuchet MS"/>
                <a:cs typeface="Trebuchet MS"/>
              </a:rPr>
              <a:t>Business</a:t>
            </a:r>
            <a:r>
              <a:rPr sz="648" i="1" spc="-44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648" i="1" dirty="0">
                <a:solidFill>
                  <a:srgbClr val="000000"/>
                </a:solidFill>
                <a:latin typeface="Trebuchet MS"/>
                <a:cs typeface="Trebuchet MS"/>
              </a:rPr>
              <a:t>Insider</a:t>
            </a:r>
            <a:endParaRPr sz="648">
              <a:solidFill>
                <a:srgbClr val="000000"/>
              </a:solidFill>
              <a:latin typeface="Trebuchet MS"/>
              <a:cs typeface="Trebuchet MS"/>
            </a:endParaRPr>
          </a:p>
        </p:txBody>
      </p:sp>
      <p:grpSp>
        <p:nvGrpSpPr>
          <p:cNvPr id="158" name="object 11">
            <a:extLst>
              <a:ext uri="{FF2B5EF4-FFF2-40B4-BE49-F238E27FC236}">
                <a16:creationId xmlns:a16="http://schemas.microsoft.com/office/drawing/2014/main" id="{11E46645-8226-2D89-2FC4-0EECEC5AA901}"/>
              </a:ext>
            </a:extLst>
          </p:cNvPr>
          <p:cNvGrpSpPr/>
          <p:nvPr/>
        </p:nvGrpSpPr>
        <p:grpSpPr>
          <a:xfrm>
            <a:off x="3837357" y="3828597"/>
            <a:ext cx="801832" cy="801832"/>
            <a:chOff x="3967212" y="7114495"/>
            <a:chExt cx="1176020" cy="1176020"/>
          </a:xfrm>
        </p:grpSpPr>
        <p:sp>
          <p:nvSpPr>
            <p:cNvPr id="147" name="object 12">
              <a:extLst>
                <a:ext uri="{FF2B5EF4-FFF2-40B4-BE49-F238E27FC236}">
                  <a16:creationId xmlns:a16="http://schemas.microsoft.com/office/drawing/2014/main" id="{EBD96564-5177-D8F2-61B5-9753329AA2B6}"/>
                </a:ext>
              </a:extLst>
            </p:cNvPr>
            <p:cNvSpPr/>
            <p:nvPr/>
          </p:nvSpPr>
          <p:spPr>
            <a:xfrm>
              <a:off x="3967212" y="7114495"/>
              <a:ext cx="1176020" cy="1176020"/>
            </a:xfrm>
            <a:custGeom>
              <a:avLst/>
              <a:gdLst/>
              <a:ahLst/>
              <a:cxnLst/>
              <a:rect l="l" t="t" r="r" b="b"/>
              <a:pathLst>
                <a:path w="1176020" h="1176020">
                  <a:moveTo>
                    <a:pt x="587959" y="0"/>
                  </a:moveTo>
                  <a:lnTo>
                    <a:pt x="587959" y="587959"/>
                  </a:lnTo>
                  <a:lnTo>
                    <a:pt x="31648" y="397725"/>
                  </a:lnTo>
                  <a:lnTo>
                    <a:pt x="18093" y="443266"/>
                  </a:lnTo>
                  <a:lnTo>
                    <a:pt x="8170" y="490251"/>
                  </a:lnTo>
                  <a:lnTo>
                    <a:pt x="2075" y="538532"/>
                  </a:lnTo>
                  <a:lnTo>
                    <a:pt x="0" y="587959"/>
                  </a:lnTo>
                  <a:lnTo>
                    <a:pt x="1949" y="636180"/>
                  </a:lnTo>
                  <a:lnTo>
                    <a:pt x="7695" y="683327"/>
                  </a:lnTo>
                  <a:lnTo>
                    <a:pt x="17088" y="729250"/>
                  </a:lnTo>
                  <a:lnTo>
                    <a:pt x="29975" y="773796"/>
                  </a:lnTo>
                  <a:lnTo>
                    <a:pt x="46205" y="816816"/>
                  </a:lnTo>
                  <a:lnTo>
                    <a:pt x="65628" y="858157"/>
                  </a:lnTo>
                  <a:lnTo>
                    <a:pt x="88091" y="897667"/>
                  </a:lnTo>
                  <a:lnTo>
                    <a:pt x="113444" y="935197"/>
                  </a:lnTo>
                  <a:lnTo>
                    <a:pt x="141534" y="970593"/>
                  </a:lnTo>
                  <a:lnTo>
                    <a:pt x="172211" y="1003706"/>
                  </a:lnTo>
                  <a:lnTo>
                    <a:pt x="205324" y="1034383"/>
                  </a:lnTo>
                  <a:lnTo>
                    <a:pt x="240721" y="1062474"/>
                  </a:lnTo>
                  <a:lnTo>
                    <a:pt x="278250" y="1087826"/>
                  </a:lnTo>
                  <a:lnTo>
                    <a:pt x="317761" y="1110290"/>
                  </a:lnTo>
                  <a:lnTo>
                    <a:pt x="359102" y="1129712"/>
                  </a:lnTo>
                  <a:lnTo>
                    <a:pt x="402121" y="1145943"/>
                  </a:lnTo>
                  <a:lnTo>
                    <a:pt x="446668" y="1158830"/>
                  </a:lnTo>
                  <a:lnTo>
                    <a:pt x="492590" y="1168222"/>
                  </a:lnTo>
                  <a:lnTo>
                    <a:pt x="539738" y="1173969"/>
                  </a:lnTo>
                  <a:lnTo>
                    <a:pt x="587959" y="1175918"/>
                  </a:lnTo>
                  <a:lnTo>
                    <a:pt x="636180" y="1173969"/>
                  </a:lnTo>
                  <a:lnTo>
                    <a:pt x="683327" y="1168222"/>
                  </a:lnTo>
                  <a:lnTo>
                    <a:pt x="729250" y="1158830"/>
                  </a:lnTo>
                  <a:lnTo>
                    <a:pt x="773796" y="1145943"/>
                  </a:lnTo>
                  <a:lnTo>
                    <a:pt x="816816" y="1129712"/>
                  </a:lnTo>
                  <a:lnTo>
                    <a:pt x="858157" y="1110290"/>
                  </a:lnTo>
                  <a:lnTo>
                    <a:pt x="897667" y="1087826"/>
                  </a:lnTo>
                  <a:lnTo>
                    <a:pt x="935197" y="1062474"/>
                  </a:lnTo>
                  <a:lnTo>
                    <a:pt x="970593" y="1034383"/>
                  </a:lnTo>
                  <a:lnTo>
                    <a:pt x="1003706" y="1003706"/>
                  </a:lnTo>
                  <a:lnTo>
                    <a:pt x="1034383" y="970593"/>
                  </a:lnTo>
                  <a:lnTo>
                    <a:pt x="1062474" y="935197"/>
                  </a:lnTo>
                  <a:lnTo>
                    <a:pt x="1087826" y="897667"/>
                  </a:lnTo>
                  <a:lnTo>
                    <a:pt x="1110290" y="858157"/>
                  </a:lnTo>
                  <a:lnTo>
                    <a:pt x="1129712" y="816816"/>
                  </a:lnTo>
                  <a:lnTo>
                    <a:pt x="1145943" y="773796"/>
                  </a:lnTo>
                  <a:lnTo>
                    <a:pt x="1158830" y="729250"/>
                  </a:lnTo>
                  <a:lnTo>
                    <a:pt x="1168222" y="683327"/>
                  </a:lnTo>
                  <a:lnTo>
                    <a:pt x="1173969" y="636180"/>
                  </a:lnTo>
                  <a:lnTo>
                    <a:pt x="1175918" y="587959"/>
                  </a:lnTo>
                  <a:lnTo>
                    <a:pt x="1173969" y="539736"/>
                  </a:lnTo>
                  <a:lnTo>
                    <a:pt x="1168222" y="492587"/>
                  </a:lnTo>
                  <a:lnTo>
                    <a:pt x="1158830" y="446664"/>
                  </a:lnTo>
                  <a:lnTo>
                    <a:pt x="1145943" y="402116"/>
                  </a:lnTo>
                  <a:lnTo>
                    <a:pt x="1129712" y="359096"/>
                  </a:lnTo>
                  <a:lnTo>
                    <a:pt x="1110290" y="317755"/>
                  </a:lnTo>
                  <a:lnTo>
                    <a:pt x="1087826" y="278244"/>
                  </a:lnTo>
                  <a:lnTo>
                    <a:pt x="1062474" y="240715"/>
                  </a:lnTo>
                  <a:lnTo>
                    <a:pt x="1034383" y="205319"/>
                  </a:lnTo>
                  <a:lnTo>
                    <a:pt x="1003706" y="172207"/>
                  </a:lnTo>
                  <a:lnTo>
                    <a:pt x="970593" y="141530"/>
                  </a:lnTo>
                  <a:lnTo>
                    <a:pt x="935197" y="113440"/>
                  </a:lnTo>
                  <a:lnTo>
                    <a:pt x="897667" y="88088"/>
                  </a:lnTo>
                  <a:lnTo>
                    <a:pt x="858157" y="65625"/>
                  </a:lnTo>
                  <a:lnTo>
                    <a:pt x="816816" y="46203"/>
                  </a:lnTo>
                  <a:lnTo>
                    <a:pt x="773796" y="29974"/>
                  </a:lnTo>
                  <a:lnTo>
                    <a:pt x="729250" y="17087"/>
                  </a:lnTo>
                  <a:lnTo>
                    <a:pt x="683327" y="7695"/>
                  </a:lnTo>
                  <a:lnTo>
                    <a:pt x="636180" y="1949"/>
                  </a:lnTo>
                  <a:lnTo>
                    <a:pt x="587959" y="0"/>
                  </a:lnTo>
                  <a:close/>
                </a:path>
              </a:pathLst>
            </a:custGeom>
            <a:solidFill>
              <a:srgbClr val="FFD400"/>
            </a:solidFill>
          </p:spPr>
          <p:txBody>
            <a:bodyPr wrap="square" lIns="0" tIns="0" rIns="0" bIns="0" rtlCol="0"/>
            <a:lstStyle/>
            <a:p>
              <a:endParaRPr sz="1227">
                <a:solidFill>
                  <a:srgbClr val="000000"/>
                </a:solidFill>
              </a:endParaRPr>
            </a:p>
          </p:txBody>
        </p:sp>
        <p:sp>
          <p:nvSpPr>
            <p:cNvPr id="148" name="object 13">
              <a:extLst>
                <a:ext uri="{FF2B5EF4-FFF2-40B4-BE49-F238E27FC236}">
                  <a16:creationId xmlns:a16="http://schemas.microsoft.com/office/drawing/2014/main" id="{4CF7E896-F419-E3B2-41B6-9FE15339A628}"/>
                </a:ext>
              </a:extLst>
            </p:cNvPr>
            <p:cNvSpPr/>
            <p:nvPr/>
          </p:nvSpPr>
          <p:spPr>
            <a:xfrm>
              <a:off x="3998860" y="7114495"/>
              <a:ext cx="556895" cy="588010"/>
            </a:xfrm>
            <a:custGeom>
              <a:avLst/>
              <a:gdLst/>
              <a:ahLst/>
              <a:cxnLst/>
              <a:rect l="l" t="t" r="r" b="b"/>
              <a:pathLst>
                <a:path w="556895" h="588009">
                  <a:moveTo>
                    <a:pt x="556310" y="0"/>
                  </a:moveTo>
                  <a:lnTo>
                    <a:pt x="505237" y="2188"/>
                  </a:lnTo>
                  <a:lnTo>
                    <a:pt x="455384" y="8634"/>
                  </a:lnTo>
                  <a:lnTo>
                    <a:pt x="406930" y="19156"/>
                  </a:lnTo>
                  <a:lnTo>
                    <a:pt x="360055" y="33575"/>
                  </a:lnTo>
                  <a:lnTo>
                    <a:pt x="314938" y="51710"/>
                  </a:lnTo>
                  <a:lnTo>
                    <a:pt x="271759" y="73379"/>
                  </a:lnTo>
                  <a:lnTo>
                    <a:pt x="230698" y="98404"/>
                  </a:lnTo>
                  <a:lnTo>
                    <a:pt x="191934" y="126603"/>
                  </a:lnTo>
                  <a:lnTo>
                    <a:pt x="155648" y="157797"/>
                  </a:lnTo>
                  <a:lnTo>
                    <a:pt x="122017" y="191803"/>
                  </a:lnTo>
                  <a:lnTo>
                    <a:pt x="91223" y="228443"/>
                  </a:lnTo>
                  <a:lnTo>
                    <a:pt x="63445" y="267536"/>
                  </a:lnTo>
                  <a:lnTo>
                    <a:pt x="38861" y="308901"/>
                  </a:lnTo>
                  <a:lnTo>
                    <a:pt x="17653" y="352357"/>
                  </a:lnTo>
                  <a:lnTo>
                    <a:pt x="0" y="397725"/>
                  </a:lnTo>
                  <a:lnTo>
                    <a:pt x="556310" y="587959"/>
                  </a:lnTo>
                  <a:lnTo>
                    <a:pt x="556310" y="0"/>
                  </a:lnTo>
                  <a:close/>
                </a:path>
              </a:pathLst>
            </a:custGeom>
            <a:solidFill>
              <a:srgbClr val="939598"/>
            </a:solidFill>
          </p:spPr>
          <p:txBody>
            <a:bodyPr wrap="square" lIns="0" tIns="0" rIns="0" bIns="0" rtlCol="0"/>
            <a:lstStyle/>
            <a:p>
              <a:endParaRPr sz="1227">
                <a:solidFill>
                  <a:srgbClr val="000000"/>
                </a:solidFill>
              </a:endParaRPr>
            </a:p>
          </p:txBody>
        </p:sp>
        <p:sp>
          <p:nvSpPr>
            <p:cNvPr id="149" name="object 14">
              <a:extLst>
                <a:ext uri="{FF2B5EF4-FFF2-40B4-BE49-F238E27FC236}">
                  <a16:creationId xmlns:a16="http://schemas.microsoft.com/office/drawing/2014/main" id="{F01356D6-0FA2-83C2-B29F-AA40EF9EEE1D}"/>
                </a:ext>
              </a:extLst>
            </p:cNvPr>
            <p:cNvSpPr/>
            <p:nvPr/>
          </p:nvSpPr>
          <p:spPr>
            <a:xfrm>
              <a:off x="4089234" y="7236514"/>
              <a:ext cx="932180" cy="932180"/>
            </a:xfrm>
            <a:custGeom>
              <a:avLst/>
              <a:gdLst/>
              <a:ahLst/>
              <a:cxnLst/>
              <a:rect l="l" t="t" r="r" b="b"/>
              <a:pathLst>
                <a:path w="932179" h="932179">
                  <a:moveTo>
                    <a:pt x="465937" y="0"/>
                  </a:moveTo>
                  <a:lnTo>
                    <a:pt x="418298" y="2405"/>
                  </a:lnTo>
                  <a:lnTo>
                    <a:pt x="372035" y="9466"/>
                  </a:lnTo>
                  <a:lnTo>
                    <a:pt x="327383" y="20947"/>
                  </a:lnTo>
                  <a:lnTo>
                    <a:pt x="284574" y="36616"/>
                  </a:lnTo>
                  <a:lnTo>
                    <a:pt x="243845" y="56236"/>
                  </a:lnTo>
                  <a:lnTo>
                    <a:pt x="205428" y="79575"/>
                  </a:lnTo>
                  <a:lnTo>
                    <a:pt x="169559" y="106398"/>
                  </a:lnTo>
                  <a:lnTo>
                    <a:pt x="136471" y="136471"/>
                  </a:lnTo>
                  <a:lnTo>
                    <a:pt x="106398" y="169559"/>
                  </a:lnTo>
                  <a:lnTo>
                    <a:pt x="79575" y="205428"/>
                  </a:lnTo>
                  <a:lnTo>
                    <a:pt x="56236" y="243845"/>
                  </a:lnTo>
                  <a:lnTo>
                    <a:pt x="36616" y="284574"/>
                  </a:lnTo>
                  <a:lnTo>
                    <a:pt x="20947" y="327383"/>
                  </a:lnTo>
                  <a:lnTo>
                    <a:pt x="9466" y="372035"/>
                  </a:lnTo>
                  <a:lnTo>
                    <a:pt x="2405" y="418298"/>
                  </a:lnTo>
                  <a:lnTo>
                    <a:pt x="0" y="465937"/>
                  </a:lnTo>
                  <a:lnTo>
                    <a:pt x="2405" y="513576"/>
                  </a:lnTo>
                  <a:lnTo>
                    <a:pt x="9466" y="559839"/>
                  </a:lnTo>
                  <a:lnTo>
                    <a:pt x="20947" y="604492"/>
                  </a:lnTo>
                  <a:lnTo>
                    <a:pt x="36616" y="647300"/>
                  </a:lnTo>
                  <a:lnTo>
                    <a:pt x="56236" y="688029"/>
                  </a:lnTo>
                  <a:lnTo>
                    <a:pt x="79575" y="726446"/>
                  </a:lnTo>
                  <a:lnTo>
                    <a:pt x="106398" y="762316"/>
                  </a:lnTo>
                  <a:lnTo>
                    <a:pt x="136471" y="795404"/>
                  </a:lnTo>
                  <a:lnTo>
                    <a:pt x="169559" y="825476"/>
                  </a:lnTo>
                  <a:lnTo>
                    <a:pt x="205428" y="852299"/>
                  </a:lnTo>
                  <a:lnTo>
                    <a:pt x="243845" y="875638"/>
                  </a:lnTo>
                  <a:lnTo>
                    <a:pt x="284574" y="895259"/>
                  </a:lnTo>
                  <a:lnTo>
                    <a:pt x="327383" y="910927"/>
                  </a:lnTo>
                  <a:lnTo>
                    <a:pt x="372035" y="922408"/>
                  </a:lnTo>
                  <a:lnTo>
                    <a:pt x="418298" y="929469"/>
                  </a:lnTo>
                  <a:lnTo>
                    <a:pt x="465937" y="931875"/>
                  </a:lnTo>
                  <a:lnTo>
                    <a:pt x="513576" y="929469"/>
                  </a:lnTo>
                  <a:lnTo>
                    <a:pt x="559839" y="922408"/>
                  </a:lnTo>
                  <a:lnTo>
                    <a:pt x="604492" y="910927"/>
                  </a:lnTo>
                  <a:lnTo>
                    <a:pt x="647300" y="895259"/>
                  </a:lnTo>
                  <a:lnTo>
                    <a:pt x="688029" y="875638"/>
                  </a:lnTo>
                  <a:lnTo>
                    <a:pt x="726446" y="852299"/>
                  </a:lnTo>
                  <a:lnTo>
                    <a:pt x="762316" y="825476"/>
                  </a:lnTo>
                  <a:lnTo>
                    <a:pt x="795404" y="795404"/>
                  </a:lnTo>
                  <a:lnTo>
                    <a:pt x="825476" y="762316"/>
                  </a:lnTo>
                  <a:lnTo>
                    <a:pt x="852299" y="726446"/>
                  </a:lnTo>
                  <a:lnTo>
                    <a:pt x="875638" y="688029"/>
                  </a:lnTo>
                  <a:lnTo>
                    <a:pt x="895259" y="647300"/>
                  </a:lnTo>
                  <a:lnTo>
                    <a:pt x="910927" y="604492"/>
                  </a:lnTo>
                  <a:lnTo>
                    <a:pt x="922408" y="559839"/>
                  </a:lnTo>
                  <a:lnTo>
                    <a:pt x="929469" y="513576"/>
                  </a:lnTo>
                  <a:lnTo>
                    <a:pt x="931875" y="465937"/>
                  </a:lnTo>
                  <a:lnTo>
                    <a:pt x="929469" y="418298"/>
                  </a:lnTo>
                  <a:lnTo>
                    <a:pt x="922408" y="372035"/>
                  </a:lnTo>
                  <a:lnTo>
                    <a:pt x="910927" y="327383"/>
                  </a:lnTo>
                  <a:lnTo>
                    <a:pt x="895259" y="284574"/>
                  </a:lnTo>
                  <a:lnTo>
                    <a:pt x="875638" y="243845"/>
                  </a:lnTo>
                  <a:lnTo>
                    <a:pt x="852299" y="205428"/>
                  </a:lnTo>
                  <a:lnTo>
                    <a:pt x="825476" y="169559"/>
                  </a:lnTo>
                  <a:lnTo>
                    <a:pt x="795404" y="136471"/>
                  </a:lnTo>
                  <a:lnTo>
                    <a:pt x="762316" y="106398"/>
                  </a:lnTo>
                  <a:lnTo>
                    <a:pt x="726446" y="79575"/>
                  </a:lnTo>
                  <a:lnTo>
                    <a:pt x="688029" y="56236"/>
                  </a:lnTo>
                  <a:lnTo>
                    <a:pt x="647300" y="36616"/>
                  </a:lnTo>
                  <a:lnTo>
                    <a:pt x="604492" y="20947"/>
                  </a:lnTo>
                  <a:lnTo>
                    <a:pt x="559839" y="9466"/>
                  </a:lnTo>
                  <a:lnTo>
                    <a:pt x="513576" y="2405"/>
                  </a:lnTo>
                  <a:lnTo>
                    <a:pt x="46593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227">
                <a:solidFill>
                  <a:srgbClr val="000000"/>
                </a:solidFill>
              </a:endParaRPr>
            </a:p>
          </p:txBody>
        </p:sp>
        <p:sp>
          <p:nvSpPr>
            <p:cNvPr id="150" name="object 15">
              <a:extLst>
                <a:ext uri="{FF2B5EF4-FFF2-40B4-BE49-F238E27FC236}">
                  <a16:creationId xmlns:a16="http://schemas.microsoft.com/office/drawing/2014/main" id="{7C160632-B933-0836-208D-0D44E2AD8E60}"/>
                </a:ext>
              </a:extLst>
            </p:cNvPr>
            <p:cNvSpPr/>
            <p:nvPr/>
          </p:nvSpPr>
          <p:spPr>
            <a:xfrm>
              <a:off x="4576584" y="7766697"/>
              <a:ext cx="128905" cy="64769"/>
            </a:xfrm>
            <a:custGeom>
              <a:avLst/>
              <a:gdLst/>
              <a:ahLst/>
              <a:cxnLst/>
              <a:rect l="l" t="t" r="r" b="b"/>
              <a:pathLst>
                <a:path w="128904" h="64770">
                  <a:moveTo>
                    <a:pt x="21412" y="0"/>
                  </a:moveTo>
                  <a:lnTo>
                    <a:pt x="0" y="0"/>
                  </a:lnTo>
                  <a:lnTo>
                    <a:pt x="0" y="42824"/>
                  </a:lnTo>
                  <a:lnTo>
                    <a:pt x="21412" y="42824"/>
                  </a:lnTo>
                  <a:lnTo>
                    <a:pt x="21412" y="0"/>
                  </a:lnTo>
                  <a:close/>
                </a:path>
                <a:path w="128904" h="64770">
                  <a:moveTo>
                    <a:pt x="74942" y="21412"/>
                  </a:moveTo>
                  <a:lnTo>
                    <a:pt x="53530" y="21412"/>
                  </a:lnTo>
                  <a:lnTo>
                    <a:pt x="53530" y="53530"/>
                  </a:lnTo>
                  <a:lnTo>
                    <a:pt x="74942" y="53530"/>
                  </a:lnTo>
                  <a:lnTo>
                    <a:pt x="74942" y="21412"/>
                  </a:lnTo>
                  <a:close/>
                </a:path>
                <a:path w="128904" h="64770">
                  <a:moveTo>
                    <a:pt x="128473" y="32118"/>
                  </a:moveTo>
                  <a:lnTo>
                    <a:pt x="107061" y="32118"/>
                  </a:lnTo>
                  <a:lnTo>
                    <a:pt x="107061" y="64236"/>
                  </a:lnTo>
                  <a:lnTo>
                    <a:pt x="128473" y="64236"/>
                  </a:lnTo>
                  <a:lnTo>
                    <a:pt x="128473" y="32118"/>
                  </a:lnTo>
                  <a:close/>
                </a:path>
              </a:pathLst>
            </a:custGeom>
            <a:solidFill>
              <a:srgbClr val="6D6E71"/>
            </a:solidFill>
          </p:spPr>
          <p:txBody>
            <a:bodyPr wrap="square" lIns="0" tIns="0" rIns="0" bIns="0" rtlCol="0"/>
            <a:lstStyle/>
            <a:p>
              <a:endParaRPr sz="1227">
                <a:solidFill>
                  <a:srgbClr val="000000"/>
                </a:solidFill>
              </a:endParaRPr>
            </a:p>
          </p:txBody>
        </p:sp>
        <p:pic>
          <p:nvPicPr>
            <p:cNvPr id="151" name="object 16">
              <a:extLst>
                <a:ext uri="{FF2B5EF4-FFF2-40B4-BE49-F238E27FC236}">
                  <a16:creationId xmlns:a16="http://schemas.microsoft.com/office/drawing/2014/main" id="{1B2DCF16-A3E5-64BE-BC09-A3045AC6EBC0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512351" y="8045054"/>
              <a:ext cx="246240" cy="64236"/>
            </a:xfrm>
            <a:prstGeom prst="rect">
              <a:avLst/>
            </a:prstGeom>
          </p:spPr>
        </p:pic>
        <p:sp>
          <p:nvSpPr>
            <p:cNvPr id="152" name="object 17">
              <a:extLst>
                <a:ext uri="{FF2B5EF4-FFF2-40B4-BE49-F238E27FC236}">
                  <a16:creationId xmlns:a16="http://schemas.microsoft.com/office/drawing/2014/main" id="{C4EC640E-67A4-D179-8722-8E331D7BD70B}"/>
                </a:ext>
              </a:extLst>
            </p:cNvPr>
            <p:cNvSpPr/>
            <p:nvPr/>
          </p:nvSpPr>
          <p:spPr>
            <a:xfrm>
              <a:off x="4715767" y="7766694"/>
              <a:ext cx="43180" cy="289560"/>
            </a:xfrm>
            <a:custGeom>
              <a:avLst/>
              <a:gdLst/>
              <a:ahLst/>
              <a:cxnLst/>
              <a:rect l="l" t="t" r="r" b="b"/>
              <a:pathLst>
                <a:path w="43179" h="289559">
                  <a:moveTo>
                    <a:pt x="0" y="0"/>
                  </a:moveTo>
                  <a:lnTo>
                    <a:pt x="0" y="21412"/>
                  </a:lnTo>
                  <a:lnTo>
                    <a:pt x="8328" y="23096"/>
                  </a:lnTo>
                  <a:lnTo>
                    <a:pt x="15135" y="27689"/>
                  </a:lnTo>
                  <a:lnTo>
                    <a:pt x="19727" y="34495"/>
                  </a:lnTo>
                  <a:lnTo>
                    <a:pt x="21412" y="42824"/>
                  </a:lnTo>
                  <a:lnTo>
                    <a:pt x="21412" y="117767"/>
                  </a:lnTo>
                  <a:lnTo>
                    <a:pt x="19949" y="150871"/>
                  </a:lnTo>
                  <a:lnTo>
                    <a:pt x="16254" y="179265"/>
                  </a:lnTo>
                  <a:lnTo>
                    <a:pt x="11366" y="203379"/>
                  </a:lnTo>
                  <a:lnTo>
                    <a:pt x="1838" y="242115"/>
                  </a:lnTo>
                  <a:lnTo>
                    <a:pt x="491" y="249943"/>
                  </a:lnTo>
                  <a:lnTo>
                    <a:pt x="0" y="256946"/>
                  </a:lnTo>
                  <a:lnTo>
                    <a:pt x="0" y="289064"/>
                  </a:lnTo>
                  <a:lnTo>
                    <a:pt x="21412" y="289064"/>
                  </a:lnTo>
                  <a:lnTo>
                    <a:pt x="21412" y="256946"/>
                  </a:lnTo>
                  <a:lnTo>
                    <a:pt x="21850" y="251725"/>
                  </a:lnTo>
                  <a:lnTo>
                    <a:pt x="23052" y="245265"/>
                  </a:lnTo>
                  <a:lnTo>
                    <a:pt x="32173" y="208419"/>
                  </a:lnTo>
                  <a:lnTo>
                    <a:pt x="37296" y="183091"/>
                  </a:lnTo>
                  <a:lnTo>
                    <a:pt x="41244" y="152907"/>
                  </a:lnTo>
                  <a:lnTo>
                    <a:pt x="42824" y="117767"/>
                  </a:lnTo>
                  <a:lnTo>
                    <a:pt x="42824" y="42824"/>
                  </a:lnTo>
                  <a:lnTo>
                    <a:pt x="39453" y="26167"/>
                  </a:lnTo>
                  <a:lnTo>
                    <a:pt x="30265" y="12553"/>
                  </a:lnTo>
                  <a:lnTo>
                    <a:pt x="16651" y="33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D6E71"/>
            </a:solidFill>
          </p:spPr>
          <p:txBody>
            <a:bodyPr wrap="square" lIns="0" tIns="0" rIns="0" bIns="0" rtlCol="0"/>
            <a:lstStyle/>
            <a:p>
              <a:endParaRPr sz="1227">
                <a:solidFill>
                  <a:srgbClr val="000000"/>
                </a:solidFill>
              </a:endParaRPr>
            </a:p>
          </p:txBody>
        </p:sp>
        <p:pic>
          <p:nvPicPr>
            <p:cNvPr id="153" name="object 18">
              <a:extLst>
                <a:ext uri="{FF2B5EF4-FFF2-40B4-BE49-F238E27FC236}">
                  <a16:creationId xmlns:a16="http://schemas.microsoft.com/office/drawing/2014/main" id="{60CF61F0-DF18-411A-C20F-D0873DBF9EB4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608705" y="7723866"/>
              <a:ext cx="96354" cy="85648"/>
            </a:xfrm>
            <a:prstGeom prst="rect">
              <a:avLst/>
            </a:prstGeom>
          </p:spPr>
        </p:pic>
        <p:sp>
          <p:nvSpPr>
            <p:cNvPr id="154" name="object 19">
              <a:extLst>
                <a:ext uri="{FF2B5EF4-FFF2-40B4-BE49-F238E27FC236}">
                  <a16:creationId xmlns:a16="http://schemas.microsoft.com/office/drawing/2014/main" id="{242B4809-26E6-A7B5-D024-1E3B46B2ADB5}"/>
                </a:ext>
              </a:extLst>
            </p:cNvPr>
            <p:cNvSpPr/>
            <p:nvPr/>
          </p:nvSpPr>
          <p:spPr>
            <a:xfrm>
              <a:off x="4422711" y="7755988"/>
              <a:ext cx="132715" cy="300355"/>
            </a:xfrm>
            <a:custGeom>
              <a:avLst/>
              <a:gdLst/>
              <a:ahLst/>
              <a:cxnLst/>
              <a:rect l="l" t="t" r="r" b="b"/>
              <a:pathLst>
                <a:path w="132714" h="300354">
                  <a:moveTo>
                    <a:pt x="36105" y="0"/>
                  </a:moveTo>
                  <a:lnTo>
                    <a:pt x="2044" y="21462"/>
                  </a:lnTo>
                  <a:lnTo>
                    <a:pt x="0" y="29113"/>
                  </a:lnTo>
                  <a:lnTo>
                    <a:pt x="110" y="36633"/>
                  </a:lnTo>
                  <a:lnTo>
                    <a:pt x="2312" y="43647"/>
                  </a:lnTo>
                  <a:lnTo>
                    <a:pt x="6540" y="49783"/>
                  </a:lnTo>
                  <a:lnTo>
                    <a:pt x="12868" y="66375"/>
                  </a:lnTo>
                  <a:lnTo>
                    <a:pt x="22850" y="98380"/>
                  </a:lnTo>
                  <a:lnTo>
                    <a:pt x="34836" y="139834"/>
                  </a:lnTo>
                  <a:lnTo>
                    <a:pt x="47523" y="186093"/>
                  </a:lnTo>
                  <a:lnTo>
                    <a:pt x="48132" y="187337"/>
                  </a:lnTo>
                  <a:lnTo>
                    <a:pt x="111048" y="271221"/>
                  </a:lnTo>
                  <a:lnTo>
                    <a:pt x="111048" y="299770"/>
                  </a:lnTo>
                  <a:lnTo>
                    <a:pt x="132460" y="299770"/>
                  </a:lnTo>
                  <a:lnTo>
                    <a:pt x="132460" y="265328"/>
                  </a:lnTo>
                  <a:lnTo>
                    <a:pt x="131711" y="263080"/>
                  </a:lnTo>
                  <a:lnTo>
                    <a:pt x="67322" y="177228"/>
                  </a:lnTo>
                  <a:lnTo>
                    <a:pt x="51221" y="118851"/>
                  </a:lnTo>
                  <a:lnTo>
                    <a:pt x="38320" y="75647"/>
                  </a:lnTo>
                  <a:lnTo>
                    <a:pt x="28654" y="47740"/>
                  </a:lnTo>
                  <a:lnTo>
                    <a:pt x="22262" y="35255"/>
                  </a:lnTo>
                  <a:lnTo>
                    <a:pt x="20573" y="33553"/>
                  </a:lnTo>
                  <a:lnTo>
                    <a:pt x="21259" y="31013"/>
                  </a:lnTo>
                  <a:lnTo>
                    <a:pt x="23405" y="25857"/>
                  </a:lnTo>
                  <a:lnTo>
                    <a:pt x="28079" y="21412"/>
                  </a:lnTo>
                  <a:lnTo>
                    <a:pt x="36105" y="21412"/>
                  </a:lnTo>
                  <a:lnTo>
                    <a:pt x="43897" y="24383"/>
                  </a:lnTo>
                  <a:lnTo>
                    <a:pt x="50418" y="31402"/>
                  </a:lnTo>
                  <a:lnTo>
                    <a:pt x="55272" y="39623"/>
                  </a:lnTo>
                  <a:lnTo>
                    <a:pt x="58064" y="46202"/>
                  </a:lnTo>
                  <a:lnTo>
                    <a:pt x="90766" y="111848"/>
                  </a:lnTo>
                  <a:lnTo>
                    <a:pt x="109918" y="102273"/>
                  </a:lnTo>
                  <a:lnTo>
                    <a:pt x="78117" y="38658"/>
                  </a:lnTo>
                  <a:lnTo>
                    <a:pt x="74376" y="29869"/>
                  </a:lnTo>
                  <a:lnTo>
                    <a:pt x="66365" y="16886"/>
                  </a:lnTo>
                  <a:lnTo>
                    <a:pt x="53726" y="5124"/>
                  </a:lnTo>
                  <a:lnTo>
                    <a:pt x="36105" y="0"/>
                  </a:lnTo>
                  <a:close/>
                </a:path>
              </a:pathLst>
            </a:custGeom>
            <a:solidFill>
              <a:srgbClr val="6D6E71"/>
            </a:solidFill>
          </p:spPr>
          <p:txBody>
            <a:bodyPr wrap="square" lIns="0" tIns="0" rIns="0" bIns="0" rtlCol="0"/>
            <a:lstStyle/>
            <a:p>
              <a:endParaRPr sz="1227">
                <a:solidFill>
                  <a:srgbClr val="000000"/>
                </a:solidFill>
              </a:endParaRPr>
            </a:p>
          </p:txBody>
        </p:sp>
        <p:pic>
          <p:nvPicPr>
            <p:cNvPr id="155" name="object 20">
              <a:extLst>
                <a:ext uri="{FF2B5EF4-FFF2-40B4-BE49-F238E27FC236}">
                  <a16:creationId xmlns:a16="http://schemas.microsoft.com/office/drawing/2014/main" id="{3709B9EB-90E2-FBAF-8901-7F00F1C3E7D1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469522" y="7552568"/>
              <a:ext cx="171297" cy="163068"/>
            </a:xfrm>
            <a:prstGeom prst="rect">
              <a:avLst/>
            </a:prstGeom>
          </p:spPr>
        </p:pic>
        <p:sp>
          <p:nvSpPr>
            <p:cNvPr id="156" name="object 21">
              <a:extLst>
                <a:ext uri="{FF2B5EF4-FFF2-40B4-BE49-F238E27FC236}">
                  <a16:creationId xmlns:a16="http://schemas.microsoft.com/office/drawing/2014/main" id="{FB9FB749-76CC-0E0C-1FE9-4C14068EB2C8}"/>
                </a:ext>
              </a:extLst>
            </p:cNvPr>
            <p:cNvSpPr/>
            <p:nvPr/>
          </p:nvSpPr>
          <p:spPr>
            <a:xfrm>
              <a:off x="4383875" y="7466926"/>
              <a:ext cx="342900" cy="241935"/>
            </a:xfrm>
            <a:custGeom>
              <a:avLst/>
              <a:gdLst/>
              <a:ahLst/>
              <a:cxnLst/>
              <a:rect l="l" t="t" r="r" b="b"/>
              <a:pathLst>
                <a:path w="342900" h="241934">
                  <a:moveTo>
                    <a:pt x="299770" y="171297"/>
                  </a:moveTo>
                  <a:lnTo>
                    <a:pt x="289661" y="121335"/>
                  </a:lnTo>
                  <a:lnTo>
                    <a:pt x="262089" y="80492"/>
                  </a:lnTo>
                  <a:lnTo>
                    <a:pt x="221246" y="52933"/>
                  </a:lnTo>
                  <a:lnTo>
                    <a:pt x="171284" y="42824"/>
                  </a:lnTo>
                  <a:lnTo>
                    <a:pt x="121335" y="52933"/>
                  </a:lnTo>
                  <a:lnTo>
                    <a:pt x="80492" y="80492"/>
                  </a:lnTo>
                  <a:lnTo>
                    <a:pt x="52920" y="121335"/>
                  </a:lnTo>
                  <a:lnTo>
                    <a:pt x="42811" y="171297"/>
                  </a:lnTo>
                  <a:lnTo>
                    <a:pt x="44145" y="189852"/>
                  </a:lnTo>
                  <a:lnTo>
                    <a:pt x="48107" y="207886"/>
                  </a:lnTo>
                  <a:lnTo>
                    <a:pt x="54610" y="225132"/>
                  </a:lnTo>
                  <a:lnTo>
                    <a:pt x="63588" y="241376"/>
                  </a:lnTo>
                  <a:lnTo>
                    <a:pt x="81521" y="229692"/>
                  </a:lnTo>
                  <a:lnTo>
                    <a:pt x="74041" y="216166"/>
                  </a:lnTo>
                  <a:lnTo>
                    <a:pt x="68630" y="201790"/>
                  </a:lnTo>
                  <a:lnTo>
                    <a:pt x="65341" y="186766"/>
                  </a:lnTo>
                  <a:lnTo>
                    <a:pt x="64223" y="171297"/>
                  </a:lnTo>
                  <a:lnTo>
                    <a:pt x="72656" y="129667"/>
                  </a:lnTo>
                  <a:lnTo>
                    <a:pt x="95618" y="95631"/>
                  </a:lnTo>
                  <a:lnTo>
                    <a:pt x="129654" y="72669"/>
                  </a:lnTo>
                  <a:lnTo>
                    <a:pt x="171284" y="64236"/>
                  </a:lnTo>
                  <a:lnTo>
                    <a:pt x="212928" y="72669"/>
                  </a:lnTo>
                  <a:lnTo>
                    <a:pt x="246964" y="95631"/>
                  </a:lnTo>
                  <a:lnTo>
                    <a:pt x="269938" y="129667"/>
                  </a:lnTo>
                  <a:lnTo>
                    <a:pt x="278358" y="171297"/>
                  </a:lnTo>
                  <a:lnTo>
                    <a:pt x="277241" y="186766"/>
                  </a:lnTo>
                  <a:lnTo>
                    <a:pt x="273951" y="201790"/>
                  </a:lnTo>
                  <a:lnTo>
                    <a:pt x="268528" y="216166"/>
                  </a:lnTo>
                  <a:lnTo>
                    <a:pt x="261035" y="229692"/>
                  </a:lnTo>
                  <a:lnTo>
                    <a:pt x="278980" y="241376"/>
                  </a:lnTo>
                  <a:lnTo>
                    <a:pt x="287972" y="225145"/>
                  </a:lnTo>
                  <a:lnTo>
                    <a:pt x="294474" y="207886"/>
                  </a:lnTo>
                  <a:lnTo>
                    <a:pt x="298437" y="189852"/>
                  </a:lnTo>
                  <a:lnTo>
                    <a:pt x="299770" y="171297"/>
                  </a:lnTo>
                  <a:close/>
                </a:path>
                <a:path w="342900" h="241934">
                  <a:moveTo>
                    <a:pt x="342595" y="171297"/>
                  </a:moveTo>
                  <a:lnTo>
                    <a:pt x="336461" y="125806"/>
                  </a:lnTo>
                  <a:lnTo>
                    <a:pt x="319176" y="84912"/>
                  </a:lnTo>
                  <a:lnTo>
                    <a:pt x="292366" y="50228"/>
                  </a:lnTo>
                  <a:lnTo>
                    <a:pt x="257683" y="23418"/>
                  </a:lnTo>
                  <a:lnTo>
                    <a:pt x="216776" y="6134"/>
                  </a:lnTo>
                  <a:lnTo>
                    <a:pt x="171297" y="0"/>
                  </a:lnTo>
                  <a:lnTo>
                    <a:pt x="125806" y="6134"/>
                  </a:lnTo>
                  <a:lnTo>
                    <a:pt x="84899" y="23418"/>
                  </a:lnTo>
                  <a:lnTo>
                    <a:pt x="50228" y="50228"/>
                  </a:lnTo>
                  <a:lnTo>
                    <a:pt x="23418" y="84912"/>
                  </a:lnTo>
                  <a:lnTo>
                    <a:pt x="6121" y="125806"/>
                  </a:lnTo>
                  <a:lnTo>
                    <a:pt x="0" y="171297"/>
                  </a:lnTo>
                  <a:lnTo>
                    <a:pt x="21412" y="171297"/>
                  </a:lnTo>
                  <a:lnTo>
                    <a:pt x="29057" y="123964"/>
                  </a:lnTo>
                  <a:lnTo>
                    <a:pt x="50368" y="82829"/>
                  </a:lnTo>
                  <a:lnTo>
                    <a:pt x="82829" y="50368"/>
                  </a:lnTo>
                  <a:lnTo>
                    <a:pt x="123964" y="29070"/>
                  </a:lnTo>
                  <a:lnTo>
                    <a:pt x="171297" y="21412"/>
                  </a:lnTo>
                  <a:lnTo>
                    <a:pt x="218617" y="29070"/>
                  </a:lnTo>
                  <a:lnTo>
                    <a:pt x="259765" y="50368"/>
                  </a:lnTo>
                  <a:lnTo>
                    <a:pt x="292227" y="82829"/>
                  </a:lnTo>
                  <a:lnTo>
                    <a:pt x="313524" y="123964"/>
                  </a:lnTo>
                  <a:lnTo>
                    <a:pt x="321183" y="171297"/>
                  </a:lnTo>
                  <a:lnTo>
                    <a:pt x="342595" y="171297"/>
                  </a:lnTo>
                  <a:close/>
                </a:path>
              </a:pathLst>
            </a:custGeom>
            <a:solidFill>
              <a:srgbClr val="FFD400"/>
            </a:solidFill>
          </p:spPr>
          <p:txBody>
            <a:bodyPr wrap="square" lIns="0" tIns="0" rIns="0" bIns="0" rtlCol="0"/>
            <a:lstStyle/>
            <a:p>
              <a:endParaRPr sz="1227">
                <a:solidFill>
                  <a:srgbClr val="000000"/>
                </a:solidFill>
              </a:endParaRPr>
            </a:p>
          </p:txBody>
        </p:sp>
        <p:sp>
          <p:nvSpPr>
            <p:cNvPr id="157" name="object 22">
              <a:extLst>
                <a:ext uri="{FF2B5EF4-FFF2-40B4-BE49-F238E27FC236}">
                  <a16:creationId xmlns:a16="http://schemas.microsoft.com/office/drawing/2014/main" id="{DDC341B8-0105-43A5-AA98-E34FB2FB398B}"/>
                </a:ext>
              </a:extLst>
            </p:cNvPr>
            <p:cNvSpPr/>
            <p:nvPr/>
          </p:nvSpPr>
          <p:spPr>
            <a:xfrm>
              <a:off x="4233977" y="7424102"/>
              <a:ext cx="642620" cy="450215"/>
            </a:xfrm>
            <a:custGeom>
              <a:avLst/>
              <a:gdLst/>
              <a:ahLst/>
              <a:cxnLst/>
              <a:rect l="l" t="t" r="r" b="b"/>
              <a:pathLst>
                <a:path w="642620" h="450215">
                  <a:moveTo>
                    <a:pt x="364020" y="214122"/>
                  </a:moveTo>
                  <a:lnTo>
                    <a:pt x="360641" y="197472"/>
                  </a:lnTo>
                  <a:lnTo>
                    <a:pt x="351459" y="183857"/>
                  </a:lnTo>
                  <a:lnTo>
                    <a:pt x="337845" y="174663"/>
                  </a:lnTo>
                  <a:lnTo>
                    <a:pt x="321195" y="171297"/>
                  </a:lnTo>
                  <a:lnTo>
                    <a:pt x="304533" y="174663"/>
                  </a:lnTo>
                  <a:lnTo>
                    <a:pt x="290918" y="183857"/>
                  </a:lnTo>
                  <a:lnTo>
                    <a:pt x="281736" y="197472"/>
                  </a:lnTo>
                  <a:lnTo>
                    <a:pt x="278371" y="214122"/>
                  </a:lnTo>
                  <a:lnTo>
                    <a:pt x="278371" y="444855"/>
                  </a:lnTo>
                  <a:lnTo>
                    <a:pt x="283171" y="449656"/>
                  </a:lnTo>
                  <a:lnTo>
                    <a:pt x="289077" y="449656"/>
                  </a:lnTo>
                  <a:lnTo>
                    <a:pt x="294982" y="449656"/>
                  </a:lnTo>
                  <a:lnTo>
                    <a:pt x="299783" y="444855"/>
                  </a:lnTo>
                  <a:lnTo>
                    <a:pt x="299783" y="214122"/>
                  </a:lnTo>
                  <a:lnTo>
                    <a:pt x="301459" y="205790"/>
                  </a:lnTo>
                  <a:lnTo>
                    <a:pt x="306057" y="198983"/>
                  </a:lnTo>
                  <a:lnTo>
                    <a:pt x="312864" y="194398"/>
                  </a:lnTo>
                  <a:lnTo>
                    <a:pt x="321195" y="192709"/>
                  </a:lnTo>
                  <a:lnTo>
                    <a:pt x="329514" y="194398"/>
                  </a:lnTo>
                  <a:lnTo>
                    <a:pt x="336321" y="198983"/>
                  </a:lnTo>
                  <a:lnTo>
                    <a:pt x="340918" y="205790"/>
                  </a:lnTo>
                  <a:lnTo>
                    <a:pt x="342607" y="214122"/>
                  </a:lnTo>
                  <a:lnTo>
                    <a:pt x="342607" y="348500"/>
                  </a:lnTo>
                  <a:lnTo>
                    <a:pt x="347408" y="353301"/>
                  </a:lnTo>
                  <a:lnTo>
                    <a:pt x="359232" y="353301"/>
                  </a:lnTo>
                  <a:lnTo>
                    <a:pt x="364020" y="348500"/>
                  </a:lnTo>
                  <a:lnTo>
                    <a:pt x="364020" y="214122"/>
                  </a:lnTo>
                  <a:close/>
                </a:path>
                <a:path w="642620" h="450215">
                  <a:moveTo>
                    <a:pt x="642378" y="21412"/>
                  </a:moveTo>
                  <a:lnTo>
                    <a:pt x="640689" y="13081"/>
                  </a:lnTo>
                  <a:lnTo>
                    <a:pt x="636104" y="6273"/>
                  </a:lnTo>
                  <a:lnTo>
                    <a:pt x="629297" y="1689"/>
                  </a:lnTo>
                  <a:lnTo>
                    <a:pt x="620966" y="0"/>
                  </a:lnTo>
                  <a:lnTo>
                    <a:pt x="21412" y="0"/>
                  </a:lnTo>
                  <a:lnTo>
                    <a:pt x="13093" y="1689"/>
                  </a:lnTo>
                  <a:lnTo>
                    <a:pt x="6286" y="6273"/>
                  </a:lnTo>
                  <a:lnTo>
                    <a:pt x="1689" y="13081"/>
                  </a:lnTo>
                  <a:lnTo>
                    <a:pt x="0" y="21412"/>
                  </a:lnTo>
                  <a:lnTo>
                    <a:pt x="0" y="406831"/>
                  </a:lnTo>
                  <a:lnTo>
                    <a:pt x="1689" y="415163"/>
                  </a:lnTo>
                  <a:lnTo>
                    <a:pt x="6286" y="421970"/>
                  </a:lnTo>
                  <a:lnTo>
                    <a:pt x="13093" y="426554"/>
                  </a:lnTo>
                  <a:lnTo>
                    <a:pt x="21412" y="428244"/>
                  </a:lnTo>
                  <a:lnTo>
                    <a:pt x="160604" y="428244"/>
                  </a:lnTo>
                  <a:lnTo>
                    <a:pt x="160604" y="406831"/>
                  </a:lnTo>
                  <a:lnTo>
                    <a:pt x="64249" y="406831"/>
                  </a:lnTo>
                  <a:lnTo>
                    <a:pt x="64249" y="42824"/>
                  </a:lnTo>
                  <a:lnTo>
                    <a:pt x="42837" y="42824"/>
                  </a:lnTo>
                  <a:lnTo>
                    <a:pt x="42837" y="406831"/>
                  </a:lnTo>
                  <a:lnTo>
                    <a:pt x="21412" y="406831"/>
                  </a:lnTo>
                  <a:lnTo>
                    <a:pt x="21412" y="21412"/>
                  </a:lnTo>
                  <a:lnTo>
                    <a:pt x="578142" y="21412"/>
                  </a:lnTo>
                  <a:lnTo>
                    <a:pt x="578142" y="385419"/>
                  </a:lnTo>
                  <a:lnTo>
                    <a:pt x="599554" y="385419"/>
                  </a:lnTo>
                  <a:lnTo>
                    <a:pt x="599554" y="21412"/>
                  </a:lnTo>
                  <a:lnTo>
                    <a:pt x="620966" y="21412"/>
                  </a:lnTo>
                  <a:lnTo>
                    <a:pt x="620966" y="406831"/>
                  </a:lnTo>
                  <a:lnTo>
                    <a:pt x="546023" y="406831"/>
                  </a:lnTo>
                  <a:lnTo>
                    <a:pt x="546023" y="428244"/>
                  </a:lnTo>
                  <a:lnTo>
                    <a:pt x="620966" y="428244"/>
                  </a:lnTo>
                  <a:lnTo>
                    <a:pt x="629297" y="426554"/>
                  </a:lnTo>
                  <a:lnTo>
                    <a:pt x="636104" y="421970"/>
                  </a:lnTo>
                  <a:lnTo>
                    <a:pt x="640689" y="415163"/>
                  </a:lnTo>
                  <a:lnTo>
                    <a:pt x="642378" y="406831"/>
                  </a:lnTo>
                  <a:lnTo>
                    <a:pt x="642378" y="21412"/>
                  </a:lnTo>
                  <a:close/>
                </a:path>
              </a:pathLst>
            </a:custGeom>
            <a:solidFill>
              <a:srgbClr val="6D6E71"/>
            </a:solidFill>
          </p:spPr>
          <p:txBody>
            <a:bodyPr wrap="square" lIns="0" tIns="0" rIns="0" bIns="0" rtlCol="0"/>
            <a:lstStyle/>
            <a:p>
              <a:endParaRPr sz="1227">
                <a:solidFill>
                  <a:srgbClr val="0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95551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0">
            <a:extLst>
              <a:ext uri="{FF2B5EF4-FFF2-40B4-BE49-F238E27FC236}">
                <a16:creationId xmlns:a16="http://schemas.microsoft.com/office/drawing/2014/main" id="{6A0C0452-EF70-7AEE-9B10-9FD44FABCB12}"/>
              </a:ext>
            </a:extLst>
          </p:cNvPr>
          <p:cNvSpPr txBox="1"/>
          <p:nvPr/>
        </p:nvSpPr>
        <p:spPr>
          <a:xfrm>
            <a:off x="2349093" y="1420070"/>
            <a:ext cx="1980564" cy="1297940"/>
          </a:xfrm>
          <a:prstGeom prst="rect">
            <a:avLst/>
          </a:prstGeom>
          <a:solidFill>
            <a:srgbClr val="E6E7E8"/>
          </a:solidFill>
        </p:spPr>
        <p:txBody>
          <a:bodyPr vert="horz" wrap="square" lIns="0" tIns="635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50"/>
              </a:spcBef>
            </a:pPr>
            <a:endParaRPr sz="1700">
              <a:latin typeface="Times New Roman"/>
              <a:cs typeface="Times New Roman"/>
            </a:endParaRPr>
          </a:p>
          <a:p>
            <a:pPr marL="273050" marR="279400" indent="-101600" algn="just">
              <a:lnSpc>
                <a:spcPct val="111100"/>
              </a:lnSpc>
              <a:spcBef>
                <a:spcPts val="5"/>
              </a:spcBef>
            </a:pPr>
            <a:r>
              <a:rPr sz="1500" spc="-215" dirty="0">
                <a:solidFill>
                  <a:srgbClr val="414042"/>
                </a:solidFill>
                <a:latin typeface="Trebuchet MS"/>
                <a:cs typeface="Trebuchet MS"/>
              </a:rPr>
              <a:t>“</a:t>
            </a:r>
            <a:r>
              <a:rPr sz="1500" spc="95" dirty="0">
                <a:solidFill>
                  <a:srgbClr val="414042"/>
                </a:solidFill>
                <a:latin typeface="Trebuchet MS"/>
                <a:cs typeface="Trebuchet MS"/>
              </a:rPr>
              <a:t>A</a:t>
            </a:r>
            <a:r>
              <a:rPr sz="1500" spc="-120" dirty="0">
                <a:solidFill>
                  <a:srgbClr val="414042"/>
                </a:solidFill>
                <a:latin typeface="Trebuchet MS"/>
                <a:cs typeface="Trebuchet MS"/>
              </a:rPr>
              <a:t>l</a:t>
            </a:r>
            <a:r>
              <a:rPr sz="1500" spc="-105" dirty="0">
                <a:solidFill>
                  <a:srgbClr val="414042"/>
                </a:solidFill>
                <a:latin typeface="Trebuchet MS"/>
                <a:cs typeface="Trebuchet MS"/>
              </a:rPr>
              <a:t>e</a:t>
            </a:r>
            <a:r>
              <a:rPr sz="1500" spc="-65" dirty="0">
                <a:solidFill>
                  <a:srgbClr val="414042"/>
                </a:solidFill>
                <a:latin typeface="Trebuchet MS"/>
                <a:cs typeface="Trebuchet MS"/>
              </a:rPr>
              <a:t>x</a:t>
            </a:r>
            <a:r>
              <a:rPr sz="1500" spc="-35" dirty="0">
                <a:solidFill>
                  <a:srgbClr val="414042"/>
                </a:solidFill>
                <a:latin typeface="Trebuchet MS"/>
                <a:cs typeface="Trebuchet MS"/>
              </a:rPr>
              <a:t>a</a:t>
            </a:r>
            <a:r>
              <a:rPr sz="1500" spc="-90" dirty="0">
                <a:solidFill>
                  <a:srgbClr val="414042"/>
                </a:solidFill>
                <a:latin typeface="Trebuchet MS"/>
                <a:cs typeface="Trebuchet MS"/>
              </a:rPr>
              <a:t>,</a:t>
            </a:r>
            <a:r>
              <a:rPr sz="1500" spc="-185" dirty="0">
                <a:solidFill>
                  <a:srgbClr val="414042"/>
                </a:solidFill>
                <a:latin typeface="Trebuchet MS"/>
                <a:cs typeface="Trebuchet MS"/>
              </a:rPr>
              <a:t> </a:t>
            </a:r>
            <a:r>
              <a:rPr sz="1500" spc="-90" dirty="0">
                <a:solidFill>
                  <a:srgbClr val="414042"/>
                </a:solidFill>
                <a:latin typeface="Trebuchet MS"/>
                <a:cs typeface="Trebuchet MS"/>
              </a:rPr>
              <a:t>w</a:t>
            </a:r>
            <a:r>
              <a:rPr sz="1500" spc="-45" dirty="0">
                <a:solidFill>
                  <a:srgbClr val="414042"/>
                </a:solidFill>
                <a:latin typeface="Trebuchet MS"/>
                <a:cs typeface="Trebuchet MS"/>
              </a:rPr>
              <a:t>ha</a:t>
            </a:r>
            <a:r>
              <a:rPr sz="1500" spc="5" dirty="0">
                <a:solidFill>
                  <a:srgbClr val="414042"/>
                </a:solidFill>
                <a:latin typeface="Trebuchet MS"/>
                <a:cs typeface="Trebuchet MS"/>
              </a:rPr>
              <a:t>t</a:t>
            </a:r>
            <a:r>
              <a:rPr sz="1500" spc="-185" dirty="0">
                <a:solidFill>
                  <a:srgbClr val="414042"/>
                </a:solidFill>
                <a:latin typeface="Trebuchet MS"/>
                <a:cs typeface="Trebuchet MS"/>
              </a:rPr>
              <a:t> </a:t>
            </a:r>
            <a:r>
              <a:rPr sz="1500" spc="-114" dirty="0">
                <a:solidFill>
                  <a:srgbClr val="414042"/>
                </a:solidFill>
                <a:latin typeface="Trebuchet MS"/>
                <a:cs typeface="Trebuchet MS"/>
              </a:rPr>
              <a:t>i</a:t>
            </a:r>
            <a:r>
              <a:rPr sz="1500" spc="140" dirty="0">
                <a:solidFill>
                  <a:srgbClr val="414042"/>
                </a:solidFill>
                <a:latin typeface="Trebuchet MS"/>
                <a:cs typeface="Trebuchet MS"/>
              </a:rPr>
              <a:t>s</a:t>
            </a:r>
            <a:r>
              <a:rPr sz="1500" spc="-185" dirty="0">
                <a:solidFill>
                  <a:srgbClr val="414042"/>
                </a:solidFill>
                <a:latin typeface="Trebuchet MS"/>
                <a:cs typeface="Trebuchet MS"/>
              </a:rPr>
              <a:t> </a:t>
            </a:r>
            <a:r>
              <a:rPr sz="1500" spc="-95" dirty="0">
                <a:solidFill>
                  <a:srgbClr val="414042"/>
                </a:solidFill>
                <a:latin typeface="Trebuchet MS"/>
                <a:cs typeface="Trebuchet MS"/>
              </a:rPr>
              <a:t>t</a:t>
            </a:r>
            <a:r>
              <a:rPr sz="1500" spc="-40" dirty="0">
                <a:solidFill>
                  <a:srgbClr val="414042"/>
                </a:solidFill>
                <a:latin typeface="Trebuchet MS"/>
                <a:cs typeface="Trebuchet MS"/>
              </a:rPr>
              <a:t>h</a:t>
            </a:r>
            <a:r>
              <a:rPr sz="1500" spc="5" dirty="0">
                <a:solidFill>
                  <a:srgbClr val="414042"/>
                </a:solidFill>
                <a:latin typeface="Trebuchet MS"/>
                <a:cs typeface="Trebuchet MS"/>
              </a:rPr>
              <a:t>e  </a:t>
            </a:r>
            <a:r>
              <a:rPr sz="1500" spc="60" dirty="0">
                <a:solidFill>
                  <a:srgbClr val="414042"/>
                </a:solidFill>
                <a:latin typeface="Trebuchet MS"/>
                <a:cs typeface="Trebuchet MS"/>
              </a:rPr>
              <a:t>s</a:t>
            </a:r>
            <a:r>
              <a:rPr sz="1500" spc="-80" dirty="0">
                <a:solidFill>
                  <a:srgbClr val="414042"/>
                </a:solidFill>
                <a:latin typeface="Trebuchet MS"/>
                <a:cs typeface="Trebuchet MS"/>
              </a:rPr>
              <a:t>t</a:t>
            </a:r>
            <a:r>
              <a:rPr sz="1500" spc="-45" dirty="0">
                <a:solidFill>
                  <a:srgbClr val="414042"/>
                </a:solidFill>
                <a:latin typeface="Trebuchet MS"/>
                <a:cs typeface="Trebuchet MS"/>
              </a:rPr>
              <a:t>a</a:t>
            </a:r>
            <a:r>
              <a:rPr sz="1500" spc="-95" dirty="0">
                <a:solidFill>
                  <a:srgbClr val="414042"/>
                </a:solidFill>
                <a:latin typeface="Trebuchet MS"/>
                <a:cs typeface="Trebuchet MS"/>
              </a:rPr>
              <a:t>t</a:t>
            </a:r>
            <a:r>
              <a:rPr sz="1500" spc="-45" dirty="0">
                <a:solidFill>
                  <a:srgbClr val="414042"/>
                </a:solidFill>
                <a:latin typeface="Trebuchet MS"/>
                <a:cs typeface="Trebuchet MS"/>
              </a:rPr>
              <a:t>u</a:t>
            </a:r>
            <a:r>
              <a:rPr sz="1500" spc="140" dirty="0">
                <a:solidFill>
                  <a:srgbClr val="414042"/>
                </a:solidFill>
                <a:latin typeface="Trebuchet MS"/>
                <a:cs typeface="Trebuchet MS"/>
              </a:rPr>
              <a:t>s</a:t>
            </a:r>
            <a:r>
              <a:rPr sz="1500" spc="-185" dirty="0">
                <a:solidFill>
                  <a:srgbClr val="414042"/>
                </a:solidFill>
                <a:latin typeface="Trebuchet MS"/>
                <a:cs typeface="Trebuchet MS"/>
              </a:rPr>
              <a:t> </a:t>
            </a:r>
            <a:r>
              <a:rPr sz="1500" spc="-45" dirty="0">
                <a:solidFill>
                  <a:srgbClr val="414042"/>
                </a:solidFill>
                <a:latin typeface="Trebuchet MS"/>
                <a:cs typeface="Trebuchet MS"/>
              </a:rPr>
              <a:t>o</a:t>
            </a:r>
            <a:r>
              <a:rPr sz="1500" spc="-15" dirty="0">
                <a:solidFill>
                  <a:srgbClr val="414042"/>
                </a:solidFill>
                <a:latin typeface="Trebuchet MS"/>
                <a:cs typeface="Trebuchet MS"/>
              </a:rPr>
              <a:t>f</a:t>
            </a:r>
            <a:r>
              <a:rPr sz="1500" spc="-185" dirty="0">
                <a:solidFill>
                  <a:srgbClr val="414042"/>
                </a:solidFill>
                <a:latin typeface="Trebuchet MS"/>
                <a:cs typeface="Trebuchet MS"/>
              </a:rPr>
              <a:t> </a:t>
            </a:r>
            <a:r>
              <a:rPr sz="1500" spc="-65" dirty="0">
                <a:solidFill>
                  <a:srgbClr val="414042"/>
                </a:solidFill>
                <a:latin typeface="Trebuchet MS"/>
                <a:cs typeface="Trebuchet MS"/>
              </a:rPr>
              <a:t>m</a:t>
            </a:r>
            <a:r>
              <a:rPr sz="1500" spc="90" dirty="0">
                <a:solidFill>
                  <a:srgbClr val="414042"/>
                </a:solidFill>
                <a:latin typeface="Trebuchet MS"/>
                <a:cs typeface="Trebuchet MS"/>
              </a:rPr>
              <a:t>y</a:t>
            </a:r>
            <a:r>
              <a:rPr sz="1500" spc="-185" dirty="0">
                <a:solidFill>
                  <a:srgbClr val="414042"/>
                </a:solidFill>
                <a:latin typeface="Trebuchet MS"/>
                <a:cs typeface="Trebuchet MS"/>
              </a:rPr>
              <a:t> </a:t>
            </a:r>
            <a:r>
              <a:rPr sz="1500" spc="-40" dirty="0">
                <a:solidFill>
                  <a:srgbClr val="414042"/>
                </a:solidFill>
                <a:latin typeface="Trebuchet MS"/>
                <a:cs typeface="Trebuchet MS"/>
              </a:rPr>
              <a:t>a</a:t>
            </a:r>
            <a:r>
              <a:rPr sz="1500" spc="-45" dirty="0">
                <a:solidFill>
                  <a:srgbClr val="414042"/>
                </a:solidFill>
                <a:latin typeface="Trebuchet MS"/>
                <a:cs typeface="Trebuchet MS"/>
              </a:rPr>
              <a:t>u</a:t>
            </a:r>
            <a:r>
              <a:rPr sz="1500" spc="-100" dirty="0">
                <a:solidFill>
                  <a:srgbClr val="414042"/>
                </a:solidFill>
                <a:latin typeface="Trebuchet MS"/>
                <a:cs typeface="Trebuchet MS"/>
              </a:rPr>
              <a:t>t</a:t>
            </a:r>
            <a:r>
              <a:rPr sz="1500" spc="35" dirty="0">
                <a:solidFill>
                  <a:srgbClr val="414042"/>
                </a:solidFill>
                <a:latin typeface="Trebuchet MS"/>
                <a:cs typeface="Trebuchet MS"/>
              </a:rPr>
              <a:t>o  </a:t>
            </a:r>
            <a:r>
              <a:rPr sz="1500" spc="-80" dirty="0">
                <a:solidFill>
                  <a:srgbClr val="414042"/>
                </a:solidFill>
                <a:latin typeface="Trebuchet MS"/>
                <a:cs typeface="Trebuchet MS"/>
              </a:rPr>
              <a:t>i</a:t>
            </a:r>
            <a:r>
              <a:rPr sz="1500" spc="-85" dirty="0">
                <a:solidFill>
                  <a:srgbClr val="414042"/>
                </a:solidFill>
                <a:latin typeface="Trebuchet MS"/>
                <a:cs typeface="Trebuchet MS"/>
              </a:rPr>
              <a:t>n</a:t>
            </a:r>
            <a:r>
              <a:rPr sz="1500" spc="50" dirty="0">
                <a:solidFill>
                  <a:srgbClr val="414042"/>
                </a:solidFill>
                <a:latin typeface="Trebuchet MS"/>
                <a:cs typeface="Trebuchet MS"/>
              </a:rPr>
              <a:t>s</a:t>
            </a:r>
            <a:r>
              <a:rPr sz="1500" spc="-40" dirty="0">
                <a:solidFill>
                  <a:srgbClr val="414042"/>
                </a:solidFill>
                <a:latin typeface="Trebuchet MS"/>
                <a:cs typeface="Trebuchet MS"/>
              </a:rPr>
              <a:t>u</a:t>
            </a:r>
            <a:r>
              <a:rPr sz="1500" spc="-55" dirty="0">
                <a:solidFill>
                  <a:srgbClr val="414042"/>
                </a:solidFill>
                <a:latin typeface="Trebuchet MS"/>
                <a:cs typeface="Trebuchet MS"/>
              </a:rPr>
              <a:t>r</a:t>
            </a:r>
            <a:r>
              <a:rPr sz="1500" spc="-35" dirty="0">
                <a:solidFill>
                  <a:srgbClr val="414042"/>
                </a:solidFill>
                <a:latin typeface="Trebuchet MS"/>
                <a:cs typeface="Trebuchet MS"/>
              </a:rPr>
              <a:t>a</a:t>
            </a:r>
            <a:r>
              <a:rPr sz="1500" spc="-40" dirty="0">
                <a:solidFill>
                  <a:srgbClr val="414042"/>
                </a:solidFill>
                <a:latin typeface="Trebuchet MS"/>
                <a:cs typeface="Trebuchet MS"/>
              </a:rPr>
              <a:t>n</a:t>
            </a:r>
            <a:r>
              <a:rPr sz="1500" spc="-65" dirty="0">
                <a:solidFill>
                  <a:srgbClr val="414042"/>
                </a:solidFill>
                <a:latin typeface="Trebuchet MS"/>
                <a:cs typeface="Trebuchet MS"/>
              </a:rPr>
              <a:t>c</a:t>
            </a:r>
            <a:r>
              <a:rPr sz="1500" spc="10" dirty="0">
                <a:solidFill>
                  <a:srgbClr val="414042"/>
                </a:solidFill>
                <a:latin typeface="Trebuchet MS"/>
                <a:cs typeface="Trebuchet MS"/>
              </a:rPr>
              <a:t>e</a:t>
            </a:r>
            <a:r>
              <a:rPr sz="1500" spc="-185" dirty="0">
                <a:solidFill>
                  <a:srgbClr val="414042"/>
                </a:solidFill>
                <a:latin typeface="Trebuchet MS"/>
                <a:cs typeface="Trebuchet MS"/>
              </a:rPr>
              <a:t> </a:t>
            </a:r>
            <a:r>
              <a:rPr sz="1500" spc="-60" dirty="0">
                <a:solidFill>
                  <a:srgbClr val="414042"/>
                </a:solidFill>
                <a:latin typeface="Trebuchet MS"/>
                <a:cs typeface="Trebuchet MS"/>
              </a:rPr>
              <a:t>c</a:t>
            </a:r>
            <a:r>
              <a:rPr sz="1500" spc="-130" dirty="0">
                <a:solidFill>
                  <a:srgbClr val="414042"/>
                </a:solidFill>
                <a:latin typeface="Trebuchet MS"/>
                <a:cs typeface="Trebuchet MS"/>
              </a:rPr>
              <a:t>l</a:t>
            </a:r>
            <a:r>
              <a:rPr sz="1500" spc="-65" dirty="0">
                <a:solidFill>
                  <a:srgbClr val="414042"/>
                </a:solidFill>
                <a:latin typeface="Trebuchet MS"/>
                <a:cs typeface="Trebuchet MS"/>
              </a:rPr>
              <a:t>ai</a:t>
            </a:r>
            <a:r>
              <a:rPr sz="1500" spc="-130" dirty="0">
                <a:solidFill>
                  <a:srgbClr val="414042"/>
                </a:solidFill>
                <a:latin typeface="Trebuchet MS"/>
                <a:cs typeface="Trebuchet MS"/>
              </a:rPr>
              <a:t>m</a:t>
            </a:r>
            <a:r>
              <a:rPr sz="1500" spc="265" dirty="0">
                <a:solidFill>
                  <a:srgbClr val="414042"/>
                </a:solidFill>
                <a:latin typeface="Trebuchet MS"/>
                <a:cs typeface="Trebuchet MS"/>
              </a:rPr>
              <a:t>?</a:t>
            </a:r>
            <a:r>
              <a:rPr sz="1500" spc="-40" dirty="0">
                <a:solidFill>
                  <a:srgbClr val="414042"/>
                </a:solidFill>
                <a:latin typeface="Trebuchet MS"/>
                <a:cs typeface="Trebuchet MS"/>
              </a:rPr>
              <a:t>”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5" name="object 31">
            <a:extLst>
              <a:ext uri="{FF2B5EF4-FFF2-40B4-BE49-F238E27FC236}">
                <a16:creationId xmlns:a16="http://schemas.microsoft.com/office/drawing/2014/main" id="{68A873CE-91CD-53AA-D108-6990A459BC87}"/>
              </a:ext>
            </a:extLst>
          </p:cNvPr>
          <p:cNvSpPr txBox="1"/>
          <p:nvPr/>
        </p:nvSpPr>
        <p:spPr>
          <a:xfrm>
            <a:off x="7438160" y="1639526"/>
            <a:ext cx="1876068" cy="1016176"/>
          </a:xfrm>
          <a:prstGeom prst="rect">
            <a:avLst/>
          </a:prstGeom>
          <a:solidFill>
            <a:srgbClr val="E6E7E8"/>
          </a:solidFill>
        </p:spPr>
        <p:txBody>
          <a:bodyPr vert="horz" wrap="square" lIns="0" tIns="5715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45"/>
              </a:spcBef>
            </a:pPr>
            <a:endParaRPr sz="1700">
              <a:latin typeface="Times New Roman"/>
              <a:cs typeface="Times New Roman"/>
            </a:endParaRPr>
          </a:p>
          <a:p>
            <a:pPr marL="273050" marR="289560" indent="-101600">
              <a:lnSpc>
                <a:spcPct val="111100"/>
              </a:lnSpc>
              <a:spcBef>
                <a:spcPts val="5"/>
              </a:spcBef>
            </a:pPr>
            <a:r>
              <a:rPr sz="1500" spc="-105" dirty="0">
                <a:solidFill>
                  <a:srgbClr val="414042"/>
                </a:solidFill>
                <a:latin typeface="Trebuchet MS"/>
                <a:cs typeface="Trebuchet MS"/>
              </a:rPr>
              <a:t>“</a:t>
            </a:r>
            <a:r>
              <a:rPr sz="1500" spc="120" dirty="0">
                <a:solidFill>
                  <a:srgbClr val="414042"/>
                </a:solidFill>
                <a:latin typeface="Trebuchet MS"/>
                <a:cs typeface="Trebuchet MS"/>
              </a:rPr>
              <a:t>S</a:t>
            </a:r>
            <a:r>
              <a:rPr sz="1500" spc="-105" dirty="0">
                <a:solidFill>
                  <a:srgbClr val="414042"/>
                </a:solidFill>
                <a:latin typeface="Trebuchet MS"/>
                <a:cs typeface="Trebuchet MS"/>
              </a:rPr>
              <a:t>i</a:t>
            </a:r>
            <a:r>
              <a:rPr sz="1500" spc="-40" dirty="0">
                <a:solidFill>
                  <a:srgbClr val="414042"/>
                </a:solidFill>
                <a:latin typeface="Trebuchet MS"/>
                <a:cs typeface="Trebuchet MS"/>
              </a:rPr>
              <a:t>r</a:t>
            </a:r>
            <a:r>
              <a:rPr sz="1500" spc="-110" dirty="0">
                <a:solidFill>
                  <a:srgbClr val="414042"/>
                </a:solidFill>
                <a:latin typeface="Trebuchet MS"/>
                <a:cs typeface="Trebuchet MS"/>
              </a:rPr>
              <a:t>i</a:t>
            </a:r>
            <a:r>
              <a:rPr sz="1500" spc="-90" dirty="0">
                <a:solidFill>
                  <a:srgbClr val="414042"/>
                </a:solidFill>
                <a:latin typeface="Trebuchet MS"/>
                <a:cs typeface="Trebuchet MS"/>
              </a:rPr>
              <a:t>,</a:t>
            </a:r>
            <a:r>
              <a:rPr sz="1500" spc="-185" dirty="0">
                <a:solidFill>
                  <a:srgbClr val="414042"/>
                </a:solidFill>
                <a:latin typeface="Trebuchet MS"/>
                <a:cs typeface="Trebuchet MS"/>
              </a:rPr>
              <a:t> </a:t>
            </a:r>
            <a:r>
              <a:rPr lang="en-US" sz="1500" spc="-90" dirty="0">
                <a:solidFill>
                  <a:srgbClr val="414042"/>
                </a:solidFill>
                <a:latin typeface="Trebuchet MS"/>
                <a:cs typeface="Trebuchet MS"/>
              </a:rPr>
              <a:t>w</a:t>
            </a:r>
            <a:r>
              <a:rPr lang="en-US" sz="1500" spc="-40" dirty="0">
                <a:solidFill>
                  <a:srgbClr val="414042"/>
                </a:solidFill>
                <a:latin typeface="Trebuchet MS"/>
                <a:cs typeface="Trebuchet MS"/>
              </a:rPr>
              <a:t>hat are the symptoms or Co-VID-19</a:t>
            </a:r>
            <a:r>
              <a:rPr sz="1500" spc="265" dirty="0">
                <a:solidFill>
                  <a:srgbClr val="414042"/>
                </a:solidFill>
                <a:latin typeface="Trebuchet MS"/>
                <a:cs typeface="Trebuchet MS"/>
              </a:rPr>
              <a:t>?</a:t>
            </a:r>
            <a:r>
              <a:rPr sz="1500" spc="-40" dirty="0">
                <a:solidFill>
                  <a:srgbClr val="414042"/>
                </a:solidFill>
                <a:latin typeface="Trebuchet MS"/>
                <a:cs typeface="Trebuchet MS"/>
              </a:rPr>
              <a:t>”</a:t>
            </a:r>
            <a:endParaRPr sz="1500" dirty="0">
              <a:latin typeface="Trebuchet MS"/>
              <a:cs typeface="Trebuchet MS"/>
            </a:endParaRPr>
          </a:p>
        </p:txBody>
      </p:sp>
      <p:sp>
        <p:nvSpPr>
          <p:cNvPr id="6" name="object 32">
            <a:extLst>
              <a:ext uri="{FF2B5EF4-FFF2-40B4-BE49-F238E27FC236}">
                <a16:creationId xmlns:a16="http://schemas.microsoft.com/office/drawing/2014/main" id="{BCD88B03-E2D4-58A1-9C3D-B038306E53D5}"/>
              </a:ext>
            </a:extLst>
          </p:cNvPr>
          <p:cNvSpPr txBox="1"/>
          <p:nvPr/>
        </p:nvSpPr>
        <p:spPr>
          <a:xfrm>
            <a:off x="4620005" y="1346919"/>
            <a:ext cx="2519680" cy="1207638"/>
          </a:xfrm>
          <a:prstGeom prst="rect">
            <a:avLst/>
          </a:prstGeom>
          <a:solidFill>
            <a:srgbClr val="E6E7E8"/>
          </a:solidFill>
        </p:spPr>
        <p:txBody>
          <a:bodyPr vert="horz" wrap="square" lIns="0" tIns="20066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3050" marR="194310" indent="-101600">
              <a:lnSpc>
                <a:spcPct val="111100"/>
              </a:lnSpc>
              <a:spcBef>
                <a:spcPts val="1580"/>
              </a:spcBef>
            </a:pPr>
            <a:r>
              <a:rPr sz="1500" spc="-114" dirty="0">
                <a:solidFill>
                  <a:srgbClr val="414042"/>
                </a:solidFill>
                <a:latin typeface="Trebuchet MS"/>
                <a:cs typeface="Trebuchet MS"/>
              </a:rPr>
              <a:t>“</a:t>
            </a:r>
            <a:r>
              <a:rPr sz="1500" spc="-10" dirty="0">
                <a:solidFill>
                  <a:srgbClr val="414042"/>
                </a:solidFill>
                <a:latin typeface="Trebuchet MS"/>
                <a:cs typeface="Trebuchet MS"/>
              </a:rPr>
              <a:t>O</a:t>
            </a:r>
            <a:r>
              <a:rPr sz="1500" spc="-65" dirty="0">
                <a:solidFill>
                  <a:srgbClr val="414042"/>
                </a:solidFill>
                <a:latin typeface="Trebuchet MS"/>
                <a:cs typeface="Trebuchet MS"/>
              </a:rPr>
              <a:t>k</a:t>
            </a:r>
            <a:r>
              <a:rPr sz="1500" spc="-70" dirty="0">
                <a:solidFill>
                  <a:srgbClr val="414042"/>
                </a:solidFill>
                <a:latin typeface="Trebuchet MS"/>
                <a:cs typeface="Trebuchet MS"/>
              </a:rPr>
              <a:t>a</a:t>
            </a:r>
            <a:r>
              <a:rPr sz="1500" spc="-80" dirty="0">
                <a:solidFill>
                  <a:srgbClr val="414042"/>
                </a:solidFill>
                <a:latin typeface="Trebuchet MS"/>
                <a:cs typeface="Trebuchet MS"/>
              </a:rPr>
              <a:t>y</a:t>
            </a:r>
            <a:r>
              <a:rPr sz="1500" spc="-90" dirty="0">
                <a:solidFill>
                  <a:srgbClr val="414042"/>
                </a:solidFill>
                <a:latin typeface="Trebuchet MS"/>
                <a:cs typeface="Trebuchet MS"/>
              </a:rPr>
              <a:t>,</a:t>
            </a:r>
            <a:r>
              <a:rPr sz="1500" spc="-185" dirty="0">
                <a:solidFill>
                  <a:srgbClr val="414042"/>
                </a:solidFill>
                <a:latin typeface="Trebuchet MS"/>
                <a:cs typeface="Trebuchet MS"/>
              </a:rPr>
              <a:t> </a:t>
            </a:r>
            <a:r>
              <a:rPr sz="1500" spc="-45" dirty="0">
                <a:solidFill>
                  <a:srgbClr val="414042"/>
                </a:solidFill>
                <a:latin typeface="Trebuchet MS"/>
                <a:cs typeface="Trebuchet MS"/>
              </a:rPr>
              <a:t>Go</a:t>
            </a:r>
            <a:r>
              <a:rPr sz="1500" spc="-25" dirty="0">
                <a:solidFill>
                  <a:srgbClr val="414042"/>
                </a:solidFill>
                <a:latin typeface="Trebuchet MS"/>
                <a:cs typeface="Trebuchet MS"/>
              </a:rPr>
              <a:t>o</a:t>
            </a:r>
            <a:r>
              <a:rPr sz="1500" spc="25" dirty="0">
                <a:solidFill>
                  <a:srgbClr val="414042"/>
                </a:solidFill>
                <a:latin typeface="Trebuchet MS"/>
                <a:cs typeface="Trebuchet MS"/>
              </a:rPr>
              <a:t>g</a:t>
            </a:r>
            <a:r>
              <a:rPr sz="1500" spc="-120" dirty="0">
                <a:solidFill>
                  <a:srgbClr val="414042"/>
                </a:solidFill>
                <a:latin typeface="Trebuchet MS"/>
                <a:cs typeface="Trebuchet MS"/>
              </a:rPr>
              <a:t>l</a:t>
            </a:r>
            <a:r>
              <a:rPr sz="1500" spc="-100" dirty="0">
                <a:solidFill>
                  <a:srgbClr val="414042"/>
                </a:solidFill>
                <a:latin typeface="Trebuchet MS"/>
                <a:cs typeface="Trebuchet MS"/>
              </a:rPr>
              <a:t>e</a:t>
            </a:r>
            <a:r>
              <a:rPr sz="1500" spc="-90" dirty="0">
                <a:solidFill>
                  <a:srgbClr val="414042"/>
                </a:solidFill>
                <a:latin typeface="Trebuchet MS"/>
                <a:cs typeface="Trebuchet MS"/>
              </a:rPr>
              <a:t>,</a:t>
            </a:r>
            <a:r>
              <a:rPr sz="1500" spc="-185" dirty="0">
                <a:solidFill>
                  <a:srgbClr val="414042"/>
                </a:solidFill>
                <a:latin typeface="Trebuchet MS"/>
                <a:cs typeface="Trebuchet MS"/>
              </a:rPr>
              <a:t> </a:t>
            </a:r>
            <a:r>
              <a:rPr sz="1500" spc="-45" dirty="0">
                <a:solidFill>
                  <a:srgbClr val="414042"/>
                </a:solidFill>
                <a:latin typeface="Trebuchet MS"/>
                <a:cs typeface="Trebuchet MS"/>
              </a:rPr>
              <a:t>c</a:t>
            </a:r>
            <a:r>
              <a:rPr sz="1500" spc="-35" dirty="0">
                <a:solidFill>
                  <a:srgbClr val="414042"/>
                </a:solidFill>
                <a:latin typeface="Trebuchet MS"/>
                <a:cs typeface="Trebuchet MS"/>
              </a:rPr>
              <a:t>a</a:t>
            </a:r>
            <a:r>
              <a:rPr sz="1500" spc="35" dirty="0">
                <a:solidFill>
                  <a:srgbClr val="414042"/>
                </a:solidFill>
                <a:latin typeface="Trebuchet MS"/>
                <a:cs typeface="Trebuchet MS"/>
              </a:rPr>
              <a:t>n</a:t>
            </a:r>
            <a:r>
              <a:rPr sz="1500" spc="-185" dirty="0">
                <a:solidFill>
                  <a:srgbClr val="414042"/>
                </a:solidFill>
                <a:latin typeface="Trebuchet MS"/>
                <a:cs typeface="Trebuchet MS"/>
              </a:rPr>
              <a:t> </a:t>
            </a:r>
            <a:r>
              <a:rPr sz="1500" spc="-20" dirty="0">
                <a:solidFill>
                  <a:srgbClr val="414042"/>
                </a:solidFill>
                <a:latin typeface="Trebuchet MS"/>
                <a:cs typeface="Trebuchet MS"/>
              </a:rPr>
              <a:t>y</a:t>
            </a:r>
            <a:r>
              <a:rPr sz="1500" spc="-30" dirty="0">
                <a:solidFill>
                  <a:srgbClr val="414042"/>
                </a:solidFill>
                <a:latin typeface="Trebuchet MS"/>
                <a:cs typeface="Trebuchet MS"/>
              </a:rPr>
              <a:t>o</a:t>
            </a:r>
            <a:r>
              <a:rPr sz="1500" spc="20" dirty="0">
                <a:solidFill>
                  <a:srgbClr val="414042"/>
                </a:solidFill>
                <a:latin typeface="Trebuchet MS"/>
                <a:cs typeface="Trebuchet MS"/>
              </a:rPr>
              <a:t>u</a:t>
            </a:r>
            <a:r>
              <a:rPr lang="en-US" sz="1500" spc="20" dirty="0">
                <a:solidFill>
                  <a:srgbClr val="414042"/>
                </a:solidFill>
                <a:latin typeface="Trebuchet MS"/>
                <a:cs typeface="Trebuchet MS"/>
              </a:rPr>
              <a:t> </a:t>
            </a:r>
            <a:r>
              <a:rPr sz="1500" spc="20" dirty="0">
                <a:solidFill>
                  <a:srgbClr val="414042"/>
                </a:solidFill>
                <a:latin typeface="Trebuchet MS"/>
                <a:cs typeface="Trebuchet MS"/>
              </a:rPr>
              <a:t> </a:t>
            </a:r>
            <a:r>
              <a:rPr sz="1500" spc="-55" dirty="0">
                <a:solidFill>
                  <a:srgbClr val="414042"/>
                </a:solidFill>
                <a:latin typeface="Trebuchet MS"/>
                <a:cs typeface="Trebuchet MS"/>
              </a:rPr>
              <a:t>r</a:t>
            </a:r>
            <a:r>
              <a:rPr sz="1500" spc="-50" dirty="0">
                <a:solidFill>
                  <a:srgbClr val="414042"/>
                </a:solidFill>
                <a:latin typeface="Trebuchet MS"/>
                <a:cs typeface="Trebuchet MS"/>
              </a:rPr>
              <a:t>e</a:t>
            </a:r>
            <a:r>
              <a:rPr sz="1500" spc="-80" dirty="0">
                <a:solidFill>
                  <a:srgbClr val="414042"/>
                </a:solidFill>
                <a:latin typeface="Trebuchet MS"/>
                <a:cs typeface="Trebuchet MS"/>
              </a:rPr>
              <a:t>c</a:t>
            </a:r>
            <a:r>
              <a:rPr sz="1500" spc="-30" dirty="0">
                <a:solidFill>
                  <a:srgbClr val="414042"/>
                </a:solidFill>
                <a:latin typeface="Trebuchet MS"/>
                <a:cs typeface="Trebuchet MS"/>
              </a:rPr>
              <a:t>o</a:t>
            </a:r>
            <a:r>
              <a:rPr sz="1500" spc="-40" dirty="0">
                <a:solidFill>
                  <a:srgbClr val="414042"/>
                </a:solidFill>
                <a:latin typeface="Trebuchet MS"/>
                <a:cs typeface="Trebuchet MS"/>
              </a:rPr>
              <a:t>mm</a:t>
            </a:r>
            <a:r>
              <a:rPr sz="1500" spc="-55" dirty="0">
                <a:solidFill>
                  <a:srgbClr val="414042"/>
                </a:solidFill>
                <a:latin typeface="Trebuchet MS"/>
                <a:cs typeface="Trebuchet MS"/>
              </a:rPr>
              <a:t>e</a:t>
            </a:r>
            <a:r>
              <a:rPr sz="1500" spc="-35" dirty="0">
                <a:solidFill>
                  <a:srgbClr val="414042"/>
                </a:solidFill>
                <a:latin typeface="Trebuchet MS"/>
                <a:cs typeface="Trebuchet MS"/>
              </a:rPr>
              <a:t>n</a:t>
            </a:r>
            <a:r>
              <a:rPr sz="1500" spc="15" dirty="0">
                <a:solidFill>
                  <a:srgbClr val="414042"/>
                </a:solidFill>
                <a:latin typeface="Trebuchet MS"/>
                <a:cs typeface="Trebuchet MS"/>
              </a:rPr>
              <a:t>d</a:t>
            </a:r>
            <a:r>
              <a:rPr sz="1500" spc="-185" dirty="0">
                <a:solidFill>
                  <a:srgbClr val="414042"/>
                </a:solidFill>
                <a:latin typeface="Trebuchet MS"/>
                <a:cs typeface="Trebuchet MS"/>
              </a:rPr>
              <a:t> </a:t>
            </a:r>
            <a:r>
              <a:rPr lang="en-US" sz="1500" spc="-65" dirty="0">
                <a:solidFill>
                  <a:srgbClr val="414042"/>
                </a:solidFill>
                <a:latin typeface="Trebuchet MS"/>
                <a:cs typeface="Trebuchet MS"/>
              </a:rPr>
              <a:t>me</a:t>
            </a:r>
            <a:r>
              <a:rPr sz="1500" spc="-185" dirty="0">
                <a:solidFill>
                  <a:srgbClr val="414042"/>
                </a:solidFill>
                <a:latin typeface="Trebuchet MS"/>
                <a:cs typeface="Trebuchet MS"/>
              </a:rPr>
              <a:t> </a:t>
            </a:r>
            <a:r>
              <a:rPr lang="en-US" sz="1500" spc="-125" dirty="0">
                <a:solidFill>
                  <a:srgbClr val="414042"/>
                </a:solidFill>
                <a:latin typeface="Trebuchet MS"/>
                <a:cs typeface="Trebuchet MS"/>
              </a:rPr>
              <a:t>latest laptops under </a:t>
            </a:r>
            <a:r>
              <a:rPr lang="en-US" sz="1500" spc="-125" dirty="0">
                <a:solidFill>
                  <a:srgbClr val="414042"/>
                </a:solidFill>
                <a:ea typeface="+mn-lt"/>
                <a:cs typeface="+mn-lt"/>
              </a:rPr>
              <a:t>€ </a:t>
            </a:r>
            <a:r>
              <a:rPr lang="en-US" sz="1500" spc="-125" dirty="0">
                <a:solidFill>
                  <a:srgbClr val="414042"/>
                </a:solidFill>
                <a:latin typeface="Trebuchet MS"/>
                <a:cs typeface="Trebuchet MS"/>
              </a:rPr>
              <a:t>800 </a:t>
            </a:r>
            <a:r>
              <a:rPr sz="1500" spc="265" dirty="0">
                <a:solidFill>
                  <a:srgbClr val="414042"/>
                </a:solidFill>
                <a:latin typeface="Trebuchet MS"/>
                <a:cs typeface="Trebuchet MS"/>
              </a:rPr>
              <a:t>?</a:t>
            </a:r>
            <a:r>
              <a:rPr sz="1500" spc="-40" dirty="0">
                <a:solidFill>
                  <a:srgbClr val="414042"/>
                </a:solidFill>
                <a:latin typeface="Trebuchet MS"/>
                <a:cs typeface="Trebuchet MS"/>
              </a:rPr>
              <a:t>”</a:t>
            </a:r>
            <a:endParaRPr lang="en-US" sz="1500">
              <a:latin typeface="Trebuchet MS"/>
              <a:cs typeface="Trebuchet MS"/>
            </a:endParaRPr>
          </a:p>
        </p:txBody>
      </p:sp>
      <p:sp>
        <p:nvSpPr>
          <p:cNvPr id="8" name="object 34">
            <a:extLst>
              <a:ext uri="{FF2B5EF4-FFF2-40B4-BE49-F238E27FC236}">
                <a16:creationId xmlns:a16="http://schemas.microsoft.com/office/drawing/2014/main" id="{545AAF5F-045F-8F32-3D5D-CE284C4F313F}"/>
              </a:ext>
            </a:extLst>
          </p:cNvPr>
          <p:cNvSpPr/>
          <p:nvPr/>
        </p:nvSpPr>
        <p:spPr>
          <a:xfrm>
            <a:off x="3725697" y="2535651"/>
            <a:ext cx="4537075" cy="494030"/>
          </a:xfrm>
          <a:custGeom>
            <a:avLst/>
            <a:gdLst/>
            <a:ahLst/>
            <a:cxnLst/>
            <a:rect l="l" t="t" r="r" b="b"/>
            <a:pathLst>
              <a:path w="4537075" h="494029">
                <a:moveTo>
                  <a:pt x="182880" y="164579"/>
                </a:moveTo>
                <a:lnTo>
                  <a:pt x="0" y="164579"/>
                </a:lnTo>
                <a:lnTo>
                  <a:pt x="182880" y="493763"/>
                </a:lnTo>
                <a:lnTo>
                  <a:pt x="182880" y="164579"/>
                </a:lnTo>
                <a:close/>
              </a:path>
              <a:path w="4537075" h="494029">
                <a:moveTo>
                  <a:pt x="2816352" y="0"/>
                </a:moveTo>
                <a:lnTo>
                  <a:pt x="2633472" y="0"/>
                </a:lnTo>
                <a:lnTo>
                  <a:pt x="2633472" y="329184"/>
                </a:lnTo>
                <a:lnTo>
                  <a:pt x="2816352" y="0"/>
                </a:lnTo>
                <a:close/>
              </a:path>
              <a:path w="4537075" h="494029">
                <a:moveTo>
                  <a:pt x="4536643" y="146304"/>
                </a:moveTo>
                <a:lnTo>
                  <a:pt x="4353763" y="146304"/>
                </a:lnTo>
                <a:lnTo>
                  <a:pt x="4353763" y="475488"/>
                </a:lnTo>
                <a:lnTo>
                  <a:pt x="4536643" y="146304"/>
                </a:lnTo>
                <a:close/>
              </a:path>
            </a:pathLst>
          </a:custGeom>
          <a:solidFill>
            <a:srgbClr val="E6E7E8"/>
          </a:solidFill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pic>
        <p:nvPicPr>
          <p:cNvPr id="10" name="Picture 10" descr="Diagram&#10;&#10;Description automatically generated">
            <a:extLst>
              <a:ext uri="{FF2B5EF4-FFF2-40B4-BE49-F238E27FC236}">
                <a16:creationId xmlns:a16="http://schemas.microsoft.com/office/drawing/2014/main" id="{60996C34-09D1-DD79-106F-A441857D89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4912" y="2828693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783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6">
            <a:extLst>
              <a:ext uri="{FF2B5EF4-FFF2-40B4-BE49-F238E27FC236}">
                <a16:creationId xmlns:a16="http://schemas.microsoft.com/office/drawing/2014/main" id="{FFD0A0C0-10A0-B875-A0AB-D2C26B467BF0}"/>
              </a:ext>
            </a:extLst>
          </p:cNvPr>
          <p:cNvSpPr txBox="1"/>
          <p:nvPr/>
        </p:nvSpPr>
        <p:spPr>
          <a:xfrm>
            <a:off x="2829782" y="1954712"/>
            <a:ext cx="451484" cy="215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50" b="1" spc="-30" dirty="0">
                <a:solidFill>
                  <a:srgbClr val="888A8D"/>
                </a:solidFill>
                <a:latin typeface="Arial"/>
                <a:cs typeface="Arial"/>
              </a:rPr>
              <a:t>1900s</a:t>
            </a:r>
            <a:endParaRPr sz="1250">
              <a:latin typeface="Arial"/>
              <a:cs typeface="Arial"/>
            </a:endParaRPr>
          </a:p>
        </p:txBody>
      </p:sp>
      <p:sp>
        <p:nvSpPr>
          <p:cNvPr id="3" name="object 7">
            <a:extLst>
              <a:ext uri="{FF2B5EF4-FFF2-40B4-BE49-F238E27FC236}">
                <a16:creationId xmlns:a16="http://schemas.microsoft.com/office/drawing/2014/main" id="{8508FAF5-0F63-94F4-0985-C9DD3D2BB975}"/>
              </a:ext>
            </a:extLst>
          </p:cNvPr>
          <p:cNvSpPr txBox="1"/>
          <p:nvPr/>
        </p:nvSpPr>
        <p:spPr>
          <a:xfrm>
            <a:off x="2067615" y="2437312"/>
            <a:ext cx="1908175" cy="1095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b="1" dirty="0">
                <a:solidFill>
                  <a:srgbClr val="231F20"/>
                </a:solidFill>
                <a:latin typeface="Arial"/>
                <a:cs typeface="Arial"/>
              </a:rPr>
              <a:t>Tabulatin</a:t>
            </a:r>
            <a:r>
              <a:rPr sz="1050" b="1" spc="35" dirty="0">
                <a:solidFill>
                  <a:srgbClr val="231F20"/>
                </a:solidFill>
                <a:latin typeface="Arial"/>
                <a:cs typeface="Arial"/>
              </a:rPr>
              <a:t>g</a:t>
            </a:r>
            <a:r>
              <a:rPr sz="1050" b="1" spc="-6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50" b="1" spc="-10" dirty="0">
                <a:solidFill>
                  <a:srgbClr val="231F20"/>
                </a:solidFill>
                <a:latin typeface="Arial"/>
                <a:cs typeface="Arial"/>
              </a:rPr>
              <a:t>syste</a:t>
            </a:r>
            <a:r>
              <a:rPr sz="1050" b="1" spc="30" dirty="0">
                <a:solidFill>
                  <a:srgbClr val="231F20"/>
                </a:solidFill>
                <a:latin typeface="Arial"/>
                <a:cs typeface="Arial"/>
              </a:rPr>
              <a:t>m</a:t>
            </a:r>
            <a:r>
              <a:rPr sz="1050" b="1" spc="-6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50" b="1" spc="25" dirty="0">
                <a:solidFill>
                  <a:srgbClr val="231F20"/>
                </a:solidFill>
                <a:latin typeface="Arial"/>
                <a:cs typeface="Arial"/>
              </a:rPr>
              <a:t>era</a:t>
            </a:r>
            <a:endParaRPr sz="1050">
              <a:latin typeface="Arial"/>
              <a:cs typeface="Arial"/>
            </a:endParaRPr>
          </a:p>
          <a:p>
            <a:pPr marL="12700" marR="5080">
              <a:lnSpc>
                <a:spcPct val="117700"/>
              </a:lnSpc>
              <a:spcBef>
                <a:spcPts val="1160"/>
              </a:spcBef>
            </a:pPr>
            <a:r>
              <a:rPr sz="850" spc="15" dirty="0">
                <a:solidFill>
                  <a:srgbClr val="231F20"/>
                </a:solidFill>
                <a:latin typeface="Tahoma"/>
                <a:cs typeface="Tahoma"/>
              </a:rPr>
              <a:t>Mechanical</a:t>
            </a:r>
            <a:r>
              <a:rPr sz="850" spc="-8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dirty="0">
                <a:solidFill>
                  <a:srgbClr val="231F20"/>
                </a:solidFill>
                <a:latin typeface="Tahoma"/>
                <a:cs typeface="Tahoma"/>
              </a:rPr>
              <a:t>device</a:t>
            </a:r>
            <a:r>
              <a:rPr sz="850" spc="20" dirty="0">
                <a:solidFill>
                  <a:srgbClr val="231F20"/>
                </a:solidFill>
                <a:latin typeface="Tahoma"/>
                <a:cs typeface="Tahoma"/>
              </a:rPr>
              <a:t>s</a:t>
            </a:r>
            <a:r>
              <a:rPr sz="850" spc="-8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spc="5" dirty="0">
                <a:solidFill>
                  <a:srgbClr val="231F20"/>
                </a:solidFill>
                <a:latin typeface="Tahoma"/>
                <a:cs typeface="Tahoma"/>
              </a:rPr>
              <a:t>assiste</a:t>
            </a:r>
            <a:r>
              <a:rPr sz="850" spc="35" dirty="0">
                <a:solidFill>
                  <a:srgbClr val="231F20"/>
                </a:solidFill>
                <a:latin typeface="Tahoma"/>
                <a:cs typeface="Tahoma"/>
              </a:rPr>
              <a:t>d</a:t>
            </a:r>
            <a:r>
              <a:rPr sz="850" spc="-8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spc="10" dirty="0">
                <a:solidFill>
                  <a:srgbClr val="231F20"/>
                </a:solidFill>
                <a:latin typeface="Tahoma"/>
                <a:cs typeface="Tahoma"/>
              </a:rPr>
              <a:t>in  </a:t>
            </a:r>
            <a:r>
              <a:rPr sz="850" spc="5" dirty="0">
                <a:solidFill>
                  <a:srgbClr val="231F20"/>
                </a:solidFill>
                <a:latin typeface="Tahoma"/>
                <a:cs typeface="Tahoma"/>
              </a:rPr>
              <a:t>organizin</a:t>
            </a:r>
            <a:r>
              <a:rPr sz="850" spc="30" dirty="0">
                <a:solidFill>
                  <a:srgbClr val="231F20"/>
                </a:solidFill>
                <a:latin typeface="Tahoma"/>
                <a:cs typeface="Tahoma"/>
              </a:rPr>
              <a:t>g</a:t>
            </a:r>
            <a:r>
              <a:rPr sz="850" spc="-8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spc="5" dirty="0">
                <a:solidFill>
                  <a:srgbClr val="231F20"/>
                </a:solidFill>
                <a:latin typeface="Tahoma"/>
                <a:cs typeface="Tahoma"/>
              </a:rPr>
              <a:t>dat</a:t>
            </a:r>
            <a:r>
              <a:rPr sz="850" spc="30" dirty="0">
                <a:solidFill>
                  <a:srgbClr val="231F20"/>
                </a:solidFill>
                <a:latin typeface="Tahoma"/>
                <a:cs typeface="Tahoma"/>
              </a:rPr>
              <a:t>a</a:t>
            </a:r>
            <a:r>
              <a:rPr sz="850" spc="-8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spc="20" dirty="0">
                <a:solidFill>
                  <a:srgbClr val="231F20"/>
                </a:solidFill>
                <a:latin typeface="Tahoma"/>
                <a:cs typeface="Tahoma"/>
              </a:rPr>
              <a:t>an</a:t>
            </a:r>
            <a:r>
              <a:rPr sz="850" spc="40" dirty="0">
                <a:solidFill>
                  <a:srgbClr val="231F20"/>
                </a:solidFill>
                <a:latin typeface="Tahoma"/>
                <a:cs typeface="Tahoma"/>
              </a:rPr>
              <a:t>d</a:t>
            </a:r>
            <a:r>
              <a:rPr sz="850" spc="-8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spc="-35" dirty="0">
                <a:solidFill>
                  <a:srgbClr val="231F20"/>
                </a:solidFill>
                <a:latin typeface="Tahoma"/>
                <a:cs typeface="Tahoma"/>
              </a:rPr>
              <a:t>e.g</a:t>
            </a:r>
            <a:r>
              <a:rPr sz="850" spc="-10" dirty="0">
                <a:solidFill>
                  <a:srgbClr val="231F20"/>
                </a:solidFill>
                <a:latin typeface="Tahoma"/>
                <a:cs typeface="Tahoma"/>
              </a:rPr>
              <a:t>.</a:t>
            </a:r>
            <a:r>
              <a:rPr sz="850" spc="-8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spc="5" dirty="0">
                <a:solidFill>
                  <a:srgbClr val="231F20"/>
                </a:solidFill>
                <a:latin typeface="Tahoma"/>
                <a:cs typeface="Tahoma"/>
              </a:rPr>
              <a:t>making  calculation</a:t>
            </a:r>
            <a:r>
              <a:rPr sz="850" spc="25" dirty="0">
                <a:solidFill>
                  <a:srgbClr val="231F20"/>
                </a:solidFill>
                <a:latin typeface="Tahoma"/>
                <a:cs typeface="Tahoma"/>
              </a:rPr>
              <a:t>s</a:t>
            </a:r>
            <a:r>
              <a:rPr sz="850" spc="-8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spc="15" dirty="0">
                <a:solidFill>
                  <a:srgbClr val="231F20"/>
                </a:solidFill>
                <a:latin typeface="Tahoma"/>
                <a:cs typeface="Tahoma"/>
              </a:rPr>
              <a:t>fo</a:t>
            </a:r>
            <a:r>
              <a:rPr sz="850" spc="30" dirty="0">
                <a:solidFill>
                  <a:srgbClr val="231F20"/>
                </a:solidFill>
                <a:latin typeface="Tahoma"/>
                <a:cs typeface="Tahoma"/>
              </a:rPr>
              <a:t>r</a:t>
            </a:r>
            <a:r>
              <a:rPr sz="850" spc="-8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spc="15" dirty="0">
                <a:solidFill>
                  <a:srgbClr val="231F20"/>
                </a:solidFill>
                <a:latin typeface="Tahoma"/>
                <a:cs typeface="Tahoma"/>
              </a:rPr>
              <a:t>employe</a:t>
            </a:r>
            <a:r>
              <a:rPr sz="850" spc="35" dirty="0">
                <a:solidFill>
                  <a:srgbClr val="231F20"/>
                </a:solidFill>
                <a:latin typeface="Tahoma"/>
                <a:cs typeface="Tahoma"/>
              </a:rPr>
              <a:t>e</a:t>
            </a:r>
            <a:r>
              <a:rPr sz="850" spc="-8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dirty="0">
                <a:solidFill>
                  <a:srgbClr val="231F20"/>
                </a:solidFill>
                <a:latin typeface="Tahoma"/>
                <a:cs typeface="Tahoma"/>
              </a:rPr>
              <a:t>sales  </a:t>
            </a:r>
            <a:r>
              <a:rPr sz="850" spc="15" dirty="0">
                <a:solidFill>
                  <a:srgbClr val="231F20"/>
                </a:solidFill>
                <a:latin typeface="Tahoma"/>
                <a:cs typeface="Tahoma"/>
              </a:rPr>
              <a:t>performances</a:t>
            </a:r>
            <a:r>
              <a:rPr sz="850" spc="-8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spc="10" dirty="0">
                <a:solidFill>
                  <a:srgbClr val="231F20"/>
                </a:solidFill>
                <a:latin typeface="Tahoma"/>
                <a:cs typeface="Tahoma"/>
              </a:rPr>
              <a:t>evaluation</a:t>
            </a:r>
            <a:r>
              <a:rPr sz="850" spc="-8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spc="10" dirty="0">
                <a:solidFill>
                  <a:srgbClr val="231F20"/>
                </a:solidFill>
                <a:latin typeface="Tahoma"/>
                <a:cs typeface="Tahoma"/>
              </a:rPr>
              <a:t>purposes.</a:t>
            </a:r>
            <a:r>
              <a:rPr sz="850" spc="-7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spc="-25" dirty="0">
                <a:solidFill>
                  <a:srgbClr val="231F20"/>
                </a:solidFill>
                <a:latin typeface="Tahoma"/>
                <a:cs typeface="Tahoma"/>
              </a:rPr>
              <a:t>Ex. </a:t>
            </a:r>
            <a:r>
              <a:rPr sz="850" spc="-25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spc="10" dirty="0">
                <a:solidFill>
                  <a:srgbClr val="231F20"/>
                </a:solidFill>
                <a:latin typeface="Tahoma"/>
                <a:cs typeface="Tahoma"/>
              </a:rPr>
              <a:t>Hollerit</a:t>
            </a:r>
            <a:r>
              <a:rPr sz="850" spc="45" dirty="0">
                <a:solidFill>
                  <a:srgbClr val="231F20"/>
                </a:solidFill>
                <a:latin typeface="Tahoma"/>
                <a:cs typeface="Tahoma"/>
              </a:rPr>
              <a:t>h</a:t>
            </a:r>
            <a:r>
              <a:rPr sz="850" spc="-8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dirty="0">
                <a:solidFill>
                  <a:srgbClr val="231F20"/>
                </a:solidFill>
                <a:latin typeface="Tahoma"/>
                <a:cs typeface="Tahoma"/>
              </a:rPr>
              <a:t>Tabulatin</a:t>
            </a:r>
            <a:r>
              <a:rPr sz="850" spc="25" dirty="0">
                <a:solidFill>
                  <a:srgbClr val="231F20"/>
                </a:solidFill>
                <a:latin typeface="Tahoma"/>
                <a:cs typeface="Tahoma"/>
              </a:rPr>
              <a:t>g</a:t>
            </a:r>
            <a:r>
              <a:rPr sz="850" spc="-8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spc="10" dirty="0">
                <a:solidFill>
                  <a:srgbClr val="231F20"/>
                </a:solidFill>
                <a:latin typeface="Tahoma"/>
                <a:cs typeface="Tahoma"/>
              </a:rPr>
              <a:t>Machine.</a:t>
            </a:r>
            <a:endParaRPr sz="850">
              <a:latin typeface="Tahoma"/>
              <a:cs typeface="Tahoma"/>
            </a:endParaRPr>
          </a:p>
        </p:txBody>
      </p:sp>
      <p:sp>
        <p:nvSpPr>
          <p:cNvPr id="4" name="object 8">
            <a:extLst>
              <a:ext uri="{FF2B5EF4-FFF2-40B4-BE49-F238E27FC236}">
                <a16:creationId xmlns:a16="http://schemas.microsoft.com/office/drawing/2014/main" id="{436E499A-3A5C-4D8F-8AD1-C86DEEA23C70}"/>
              </a:ext>
            </a:extLst>
          </p:cNvPr>
          <p:cNvSpPr txBox="1"/>
          <p:nvPr/>
        </p:nvSpPr>
        <p:spPr>
          <a:xfrm>
            <a:off x="4962781" y="1954712"/>
            <a:ext cx="451484" cy="215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50" b="1" spc="-30" dirty="0">
                <a:solidFill>
                  <a:srgbClr val="888A8D"/>
                </a:solidFill>
                <a:latin typeface="Arial"/>
                <a:cs typeface="Arial"/>
              </a:rPr>
              <a:t>1950s</a:t>
            </a:r>
            <a:endParaRPr sz="1250">
              <a:latin typeface="Arial"/>
              <a:cs typeface="Arial"/>
            </a:endParaRPr>
          </a:p>
        </p:txBody>
      </p:sp>
      <p:sp>
        <p:nvSpPr>
          <p:cNvPr id="5" name="object 9">
            <a:extLst>
              <a:ext uri="{FF2B5EF4-FFF2-40B4-BE49-F238E27FC236}">
                <a16:creationId xmlns:a16="http://schemas.microsoft.com/office/drawing/2014/main" id="{A142B1F5-71A2-657B-0121-D7E4F89348E7}"/>
              </a:ext>
            </a:extLst>
          </p:cNvPr>
          <p:cNvSpPr txBox="1"/>
          <p:nvPr/>
        </p:nvSpPr>
        <p:spPr>
          <a:xfrm>
            <a:off x="4200616" y="2437312"/>
            <a:ext cx="1901189" cy="1247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b="1" spc="10" dirty="0">
                <a:solidFill>
                  <a:srgbClr val="231F20"/>
                </a:solidFill>
                <a:latin typeface="Arial"/>
                <a:cs typeface="Arial"/>
              </a:rPr>
              <a:t>Programmabl</a:t>
            </a:r>
            <a:r>
              <a:rPr sz="1050" b="1" spc="3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50" b="1" spc="-6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50" b="1" spc="-10" dirty="0">
                <a:solidFill>
                  <a:srgbClr val="231F20"/>
                </a:solidFill>
                <a:latin typeface="Arial"/>
                <a:cs typeface="Arial"/>
              </a:rPr>
              <a:t>syste</a:t>
            </a:r>
            <a:r>
              <a:rPr sz="1050" b="1" spc="30" dirty="0">
                <a:solidFill>
                  <a:srgbClr val="231F20"/>
                </a:solidFill>
                <a:latin typeface="Arial"/>
                <a:cs typeface="Arial"/>
              </a:rPr>
              <a:t>m</a:t>
            </a:r>
            <a:r>
              <a:rPr sz="1050" b="1" spc="-6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50" b="1" spc="25" dirty="0">
                <a:solidFill>
                  <a:srgbClr val="231F20"/>
                </a:solidFill>
                <a:latin typeface="Arial"/>
                <a:cs typeface="Arial"/>
              </a:rPr>
              <a:t>era</a:t>
            </a:r>
            <a:endParaRPr sz="1050">
              <a:latin typeface="Arial"/>
              <a:cs typeface="Arial"/>
            </a:endParaRPr>
          </a:p>
          <a:p>
            <a:pPr marL="12700" marR="5080">
              <a:lnSpc>
                <a:spcPct val="117700"/>
              </a:lnSpc>
              <a:spcBef>
                <a:spcPts val="1160"/>
              </a:spcBef>
            </a:pPr>
            <a:r>
              <a:rPr sz="850" spc="20" dirty="0">
                <a:solidFill>
                  <a:srgbClr val="231F20"/>
                </a:solidFill>
                <a:latin typeface="Tahoma"/>
                <a:cs typeface="Tahoma"/>
              </a:rPr>
              <a:t>Programmabl</a:t>
            </a:r>
            <a:r>
              <a:rPr sz="850" spc="35" dirty="0">
                <a:solidFill>
                  <a:srgbClr val="231F20"/>
                </a:solidFill>
                <a:latin typeface="Tahoma"/>
                <a:cs typeface="Tahoma"/>
              </a:rPr>
              <a:t>e</a:t>
            </a:r>
            <a:r>
              <a:rPr sz="850" spc="-8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spc="5" dirty="0">
                <a:solidFill>
                  <a:srgbClr val="231F20"/>
                </a:solidFill>
                <a:latin typeface="Tahoma"/>
                <a:cs typeface="Tahoma"/>
              </a:rPr>
              <a:t>system</a:t>
            </a:r>
            <a:r>
              <a:rPr sz="850" spc="25" dirty="0">
                <a:solidFill>
                  <a:srgbClr val="231F20"/>
                </a:solidFill>
                <a:latin typeface="Tahoma"/>
                <a:cs typeface="Tahoma"/>
              </a:rPr>
              <a:t>s</a:t>
            </a:r>
            <a:r>
              <a:rPr sz="850" spc="-8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spc="15" dirty="0">
                <a:solidFill>
                  <a:srgbClr val="231F20"/>
                </a:solidFill>
                <a:latin typeface="Tahoma"/>
                <a:cs typeface="Tahoma"/>
              </a:rPr>
              <a:t>enable</a:t>
            </a:r>
            <a:r>
              <a:rPr sz="850" spc="40" dirty="0">
                <a:solidFill>
                  <a:srgbClr val="231F20"/>
                </a:solidFill>
                <a:latin typeface="Tahoma"/>
                <a:cs typeface="Tahoma"/>
              </a:rPr>
              <a:t>d</a:t>
            </a:r>
            <a:r>
              <a:rPr sz="850" spc="-8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spc="-5" dirty="0">
                <a:solidFill>
                  <a:srgbClr val="231F20"/>
                </a:solidFill>
                <a:latin typeface="Tahoma"/>
                <a:cs typeface="Tahoma"/>
              </a:rPr>
              <a:t>Space  </a:t>
            </a:r>
            <a:r>
              <a:rPr sz="850" spc="10" dirty="0">
                <a:solidFill>
                  <a:srgbClr val="231F20"/>
                </a:solidFill>
                <a:latin typeface="Tahoma"/>
                <a:cs typeface="Tahoma"/>
              </a:rPr>
              <a:t>Exploration </a:t>
            </a:r>
            <a:r>
              <a:rPr sz="850" spc="25" dirty="0">
                <a:solidFill>
                  <a:srgbClr val="231F20"/>
                </a:solidFill>
                <a:latin typeface="Tahoma"/>
                <a:cs typeface="Tahoma"/>
              </a:rPr>
              <a:t>and </a:t>
            </a:r>
            <a:r>
              <a:rPr sz="850" spc="15" dirty="0">
                <a:solidFill>
                  <a:srgbClr val="231F20"/>
                </a:solidFill>
                <a:latin typeface="Tahoma"/>
                <a:cs typeface="Tahoma"/>
              </a:rPr>
              <a:t>the development </a:t>
            </a:r>
            <a:r>
              <a:rPr sz="850" spc="10" dirty="0">
                <a:solidFill>
                  <a:srgbClr val="231F20"/>
                </a:solidFill>
                <a:latin typeface="Tahoma"/>
                <a:cs typeface="Tahoma"/>
              </a:rPr>
              <a:t>of </a:t>
            </a:r>
            <a:r>
              <a:rPr sz="850" spc="1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spc="5" dirty="0">
                <a:solidFill>
                  <a:srgbClr val="231F20"/>
                </a:solidFill>
                <a:latin typeface="Tahoma"/>
                <a:cs typeface="Tahoma"/>
              </a:rPr>
              <a:t>th</a:t>
            </a:r>
            <a:r>
              <a:rPr sz="850" spc="30" dirty="0">
                <a:solidFill>
                  <a:srgbClr val="231F20"/>
                </a:solidFill>
                <a:latin typeface="Tahoma"/>
                <a:cs typeface="Tahoma"/>
              </a:rPr>
              <a:t>e</a:t>
            </a:r>
            <a:r>
              <a:rPr sz="850" spc="-8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dirty="0">
                <a:solidFill>
                  <a:srgbClr val="231F20"/>
                </a:solidFill>
                <a:latin typeface="Tahoma"/>
                <a:cs typeface="Tahoma"/>
              </a:rPr>
              <a:t>internet</a:t>
            </a:r>
            <a:r>
              <a:rPr sz="850" spc="15" dirty="0">
                <a:solidFill>
                  <a:srgbClr val="231F20"/>
                </a:solidFill>
                <a:latin typeface="Tahoma"/>
                <a:cs typeface="Tahoma"/>
              </a:rPr>
              <a:t>.</a:t>
            </a:r>
            <a:r>
              <a:rPr sz="850" spc="-8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spc="-5" dirty="0">
                <a:solidFill>
                  <a:srgbClr val="231F20"/>
                </a:solidFill>
                <a:latin typeface="Tahoma"/>
                <a:cs typeface="Tahoma"/>
              </a:rPr>
              <a:t>Thi</a:t>
            </a:r>
            <a:r>
              <a:rPr sz="850" spc="15" dirty="0">
                <a:solidFill>
                  <a:srgbClr val="231F20"/>
                </a:solidFill>
                <a:latin typeface="Tahoma"/>
                <a:cs typeface="Tahoma"/>
              </a:rPr>
              <a:t>s</a:t>
            </a:r>
            <a:r>
              <a:rPr sz="850" spc="-8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spc="10" dirty="0">
                <a:solidFill>
                  <a:srgbClr val="231F20"/>
                </a:solidFill>
                <a:latin typeface="Tahoma"/>
                <a:cs typeface="Tahoma"/>
              </a:rPr>
              <a:t>er</a:t>
            </a:r>
            <a:r>
              <a:rPr sz="850" spc="35" dirty="0">
                <a:solidFill>
                  <a:srgbClr val="231F20"/>
                </a:solidFill>
                <a:latin typeface="Tahoma"/>
                <a:cs typeface="Tahoma"/>
              </a:rPr>
              <a:t>a</a:t>
            </a:r>
            <a:r>
              <a:rPr sz="850" spc="-8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spc="5" dirty="0">
                <a:solidFill>
                  <a:srgbClr val="231F20"/>
                </a:solidFill>
                <a:latin typeface="Tahoma"/>
                <a:cs typeface="Tahoma"/>
              </a:rPr>
              <a:t>wil</a:t>
            </a:r>
            <a:r>
              <a:rPr sz="850" spc="10" dirty="0">
                <a:solidFill>
                  <a:srgbClr val="231F20"/>
                </a:solidFill>
                <a:latin typeface="Tahoma"/>
                <a:cs typeface="Tahoma"/>
              </a:rPr>
              <a:t>l</a:t>
            </a:r>
            <a:r>
              <a:rPr sz="850" spc="-8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spc="10" dirty="0">
                <a:solidFill>
                  <a:srgbClr val="231F20"/>
                </a:solidFill>
                <a:latin typeface="Tahoma"/>
                <a:cs typeface="Tahoma"/>
              </a:rPr>
              <a:t>continue  </a:t>
            </a:r>
            <a:r>
              <a:rPr sz="850" dirty="0">
                <a:solidFill>
                  <a:srgbClr val="231F20"/>
                </a:solidFill>
                <a:latin typeface="Tahoma"/>
                <a:cs typeface="Tahoma"/>
              </a:rPr>
              <a:t>indefinitely, </a:t>
            </a:r>
            <a:r>
              <a:rPr sz="850" spc="25" dirty="0">
                <a:solidFill>
                  <a:srgbClr val="231F20"/>
                </a:solidFill>
                <a:latin typeface="Tahoma"/>
                <a:cs typeface="Tahoma"/>
              </a:rPr>
              <a:t>and </a:t>
            </a:r>
            <a:r>
              <a:rPr sz="850" spc="5" dirty="0">
                <a:solidFill>
                  <a:srgbClr val="231F20"/>
                </a:solidFill>
                <a:latin typeface="Tahoma"/>
                <a:cs typeface="Tahoma"/>
              </a:rPr>
              <a:t>will </a:t>
            </a:r>
            <a:r>
              <a:rPr sz="850" spc="20" dirty="0">
                <a:solidFill>
                  <a:srgbClr val="231F20"/>
                </a:solidFill>
                <a:latin typeface="Tahoma"/>
                <a:cs typeface="Tahoma"/>
              </a:rPr>
              <a:t>underpin </a:t>
            </a:r>
            <a:r>
              <a:rPr sz="850" spc="15" dirty="0">
                <a:solidFill>
                  <a:srgbClr val="231F20"/>
                </a:solidFill>
                <a:latin typeface="Tahoma"/>
                <a:cs typeface="Tahoma"/>
              </a:rPr>
              <a:t>the </a:t>
            </a:r>
            <a:r>
              <a:rPr sz="850" spc="10" dirty="0">
                <a:solidFill>
                  <a:srgbClr val="231F20"/>
                </a:solidFill>
                <a:latin typeface="Tahoma"/>
                <a:cs typeface="Tahoma"/>
              </a:rPr>
              <a:t>era </a:t>
            </a:r>
            <a:r>
              <a:rPr sz="850" spc="1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spc="20" dirty="0">
                <a:solidFill>
                  <a:srgbClr val="231F20"/>
                </a:solidFill>
                <a:latin typeface="Tahoma"/>
                <a:cs typeface="Tahoma"/>
              </a:rPr>
              <a:t>o</a:t>
            </a:r>
            <a:r>
              <a:rPr sz="850" spc="25" dirty="0">
                <a:solidFill>
                  <a:srgbClr val="231F20"/>
                </a:solidFill>
                <a:latin typeface="Tahoma"/>
                <a:cs typeface="Tahoma"/>
              </a:rPr>
              <a:t>f</a:t>
            </a:r>
            <a:r>
              <a:rPr sz="850" spc="-8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spc="15" dirty="0">
                <a:solidFill>
                  <a:srgbClr val="231F20"/>
                </a:solidFill>
                <a:latin typeface="Tahoma"/>
                <a:cs typeface="Tahoma"/>
              </a:rPr>
              <a:t>computin</a:t>
            </a:r>
            <a:r>
              <a:rPr sz="850" spc="35" dirty="0">
                <a:solidFill>
                  <a:srgbClr val="231F20"/>
                </a:solidFill>
                <a:latin typeface="Tahoma"/>
                <a:cs typeface="Tahoma"/>
              </a:rPr>
              <a:t>g</a:t>
            </a:r>
            <a:r>
              <a:rPr sz="850" spc="-8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spc="5" dirty="0">
                <a:solidFill>
                  <a:srgbClr val="231F20"/>
                </a:solidFill>
                <a:latin typeface="Tahoma"/>
                <a:cs typeface="Tahoma"/>
              </a:rPr>
              <a:t>tha</a:t>
            </a:r>
            <a:r>
              <a:rPr sz="850" spc="20" dirty="0">
                <a:solidFill>
                  <a:srgbClr val="231F20"/>
                </a:solidFill>
                <a:latin typeface="Tahoma"/>
                <a:cs typeface="Tahoma"/>
              </a:rPr>
              <a:t>t</a:t>
            </a:r>
            <a:r>
              <a:rPr sz="850" spc="-8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spc="15" dirty="0">
                <a:solidFill>
                  <a:srgbClr val="231F20"/>
                </a:solidFill>
                <a:latin typeface="Tahoma"/>
                <a:cs typeface="Tahoma"/>
              </a:rPr>
              <a:t>w</a:t>
            </a:r>
            <a:r>
              <a:rPr sz="850" spc="20" dirty="0">
                <a:solidFill>
                  <a:srgbClr val="231F20"/>
                </a:solidFill>
                <a:latin typeface="Tahoma"/>
                <a:cs typeface="Tahoma"/>
              </a:rPr>
              <a:t>e</a:t>
            </a:r>
            <a:r>
              <a:rPr sz="850" spc="-8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spc="10" dirty="0">
                <a:solidFill>
                  <a:srgbClr val="231F20"/>
                </a:solidFill>
                <a:latin typeface="Tahoma"/>
                <a:cs typeface="Tahoma"/>
              </a:rPr>
              <a:t>ar</a:t>
            </a:r>
            <a:r>
              <a:rPr sz="850" spc="35" dirty="0">
                <a:solidFill>
                  <a:srgbClr val="231F20"/>
                </a:solidFill>
                <a:latin typeface="Tahoma"/>
                <a:cs typeface="Tahoma"/>
              </a:rPr>
              <a:t>e</a:t>
            </a:r>
            <a:r>
              <a:rPr sz="850" spc="-8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spc="-5" dirty="0">
                <a:solidFill>
                  <a:srgbClr val="231F20"/>
                </a:solidFill>
                <a:latin typeface="Tahoma"/>
                <a:cs typeface="Tahoma"/>
              </a:rPr>
              <a:t>i</a:t>
            </a:r>
            <a:r>
              <a:rPr sz="850" spc="45" dirty="0">
                <a:solidFill>
                  <a:srgbClr val="231F20"/>
                </a:solidFill>
                <a:latin typeface="Tahoma"/>
                <a:cs typeface="Tahoma"/>
              </a:rPr>
              <a:t>n</a:t>
            </a:r>
            <a:r>
              <a:rPr sz="850" spc="-8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spc="5" dirty="0">
                <a:solidFill>
                  <a:srgbClr val="231F20"/>
                </a:solidFill>
                <a:latin typeface="Tahoma"/>
                <a:cs typeface="Tahoma"/>
              </a:rPr>
              <a:t>now</a:t>
            </a:r>
            <a:r>
              <a:rPr sz="850" spc="10" dirty="0">
                <a:solidFill>
                  <a:srgbClr val="231F20"/>
                </a:solidFill>
                <a:latin typeface="Tahoma"/>
                <a:cs typeface="Tahoma"/>
              </a:rPr>
              <a:t>.</a:t>
            </a:r>
            <a:r>
              <a:rPr sz="850" spc="-8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spc="-40" dirty="0">
                <a:solidFill>
                  <a:srgbClr val="231F20"/>
                </a:solidFill>
                <a:latin typeface="Tahoma"/>
                <a:cs typeface="Tahoma"/>
              </a:rPr>
              <a:t>E.g.  </a:t>
            </a:r>
            <a:r>
              <a:rPr sz="850" spc="15" dirty="0">
                <a:solidFill>
                  <a:srgbClr val="231F20"/>
                </a:solidFill>
                <a:latin typeface="Tahoma"/>
                <a:cs typeface="Tahoma"/>
              </a:rPr>
              <a:t>Window</a:t>
            </a:r>
            <a:r>
              <a:rPr sz="850" spc="25" dirty="0">
                <a:solidFill>
                  <a:srgbClr val="231F20"/>
                </a:solidFill>
                <a:latin typeface="Tahoma"/>
                <a:cs typeface="Tahoma"/>
              </a:rPr>
              <a:t>s</a:t>
            </a:r>
            <a:r>
              <a:rPr sz="850" spc="-8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spc="10" dirty="0">
                <a:solidFill>
                  <a:srgbClr val="231F20"/>
                </a:solidFill>
                <a:latin typeface="Tahoma"/>
                <a:cs typeface="Tahoma"/>
              </a:rPr>
              <a:t>Desktop</a:t>
            </a:r>
            <a:r>
              <a:rPr sz="850" spc="25" dirty="0">
                <a:solidFill>
                  <a:srgbClr val="231F20"/>
                </a:solidFill>
                <a:latin typeface="Tahoma"/>
                <a:cs typeface="Tahoma"/>
              </a:rPr>
              <a:t>s</a:t>
            </a:r>
            <a:r>
              <a:rPr sz="850" spc="-8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spc="-15" dirty="0">
                <a:solidFill>
                  <a:srgbClr val="231F20"/>
                </a:solidFill>
                <a:latin typeface="Tahoma"/>
                <a:cs typeface="Tahoma"/>
              </a:rPr>
              <a:t>/</a:t>
            </a:r>
            <a:r>
              <a:rPr sz="850" spc="-8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spc="-10" dirty="0">
                <a:solidFill>
                  <a:srgbClr val="231F20"/>
                </a:solidFill>
                <a:latin typeface="Tahoma"/>
                <a:cs typeface="Tahoma"/>
              </a:rPr>
              <a:t>ER</a:t>
            </a:r>
            <a:r>
              <a:rPr sz="850" spc="10" dirty="0">
                <a:solidFill>
                  <a:srgbClr val="231F20"/>
                </a:solidFill>
                <a:latin typeface="Tahoma"/>
                <a:cs typeface="Tahoma"/>
              </a:rPr>
              <a:t>P</a:t>
            </a:r>
            <a:r>
              <a:rPr sz="850" spc="-8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spc="-5" dirty="0">
                <a:solidFill>
                  <a:srgbClr val="231F20"/>
                </a:solidFill>
                <a:latin typeface="Tahoma"/>
                <a:cs typeface="Tahoma"/>
              </a:rPr>
              <a:t>Systems.</a:t>
            </a:r>
            <a:endParaRPr sz="850">
              <a:latin typeface="Tahoma"/>
              <a:cs typeface="Tahoma"/>
            </a:endParaRPr>
          </a:p>
        </p:txBody>
      </p:sp>
      <p:sp>
        <p:nvSpPr>
          <p:cNvPr id="6" name="object 10">
            <a:extLst>
              <a:ext uri="{FF2B5EF4-FFF2-40B4-BE49-F238E27FC236}">
                <a16:creationId xmlns:a16="http://schemas.microsoft.com/office/drawing/2014/main" id="{AA70A2FE-51BA-3C47-EC2A-6F0A5EC591AD}"/>
              </a:ext>
            </a:extLst>
          </p:cNvPr>
          <p:cNvSpPr txBox="1"/>
          <p:nvPr/>
        </p:nvSpPr>
        <p:spPr>
          <a:xfrm>
            <a:off x="7095781" y="1954712"/>
            <a:ext cx="451484" cy="215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50" b="1" spc="-30" dirty="0">
                <a:solidFill>
                  <a:srgbClr val="888A8D"/>
                </a:solidFill>
                <a:latin typeface="Arial"/>
                <a:cs typeface="Arial"/>
              </a:rPr>
              <a:t>2010s</a:t>
            </a:r>
            <a:endParaRPr sz="1250">
              <a:latin typeface="Arial"/>
              <a:cs typeface="Arial"/>
            </a:endParaRPr>
          </a:p>
        </p:txBody>
      </p:sp>
      <p:sp>
        <p:nvSpPr>
          <p:cNvPr id="7" name="object 11">
            <a:extLst>
              <a:ext uri="{FF2B5EF4-FFF2-40B4-BE49-F238E27FC236}">
                <a16:creationId xmlns:a16="http://schemas.microsoft.com/office/drawing/2014/main" id="{AFFE7AC5-72B0-0A20-B5C0-66319E484E3B}"/>
              </a:ext>
            </a:extLst>
          </p:cNvPr>
          <p:cNvSpPr txBox="1"/>
          <p:nvPr/>
        </p:nvSpPr>
        <p:spPr>
          <a:xfrm>
            <a:off x="6333615" y="2437312"/>
            <a:ext cx="1864995" cy="942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b="1" spc="-15" dirty="0">
                <a:solidFill>
                  <a:srgbClr val="231F20"/>
                </a:solidFill>
                <a:latin typeface="Arial"/>
                <a:cs typeface="Arial"/>
              </a:rPr>
              <a:t>Cognitiv</a:t>
            </a:r>
            <a:r>
              <a:rPr sz="1050" b="1" spc="15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1050" b="1" spc="-6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50" b="1" spc="20" dirty="0">
                <a:solidFill>
                  <a:srgbClr val="231F20"/>
                </a:solidFill>
                <a:latin typeface="Arial"/>
                <a:cs typeface="Arial"/>
              </a:rPr>
              <a:t>er</a:t>
            </a:r>
            <a:r>
              <a:rPr sz="1050" b="1" spc="55" dirty="0">
                <a:solidFill>
                  <a:srgbClr val="231F20"/>
                </a:solidFill>
                <a:latin typeface="Arial"/>
                <a:cs typeface="Arial"/>
              </a:rPr>
              <a:t>a</a:t>
            </a:r>
            <a:r>
              <a:rPr sz="1050" b="1" spc="-6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1050" b="1" spc="-20" dirty="0">
                <a:solidFill>
                  <a:srgbClr val="231F20"/>
                </a:solidFill>
                <a:latin typeface="Arial"/>
                <a:cs typeface="Arial"/>
              </a:rPr>
              <a:t>systems</a:t>
            </a:r>
            <a:endParaRPr sz="1050">
              <a:latin typeface="Arial"/>
              <a:cs typeface="Arial"/>
            </a:endParaRPr>
          </a:p>
          <a:p>
            <a:pPr marL="12700" marR="5080">
              <a:lnSpc>
                <a:spcPct val="117700"/>
              </a:lnSpc>
              <a:spcBef>
                <a:spcPts val="1160"/>
              </a:spcBef>
            </a:pPr>
            <a:r>
              <a:rPr sz="850" dirty="0">
                <a:solidFill>
                  <a:srgbClr val="231F20"/>
                </a:solidFill>
                <a:latin typeface="Tahoma"/>
                <a:cs typeface="Tahoma"/>
              </a:rPr>
              <a:t>Cognitiv</a:t>
            </a:r>
            <a:r>
              <a:rPr sz="850" spc="25" dirty="0">
                <a:solidFill>
                  <a:srgbClr val="231F20"/>
                </a:solidFill>
                <a:latin typeface="Tahoma"/>
                <a:cs typeface="Tahoma"/>
              </a:rPr>
              <a:t>e</a:t>
            </a:r>
            <a:r>
              <a:rPr sz="850" spc="-8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spc="5" dirty="0">
                <a:solidFill>
                  <a:srgbClr val="231F20"/>
                </a:solidFill>
                <a:latin typeface="Tahoma"/>
                <a:cs typeface="Tahoma"/>
              </a:rPr>
              <a:t>system</a:t>
            </a:r>
            <a:r>
              <a:rPr sz="850" spc="25" dirty="0">
                <a:solidFill>
                  <a:srgbClr val="231F20"/>
                </a:solidFill>
                <a:latin typeface="Tahoma"/>
                <a:cs typeface="Tahoma"/>
              </a:rPr>
              <a:t>s</a:t>
            </a:r>
            <a:r>
              <a:rPr sz="850" spc="-8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spc="10" dirty="0">
                <a:solidFill>
                  <a:srgbClr val="231F20"/>
                </a:solidFill>
                <a:latin typeface="Tahoma"/>
                <a:cs typeface="Tahoma"/>
              </a:rPr>
              <a:t>ar</a:t>
            </a:r>
            <a:r>
              <a:rPr sz="850" spc="35" dirty="0">
                <a:solidFill>
                  <a:srgbClr val="231F20"/>
                </a:solidFill>
                <a:latin typeface="Tahoma"/>
                <a:cs typeface="Tahoma"/>
              </a:rPr>
              <a:t>e</a:t>
            </a:r>
            <a:r>
              <a:rPr sz="850" spc="-8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spc="15" dirty="0">
                <a:solidFill>
                  <a:srgbClr val="231F20"/>
                </a:solidFill>
                <a:latin typeface="Tahoma"/>
                <a:cs typeface="Tahoma"/>
              </a:rPr>
              <a:t>computer  </a:t>
            </a:r>
            <a:r>
              <a:rPr sz="850" spc="5" dirty="0">
                <a:solidFill>
                  <a:srgbClr val="231F20"/>
                </a:solidFill>
                <a:latin typeface="Tahoma"/>
                <a:cs typeface="Tahoma"/>
              </a:rPr>
              <a:t>system</a:t>
            </a:r>
            <a:r>
              <a:rPr sz="850" spc="25" dirty="0">
                <a:solidFill>
                  <a:srgbClr val="231F20"/>
                </a:solidFill>
                <a:latin typeface="Tahoma"/>
                <a:cs typeface="Tahoma"/>
              </a:rPr>
              <a:t>s</a:t>
            </a:r>
            <a:r>
              <a:rPr sz="850" spc="-8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spc="5" dirty="0">
                <a:solidFill>
                  <a:srgbClr val="231F20"/>
                </a:solidFill>
                <a:latin typeface="Tahoma"/>
                <a:cs typeface="Tahoma"/>
              </a:rPr>
              <a:t>tha</a:t>
            </a:r>
            <a:r>
              <a:rPr sz="850" spc="20" dirty="0">
                <a:solidFill>
                  <a:srgbClr val="231F20"/>
                </a:solidFill>
                <a:latin typeface="Tahoma"/>
                <a:cs typeface="Tahoma"/>
              </a:rPr>
              <a:t>t</a:t>
            </a:r>
            <a:r>
              <a:rPr sz="850" spc="-8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spc="5" dirty="0">
                <a:solidFill>
                  <a:srgbClr val="231F20"/>
                </a:solidFill>
                <a:latin typeface="Tahoma"/>
                <a:cs typeface="Tahoma"/>
              </a:rPr>
              <a:t>hav</a:t>
            </a:r>
            <a:r>
              <a:rPr sz="850" spc="25" dirty="0">
                <a:solidFill>
                  <a:srgbClr val="231F20"/>
                </a:solidFill>
                <a:latin typeface="Tahoma"/>
                <a:cs typeface="Tahoma"/>
              </a:rPr>
              <a:t>e</a:t>
            </a:r>
            <a:r>
              <a:rPr sz="850" spc="-8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spc="5" dirty="0">
                <a:solidFill>
                  <a:srgbClr val="231F20"/>
                </a:solidFill>
                <a:latin typeface="Tahoma"/>
                <a:cs typeface="Tahoma"/>
              </a:rPr>
              <a:t>capabilitie</a:t>
            </a:r>
            <a:r>
              <a:rPr sz="850" spc="25" dirty="0">
                <a:solidFill>
                  <a:srgbClr val="231F20"/>
                </a:solidFill>
                <a:latin typeface="Tahoma"/>
                <a:cs typeface="Tahoma"/>
              </a:rPr>
              <a:t>s</a:t>
            </a:r>
            <a:r>
              <a:rPr sz="850" spc="-8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spc="5" dirty="0">
                <a:solidFill>
                  <a:srgbClr val="231F20"/>
                </a:solidFill>
                <a:latin typeface="Tahoma"/>
                <a:cs typeface="Tahoma"/>
              </a:rPr>
              <a:t>to  </a:t>
            </a:r>
            <a:r>
              <a:rPr sz="850" spc="15" dirty="0">
                <a:solidFill>
                  <a:srgbClr val="231F20"/>
                </a:solidFill>
                <a:latin typeface="Tahoma"/>
                <a:cs typeface="Tahoma"/>
              </a:rPr>
              <a:t>emulat</a:t>
            </a:r>
            <a:r>
              <a:rPr sz="850" spc="35" dirty="0">
                <a:solidFill>
                  <a:srgbClr val="231F20"/>
                </a:solidFill>
                <a:latin typeface="Tahoma"/>
                <a:cs typeface="Tahoma"/>
              </a:rPr>
              <a:t>e</a:t>
            </a:r>
            <a:r>
              <a:rPr sz="850" spc="-8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spc="5" dirty="0">
                <a:solidFill>
                  <a:srgbClr val="231F20"/>
                </a:solidFill>
                <a:latin typeface="Tahoma"/>
                <a:cs typeface="Tahoma"/>
              </a:rPr>
              <a:t>th</a:t>
            </a:r>
            <a:r>
              <a:rPr sz="850" spc="30" dirty="0">
                <a:solidFill>
                  <a:srgbClr val="231F20"/>
                </a:solidFill>
                <a:latin typeface="Tahoma"/>
                <a:cs typeface="Tahoma"/>
              </a:rPr>
              <a:t>e</a:t>
            </a:r>
            <a:r>
              <a:rPr sz="850" spc="-8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spc="30" dirty="0">
                <a:solidFill>
                  <a:srgbClr val="231F20"/>
                </a:solidFill>
                <a:latin typeface="Tahoma"/>
                <a:cs typeface="Tahoma"/>
              </a:rPr>
              <a:t>huma</a:t>
            </a:r>
            <a:r>
              <a:rPr sz="850" spc="45" dirty="0">
                <a:solidFill>
                  <a:srgbClr val="231F20"/>
                </a:solidFill>
                <a:latin typeface="Tahoma"/>
                <a:cs typeface="Tahoma"/>
              </a:rPr>
              <a:t>n</a:t>
            </a:r>
            <a:r>
              <a:rPr sz="850" spc="-8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spc="5" dirty="0">
                <a:solidFill>
                  <a:srgbClr val="231F20"/>
                </a:solidFill>
                <a:latin typeface="Tahoma"/>
                <a:cs typeface="Tahoma"/>
              </a:rPr>
              <a:t>brain</a:t>
            </a:r>
            <a:r>
              <a:rPr sz="850" spc="15" dirty="0">
                <a:solidFill>
                  <a:srgbClr val="231F20"/>
                </a:solidFill>
                <a:latin typeface="Tahoma"/>
                <a:cs typeface="Tahoma"/>
              </a:rPr>
              <a:t>.</a:t>
            </a:r>
            <a:r>
              <a:rPr sz="850" spc="-8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spc="-25" dirty="0">
                <a:solidFill>
                  <a:srgbClr val="231F20"/>
                </a:solidFill>
                <a:latin typeface="Tahoma"/>
                <a:cs typeface="Tahoma"/>
              </a:rPr>
              <a:t>Ex</a:t>
            </a:r>
            <a:r>
              <a:rPr sz="850" spc="-5" dirty="0">
                <a:solidFill>
                  <a:srgbClr val="231F20"/>
                </a:solidFill>
                <a:latin typeface="Tahoma"/>
                <a:cs typeface="Tahoma"/>
              </a:rPr>
              <a:t>.</a:t>
            </a:r>
            <a:r>
              <a:rPr sz="850" spc="-8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spc="-20" dirty="0">
                <a:solidFill>
                  <a:srgbClr val="231F20"/>
                </a:solidFill>
                <a:latin typeface="Tahoma"/>
                <a:cs typeface="Tahoma"/>
              </a:rPr>
              <a:t>Self-  </a:t>
            </a:r>
            <a:r>
              <a:rPr sz="850" dirty="0">
                <a:solidFill>
                  <a:srgbClr val="231F20"/>
                </a:solidFill>
                <a:latin typeface="Tahoma"/>
                <a:cs typeface="Tahoma"/>
              </a:rPr>
              <a:t>drivin</a:t>
            </a:r>
            <a:r>
              <a:rPr sz="850" spc="30" dirty="0">
                <a:solidFill>
                  <a:srgbClr val="231F20"/>
                </a:solidFill>
                <a:latin typeface="Tahoma"/>
                <a:cs typeface="Tahoma"/>
              </a:rPr>
              <a:t>g</a:t>
            </a:r>
            <a:r>
              <a:rPr sz="850" spc="-8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spc="-10" dirty="0">
                <a:solidFill>
                  <a:srgbClr val="231F20"/>
                </a:solidFill>
                <a:latin typeface="Tahoma"/>
                <a:cs typeface="Tahoma"/>
              </a:rPr>
              <a:t>cars</a:t>
            </a:r>
            <a:r>
              <a:rPr sz="850" spc="5" dirty="0">
                <a:solidFill>
                  <a:srgbClr val="231F20"/>
                </a:solidFill>
                <a:latin typeface="Tahoma"/>
                <a:cs typeface="Tahoma"/>
              </a:rPr>
              <a:t>,</a:t>
            </a:r>
            <a:r>
              <a:rPr sz="850" spc="-8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dirty="0">
                <a:solidFill>
                  <a:srgbClr val="231F20"/>
                </a:solidFill>
                <a:latin typeface="Tahoma"/>
                <a:cs typeface="Tahoma"/>
              </a:rPr>
              <a:t>Chatbots</a:t>
            </a:r>
            <a:r>
              <a:rPr sz="850" spc="15" dirty="0">
                <a:solidFill>
                  <a:srgbClr val="231F20"/>
                </a:solidFill>
                <a:latin typeface="Tahoma"/>
                <a:cs typeface="Tahoma"/>
              </a:rPr>
              <a:t>,</a:t>
            </a:r>
            <a:r>
              <a:rPr sz="850" spc="-8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spc="5" dirty="0">
                <a:solidFill>
                  <a:srgbClr val="231F20"/>
                </a:solidFill>
                <a:latin typeface="Tahoma"/>
                <a:cs typeface="Tahoma"/>
              </a:rPr>
              <a:t>Virtua</a:t>
            </a:r>
            <a:r>
              <a:rPr sz="850" spc="10" dirty="0">
                <a:solidFill>
                  <a:srgbClr val="231F20"/>
                </a:solidFill>
                <a:latin typeface="Tahoma"/>
                <a:cs typeface="Tahoma"/>
              </a:rPr>
              <a:t>l</a:t>
            </a:r>
            <a:r>
              <a:rPr sz="850" spc="-8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spc="-15" dirty="0">
                <a:solidFill>
                  <a:srgbClr val="231F20"/>
                </a:solidFill>
                <a:latin typeface="Tahoma"/>
                <a:cs typeface="Tahoma"/>
              </a:rPr>
              <a:t>Agents...</a:t>
            </a:r>
            <a:endParaRPr sz="850">
              <a:latin typeface="Tahoma"/>
              <a:cs typeface="Tahoma"/>
            </a:endParaRPr>
          </a:p>
        </p:txBody>
      </p:sp>
      <p:sp>
        <p:nvSpPr>
          <p:cNvPr id="8" name="object 13">
            <a:extLst>
              <a:ext uri="{FF2B5EF4-FFF2-40B4-BE49-F238E27FC236}">
                <a16:creationId xmlns:a16="http://schemas.microsoft.com/office/drawing/2014/main" id="{81B98B4D-6CC9-67AD-8433-215DC758F90D}"/>
              </a:ext>
            </a:extLst>
          </p:cNvPr>
          <p:cNvSpPr txBox="1"/>
          <p:nvPr/>
        </p:nvSpPr>
        <p:spPr>
          <a:xfrm>
            <a:off x="8466615" y="2437312"/>
            <a:ext cx="1771650" cy="790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b="1" spc="25" dirty="0">
                <a:solidFill>
                  <a:srgbClr val="231F20"/>
                </a:solidFill>
                <a:latin typeface="Trebuchet MS"/>
                <a:cs typeface="Trebuchet MS"/>
              </a:rPr>
              <a:t>Ampli</a:t>
            </a:r>
            <a:r>
              <a:rPr sz="1050" b="1" spc="-5" dirty="0">
                <a:solidFill>
                  <a:srgbClr val="231F20"/>
                </a:solidFill>
                <a:latin typeface="Trebuchet MS"/>
                <a:cs typeface="Trebuchet MS"/>
              </a:rPr>
              <a:t>fi</a:t>
            </a:r>
            <a:r>
              <a:rPr sz="1050" b="1" spc="10" dirty="0">
                <a:solidFill>
                  <a:srgbClr val="231F20"/>
                </a:solidFill>
                <a:latin typeface="Trebuchet MS"/>
                <a:cs typeface="Trebuchet MS"/>
              </a:rPr>
              <a:t>e</a:t>
            </a:r>
            <a:r>
              <a:rPr sz="1050" b="1" spc="35" dirty="0">
                <a:solidFill>
                  <a:srgbClr val="231F20"/>
                </a:solidFill>
                <a:latin typeface="Trebuchet MS"/>
                <a:cs typeface="Trebuchet MS"/>
              </a:rPr>
              <a:t>d</a:t>
            </a:r>
            <a:r>
              <a:rPr sz="1050" b="1" spc="-9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1050" b="1" spc="5" dirty="0">
                <a:solidFill>
                  <a:srgbClr val="231F20"/>
                </a:solidFill>
                <a:latin typeface="Trebuchet MS"/>
                <a:cs typeface="Trebuchet MS"/>
              </a:rPr>
              <a:t>Intelligence</a:t>
            </a:r>
            <a:endParaRPr sz="1050">
              <a:latin typeface="Trebuchet MS"/>
              <a:cs typeface="Trebuchet MS"/>
            </a:endParaRPr>
          </a:p>
          <a:p>
            <a:pPr marL="12700" marR="5080">
              <a:lnSpc>
                <a:spcPct val="117700"/>
              </a:lnSpc>
              <a:spcBef>
                <a:spcPts val="1160"/>
              </a:spcBef>
            </a:pPr>
            <a:r>
              <a:rPr sz="850" spc="5" dirty="0">
                <a:solidFill>
                  <a:srgbClr val="231F20"/>
                </a:solidFill>
                <a:latin typeface="Tahoma"/>
                <a:cs typeface="Tahoma"/>
              </a:rPr>
              <a:t>Futur</a:t>
            </a:r>
            <a:r>
              <a:rPr sz="850" spc="30" dirty="0">
                <a:solidFill>
                  <a:srgbClr val="231F20"/>
                </a:solidFill>
                <a:latin typeface="Tahoma"/>
                <a:cs typeface="Tahoma"/>
              </a:rPr>
              <a:t>e</a:t>
            </a:r>
            <a:r>
              <a:rPr sz="850" spc="-8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spc="5" dirty="0">
                <a:solidFill>
                  <a:srgbClr val="231F20"/>
                </a:solidFill>
                <a:latin typeface="Tahoma"/>
                <a:cs typeface="Tahoma"/>
              </a:rPr>
              <a:t>system</a:t>
            </a:r>
            <a:r>
              <a:rPr sz="850" spc="25" dirty="0">
                <a:solidFill>
                  <a:srgbClr val="231F20"/>
                </a:solidFill>
                <a:latin typeface="Tahoma"/>
                <a:cs typeface="Tahoma"/>
              </a:rPr>
              <a:t>s</a:t>
            </a:r>
            <a:r>
              <a:rPr sz="850" spc="-8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spc="5" dirty="0">
                <a:solidFill>
                  <a:srgbClr val="231F20"/>
                </a:solidFill>
                <a:latin typeface="Tahoma"/>
                <a:cs typeface="Tahoma"/>
              </a:rPr>
              <a:t>wil</a:t>
            </a:r>
            <a:r>
              <a:rPr sz="850" spc="10" dirty="0">
                <a:solidFill>
                  <a:srgbClr val="231F20"/>
                </a:solidFill>
                <a:latin typeface="Tahoma"/>
                <a:cs typeface="Tahoma"/>
              </a:rPr>
              <a:t>l</a:t>
            </a:r>
            <a:r>
              <a:rPr sz="850" spc="-8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spc="20" dirty="0">
                <a:solidFill>
                  <a:srgbClr val="231F20"/>
                </a:solidFill>
                <a:latin typeface="Tahoma"/>
                <a:cs typeface="Tahoma"/>
              </a:rPr>
              <a:t>b</a:t>
            </a:r>
            <a:r>
              <a:rPr sz="850" spc="35" dirty="0">
                <a:solidFill>
                  <a:srgbClr val="231F20"/>
                </a:solidFill>
                <a:latin typeface="Tahoma"/>
                <a:cs typeface="Tahoma"/>
              </a:rPr>
              <a:t>e</a:t>
            </a:r>
            <a:r>
              <a:rPr sz="850" spc="-8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spc="10" dirty="0">
                <a:solidFill>
                  <a:srgbClr val="231F20"/>
                </a:solidFill>
                <a:latin typeface="Tahoma"/>
                <a:cs typeface="Tahoma"/>
              </a:rPr>
              <a:t>abl</a:t>
            </a:r>
            <a:r>
              <a:rPr sz="850" spc="35" dirty="0">
                <a:solidFill>
                  <a:srgbClr val="231F20"/>
                </a:solidFill>
                <a:latin typeface="Tahoma"/>
                <a:cs typeface="Tahoma"/>
              </a:rPr>
              <a:t>e</a:t>
            </a:r>
            <a:r>
              <a:rPr sz="850" spc="-8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spc="5" dirty="0">
                <a:solidFill>
                  <a:srgbClr val="231F20"/>
                </a:solidFill>
                <a:latin typeface="Tahoma"/>
                <a:cs typeface="Tahoma"/>
              </a:rPr>
              <a:t>t</a:t>
            </a:r>
            <a:r>
              <a:rPr sz="850" spc="40" dirty="0">
                <a:solidFill>
                  <a:srgbClr val="231F20"/>
                </a:solidFill>
                <a:latin typeface="Tahoma"/>
                <a:cs typeface="Tahoma"/>
              </a:rPr>
              <a:t>o</a:t>
            </a:r>
            <a:r>
              <a:rPr sz="850" spc="-8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spc="15" dirty="0">
                <a:solidFill>
                  <a:srgbClr val="231F20"/>
                </a:solidFill>
                <a:latin typeface="Tahoma"/>
                <a:cs typeface="Tahoma"/>
              </a:rPr>
              <a:t>mimic  </a:t>
            </a:r>
            <a:r>
              <a:rPr sz="850" spc="30" dirty="0">
                <a:solidFill>
                  <a:srgbClr val="231F20"/>
                </a:solidFill>
                <a:latin typeface="Tahoma"/>
                <a:cs typeface="Tahoma"/>
              </a:rPr>
              <a:t>huma</a:t>
            </a:r>
            <a:r>
              <a:rPr sz="850" spc="45" dirty="0">
                <a:solidFill>
                  <a:srgbClr val="231F20"/>
                </a:solidFill>
                <a:latin typeface="Tahoma"/>
                <a:cs typeface="Tahoma"/>
              </a:rPr>
              <a:t>n</a:t>
            </a:r>
            <a:r>
              <a:rPr sz="850" spc="-8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dirty="0">
                <a:solidFill>
                  <a:srgbClr val="231F20"/>
                </a:solidFill>
                <a:latin typeface="Tahoma"/>
                <a:cs typeface="Tahoma"/>
              </a:rPr>
              <a:t>intelligenc</a:t>
            </a:r>
            <a:r>
              <a:rPr sz="850" spc="30" dirty="0">
                <a:solidFill>
                  <a:srgbClr val="231F20"/>
                </a:solidFill>
                <a:latin typeface="Tahoma"/>
                <a:cs typeface="Tahoma"/>
              </a:rPr>
              <a:t>e</a:t>
            </a:r>
            <a:r>
              <a:rPr sz="850" spc="-8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spc="20" dirty="0">
                <a:solidFill>
                  <a:srgbClr val="231F20"/>
                </a:solidFill>
                <a:latin typeface="Tahoma"/>
                <a:cs typeface="Tahoma"/>
              </a:rPr>
              <a:t>an</a:t>
            </a:r>
            <a:r>
              <a:rPr sz="850" spc="40" dirty="0">
                <a:solidFill>
                  <a:srgbClr val="231F20"/>
                </a:solidFill>
                <a:latin typeface="Tahoma"/>
                <a:cs typeface="Tahoma"/>
              </a:rPr>
              <a:t>d</a:t>
            </a:r>
            <a:r>
              <a:rPr sz="850" spc="-8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spc="5" dirty="0">
                <a:solidFill>
                  <a:srgbClr val="231F20"/>
                </a:solidFill>
                <a:latin typeface="Tahoma"/>
                <a:cs typeface="Tahoma"/>
              </a:rPr>
              <a:t>entirely  replicat</a:t>
            </a:r>
            <a:r>
              <a:rPr sz="850" spc="30" dirty="0">
                <a:solidFill>
                  <a:srgbClr val="231F20"/>
                </a:solidFill>
                <a:latin typeface="Tahoma"/>
                <a:cs typeface="Tahoma"/>
              </a:rPr>
              <a:t>e</a:t>
            </a:r>
            <a:r>
              <a:rPr sz="850" spc="-8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spc="30" dirty="0">
                <a:solidFill>
                  <a:srgbClr val="231F20"/>
                </a:solidFill>
                <a:latin typeface="Tahoma"/>
                <a:cs typeface="Tahoma"/>
              </a:rPr>
              <a:t>huma</a:t>
            </a:r>
            <a:r>
              <a:rPr sz="850" spc="45" dirty="0">
                <a:solidFill>
                  <a:srgbClr val="231F20"/>
                </a:solidFill>
                <a:latin typeface="Tahoma"/>
                <a:cs typeface="Tahoma"/>
              </a:rPr>
              <a:t>n</a:t>
            </a:r>
            <a:r>
              <a:rPr sz="850" spc="-8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spc="5" dirty="0">
                <a:solidFill>
                  <a:srgbClr val="231F20"/>
                </a:solidFill>
                <a:latin typeface="Tahoma"/>
                <a:cs typeface="Tahoma"/>
              </a:rPr>
              <a:t>interactions.</a:t>
            </a:r>
            <a:endParaRPr sz="850">
              <a:latin typeface="Tahoma"/>
              <a:cs typeface="Tahoma"/>
            </a:endParaRPr>
          </a:p>
        </p:txBody>
      </p:sp>
      <p:grpSp>
        <p:nvGrpSpPr>
          <p:cNvPr id="11" name="object 14">
            <a:extLst>
              <a:ext uri="{FF2B5EF4-FFF2-40B4-BE49-F238E27FC236}">
                <a16:creationId xmlns:a16="http://schemas.microsoft.com/office/drawing/2014/main" id="{900C6A2C-2ACC-4A18-BCE8-1F8D4628383B}"/>
              </a:ext>
            </a:extLst>
          </p:cNvPr>
          <p:cNvGrpSpPr/>
          <p:nvPr/>
        </p:nvGrpSpPr>
        <p:grpSpPr>
          <a:xfrm>
            <a:off x="2080306" y="4194957"/>
            <a:ext cx="8352013" cy="1224598"/>
            <a:chOff x="323989" y="3897591"/>
            <a:chExt cx="8352013" cy="1224598"/>
          </a:xfrm>
        </p:grpSpPr>
        <p:pic>
          <p:nvPicPr>
            <p:cNvPr id="32" name="object 15">
              <a:extLst>
                <a:ext uri="{FF2B5EF4-FFF2-40B4-BE49-F238E27FC236}">
                  <a16:creationId xmlns:a16="http://schemas.microsoft.com/office/drawing/2014/main" id="{E9E944F6-2EA7-8699-FA4D-6C23FC3186A1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3989" y="3897591"/>
              <a:ext cx="8352003" cy="1224013"/>
            </a:xfrm>
            <a:prstGeom prst="rect">
              <a:avLst/>
            </a:prstGeom>
          </p:spPr>
        </p:pic>
        <p:pic>
          <p:nvPicPr>
            <p:cNvPr id="33" name="object 16">
              <a:extLst>
                <a:ext uri="{FF2B5EF4-FFF2-40B4-BE49-F238E27FC236}">
                  <a16:creationId xmlns:a16="http://schemas.microsoft.com/office/drawing/2014/main" id="{160222E1-B8AF-104A-6643-06A8ABD7FE2F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39290" y="4722212"/>
              <a:ext cx="736702" cy="399392"/>
            </a:xfrm>
            <a:prstGeom prst="rect">
              <a:avLst/>
            </a:prstGeom>
          </p:spPr>
        </p:pic>
        <p:pic>
          <p:nvPicPr>
            <p:cNvPr id="34" name="object 17">
              <a:extLst>
                <a:ext uri="{FF2B5EF4-FFF2-40B4-BE49-F238E27FC236}">
                  <a16:creationId xmlns:a16="http://schemas.microsoft.com/office/drawing/2014/main" id="{6C442B1F-F2BA-3911-4A92-CAC22423FB65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454402" y="4722212"/>
              <a:ext cx="221590" cy="174119"/>
            </a:xfrm>
            <a:prstGeom prst="rect">
              <a:avLst/>
            </a:prstGeom>
          </p:spPr>
        </p:pic>
        <p:pic>
          <p:nvPicPr>
            <p:cNvPr id="35" name="object 18">
              <a:extLst>
                <a:ext uri="{FF2B5EF4-FFF2-40B4-BE49-F238E27FC236}">
                  <a16:creationId xmlns:a16="http://schemas.microsoft.com/office/drawing/2014/main" id="{7CB6637B-C255-3554-3EE7-2C1C54F33073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557110" y="4269139"/>
              <a:ext cx="1118888" cy="453076"/>
            </a:xfrm>
            <a:prstGeom prst="rect">
              <a:avLst/>
            </a:prstGeom>
          </p:spPr>
        </p:pic>
        <p:pic>
          <p:nvPicPr>
            <p:cNvPr id="36" name="object 19">
              <a:extLst>
                <a:ext uri="{FF2B5EF4-FFF2-40B4-BE49-F238E27FC236}">
                  <a16:creationId xmlns:a16="http://schemas.microsoft.com/office/drawing/2014/main" id="{E32FC160-2AD9-D1E6-5ED0-251F32D2193C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454428" y="4608458"/>
              <a:ext cx="221574" cy="165686"/>
            </a:xfrm>
            <a:prstGeom prst="rect">
              <a:avLst/>
            </a:prstGeom>
          </p:spPr>
        </p:pic>
        <p:pic>
          <p:nvPicPr>
            <p:cNvPr id="37" name="object 20">
              <a:extLst>
                <a:ext uri="{FF2B5EF4-FFF2-40B4-BE49-F238E27FC236}">
                  <a16:creationId xmlns:a16="http://schemas.microsoft.com/office/drawing/2014/main" id="{4C14D7EF-FE72-1198-0F9F-8240206C2800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557094" y="3897591"/>
              <a:ext cx="1118908" cy="371542"/>
            </a:xfrm>
            <a:prstGeom prst="rect">
              <a:avLst/>
            </a:prstGeom>
          </p:spPr>
        </p:pic>
        <p:pic>
          <p:nvPicPr>
            <p:cNvPr id="38" name="object 21">
              <a:extLst>
                <a:ext uri="{FF2B5EF4-FFF2-40B4-BE49-F238E27FC236}">
                  <a16:creationId xmlns:a16="http://schemas.microsoft.com/office/drawing/2014/main" id="{4416EC5B-3198-A61F-0C96-B80AD53A9FFB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199354" y="4584344"/>
              <a:ext cx="694982" cy="537260"/>
            </a:xfrm>
            <a:prstGeom prst="rect">
              <a:avLst/>
            </a:prstGeom>
          </p:spPr>
        </p:pic>
        <p:pic>
          <p:nvPicPr>
            <p:cNvPr id="39" name="object 22">
              <a:extLst>
                <a:ext uri="{FF2B5EF4-FFF2-40B4-BE49-F238E27FC236}">
                  <a16:creationId xmlns:a16="http://schemas.microsoft.com/office/drawing/2014/main" id="{9607F172-2CE7-3DE5-6204-258E978819C1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271183" y="4584344"/>
              <a:ext cx="1273540" cy="537260"/>
            </a:xfrm>
            <a:prstGeom prst="rect">
              <a:avLst/>
            </a:prstGeom>
          </p:spPr>
        </p:pic>
        <p:sp>
          <p:nvSpPr>
            <p:cNvPr id="40" name="object 23">
              <a:extLst>
                <a:ext uri="{FF2B5EF4-FFF2-40B4-BE49-F238E27FC236}">
                  <a16:creationId xmlns:a16="http://schemas.microsoft.com/office/drawing/2014/main" id="{D8C1486F-8FCF-DBC0-D3CD-80CE1F298CDB}"/>
                </a:ext>
              </a:extLst>
            </p:cNvPr>
            <p:cNvSpPr/>
            <p:nvPr/>
          </p:nvSpPr>
          <p:spPr>
            <a:xfrm>
              <a:off x="2199354" y="4584344"/>
              <a:ext cx="345440" cy="537845"/>
            </a:xfrm>
            <a:custGeom>
              <a:avLst/>
              <a:gdLst/>
              <a:ahLst/>
              <a:cxnLst/>
              <a:rect l="l" t="t" r="r" b="b"/>
              <a:pathLst>
                <a:path w="345439" h="537845">
                  <a:moveTo>
                    <a:pt x="345363" y="0"/>
                  </a:moveTo>
                  <a:lnTo>
                    <a:pt x="0" y="537260"/>
                  </a:lnTo>
                  <a:lnTo>
                    <a:pt x="345363" y="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pic>
          <p:nvPicPr>
            <p:cNvPr id="41" name="object 24">
              <a:extLst>
                <a:ext uri="{FF2B5EF4-FFF2-40B4-BE49-F238E27FC236}">
                  <a16:creationId xmlns:a16="http://schemas.microsoft.com/office/drawing/2014/main" id="{19A417F5-E804-C2D3-E2B3-40AF641241C5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23989" y="4970444"/>
              <a:ext cx="483722" cy="151160"/>
            </a:xfrm>
            <a:prstGeom prst="rect">
              <a:avLst/>
            </a:prstGeom>
          </p:spPr>
        </p:pic>
        <p:pic>
          <p:nvPicPr>
            <p:cNvPr id="42" name="object 25">
              <a:extLst>
                <a:ext uri="{FF2B5EF4-FFF2-40B4-BE49-F238E27FC236}">
                  <a16:creationId xmlns:a16="http://schemas.microsoft.com/office/drawing/2014/main" id="{118EB5F1-4BCF-8AE6-3D4F-5FD0DD53D922}"/>
                </a:ext>
              </a:extLst>
            </p:cNvPr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686445" y="3897591"/>
              <a:ext cx="1628025" cy="686756"/>
            </a:xfrm>
            <a:prstGeom prst="rect">
              <a:avLst/>
            </a:prstGeom>
          </p:spPr>
        </p:pic>
        <p:sp>
          <p:nvSpPr>
            <p:cNvPr id="43" name="object 26">
              <a:extLst>
                <a:ext uri="{FF2B5EF4-FFF2-40B4-BE49-F238E27FC236}">
                  <a16:creationId xmlns:a16="http://schemas.microsoft.com/office/drawing/2014/main" id="{785D6E82-A8EB-338D-92C7-878E31A6A999}"/>
                </a:ext>
              </a:extLst>
            </p:cNvPr>
            <p:cNvSpPr/>
            <p:nvPr/>
          </p:nvSpPr>
          <p:spPr>
            <a:xfrm>
              <a:off x="323994" y="3993378"/>
              <a:ext cx="14604" cy="9525"/>
            </a:xfrm>
            <a:custGeom>
              <a:avLst/>
              <a:gdLst/>
              <a:ahLst/>
              <a:cxnLst/>
              <a:rect l="l" t="t" r="r" b="b"/>
              <a:pathLst>
                <a:path w="14604" h="9525">
                  <a:moveTo>
                    <a:pt x="14592" y="0"/>
                  </a:moveTo>
                  <a:lnTo>
                    <a:pt x="0" y="0"/>
                  </a:lnTo>
                  <a:lnTo>
                    <a:pt x="0" y="9347"/>
                  </a:lnTo>
                  <a:lnTo>
                    <a:pt x="1459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pic>
          <p:nvPicPr>
            <p:cNvPr id="44" name="object 27">
              <a:extLst>
                <a:ext uri="{FF2B5EF4-FFF2-40B4-BE49-F238E27FC236}">
                  <a16:creationId xmlns:a16="http://schemas.microsoft.com/office/drawing/2014/main" id="{DFDAFA75-F985-F732-27CC-EE3C7E107679}"/>
                </a:ext>
              </a:extLst>
            </p:cNvPr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23989" y="3993374"/>
              <a:ext cx="14605" cy="9347"/>
            </a:xfrm>
            <a:prstGeom prst="rect">
              <a:avLst/>
            </a:prstGeom>
          </p:spPr>
        </p:pic>
        <p:pic>
          <p:nvPicPr>
            <p:cNvPr id="45" name="object 28">
              <a:extLst>
                <a:ext uri="{FF2B5EF4-FFF2-40B4-BE49-F238E27FC236}">
                  <a16:creationId xmlns:a16="http://schemas.microsoft.com/office/drawing/2014/main" id="{25AE2999-037C-0B34-3A63-749ACB3B1BE2}"/>
                </a:ext>
              </a:extLst>
            </p:cNvPr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23989" y="3993374"/>
              <a:ext cx="699457" cy="1128230"/>
            </a:xfrm>
            <a:prstGeom prst="rect">
              <a:avLst/>
            </a:prstGeom>
          </p:spPr>
        </p:pic>
        <p:pic>
          <p:nvPicPr>
            <p:cNvPr id="46" name="object 29">
              <a:extLst>
                <a:ext uri="{FF2B5EF4-FFF2-40B4-BE49-F238E27FC236}">
                  <a16:creationId xmlns:a16="http://schemas.microsoft.com/office/drawing/2014/main" id="{FB1109D5-DADF-4CB4-F19E-7C7214CC8D15}"/>
                </a:ext>
              </a:extLst>
            </p:cNvPr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38580" y="3897591"/>
              <a:ext cx="1347064" cy="1224013"/>
            </a:xfrm>
            <a:prstGeom prst="rect">
              <a:avLst/>
            </a:prstGeom>
          </p:spPr>
        </p:pic>
        <p:pic>
          <p:nvPicPr>
            <p:cNvPr id="47" name="object 30">
              <a:extLst>
                <a:ext uri="{FF2B5EF4-FFF2-40B4-BE49-F238E27FC236}">
                  <a16:creationId xmlns:a16="http://schemas.microsoft.com/office/drawing/2014/main" id="{4C5AF0AC-05FC-786B-3E38-DC1BFCA60086}"/>
                </a:ext>
              </a:extLst>
            </p:cNvPr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38580" y="3993374"/>
              <a:ext cx="684874" cy="1128231"/>
            </a:xfrm>
            <a:prstGeom prst="rect">
              <a:avLst/>
            </a:prstGeom>
          </p:spPr>
        </p:pic>
        <p:pic>
          <p:nvPicPr>
            <p:cNvPr id="48" name="object 31">
              <a:extLst>
                <a:ext uri="{FF2B5EF4-FFF2-40B4-BE49-F238E27FC236}">
                  <a16:creationId xmlns:a16="http://schemas.microsoft.com/office/drawing/2014/main" id="{18520E60-1308-2432-0CE0-94B7C730BDD0}"/>
                </a:ext>
              </a:extLst>
            </p:cNvPr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112888" y="3897591"/>
              <a:ext cx="1431825" cy="1224013"/>
            </a:xfrm>
            <a:prstGeom prst="rect">
              <a:avLst/>
            </a:prstGeom>
          </p:spPr>
        </p:pic>
        <p:pic>
          <p:nvPicPr>
            <p:cNvPr id="49" name="object 32">
              <a:extLst>
                <a:ext uri="{FF2B5EF4-FFF2-40B4-BE49-F238E27FC236}">
                  <a16:creationId xmlns:a16="http://schemas.microsoft.com/office/drawing/2014/main" id="{136E707D-987F-3A7F-64B1-83DB577115AB}"/>
                </a:ext>
              </a:extLst>
            </p:cNvPr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686433" y="3897591"/>
              <a:ext cx="858291" cy="686756"/>
            </a:xfrm>
            <a:prstGeom prst="rect">
              <a:avLst/>
            </a:prstGeom>
          </p:spPr>
        </p:pic>
        <p:pic>
          <p:nvPicPr>
            <p:cNvPr id="50" name="object 33">
              <a:extLst>
                <a:ext uri="{FF2B5EF4-FFF2-40B4-BE49-F238E27FC236}">
                  <a16:creationId xmlns:a16="http://schemas.microsoft.com/office/drawing/2014/main" id="{86DB0729-1361-A81D-1D95-DB8F1B67AFD0}"/>
                </a:ext>
              </a:extLst>
            </p:cNvPr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338569" y="3897591"/>
              <a:ext cx="1340731" cy="95783"/>
            </a:xfrm>
            <a:prstGeom prst="rect">
              <a:avLst/>
            </a:prstGeom>
          </p:spPr>
        </p:pic>
        <p:sp>
          <p:nvSpPr>
            <p:cNvPr id="51" name="object 34">
              <a:extLst>
                <a:ext uri="{FF2B5EF4-FFF2-40B4-BE49-F238E27FC236}">
                  <a16:creationId xmlns:a16="http://schemas.microsoft.com/office/drawing/2014/main" id="{9B31571E-2026-25C5-8EF4-ECD2DD6AD071}"/>
                </a:ext>
              </a:extLst>
            </p:cNvPr>
            <p:cNvSpPr/>
            <p:nvPr/>
          </p:nvSpPr>
          <p:spPr>
            <a:xfrm>
              <a:off x="338574" y="3945242"/>
              <a:ext cx="673735" cy="48260"/>
            </a:xfrm>
            <a:custGeom>
              <a:avLst/>
              <a:gdLst/>
              <a:ahLst/>
              <a:cxnLst/>
              <a:rect l="l" t="t" r="r" b="b"/>
              <a:pathLst>
                <a:path w="673735" h="48260">
                  <a:moveTo>
                    <a:pt x="673633" y="0"/>
                  </a:moveTo>
                  <a:lnTo>
                    <a:pt x="0" y="48132"/>
                  </a:lnTo>
                  <a:lnTo>
                    <a:pt x="67363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pic>
          <p:nvPicPr>
            <p:cNvPr id="53" name="object 35">
              <a:extLst>
                <a:ext uri="{FF2B5EF4-FFF2-40B4-BE49-F238E27FC236}">
                  <a16:creationId xmlns:a16="http://schemas.microsoft.com/office/drawing/2014/main" id="{35D26645-A44A-AC00-6EDA-4B9386EC3BFE}"/>
                </a:ext>
              </a:extLst>
            </p:cNvPr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338581" y="3945241"/>
              <a:ext cx="673633" cy="48133"/>
            </a:xfrm>
            <a:prstGeom prst="rect">
              <a:avLst/>
            </a:prstGeom>
          </p:spPr>
        </p:pic>
        <p:pic>
          <p:nvPicPr>
            <p:cNvPr id="54" name="object 36">
              <a:extLst>
                <a:ext uri="{FF2B5EF4-FFF2-40B4-BE49-F238E27FC236}">
                  <a16:creationId xmlns:a16="http://schemas.microsoft.com/office/drawing/2014/main" id="{EF635A07-A425-4B84-6B2C-B4D227AEAFEC}"/>
                </a:ext>
              </a:extLst>
            </p:cNvPr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323989" y="3897591"/>
              <a:ext cx="91897" cy="95783"/>
            </a:xfrm>
            <a:prstGeom prst="rect">
              <a:avLst/>
            </a:prstGeom>
          </p:spPr>
        </p:pic>
        <p:sp>
          <p:nvSpPr>
            <p:cNvPr id="55" name="object 37">
              <a:extLst>
                <a:ext uri="{FF2B5EF4-FFF2-40B4-BE49-F238E27FC236}">
                  <a16:creationId xmlns:a16="http://schemas.microsoft.com/office/drawing/2014/main" id="{2FD6F852-8322-0109-DA9D-7874510FAE77}"/>
                </a:ext>
              </a:extLst>
            </p:cNvPr>
            <p:cNvSpPr/>
            <p:nvPr/>
          </p:nvSpPr>
          <p:spPr>
            <a:xfrm>
              <a:off x="323989" y="3897604"/>
              <a:ext cx="92075" cy="95885"/>
            </a:xfrm>
            <a:custGeom>
              <a:avLst/>
              <a:gdLst/>
              <a:ahLst/>
              <a:cxnLst/>
              <a:rect l="l" t="t" r="r" b="b"/>
              <a:pathLst>
                <a:path w="92075" h="95885">
                  <a:moveTo>
                    <a:pt x="14566" y="95770"/>
                  </a:moveTo>
                  <a:lnTo>
                    <a:pt x="0" y="78600"/>
                  </a:lnTo>
                  <a:lnTo>
                    <a:pt x="0" y="95770"/>
                  </a:lnTo>
                  <a:lnTo>
                    <a:pt x="14566" y="95770"/>
                  </a:lnTo>
                  <a:close/>
                </a:path>
                <a:path w="92075" h="95885">
                  <a:moveTo>
                    <a:pt x="14579" y="95770"/>
                  </a:moveTo>
                  <a:close/>
                </a:path>
                <a:path w="92075" h="95885">
                  <a:moveTo>
                    <a:pt x="91897" y="0"/>
                  </a:moveTo>
                  <a:lnTo>
                    <a:pt x="14579" y="95770"/>
                  </a:lnTo>
                  <a:lnTo>
                    <a:pt x="9189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pic>
          <p:nvPicPr>
            <p:cNvPr id="73" name="object 38">
              <a:extLst>
                <a:ext uri="{FF2B5EF4-FFF2-40B4-BE49-F238E27FC236}">
                  <a16:creationId xmlns:a16="http://schemas.microsoft.com/office/drawing/2014/main" id="{5667161F-6539-060B-AD37-1C569CFDCB5D}"/>
                </a:ext>
              </a:extLst>
            </p:cNvPr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323989" y="3976191"/>
              <a:ext cx="14592" cy="17183"/>
            </a:xfrm>
            <a:prstGeom prst="rect">
              <a:avLst/>
            </a:prstGeom>
          </p:spPr>
        </p:pic>
        <p:sp>
          <p:nvSpPr>
            <p:cNvPr id="74" name="object 39">
              <a:extLst>
                <a:ext uri="{FF2B5EF4-FFF2-40B4-BE49-F238E27FC236}">
                  <a16:creationId xmlns:a16="http://schemas.microsoft.com/office/drawing/2014/main" id="{C35B8759-EBBE-E226-39AF-EB11D06C4E79}"/>
                </a:ext>
              </a:extLst>
            </p:cNvPr>
            <p:cNvSpPr/>
            <p:nvPr/>
          </p:nvSpPr>
          <p:spPr>
            <a:xfrm>
              <a:off x="323994" y="3976194"/>
              <a:ext cx="14604" cy="17780"/>
            </a:xfrm>
            <a:custGeom>
              <a:avLst/>
              <a:gdLst/>
              <a:ahLst/>
              <a:cxnLst/>
              <a:rect l="l" t="t" r="r" b="b"/>
              <a:pathLst>
                <a:path w="14604" h="17779">
                  <a:moveTo>
                    <a:pt x="0" y="0"/>
                  </a:moveTo>
                  <a:lnTo>
                    <a:pt x="14579" y="17170"/>
                  </a:lnTo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pic>
          <p:nvPicPr>
            <p:cNvPr id="75" name="object 40">
              <a:extLst>
                <a:ext uri="{FF2B5EF4-FFF2-40B4-BE49-F238E27FC236}">
                  <a16:creationId xmlns:a16="http://schemas.microsoft.com/office/drawing/2014/main" id="{896FEE74-FF15-AA2B-077C-D5A3973E43CC}"/>
                </a:ext>
              </a:extLst>
            </p:cNvPr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2544711" y="4584344"/>
              <a:ext cx="1283741" cy="537260"/>
            </a:xfrm>
            <a:prstGeom prst="rect">
              <a:avLst/>
            </a:prstGeom>
          </p:spPr>
        </p:pic>
        <p:sp>
          <p:nvSpPr>
            <p:cNvPr id="76" name="object 41">
              <a:extLst>
                <a:ext uri="{FF2B5EF4-FFF2-40B4-BE49-F238E27FC236}">
                  <a16:creationId xmlns:a16="http://schemas.microsoft.com/office/drawing/2014/main" id="{6A4ABA3C-6350-09D7-3638-8E93513DCCB2}"/>
                </a:ext>
              </a:extLst>
            </p:cNvPr>
            <p:cNvSpPr/>
            <p:nvPr/>
          </p:nvSpPr>
          <p:spPr>
            <a:xfrm>
              <a:off x="2544710" y="4584341"/>
              <a:ext cx="635" cy="0"/>
            </a:xfrm>
            <a:custGeom>
              <a:avLst/>
              <a:gdLst/>
              <a:ahLst/>
              <a:cxnLst/>
              <a:rect l="l" t="t" r="r" b="b"/>
              <a:pathLst>
                <a:path w="635">
                  <a:moveTo>
                    <a:pt x="12" y="0"/>
                  </a:move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pic>
          <p:nvPicPr>
            <p:cNvPr id="77" name="object 42">
              <a:extLst>
                <a:ext uri="{FF2B5EF4-FFF2-40B4-BE49-F238E27FC236}">
                  <a16:creationId xmlns:a16="http://schemas.microsoft.com/office/drawing/2014/main" id="{7C0ECCED-2262-99D1-AA4E-D9B8BCEAF854}"/>
                </a:ext>
              </a:extLst>
            </p:cNvPr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4293499" y="4653274"/>
              <a:ext cx="1498653" cy="468330"/>
            </a:xfrm>
            <a:prstGeom prst="rect">
              <a:avLst/>
            </a:prstGeom>
          </p:spPr>
        </p:pic>
        <p:pic>
          <p:nvPicPr>
            <p:cNvPr id="78" name="object 43">
              <a:extLst>
                <a:ext uri="{FF2B5EF4-FFF2-40B4-BE49-F238E27FC236}">
                  <a16:creationId xmlns:a16="http://schemas.microsoft.com/office/drawing/2014/main" id="{9AB67B20-4197-0A76-03A4-FDD451998648}"/>
                </a:ext>
              </a:extLst>
            </p:cNvPr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5514010" y="4653274"/>
              <a:ext cx="431296" cy="468330"/>
            </a:xfrm>
            <a:prstGeom prst="rect">
              <a:avLst/>
            </a:prstGeom>
          </p:spPr>
        </p:pic>
        <p:sp>
          <p:nvSpPr>
            <p:cNvPr id="79" name="object 44">
              <a:extLst>
                <a:ext uri="{FF2B5EF4-FFF2-40B4-BE49-F238E27FC236}">
                  <a16:creationId xmlns:a16="http://schemas.microsoft.com/office/drawing/2014/main" id="{42FA5069-5441-8E5A-E56B-AE6BE86EDDE4}"/>
                </a:ext>
              </a:extLst>
            </p:cNvPr>
            <p:cNvSpPr/>
            <p:nvPr/>
          </p:nvSpPr>
          <p:spPr>
            <a:xfrm>
              <a:off x="5514008" y="4653274"/>
              <a:ext cx="278765" cy="468630"/>
            </a:xfrm>
            <a:custGeom>
              <a:avLst/>
              <a:gdLst/>
              <a:ahLst/>
              <a:cxnLst/>
              <a:rect l="l" t="t" r="r" b="b"/>
              <a:pathLst>
                <a:path w="278764" h="468629">
                  <a:moveTo>
                    <a:pt x="278142" y="0"/>
                  </a:moveTo>
                  <a:lnTo>
                    <a:pt x="0" y="468325"/>
                  </a:lnTo>
                  <a:lnTo>
                    <a:pt x="27814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pic>
          <p:nvPicPr>
            <p:cNvPr id="80" name="object 45">
              <a:extLst>
                <a:ext uri="{FF2B5EF4-FFF2-40B4-BE49-F238E27FC236}">
                  <a16:creationId xmlns:a16="http://schemas.microsoft.com/office/drawing/2014/main" id="{92B1B763-D3A7-DCFC-59A3-A1DA1400024F}"/>
                </a:ext>
              </a:extLst>
            </p:cNvPr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5792165" y="4653278"/>
              <a:ext cx="1176629" cy="468326"/>
            </a:xfrm>
            <a:prstGeom prst="rect">
              <a:avLst/>
            </a:prstGeom>
          </p:spPr>
        </p:pic>
        <p:sp>
          <p:nvSpPr>
            <p:cNvPr id="81" name="object 46">
              <a:extLst>
                <a:ext uri="{FF2B5EF4-FFF2-40B4-BE49-F238E27FC236}">
                  <a16:creationId xmlns:a16="http://schemas.microsoft.com/office/drawing/2014/main" id="{6694FC46-725A-3BF0-821F-C2FC38AFBBE9}"/>
                </a:ext>
              </a:extLst>
            </p:cNvPr>
            <p:cNvSpPr/>
            <p:nvPr/>
          </p:nvSpPr>
          <p:spPr>
            <a:xfrm>
              <a:off x="6925805" y="5066918"/>
              <a:ext cx="81915" cy="55244"/>
            </a:xfrm>
            <a:custGeom>
              <a:avLst/>
              <a:gdLst/>
              <a:ahLst/>
              <a:cxnLst/>
              <a:rect l="l" t="t" r="r" b="b"/>
              <a:pathLst>
                <a:path w="81915" h="55245">
                  <a:moveTo>
                    <a:pt x="42976" y="0"/>
                  </a:moveTo>
                  <a:lnTo>
                    <a:pt x="0" y="54686"/>
                  </a:lnTo>
                  <a:lnTo>
                    <a:pt x="81495" y="54686"/>
                  </a:lnTo>
                  <a:lnTo>
                    <a:pt x="4298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pic>
          <p:nvPicPr>
            <p:cNvPr id="82" name="object 47">
              <a:extLst>
                <a:ext uri="{FF2B5EF4-FFF2-40B4-BE49-F238E27FC236}">
                  <a16:creationId xmlns:a16="http://schemas.microsoft.com/office/drawing/2014/main" id="{A41B166A-D21C-5E10-B2AD-B8FFED900243}"/>
                </a:ext>
              </a:extLst>
            </p:cNvPr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6925805" y="5066906"/>
              <a:ext cx="81508" cy="54698"/>
            </a:xfrm>
            <a:prstGeom prst="rect">
              <a:avLst/>
            </a:prstGeom>
          </p:spPr>
        </p:pic>
        <p:sp>
          <p:nvSpPr>
            <p:cNvPr id="83" name="object 48">
              <a:extLst>
                <a:ext uri="{FF2B5EF4-FFF2-40B4-BE49-F238E27FC236}">
                  <a16:creationId xmlns:a16="http://schemas.microsoft.com/office/drawing/2014/main" id="{C6D8FA64-EA22-2C00-A14A-0DC4E5C3F72A}"/>
                </a:ext>
              </a:extLst>
            </p:cNvPr>
            <p:cNvSpPr/>
            <p:nvPr/>
          </p:nvSpPr>
          <p:spPr>
            <a:xfrm>
              <a:off x="6925805" y="5066918"/>
              <a:ext cx="43180" cy="55244"/>
            </a:xfrm>
            <a:custGeom>
              <a:avLst/>
              <a:gdLst/>
              <a:ahLst/>
              <a:cxnLst/>
              <a:rect l="l" t="t" r="r" b="b"/>
              <a:pathLst>
                <a:path w="43179" h="55245">
                  <a:moveTo>
                    <a:pt x="42976" y="0"/>
                  </a:moveTo>
                  <a:lnTo>
                    <a:pt x="0" y="54686"/>
                  </a:lnTo>
                  <a:lnTo>
                    <a:pt x="4298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pic>
          <p:nvPicPr>
            <p:cNvPr id="84" name="object 49">
              <a:extLst>
                <a:ext uri="{FF2B5EF4-FFF2-40B4-BE49-F238E27FC236}">
                  <a16:creationId xmlns:a16="http://schemas.microsoft.com/office/drawing/2014/main" id="{FDD1837D-F2AC-9BD1-A64F-6B1A6542C517}"/>
                </a:ext>
              </a:extLst>
            </p:cNvPr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6925805" y="5066906"/>
              <a:ext cx="42989" cy="54698"/>
            </a:xfrm>
            <a:prstGeom prst="rect">
              <a:avLst/>
            </a:prstGeom>
          </p:spPr>
        </p:pic>
        <p:pic>
          <p:nvPicPr>
            <p:cNvPr id="85" name="object 50">
              <a:extLst>
                <a:ext uri="{FF2B5EF4-FFF2-40B4-BE49-F238E27FC236}">
                  <a16:creationId xmlns:a16="http://schemas.microsoft.com/office/drawing/2014/main" id="{FA62F11E-22E0-80D9-D523-21D7032CEF35}"/>
                </a:ext>
              </a:extLst>
            </p:cNvPr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6968791" y="4722228"/>
              <a:ext cx="1485637" cy="399378"/>
            </a:xfrm>
            <a:prstGeom prst="rect">
              <a:avLst/>
            </a:prstGeom>
          </p:spPr>
        </p:pic>
        <p:pic>
          <p:nvPicPr>
            <p:cNvPr id="86" name="object 51">
              <a:extLst>
                <a:ext uri="{FF2B5EF4-FFF2-40B4-BE49-F238E27FC236}">
                  <a16:creationId xmlns:a16="http://schemas.microsoft.com/office/drawing/2014/main" id="{C85E1D95-6AA0-4567-DB46-40AAE5E7A7BC}"/>
                </a:ext>
              </a:extLst>
            </p:cNvPr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8210309" y="4722212"/>
              <a:ext cx="244107" cy="189257"/>
            </a:xfrm>
            <a:prstGeom prst="rect">
              <a:avLst/>
            </a:prstGeom>
          </p:spPr>
        </p:pic>
        <p:sp>
          <p:nvSpPr>
            <p:cNvPr id="87" name="object 52">
              <a:extLst>
                <a:ext uri="{FF2B5EF4-FFF2-40B4-BE49-F238E27FC236}">
                  <a16:creationId xmlns:a16="http://schemas.microsoft.com/office/drawing/2014/main" id="{64790ED5-1251-72FB-4053-5CE5C84C5798}"/>
                </a:ext>
              </a:extLst>
            </p:cNvPr>
            <p:cNvSpPr/>
            <p:nvPr/>
          </p:nvSpPr>
          <p:spPr>
            <a:xfrm>
              <a:off x="8454403" y="4722215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5">
                  <a:moveTo>
                    <a:pt x="12" y="0"/>
                  </a:move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pic>
          <p:nvPicPr>
            <p:cNvPr id="88" name="object 53">
              <a:extLst>
                <a:ext uri="{FF2B5EF4-FFF2-40B4-BE49-F238E27FC236}">
                  <a16:creationId xmlns:a16="http://schemas.microsoft.com/office/drawing/2014/main" id="{5C6FD740-1177-6CF1-9601-6DA82CE6DB03}"/>
                </a:ext>
              </a:extLst>
            </p:cNvPr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6968794" y="4269130"/>
              <a:ext cx="1485621" cy="797775"/>
            </a:xfrm>
            <a:prstGeom prst="rect">
              <a:avLst/>
            </a:prstGeom>
          </p:spPr>
        </p:pic>
        <p:pic>
          <p:nvPicPr>
            <p:cNvPr id="89" name="object 54">
              <a:extLst>
                <a:ext uri="{FF2B5EF4-FFF2-40B4-BE49-F238E27FC236}">
                  <a16:creationId xmlns:a16="http://schemas.microsoft.com/office/drawing/2014/main" id="{A09231AA-9D58-42B9-6331-0AAA889528AC}"/>
                </a:ext>
              </a:extLst>
            </p:cNvPr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7557096" y="4269130"/>
              <a:ext cx="897331" cy="453085"/>
            </a:xfrm>
            <a:prstGeom prst="rect">
              <a:avLst/>
            </a:prstGeom>
          </p:spPr>
        </p:pic>
        <p:pic>
          <p:nvPicPr>
            <p:cNvPr id="90" name="object 55">
              <a:extLst>
                <a:ext uri="{FF2B5EF4-FFF2-40B4-BE49-F238E27FC236}">
                  <a16:creationId xmlns:a16="http://schemas.microsoft.com/office/drawing/2014/main" id="{5F974786-2E09-AE9E-C298-CE11DDEE893F}"/>
                </a:ext>
              </a:extLst>
            </p:cNvPr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6233392" y="3993374"/>
              <a:ext cx="1323704" cy="1073534"/>
            </a:xfrm>
            <a:prstGeom prst="rect">
              <a:avLst/>
            </a:prstGeom>
          </p:spPr>
        </p:pic>
        <p:sp>
          <p:nvSpPr>
            <p:cNvPr id="91" name="object 56">
              <a:extLst>
                <a:ext uri="{FF2B5EF4-FFF2-40B4-BE49-F238E27FC236}">
                  <a16:creationId xmlns:a16="http://schemas.microsoft.com/office/drawing/2014/main" id="{1B120834-AC74-D31E-CF63-BBD2FCAB731A}"/>
                </a:ext>
              </a:extLst>
            </p:cNvPr>
            <p:cNvSpPr/>
            <p:nvPr/>
          </p:nvSpPr>
          <p:spPr>
            <a:xfrm>
              <a:off x="6968791" y="4269156"/>
              <a:ext cx="588645" cy="798195"/>
            </a:xfrm>
            <a:custGeom>
              <a:avLst/>
              <a:gdLst/>
              <a:ahLst/>
              <a:cxnLst/>
              <a:rect l="l" t="t" r="r" b="b"/>
              <a:pathLst>
                <a:path w="588645" h="798195">
                  <a:moveTo>
                    <a:pt x="588289" y="0"/>
                  </a:moveTo>
                  <a:lnTo>
                    <a:pt x="0" y="797750"/>
                  </a:lnTo>
                  <a:lnTo>
                    <a:pt x="58828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pic>
          <p:nvPicPr>
            <p:cNvPr id="92" name="object 57">
              <a:extLst>
                <a:ext uri="{FF2B5EF4-FFF2-40B4-BE49-F238E27FC236}">
                  <a16:creationId xmlns:a16="http://schemas.microsoft.com/office/drawing/2014/main" id="{A426E049-AAD3-BAAB-5703-F66528187A3A}"/>
                </a:ext>
              </a:extLst>
            </p:cNvPr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5792150" y="3993374"/>
              <a:ext cx="1176645" cy="1073531"/>
            </a:xfrm>
            <a:prstGeom prst="rect">
              <a:avLst/>
            </a:prstGeom>
          </p:spPr>
        </p:pic>
        <p:pic>
          <p:nvPicPr>
            <p:cNvPr id="93" name="object 58">
              <a:extLst>
                <a:ext uri="{FF2B5EF4-FFF2-40B4-BE49-F238E27FC236}">
                  <a16:creationId xmlns:a16="http://schemas.microsoft.com/office/drawing/2014/main" id="{3178432A-DF9E-4888-878B-8BE2138C1247}"/>
                </a:ext>
              </a:extLst>
            </p:cNvPr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5792152" y="4653278"/>
              <a:ext cx="1176642" cy="413627"/>
            </a:xfrm>
            <a:prstGeom prst="rect">
              <a:avLst/>
            </a:prstGeom>
          </p:spPr>
        </p:pic>
        <p:pic>
          <p:nvPicPr>
            <p:cNvPr id="94" name="object 59">
              <a:extLst>
                <a:ext uri="{FF2B5EF4-FFF2-40B4-BE49-F238E27FC236}">
                  <a16:creationId xmlns:a16="http://schemas.microsoft.com/office/drawing/2014/main" id="{6FA6498A-F412-1F26-E494-DA71470F3825}"/>
                </a:ext>
              </a:extLst>
            </p:cNvPr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4762635" y="3993374"/>
              <a:ext cx="1470752" cy="659908"/>
            </a:xfrm>
            <a:prstGeom prst="rect">
              <a:avLst/>
            </a:prstGeom>
          </p:spPr>
        </p:pic>
        <p:pic>
          <p:nvPicPr>
            <p:cNvPr id="95" name="object 60">
              <a:extLst>
                <a:ext uri="{FF2B5EF4-FFF2-40B4-BE49-F238E27FC236}">
                  <a16:creationId xmlns:a16="http://schemas.microsoft.com/office/drawing/2014/main" id="{07DA56DE-1A82-9CAA-4526-6324B24B6F70}"/>
                </a:ext>
              </a:extLst>
            </p:cNvPr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4077757" y="3993387"/>
              <a:ext cx="1714398" cy="1128217"/>
            </a:xfrm>
            <a:prstGeom prst="rect">
              <a:avLst/>
            </a:prstGeom>
          </p:spPr>
        </p:pic>
        <p:pic>
          <p:nvPicPr>
            <p:cNvPr id="96" name="object 61">
              <a:extLst>
                <a:ext uri="{FF2B5EF4-FFF2-40B4-BE49-F238E27FC236}">
                  <a16:creationId xmlns:a16="http://schemas.microsoft.com/office/drawing/2014/main" id="{958A7027-8B94-361F-9268-956B1DE36047}"/>
                </a:ext>
              </a:extLst>
            </p:cNvPr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3484994" y="3897591"/>
              <a:ext cx="1277632" cy="1224013"/>
            </a:xfrm>
            <a:prstGeom prst="rect">
              <a:avLst/>
            </a:prstGeom>
          </p:spPr>
        </p:pic>
        <p:pic>
          <p:nvPicPr>
            <p:cNvPr id="97" name="object 62">
              <a:extLst>
                <a:ext uri="{FF2B5EF4-FFF2-40B4-BE49-F238E27FC236}">
                  <a16:creationId xmlns:a16="http://schemas.microsoft.com/office/drawing/2014/main" id="{F6EC71CB-6306-984D-5E44-D4E7693974BF}"/>
                </a:ext>
              </a:extLst>
            </p:cNvPr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4077750" y="3993374"/>
              <a:ext cx="684872" cy="1128229"/>
            </a:xfrm>
            <a:prstGeom prst="rect">
              <a:avLst/>
            </a:prstGeom>
          </p:spPr>
        </p:pic>
        <p:pic>
          <p:nvPicPr>
            <p:cNvPr id="98" name="object 63">
              <a:extLst>
                <a:ext uri="{FF2B5EF4-FFF2-40B4-BE49-F238E27FC236}">
                  <a16:creationId xmlns:a16="http://schemas.microsoft.com/office/drawing/2014/main" id="{44DE0346-707C-33DC-D406-0E80813CB3DC}"/>
                </a:ext>
              </a:extLst>
            </p:cNvPr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2544711" y="3897591"/>
              <a:ext cx="1448028" cy="1224013"/>
            </a:xfrm>
            <a:prstGeom prst="rect">
              <a:avLst/>
            </a:prstGeom>
          </p:spPr>
        </p:pic>
        <p:sp>
          <p:nvSpPr>
            <p:cNvPr id="99" name="object 64">
              <a:extLst>
                <a:ext uri="{FF2B5EF4-FFF2-40B4-BE49-F238E27FC236}">
                  <a16:creationId xmlns:a16="http://schemas.microsoft.com/office/drawing/2014/main" id="{67A012AA-8FB1-3585-B493-658BF20BD3C6}"/>
                </a:ext>
              </a:extLst>
            </p:cNvPr>
            <p:cNvSpPr/>
            <p:nvPr/>
          </p:nvSpPr>
          <p:spPr>
            <a:xfrm>
              <a:off x="2544718" y="4584331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5" h="635">
                  <a:moveTo>
                    <a:pt x="0" y="0"/>
                  </a:moveTo>
                  <a:lnTo>
                    <a:pt x="0" y="12"/>
                  </a:lnTo>
                  <a:lnTo>
                    <a:pt x="12" y="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pic>
          <p:nvPicPr>
            <p:cNvPr id="100" name="object 65">
              <a:extLst>
                <a:ext uri="{FF2B5EF4-FFF2-40B4-BE49-F238E27FC236}">
                  <a16:creationId xmlns:a16="http://schemas.microsoft.com/office/drawing/2014/main" id="{502B0D4A-B16F-A0EE-F65D-940289C2A0AF}"/>
                </a:ext>
              </a:extLst>
            </p:cNvPr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2544711" y="4584344"/>
              <a:ext cx="1283741" cy="537260"/>
            </a:xfrm>
            <a:prstGeom prst="rect">
              <a:avLst/>
            </a:prstGeom>
          </p:spPr>
        </p:pic>
        <p:pic>
          <p:nvPicPr>
            <p:cNvPr id="101" name="object 66">
              <a:extLst>
                <a:ext uri="{FF2B5EF4-FFF2-40B4-BE49-F238E27FC236}">
                  <a16:creationId xmlns:a16="http://schemas.microsoft.com/office/drawing/2014/main" id="{9DFBB0BB-4C54-DAD6-4AB1-F867F0C36777}"/>
                </a:ext>
              </a:extLst>
            </p:cNvPr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4149649" y="3897591"/>
              <a:ext cx="612984" cy="95774"/>
            </a:xfrm>
            <a:prstGeom prst="rect">
              <a:avLst/>
            </a:prstGeom>
          </p:spPr>
        </p:pic>
        <p:pic>
          <p:nvPicPr>
            <p:cNvPr id="102" name="object 67">
              <a:extLst>
                <a:ext uri="{FF2B5EF4-FFF2-40B4-BE49-F238E27FC236}">
                  <a16:creationId xmlns:a16="http://schemas.microsoft.com/office/drawing/2014/main" id="{8D5BF334-069F-76AF-FDAC-40A7902F9C2C}"/>
                </a:ext>
              </a:extLst>
            </p:cNvPr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4685322" y="3897591"/>
              <a:ext cx="158582" cy="95787"/>
            </a:xfrm>
            <a:prstGeom prst="rect">
              <a:avLst/>
            </a:prstGeom>
          </p:spPr>
        </p:pic>
        <p:sp>
          <p:nvSpPr>
            <p:cNvPr id="103" name="object 68">
              <a:extLst>
                <a:ext uri="{FF2B5EF4-FFF2-40B4-BE49-F238E27FC236}">
                  <a16:creationId xmlns:a16="http://schemas.microsoft.com/office/drawing/2014/main" id="{5F0BEE6D-C635-8681-B777-597A221AE4D8}"/>
                </a:ext>
              </a:extLst>
            </p:cNvPr>
            <p:cNvSpPr/>
            <p:nvPr/>
          </p:nvSpPr>
          <p:spPr>
            <a:xfrm>
              <a:off x="4685325" y="3897595"/>
              <a:ext cx="77470" cy="95885"/>
            </a:xfrm>
            <a:custGeom>
              <a:avLst/>
              <a:gdLst/>
              <a:ahLst/>
              <a:cxnLst/>
              <a:rect l="l" t="t" r="r" b="b"/>
              <a:pathLst>
                <a:path w="77470" h="95885">
                  <a:moveTo>
                    <a:pt x="12" y="0"/>
                  </a:moveTo>
                  <a:lnTo>
                    <a:pt x="77304" y="95783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pic>
          <p:nvPicPr>
            <p:cNvPr id="104" name="object 69">
              <a:extLst>
                <a:ext uri="{FF2B5EF4-FFF2-40B4-BE49-F238E27FC236}">
                  <a16:creationId xmlns:a16="http://schemas.microsoft.com/office/drawing/2014/main" id="{0333FE84-AC08-6E93-A749-8AAB1317FBF1}"/>
                </a:ext>
              </a:extLst>
            </p:cNvPr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4762640" y="3897591"/>
              <a:ext cx="1470761" cy="95774"/>
            </a:xfrm>
            <a:prstGeom prst="rect">
              <a:avLst/>
            </a:prstGeom>
          </p:spPr>
        </p:pic>
        <p:pic>
          <p:nvPicPr>
            <p:cNvPr id="105" name="object 70">
              <a:extLst>
                <a:ext uri="{FF2B5EF4-FFF2-40B4-BE49-F238E27FC236}">
                  <a16:creationId xmlns:a16="http://schemas.microsoft.com/office/drawing/2014/main" id="{8A913779-B72A-7D00-6ACE-89D333908590}"/>
                </a:ext>
              </a:extLst>
            </p:cNvPr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4762640" y="3897591"/>
              <a:ext cx="81270" cy="95783"/>
            </a:xfrm>
            <a:prstGeom prst="rect">
              <a:avLst/>
            </a:prstGeom>
          </p:spPr>
        </p:pic>
        <p:pic>
          <p:nvPicPr>
            <p:cNvPr id="106" name="object 71">
              <a:extLst>
                <a:ext uri="{FF2B5EF4-FFF2-40B4-BE49-F238E27FC236}">
                  <a16:creationId xmlns:a16="http://schemas.microsoft.com/office/drawing/2014/main" id="{177A8418-1547-FB8E-0D29-4216DD77AD5C}"/>
                </a:ext>
              </a:extLst>
            </p:cNvPr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6152140" y="3897591"/>
              <a:ext cx="264604" cy="95774"/>
            </a:xfrm>
            <a:prstGeom prst="rect">
              <a:avLst/>
            </a:prstGeom>
          </p:spPr>
        </p:pic>
        <p:pic>
          <p:nvPicPr>
            <p:cNvPr id="107" name="object 72">
              <a:extLst>
                <a:ext uri="{FF2B5EF4-FFF2-40B4-BE49-F238E27FC236}">
                  <a16:creationId xmlns:a16="http://schemas.microsoft.com/office/drawing/2014/main" id="{3FA84F23-1B51-B1A0-AED6-0AD9CEA35772}"/>
                </a:ext>
              </a:extLst>
            </p:cNvPr>
            <p:cNvPicPr/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6233401" y="3897591"/>
              <a:ext cx="1323695" cy="371538"/>
            </a:xfrm>
            <a:prstGeom prst="rect">
              <a:avLst/>
            </a:prstGeom>
          </p:spPr>
        </p:pic>
        <p:pic>
          <p:nvPicPr>
            <p:cNvPr id="108" name="object 73">
              <a:extLst>
                <a:ext uri="{FF2B5EF4-FFF2-40B4-BE49-F238E27FC236}">
                  <a16:creationId xmlns:a16="http://schemas.microsoft.com/office/drawing/2014/main" id="{F990ECE3-A66E-7309-4DCA-1E7290AC8EA6}"/>
                </a:ext>
              </a:extLst>
            </p:cNvPr>
            <p:cNvPicPr/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6233401" y="3897591"/>
              <a:ext cx="183362" cy="95783"/>
            </a:xfrm>
            <a:prstGeom prst="rect">
              <a:avLst/>
            </a:prstGeom>
          </p:spPr>
        </p:pic>
        <p:pic>
          <p:nvPicPr>
            <p:cNvPr id="109" name="object 74">
              <a:extLst>
                <a:ext uri="{FF2B5EF4-FFF2-40B4-BE49-F238E27FC236}">
                  <a16:creationId xmlns:a16="http://schemas.microsoft.com/office/drawing/2014/main" id="{8407289D-EDEC-462D-9323-0C82F4939406}"/>
                </a:ext>
              </a:extLst>
            </p:cNvPr>
            <p:cNvPicPr/>
            <p:nvPr/>
          </p:nvPicPr>
          <p:blipFill>
            <a:blip r:embed="rId48" cstate="print"/>
            <a:stretch>
              <a:fillRect/>
            </a:stretch>
          </p:blipFill>
          <p:spPr>
            <a:xfrm>
              <a:off x="7225868" y="3897591"/>
              <a:ext cx="681647" cy="371529"/>
            </a:xfrm>
            <a:prstGeom prst="rect">
              <a:avLst/>
            </a:prstGeom>
          </p:spPr>
        </p:pic>
        <p:sp>
          <p:nvSpPr>
            <p:cNvPr id="110" name="object 75">
              <a:extLst>
                <a:ext uri="{FF2B5EF4-FFF2-40B4-BE49-F238E27FC236}">
                  <a16:creationId xmlns:a16="http://schemas.microsoft.com/office/drawing/2014/main" id="{DF68AB0F-84CF-0264-67D4-E51CC7A97163}"/>
                </a:ext>
              </a:extLst>
            </p:cNvPr>
            <p:cNvSpPr/>
            <p:nvPr/>
          </p:nvSpPr>
          <p:spPr>
            <a:xfrm>
              <a:off x="7557091" y="4269127"/>
              <a:ext cx="635" cy="635"/>
            </a:xfrm>
            <a:custGeom>
              <a:avLst/>
              <a:gdLst/>
              <a:ahLst/>
              <a:cxnLst/>
              <a:rect l="l" t="t" r="r" b="b"/>
              <a:pathLst>
                <a:path w="634" h="635">
                  <a:moveTo>
                    <a:pt x="24" y="0"/>
                  </a:move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</p:grpSp>
      <p:sp>
        <p:nvSpPr>
          <p:cNvPr id="12" name="object 76">
            <a:extLst>
              <a:ext uri="{FF2B5EF4-FFF2-40B4-BE49-F238E27FC236}">
                <a16:creationId xmlns:a16="http://schemas.microsoft.com/office/drawing/2014/main" id="{E94B2E49-E99D-7155-869A-5843F9B62E03}"/>
              </a:ext>
            </a:extLst>
          </p:cNvPr>
          <p:cNvSpPr txBox="1"/>
          <p:nvPr/>
        </p:nvSpPr>
        <p:spPr>
          <a:xfrm>
            <a:off x="2175616" y="4291512"/>
            <a:ext cx="1574800" cy="154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50" b="1" dirty="0">
                <a:solidFill>
                  <a:srgbClr val="231F20"/>
                </a:solidFill>
                <a:latin typeface="Arial"/>
                <a:cs typeface="Arial"/>
              </a:rPr>
              <a:t>Welcom</a:t>
            </a:r>
            <a:r>
              <a:rPr sz="850" b="1" spc="15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850" b="1" spc="-5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50" b="1" spc="10" dirty="0">
                <a:solidFill>
                  <a:srgbClr val="231F20"/>
                </a:solidFill>
                <a:latin typeface="Arial"/>
                <a:cs typeface="Arial"/>
              </a:rPr>
              <a:t>t</a:t>
            </a:r>
            <a:r>
              <a:rPr sz="850" b="1" spc="60" dirty="0">
                <a:solidFill>
                  <a:srgbClr val="231F20"/>
                </a:solidFill>
                <a:latin typeface="Arial"/>
                <a:cs typeface="Arial"/>
              </a:rPr>
              <a:t>o</a:t>
            </a:r>
            <a:r>
              <a:rPr sz="850" b="1" spc="-5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50" b="1" spc="25" dirty="0">
                <a:solidFill>
                  <a:srgbClr val="231F20"/>
                </a:solidFill>
                <a:latin typeface="Arial"/>
                <a:cs typeface="Arial"/>
              </a:rPr>
              <a:t>th</a:t>
            </a:r>
            <a:r>
              <a:rPr sz="850" b="1" spc="55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850" b="1" spc="-5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50" b="1" spc="-10" dirty="0">
                <a:solidFill>
                  <a:srgbClr val="231F20"/>
                </a:solidFill>
                <a:latin typeface="Arial"/>
                <a:cs typeface="Arial"/>
              </a:rPr>
              <a:t>Cognitiv</a:t>
            </a:r>
            <a:r>
              <a:rPr sz="850" b="1" spc="10" dirty="0">
                <a:solidFill>
                  <a:srgbClr val="231F20"/>
                </a:solidFill>
                <a:latin typeface="Arial"/>
                <a:cs typeface="Arial"/>
              </a:rPr>
              <a:t>e</a:t>
            </a:r>
            <a:r>
              <a:rPr sz="850" b="1" spc="-5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50" b="1" spc="-30" dirty="0">
                <a:solidFill>
                  <a:srgbClr val="231F20"/>
                </a:solidFill>
                <a:latin typeface="Arial"/>
                <a:cs typeface="Arial"/>
              </a:rPr>
              <a:t>Era!</a:t>
            </a:r>
            <a:endParaRPr sz="850">
              <a:latin typeface="Arial"/>
              <a:cs typeface="Arial"/>
            </a:endParaRPr>
          </a:p>
        </p:txBody>
      </p:sp>
      <p:sp>
        <p:nvSpPr>
          <p:cNvPr id="13" name="object 77">
            <a:extLst>
              <a:ext uri="{FF2B5EF4-FFF2-40B4-BE49-F238E27FC236}">
                <a16:creationId xmlns:a16="http://schemas.microsoft.com/office/drawing/2014/main" id="{D653061E-CC1F-3508-9EA2-4500BEB30F3C}"/>
              </a:ext>
            </a:extLst>
          </p:cNvPr>
          <p:cNvSpPr txBox="1"/>
          <p:nvPr/>
        </p:nvSpPr>
        <p:spPr>
          <a:xfrm>
            <a:off x="2175616" y="4573477"/>
            <a:ext cx="377761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marR="5080">
              <a:lnSpc>
                <a:spcPct val="117700"/>
              </a:lnSpc>
              <a:spcBef>
                <a:spcPts val="100"/>
              </a:spcBef>
            </a:pPr>
            <a:r>
              <a:rPr sz="850" b="1" spc="-35" dirty="0">
                <a:solidFill>
                  <a:srgbClr val="231F20"/>
                </a:solidFill>
                <a:latin typeface="Arial"/>
                <a:cs typeface="Arial"/>
              </a:rPr>
              <a:t>Big</a:t>
            </a:r>
            <a:r>
              <a:rPr sz="850" b="1" spc="-4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50" b="1" spc="30" dirty="0">
                <a:solidFill>
                  <a:srgbClr val="231F20"/>
                </a:solidFill>
                <a:latin typeface="Arial"/>
                <a:cs typeface="Arial"/>
              </a:rPr>
              <a:t>data</a:t>
            </a:r>
            <a:r>
              <a:rPr sz="850" b="1" spc="-4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50" b="1" spc="-10" dirty="0">
                <a:solidFill>
                  <a:srgbClr val="231F20"/>
                </a:solidFill>
                <a:latin typeface="Arial"/>
                <a:cs typeface="Arial"/>
              </a:rPr>
              <a:t>technologies</a:t>
            </a:r>
            <a:r>
              <a:rPr sz="850" b="1" spc="-4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50" spc="20" dirty="0">
                <a:solidFill>
                  <a:srgbClr val="231F20"/>
                </a:solidFill>
                <a:latin typeface="Tahoma"/>
                <a:cs typeface="Tahoma"/>
              </a:rPr>
              <a:t>in</a:t>
            </a:r>
            <a:r>
              <a:rPr sz="850" spc="-7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spc="10" dirty="0">
                <a:solidFill>
                  <a:srgbClr val="231F20"/>
                </a:solidFill>
                <a:latin typeface="Tahoma"/>
                <a:cs typeface="Tahoma"/>
              </a:rPr>
              <a:t>conjunction</a:t>
            </a:r>
            <a:r>
              <a:rPr sz="850" spc="-7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spc="10" dirty="0">
                <a:solidFill>
                  <a:srgbClr val="231F20"/>
                </a:solidFill>
                <a:latin typeface="Tahoma"/>
                <a:cs typeface="Tahoma"/>
              </a:rPr>
              <a:t>with</a:t>
            </a:r>
            <a:r>
              <a:rPr sz="850" spc="-7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b="1" spc="-5" dirty="0">
                <a:solidFill>
                  <a:srgbClr val="231F20"/>
                </a:solidFill>
                <a:latin typeface="Arial"/>
                <a:cs typeface="Arial"/>
              </a:rPr>
              <a:t>cognitive</a:t>
            </a:r>
            <a:r>
              <a:rPr sz="850" b="1" spc="-4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50" b="1" spc="5" dirty="0">
                <a:solidFill>
                  <a:srgbClr val="231F20"/>
                </a:solidFill>
                <a:latin typeface="Arial"/>
                <a:cs typeface="Arial"/>
              </a:rPr>
              <a:t>computing</a:t>
            </a:r>
            <a:r>
              <a:rPr sz="850" b="1" spc="-4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50" spc="15" dirty="0">
                <a:solidFill>
                  <a:srgbClr val="231F20"/>
                </a:solidFill>
                <a:latin typeface="Tahoma"/>
                <a:cs typeface="Tahoma"/>
              </a:rPr>
              <a:t>enable</a:t>
            </a:r>
            <a:r>
              <a:rPr sz="850" spc="-7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spc="25" dirty="0">
                <a:solidFill>
                  <a:srgbClr val="231F20"/>
                </a:solidFill>
                <a:latin typeface="Tahoma"/>
                <a:cs typeface="Tahoma"/>
              </a:rPr>
              <a:t>us</a:t>
            </a:r>
            <a:r>
              <a:rPr sz="850" spc="-7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spc="10" dirty="0">
                <a:solidFill>
                  <a:srgbClr val="231F20"/>
                </a:solidFill>
                <a:latin typeface="Tahoma"/>
                <a:cs typeface="Tahoma"/>
              </a:rPr>
              <a:t>to </a:t>
            </a:r>
            <a:r>
              <a:rPr sz="850" spc="-25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dirty="0">
                <a:solidFill>
                  <a:srgbClr val="231F20"/>
                </a:solidFill>
                <a:latin typeface="Tahoma"/>
                <a:cs typeface="Tahoma"/>
              </a:rPr>
              <a:t>extrac</a:t>
            </a:r>
            <a:r>
              <a:rPr sz="850" spc="15" dirty="0">
                <a:solidFill>
                  <a:srgbClr val="231F20"/>
                </a:solidFill>
                <a:latin typeface="Tahoma"/>
                <a:cs typeface="Tahoma"/>
              </a:rPr>
              <a:t>t</a:t>
            </a:r>
            <a:r>
              <a:rPr sz="850" spc="-8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spc="5" dirty="0">
                <a:solidFill>
                  <a:srgbClr val="231F20"/>
                </a:solidFill>
                <a:latin typeface="Tahoma"/>
                <a:cs typeface="Tahoma"/>
              </a:rPr>
              <a:t>insigh</a:t>
            </a:r>
            <a:r>
              <a:rPr sz="850" spc="20" dirty="0">
                <a:solidFill>
                  <a:srgbClr val="231F20"/>
                </a:solidFill>
                <a:latin typeface="Tahoma"/>
                <a:cs typeface="Tahoma"/>
              </a:rPr>
              <a:t>t</a:t>
            </a:r>
            <a:r>
              <a:rPr sz="850" spc="-8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spc="15" dirty="0">
                <a:solidFill>
                  <a:srgbClr val="231F20"/>
                </a:solidFill>
                <a:latin typeface="Tahoma"/>
                <a:cs typeface="Tahoma"/>
              </a:rPr>
              <a:t>fro</a:t>
            </a:r>
            <a:r>
              <a:rPr sz="850" spc="75" dirty="0">
                <a:solidFill>
                  <a:srgbClr val="231F20"/>
                </a:solidFill>
                <a:latin typeface="Tahoma"/>
                <a:cs typeface="Tahoma"/>
              </a:rPr>
              <a:t>m</a:t>
            </a:r>
            <a:r>
              <a:rPr sz="850" spc="-8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spc="5" dirty="0">
                <a:solidFill>
                  <a:srgbClr val="231F20"/>
                </a:solidFill>
                <a:latin typeface="Tahoma"/>
                <a:cs typeface="Tahoma"/>
              </a:rPr>
              <a:t>dat</a:t>
            </a:r>
            <a:r>
              <a:rPr sz="850" spc="30" dirty="0">
                <a:solidFill>
                  <a:srgbClr val="231F20"/>
                </a:solidFill>
                <a:latin typeface="Tahoma"/>
                <a:cs typeface="Tahoma"/>
              </a:rPr>
              <a:t>a</a:t>
            </a:r>
            <a:r>
              <a:rPr sz="850" spc="-8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spc="5" dirty="0">
                <a:solidFill>
                  <a:srgbClr val="231F20"/>
                </a:solidFill>
                <a:latin typeface="Tahoma"/>
                <a:cs typeface="Tahoma"/>
              </a:rPr>
              <a:t>tha</a:t>
            </a:r>
            <a:r>
              <a:rPr sz="850" spc="20" dirty="0">
                <a:solidFill>
                  <a:srgbClr val="231F20"/>
                </a:solidFill>
                <a:latin typeface="Tahoma"/>
                <a:cs typeface="Tahoma"/>
              </a:rPr>
              <a:t>t</a:t>
            </a:r>
            <a:r>
              <a:rPr sz="850" spc="-8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spc="10" dirty="0">
                <a:solidFill>
                  <a:srgbClr val="231F20"/>
                </a:solidFill>
                <a:latin typeface="Tahoma"/>
                <a:cs typeface="Tahoma"/>
              </a:rPr>
              <a:t>wa</a:t>
            </a:r>
            <a:r>
              <a:rPr sz="850" spc="20" dirty="0">
                <a:solidFill>
                  <a:srgbClr val="231F20"/>
                </a:solidFill>
                <a:latin typeface="Tahoma"/>
                <a:cs typeface="Tahoma"/>
              </a:rPr>
              <a:t>s</a:t>
            </a:r>
            <a:r>
              <a:rPr sz="850" spc="-8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spc="5" dirty="0">
                <a:solidFill>
                  <a:srgbClr val="231F20"/>
                </a:solidFill>
                <a:latin typeface="Tahoma"/>
                <a:cs typeface="Tahoma"/>
              </a:rPr>
              <a:t>previousl</a:t>
            </a:r>
            <a:r>
              <a:rPr sz="850" spc="30" dirty="0">
                <a:solidFill>
                  <a:srgbClr val="231F20"/>
                </a:solidFill>
                <a:latin typeface="Tahoma"/>
                <a:cs typeface="Tahoma"/>
              </a:rPr>
              <a:t>y</a:t>
            </a:r>
            <a:r>
              <a:rPr sz="850" spc="-8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spc="10" dirty="0">
                <a:solidFill>
                  <a:srgbClr val="231F20"/>
                </a:solidFill>
                <a:latin typeface="Tahoma"/>
                <a:cs typeface="Tahoma"/>
              </a:rPr>
              <a:t>unused.</a:t>
            </a:r>
            <a:endParaRPr sz="850">
              <a:latin typeface="Tahoma"/>
              <a:cs typeface="Tahoma"/>
            </a:endParaRPr>
          </a:p>
        </p:txBody>
      </p:sp>
      <p:sp>
        <p:nvSpPr>
          <p:cNvPr id="14" name="object 78">
            <a:extLst>
              <a:ext uri="{FF2B5EF4-FFF2-40B4-BE49-F238E27FC236}">
                <a16:creationId xmlns:a16="http://schemas.microsoft.com/office/drawing/2014/main" id="{54C9639B-8673-D2A5-A3FE-5501868CC258}"/>
              </a:ext>
            </a:extLst>
          </p:cNvPr>
          <p:cNvSpPr txBox="1"/>
          <p:nvPr/>
        </p:nvSpPr>
        <p:spPr>
          <a:xfrm>
            <a:off x="6333634" y="4291619"/>
            <a:ext cx="605155" cy="154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50" b="1" spc="-25" dirty="0">
                <a:solidFill>
                  <a:srgbClr val="231F20"/>
                </a:solidFill>
                <a:latin typeface="Arial"/>
                <a:cs typeface="Arial"/>
              </a:rPr>
              <a:t>Ke</a:t>
            </a:r>
            <a:r>
              <a:rPr sz="850" b="1" spc="-5" dirty="0">
                <a:solidFill>
                  <a:srgbClr val="231F20"/>
                </a:solidFill>
                <a:latin typeface="Arial"/>
                <a:cs typeface="Arial"/>
              </a:rPr>
              <a:t>y</a:t>
            </a:r>
            <a:r>
              <a:rPr sz="850" b="1" spc="-5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50" b="1" dirty="0">
                <a:solidFill>
                  <a:srgbClr val="231F20"/>
                </a:solidFill>
                <a:latin typeface="Arial"/>
                <a:cs typeface="Arial"/>
              </a:rPr>
              <a:t>drivers</a:t>
            </a:r>
            <a:endParaRPr sz="850">
              <a:latin typeface="Arial"/>
              <a:cs typeface="Arial"/>
            </a:endParaRPr>
          </a:p>
        </p:txBody>
      </p:sp>
      <p:sp>
        <p:nvSpPr>
          <p:cNvPr id="15" name="object 79">
            <a:extLst>
              <a:ext uri="{FF2B5EF4-FFF2-40B4-BE49-F238E27FC236}">
                <a16:creationId xmlns:a16="http://schemas.microsoft.com/office/drawing/2014/main" id="{00FA27F2-3F11-C917-D6E6-D85910A264CB}"/>
              </a:ext>
            </a:extLst>
          </p:cNvPr>
          <p:cNvSpPr txBox="1"/>
          <p:nvPr/>
        </p:nvSpPr>
        <p:spPr>
          <a:xfrm>
            <a:off x="6693647" y="4596471"/>
            <a:ext cx="1343025" cy="154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50" spc="10" dirty="0">
                <a:solidFill>
                  <a:srgbClr val="231F20"/>
                </a:solidFill>
                <a:latin typeface="Tahoma"/>
                <a:cs typeface="Tahoma"/>
              </a:rPr>
              <a:t>Exponential</a:t>
            </a:r>
            <a:r>
              <a:rPr sz="850" spc="-8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spc="5" dirty="0">
                <a:solidFill>
                  <a:srgbClr val="231F20"/>
                </a:solidFill>
                <a:latin typeface="Tahoma"/>
                <a:cs typeface="Tahoma"/>
              </a:rPr>
              <a:t>growt</a:t>
            </a:r>
            <a:r>
              <a:rPr sz="850" spc="30" dirty="0">
                <a:solidFill>
                  <a:srgbClr val="231F20"/>
                </a:solidFill>
                <a:latin typeface="Tahoma"/>
                <a:cs typeface="Tahoma"/>
              </a:rPr>
              <a:t>h</a:t>
            </a:r>
            <a:r>
              <a:rPr sz="850" spc="-8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spc="20" dirty="0">
                <a:solidFill>
                  <a:srgbClr val="231F20"/>
                </a:solidFill>
                <a:latin typeface="Tahoma"/>
                <a:cs typeface="Tahoma"/>
              </a:rPr>
              <a:t>o</a:t>
            </a:r>
            <a:r>
              <a:rPr sz="850" spc="25" dirty="0">
                <a:solidFill>
                  <a:srgbClr val="231F20"/>
                </a:solidFill>
                <a:latin typeface="Tahoma"/>
                <a:cs typeface="Tahoma"/>
              </a:rPr>
              <a:t>f</a:t>
            </a:r>
            <a:r>
              <a:rPr sz="850" spc="-8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spc="5" dirty="0">
                <a:solidFill>
                  <a:srgbClr val="231F20"/>
                </a:solidFill>
                <a:latin typeface="Tahoma"/>
                <a:cs typeface="Tahoma"/>
              </a:rPr>
              <a:t>Data</a:t>
            </a:r>
            <a:endParaRPr sz="850">
              <a:latin typeface="Tahoma"/>
              <a:cs typeface="Tahoma"/>
            </a:endParaRPr>
          </a:p>
        </p:txBody>
      </p:sp>
      <p:sp>
        <p:nvSpPr>
          <p:cNvPr id="16" name="object 80">
            <a:extLst>
              <a:ext uri="{FF2B5EF4-FFF2-40B4-BE49-F238E27FC236}">
                <a16:creationId xmlns:a16="http://schemas.microsoft.com/office/drawing/2014/main" id="{386800C7-F593-4999-5A85-5F800492AC02}"/>
              </a:ext>
            </a:extLst>
          </p:cNvPr>
          <p:cNvSpPr txBox="1"/>
          <p:nvPr/>
        </p:nvSpPr>
        <p:spPr>
          <a:xfrm>
            <a:off x="8853619" y="4596471"/>
            <a:ext cx="960755" cy="154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50" spc="10" dirty="0">
                <a:solidFill>
                  <a:srgbClr val="231F20"/>
                </a:solidFill>
                <a:latin typeface="Tahoma"/>
                <a:cs typeface="Tahoma"/>
              </a:rPr>
              <a:t>Smarte</a:t>
            </a:r>
            <a:r>
              <a:rPr sz="850" spc="20" dirty="0">
                <a:solidFill>
                  <a:srgbClr val="231F20"/>
                </a:solidFill>
                <a:latin typeface="Tahoma"/>
                <a:cs typeface="Tahoma"/>
              </a:rPr>
              <a:t>r</a:t>
            </a:r>
            <a:r>
              <a:rPr sz="850" spc="-8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spc="10" dirty="0">
                <a:solidFill>
                  <a:srgbClr val="231F20"/>
                </a:solidFill>
                <a:latin typeface="Tahoma"/>
                <a:cs typeface="Tahoma"/>
              </a:rPr>
              <a:t>algorithms</a:t>
            </a:r>
            <a:endParaRPr sz="850">
              <a:latin typeface="Tahoma"/>
              <a:cs typeface="Tahoma"/>
            </a:endParaRPr>
          </a:p>
        </p:txBody>
      </p:sp>
      <p:sp>
        <p:nvSpPr>
          <p:cNvPr id="17" name="object 81">
            <a:extLst>
              <a:ext uri="{FF2B5EF4-FFF2-40B4-BE49-F238E27FC236}">
                <a16:creationId xmlns:a16="http://schemas.microsoft.com/office/drawing/2014/main" id="{7BB61ADE-535B-2CCA-DEA5-0E25D6B4B736}"/>
              </a:ext>
            </a:extLst>
          </p:cNvPr>
          <p:cNvSpPr txBox="1"/>
          <p:nvPr/>
        </p:nvSpPr>
        <p:spPr>
          <a:xfrm>
            <a:off x="6693647" y="5053639"/>
            <a:ext cx="1190625" cy="154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50" dirty="0">
                <a:solidFill>
                  <a:srgbClr val="231F20"/>
                </a:solidFill>
                <a:latin typeface="Tahoma"/>
                <a:cs typeface="Tahoma"/>
              </a:rPr>
              <a:t>Faste</a:t>
            </a:r>
            <a:r>
              <a:rPr sz="850" spc="15" dirty="0">
                <a:solidFill>
                  <a:srgbClr val="231F20"/>
                </a:solidFill>
                <a:latin typeface="Tahoma"/>
                <a:cs typeface="Tahoma"/>
              </a:rPr>
              <a:t>r</a:t>
            </a:r>
            <a:r>
              <a:rPr sz="850" spc="-8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spc="5" dirty="0">
                <a:solidFill>
                  <a:srgbClr val="231F20"/>
                </a:solidFill>
                <a:latin typeface="Tahoma"/>
                <a:cs typeface="Tahoma"/>
              </a:rPr>
              <a:t>processin</a:t>
            </a:r>
            <a:r>
              <a:rPr sz="850" spc="35" dirty="0">
                <a:solidFill>
                  <a:srgbClr val="231F20"/>
                </a:solidFill>
                <a:latin typeface="Tahoma"/>
                <a:cs typeface="Tahoma"/>
              </a:rPr>
              <a:t>g</a:t>
            </a:r>
            <a:r>
              <a:rPr sz="850" spc="-8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spc="15" dirty="0">
                <a:solidFill>
                  <a:srgbClr val="231F20"/>
                </a:solidFill>
                <a:latin typeface="Tahoma"/>
                <a:cs typeface="Tahoma"/>
              </a:rPr>
              <a:t>speed</a:t>
            </a:r>
            <a:endParaRPr sz="850">
              <a:latin typeface="Tahoma"/>
              <a:cs typeface="Tahoma"/>
            </a:endParaRPr>
          </a:p>
        </p:txBody>
      </p:sp>
      <p:sp>
        <p:nvSpPr>
          <p:cNvPr id="18" name="object 82">
            <a:extLst>
              <a:ext uri="{FF2B5EF4-FFF2-40B4-BE49-F238E27FC236}">
                <a16:creationId xmlns:a16="http://schemas.microsoft.com/office/drawing/2014/main" id="{DF29FCF7-A0B3-461D-8BD9-D50A7E750B21}"/>
              </a:ext>
            </a:extLst>
          </p:cNvPr>
          <p:cNvSpPr/>
          <p:nvPr/>
        </p:nvSpPr>
        <p:spPr>
          <a:xfrm>
            <a:off x="2080316" y="2313362"/>
            <a:ext cx="1953260" cy="0"/>
          </a:xfrm>
          <a:custGeom>
            <a:avLst/>
            <a:gdLst/>
            <a:ahLst/>
            <a:cxnLst/>
            <a:rect l="l" t="t" r="r" b="b"/>
            <a:pathLst>
              <a:path w="1953260">
                <a:moveTo>
                  <a:pt x="0" y="0"/>
                </a:moveTo>
                <a:lnTo>
                  <a:pt x="1953006" y="0"/>
                </a:lnTo>
              </a:path>
            </a:pathLst>
          </a:custGeom>
          <a:ln w="38100">
            <a:solidFill>
              <a:srgbClr val="81BB27"/>
            </a:solidFill>
          </a:ln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19" name="object 83">
            <a:extLst>
              <a:ext uri="{FF2B5EF4-FFF2-40B4-BE49-F238E27FC236}">
                <a16:creationId xmlns:a16="http://schemas.microsoft.com/office/drawing/2014/main" id="{6982891D-8175-47D3-3113-301BABCF27AA}"/>
              </a:ext>
            </a:extLst>
          </p:cNvPr>
          <p:cNvSpPr/>
          <p:nvPr/>
        </p:nvSpPr>
        <p:spPr>
          <a:xfrm>
            <a:off x="4213316" y="2313362"/>
            <a:ext cx="1953260" cy="0"/>
          </a:xfrm>
          <a:custGeom>
            <a:avLst/>
            <a:gdLst/>
            <a:ahLst/>
            <a:cxnLst/>
            <a:rect l="l" t="t" r="r" b="b"/>
            <a:pathLst>
              <a:path w="1953260">
                <a:moveTo>
                  <a:pt x="0" y="0"/>
                </a:moveTo>
                <a:lnTo>
                  <a:pt x="1953006" y="0"/>
                </a:lnTo>
              </a:path>
            </a:pathLst>
          </a:custGeom>
          <a:ln w="38100">
            <a:solidFill>
              <a:srgbClr val="4FB3E8"/>
            </a:solidFill>
          </a:ln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0" name="object 84">
            <a:extLst>
              <a:ext uri="{FF2B5EF4-FFF2-40B4-BE49-F238E27FC236}">
                <a16:creationId xmlns:a16="http://schemas.microsoft.com/office/drawing/2014/main" id="{66166063-468D-6F9D-4289-C94E26CA2BD4}"/>
              </a:ext>
            </a:extLst>
          </p:cNvPr>
          <p:cNvSpPr/>
          <p:nvPr/>
        </p:nvSpPr>
        <p:spPr>
          <a:xfrm>
            <a:off x="6346315" y="2313362"/>
            <a:ext cx="1953260" cy="0"/>
          </a:xfrm>
          <a:custGeom>
            <a:avLst/>
            <a:gdLst/>
            <a:ahLst/>
            <a:cxnLst/>
            <a:rect l="l" t="t" r="r" b="b"/>
            <a:pathLst>
              <a:path w="1953259">
                <a:moveTo>
                  <a:pt x="0" y="0"/>
                </a:moveTo>
                <a:lnTo>
                  <a:pt x="1953006" y="0"/>
                </a:lnTo>
              </a:path>
            </a:pathLst>
          </a:custGeom>
          <a:ln w="38100">
            <a:solidFill>
              <a:srgbClr val="FECC00"/>
            </a:solidFill>
          </a:ln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21" name="object 85">
            <a:extLst>
              <a:ext uri="{FF2B5EF4-FFF2-40B4-BE49-F238E27FC236}">
                <a16:creationId xmlns:a16="http://schemas.microsoft.com/office/drawing/2014/main" id="{CBFBD92C-AAD7-5C3B-17E7-B248074F8EF0}"/>
              </a:ext>
            </a:extLst>
          </p:cNvPr>
          <p:cNvSpPr/>
          <p:nvPr/>
        </p:nvSpPr>
        <p:spPr>
          <a:xfrm>
            <a:off x="8479315" y="2313362"/>
            <a:ext cx="1953260" cy="0"/>
          </a:xfrm>
          <a:custGeom>
            <a:avLst/>
            <a:gdLst/>
            <a:ahLst/>
            <a:cxnLst/>
            <a:rect l="l" t="t" r="r" b="b"/>
            <a:pathLst>
              <a:path w="1953259">
                <a:moveTo>
                  <a:pt x="0" y="0"/>
                </a:moveTo>
                <a:lnTo>
                  <a:pt x="1953006" y="0"/>
                </a:lnTo>
              </a:path>
            </a:pathLst>
          </a:custGeom>
          <a:ln w="38100">
            <a:solidFill>
              <a:srgbClr val="34BEAD"/>
            </a:solidFill>
          </a:ln>
        </p:spPr>
        <p:txBody>
          <a:bodyPr wrap="square" lIns="0" tIns="0" rIns="0" bIns="0" rtlCol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grpSp>
        <p:nvGrpSpPr>
          <p:cNvPr id="22" name="object 86">
            <a:extLst>
              <a:ext uri="{FF2B5EF4-FFF2-40B4-BE49-F238E27FC236}">
                <a16:creationId xmlns:a16="http://schemas.microsoft.com/office/drawing/2014/main" id="{52CF1505-08CF-68DC-39C7-EE1AA01E3E3C}"/>
              </a:ext>
            </a:extLst>
          </p:cNvPr>
          <p:cNvGrpSpPr/>
          <p:nvPr/>
        </p:nvGrpSpPr>
        <p:grpSpPr>
          <a:xfrm>
            <a:off x="6354518" y="4571558"/>
            <a:ext cx="2380014" cy="704214"/>
            <a:chOff x="4598201" y="4274192"/>
            <a:chExt cx="2380014" cy="704214"/>
          </a:xfrm>
        </p:grpSpPr>
        <p:pic>
          <p:nvPicPr>
            <p:cNvPr id="23" name="object 87">
              <a:extLst>
                <a:ext uri="{FF2B5EF4-FFF2-40B4-BE49-F238E27FC236}">
                  <a16:creationId xmlns:a16="http://schemas.microsoft.com/office/drawing/2014/main" id="{DCB2E534-DA2F-C0D0-2192-4DAC3F5F460B}"/>
                </a:ext>
              </a:extLst>
            </p:cNvPr>
            <p:cNvPicPr/>
            <p:nvPr/>
          </p:nvPicPr>
          <p:blipFill>
            <a:blip r:embed="rId49" cstate="print"/>
            <a:stretch>
              <a:fillRect/>
            </a:stretch>
          </p:blipFill>
          <p:spPr>
            <a:xfrm>
              <a:off x="4598201" y="4274192"/>
              <a:ext cx="246392" cy="246405"/>
            </a:xfrm>
            <a:prstGeom prst="rect">
              <a:avLst/>
            </a:prstGeom>
          </p:spPr>
        </p:pic>
        <p:sp>
          <p:nvSpPr>
            <p:cNvPr id="24" name="object 88">
              <a:extLst>
                <a:ext uri="{FF2B5EF4-FFF2-40B4-BE49-F238E27FC236}">
                  <a16:creationId xmlns:a16="http://schemas.microsoft.com/office/drawing/2014/main" id="{8C785356-D0B4-A88A-968F-EB788D90A22A}"/>
                </a:ext>
              </a:extLst>
            </p:cNvPr>
            <p:cNvSpPr/>
            <p:nvPr/>
          </p:nvSpPr>
          <p:spPr>
            <a:xfrm>
              <a:off x="4598201" y="4274192"/>
              <a:ext cx="247015" cy="247015"/>
            </a:xfrm>
            <a:custGeom>
              <a:avLst/>
              <a:gdLst/>
              <a:ahLst/>
              <a:cxnLst/>
              <a:rect l="l" t="t" r="r" b="b"/>
              <a:pathLst>
                <a:path w="247014" h="247014">
                  <a:moveTo>
                    <a:pt x="0" y="123202"/>
                  </a:moveTo>
                  <a:lnTo>
                    <a:pt x="9681" y="75250"/>
                  </a:lnTo>
                  <a:lnTo>
                    <a:pt x="36083" y="36088"/>
                  </a:lnTo>
                  <a:lnTo>
                    <a:pt x="75245" y="9683"/>
                  </a:lnTo>
                  <a:lnTo>
                    <a:pt x="123202" y="0"/>
                  </a:lnTo>
                  <a:lnTo>
                    <a:pt x="171152" y="9683"/>
                  </a:lnTo>
                  <a:lnTo>
                    <a:pt x="210310" y="36088"/>
                  </a:lnTo>
                  <a:lnTo>
                    <a:pt x="236711" y="75250"/>
                  </a:lnTo>
                  <a:lnTo>
                    <a:pt x="246392" y="123202"/>
                  </a:lnTo>
                  <a:lnTo>
                    <a:pt x="236711" y="171160"/>
                  </a:lnTo>
                  <a:lnTo>
                    <a:pt x="210310" y="210321"/>
                  </a:lnTo>
                  <a:lnTo>
                    <a:pt x="171152" y="236724"/>
                  </a:lnTo>
                  <a:lnTo>
                    <a:pt x="123202" y="246405"/>
                  </a:lnTo>
                  <a:lnTo>
                    <a:pt x="75245" y="236724"/>
                  </a:lnTo>
                  <a:lnTo>
                    <a:pt x="36083" y="210321"/>
                  </a:lnTo>
                  <a:lnTo>
                    <a:pt x="9681" y="171160"/>
                  </a:lnTo>
                  <a:lnTo>
                    <a:pt x="0" y="123202"/>
                  </a:lnTo>
                  <a:close/>
                </a:path>
              </a:pathLst>
            </a:custGeom>
            <a:ln w="16408">
              <a:solidFill>
                <a:srgbClr val="231F20"/>
              </a:solidFill>
            </a:ln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pic>
          <p:nvPicPr>
            <p:cNvPr id="25" name="object 89">
              <a:extLst>
                <a:ext uri="{FF2B5EF4-FFF2-40B4-BE49-F238E27FC236}">
                  <a16:creationId xmlns:a16="http://schemas.microsoft.com/office/drawing/2014/main" id="{0D629561-4BAB-038F-23B0-1E0EE1ACBEC6}"/>
                </a:ext>
              </a:extLst>
            </p:cNvPr>
            <p:cNvPicPr/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4641837" y="4339101"/>
              <a:ext cx="161861" cy="111766"/>
            </a:xfrm>
            <a:prstGeom prst="rect">
              <a:avLst/>
            </a:prstGeom>
          </p:spPr>
        </p:pic>
        <p:pic>
          <p:nvPicPr>
            <p:cNvPr id="26" name="object 90">
              <a:extLst>
                <a:ext uri="{FF2B5EF4-FFF2-40B4-BE49-F238E27FC236}">
                  <a16:creationId xmlns:a16="http://schemas.microsoft.com/office/drawing/2014/main" id="{553A1F83-1136-7F19-A1FB-510CC6267438}"/>
                </a:ext>
              </a:extLst>
            </p:cNvPr>
            <p:cNvPicPr/>
            <p:nvPr/>
          </p:nvPicPr>
          <p:blipFill>
            <a:blip r:embed="rId49" cstate="print"/>
            <a:stretch>
              <a:fillRect/>
            </a:stretch>
          </p:blipFill>
          <p:spPr>
            <a:xfrm>
              <a:off x="4598201" y="4731391"/>
              <a:ext cx="246392" cy="246405"/>
            </a:xfrm>
            <a:prstGeom prst="rect">
              <a:avLst/>
            </a:prstGeom>
          </p:spPr>
        </p:pic>
        <p:sp>
          <p:nvSpPr>
            <p:cNvPr id="27" name="object 91">
              <a:extLst>
                <a:ext uri="{FF2B5EF4-FFF2-40B4-BE49-F238E27FC236}">
                  <a16:creationId xmlns:a16="http://schemas.microsoft.com/office/drawing/2014/main" id="{558F61A9-C25A-F13E-9DFC-B5E096D54A7B}"/>
                </a:ext>
              </a:extLst>
            </p:cNvPr>
            <p:cNvSpPr/>
            <p:nvPr/>
          </p:nvSpPr>
          <p:spPr>
            <a:xfrm>
              <a:off x="4598201" y="4731391"/>
              <a:ext cx="247015" cy="247015"/>
            </a:xfrm>
            <a:custGeom>
              <a:avLst/>
              <a:gdLst/>
              <a:ahLst/>
              <a:cxnLst/>
              <a:rect l="l" t="t" r="r" b="b"/>
              <a:pathLst>
                <a:path w="247014" h="247014">
                  <a:moveTo>
                    <a:pt x="0" y="123202"/>
                  </a:moveTo>
                  <a:lnTo>
                    <a:pt x="9681" y="75250"/>
                  </a:lnTo>
                  <a:lnTo>
                    <a:pt x="36083" y="36088"/>
                  </a:lnTo>
                  <a:lnTo>
                    <a:pt x="75245" y="9683"/>
                  </a:lnTo>
                  <a:lnTo>
                    <a:pt x="123202" y="0"/>
                  </a:lnTo>
                  <a:lnTo>
                    <a:pt x="171152" y="9683"/>
                  </a:lnTo>
                  <a:lnTo>
                    <a:pt x="210310" y="36088"/>
                  </a:lnTo>
                  <a:lnTo>
                    <a:pt x="236711" y="75250"/>
                  </a:lnTo>
                  <a:lnTo>
                    <a:pt x="246392" y="123202"/>
                  </a:lnTo>
                  <a:lnTo>
                    <a:pt x="236711" y="171160"/>
                  </a:lnTo>
                  <a:lnTo>
                    <a:pt x="210310" y="210321"/>
                  </a:lnTo>
                  <a:lnTo>
                    <a:pt x="171152" y="236724"/>
                  </a:lnTo>
                  <a:lnTo>
                    <a:pt x="123202" y="246405"/>
                  </a:lnTo>
                  <a:lnTo>
                    <a:pt x="75245" y="236724"/>
                  </a:lnTo>
                  <a:lnTo>
                    <a:pt x="36083" y="210321"/>
                  </a:lnTo>
                  <a:lnTo>
                    <a:pt x="9681" y="171160"/>
                  </a:lnTo>
                  <a:lnTo>
                    <a:pt x="0" y="123202"/>
                  </a:lnTo>
                  <a:close/>
                </a:path>
              </a:pathLst>
            </a:custGeom>
            <a:ln w="16408">
              <a:solidFill>
                <a:srgbClr val="231F20"/>
              </a:solidFill>
            </a:ln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pic>
          <p:nvPicPr>
            <p:cNvPr id="28" name="object 92">
              <a:extLst>
                <a:ext uri="{FF2B5EF4-FFF2-40B4-BE49-F238E27FC236}">
                  <a16:creationId xmlns:a16="http://schemas.microsoft.com/office/drawing/2014/main" id="{1103B7D1-A247-1A73-010F-CCDE6BF3A592}"/>
                </a:ext>
              </a:extLst>
            </p:cNvPr>
            <p:cNvPicPr/>
            <p:nvPr/>
          </p:nvPicPr>
          <p:blipFill>
            <a:blip r:embed="rId51" cstate="print"/>
            <a:stretch>
              <a:fillRect/>
            </a:stretch>
          </p:blipFill>
          <p:spPr>
            <a:xfrm>
              <a:off x="4660011" y="4791735"/>
              <a:ext cx="123496" cy="123494"/>
            </a:xfrm>
            <a:prstGeom prst="rect">
              <a:avLst/>
            </a:prstGeom>
          </p:spPr>
        </p:pic>
        <p:pic>
          <p:nvPicPr>
            <p:cNvPr id="29" name="object 93">
              <a:extLst>
                <a:ext uri="{FF2B5EF4-FFF2-40B4-BE49-F238E27FC236}">
                  <a16:creationId xmlns:a16="http://schemas.microsoft.com/office/drawing/2014/main" id="{49D4FF5F-DD0C-5450-C2E5-34C7E3B823E5}"/>
                </a:ext>
              </a:extLst>
            </p:cNvPr>
            <p:cNvPicPr/>
            <p:nvPr/>
          </p:nvPicPr>
          <p:blipFill>
            <a:blip r:embed="rId52" cstate="print"/>
            <a:stretch>
              <a:fillRect/>
            </a:stretch>
          </p:blipFill>
          <p:spPr>
            <a:xfrm>
              <a:off x="6731200" y="4274192"/>
              <a:ext cx="246392" cy="246405"/>
            </a:xfrm>
            <a:prstGeom prst="rect">
              <a:avLst/>
            </a:prstGeom>
          </p:spPr>
        </p:pic>
        <p:sp>
          <p:nvSpPr>
            <p:cNvPr id="30" name="object 94">
              <a:extLst>
                <a:ext uri="{FF2B5EF4-FFF2-40B4-BE49-F238E27FC236}">
                  <a16:creationId xmlns:a16="http://schemas.microsoft.com/office/drawing/2014/main" id="{96C3C1CF-4705-09CE-5787-B32B8ECA3C60}"/>
                </a:ext>
              </a:extLst>
            </p:cNvPr>
            <p:cNvSpPr/>
            <p:nvPr/>
          </p:nvSpPr>
          <p:spPr>
            <a:xfrm>
              <a:off x="6731200" y="4274192"/>
              <a:ext cx="247015" cy="247015"/>
            </a:xfrm>
            <a:custGeom>
              <a:avLst/>
              <a:gdLst/>
              <a:ahLst/>
              <a:cxnLst/>
              <a:rect l="l" t="t" r="r" b="b"/>
              <a:pathLst>
                <a:path w="247015" h="247014">
                  <a:moveTo>
                    <a:pt x="0" y="123202"/>
                  </a:moveTo>
                  <a:lnTo>
                    <a:pt x="9681" y="75250"/>
                  </a:lnTo>
                  <a:lnTo>
                    <a:pt x="36083" y="36088"/>
                  </a:lnTo>
                  <a:lnTo>
                    <a:pt x="75245" y="9683"/>
                  </a:lnTo>
                  <a:lnTo>
                    <a:pt x="123202" y="0"/>
                  </a:lnTo>
                  <a:lnTo>
                    <a:pt x="171152" y="9683"/>
                  </a:lnTo>
                  <a:lnTo>
                    <a:pt x="210310" y="36088"/>
                  </a:lnTo>
                  <a:lnTo>
                    <a:pt x="236711" y="75250"/>
                  </a:lnTo>
                  <a:lnTo>
                    <a:pt x="246392" y="123202"/>
                  </a:lnTo>
                  <a:lnTo>
                    <a:pt x="236711" y="171160"/>
                  </a:lnTo>
                  <a:lnTo>
                    <a:pt x="210310" y="210321"/>
                  </a:lnTo>
                  <a:lnTo>
                    <a:pt x="171152" y="236724"/>
                  </a:lnTo>
                  <a:lnTo>
                    <a:pt x="123202" y="246405"/>
                  </a:lnTo>
                  <a:lnTo>
                    <a:pt x="75245" y="236724"/>
                  </a:lnTo>
                  <a:lnTo>
                    <a:pt x="36083" y="210321"/>
                  </a:lnTo>
                  <a:lnTo>
                    <a:pt x="9681" y="171160"/>
                  </a:lnTo>
                  <a:lnTo>
                    <a:pt x="0" y="123202"/>
                  </a:lnTo>
                  <a:close/>
                </a:path>
              </a:pathLst>
            </a:custGeom>
            <a:ln w="16408">
              <a:solidFill>
                <a:srgbClr val="231F20"/>
              </a:solidFill>
            </a:ln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pic>
          <p:nvPicPr>
            <p:cNvPr id="31" name="object 95">
              <a:extLst>
                <a:ext uri="{FF2B5EF4-FFF2-40B4-BE49-F238E27FC236}">
                  <a16:creationId xmlns:a16="http://schemas.microsoft.com/office/drawing/2014/main" id="{5943F168-3C88-A391-84B8-3022BDFE2399}"/>
                </a:ext>
              </a:extLst>
            </p:cNvPr>
            <p:cNvPicPr/>
            <p:nvPr/>
          </p:nvPicPr>
          <p:blipFill>
            <a:blip r:embed="rId53" cstate="print"/>
            <a:stretch>
              <a:fillRect/>
            </a:stretch>
          </p:blipFill>
          <p:spPr>
            <a:xfrm>
              <a:off x="6790893" y="4334381"/>
              <a:ext cx="126201" cy="108515"/>
            </a:xfrm>
            <a:prstGeom prst="rect">
              <a:avLst/>
            </a:prstGeom>
          </p:spPr>
        </p:pic>
      </p:grpSp>
      <p:sp>
        <p:nvSpPr>
          <p:cNvPr id="111" name="object 12">
            <a:extLst>
              <a:ext uri="{FF2B5EF4-FFF2-40B4-BE49-F238E27FC236}">
                <a16:creationId xmlns:a16="http://schemas.microsoft.com/office/drawing/2014/main" id="{F849166A-8171-F068-23A1-8E748183E582}"/>
              </a:ext>
            </a:extLst>
          </p:cNvPr>
          <p:cNvSpPr txBox="1"/>
          <p:nvPr/>
        </p:nvSpPr>
        <p:spPr>
          <a:xfrm>
            <a:off x="9228782" y="1954712"/>
            <a:ext cx="451484" cy="215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50" b="1" spc="-30" dirty="0">
                <a:solidFill>
                  <a:srgbClr val="888A8D"/>
                </a:solidFill>
                <a:latin typeface="Arial"/>
                <a:cs typeface="Arial"/>
              </a:rPr>
              <a:t>2020s</a:t>
            </a:r>
            <a:endParaRPr sz="1250">
              <a:latin typeface="Arial"/>
              <a:cs typeface="Arial"/>
            </a:endParaRPr>
          </a:p>
        </p:txBody>
      </p:sp>
      <p:sp>
        <p:nvSpPr>
          <p:cNvPr id="113" name="object 10">
            <a:extLst>
              <a:ext uri="{FF2B5EF4-FFF2-40B4-BE49-F238E27FC236}">
                <a16:creationId xmlns:a16="http://schemas.microsoft.com/office/drawing/2014/main" id="{8257DC69-C472-D3FA-D333-5AEDFAA8E21A}"/>
              </a:ext>
            </a:extLst>
          </p:cNvPr>
          <p:cNvSpPr txBox="1">
            <a:spLocks noGrp="1"/>
          </p:cNvSpPr>
          <p:nvPr/>
        </p:nvSpPr>
        <p:spPr>
          <a:xfrm>
            <a:off x="2068988" y="742015"/>
            <a:ext cx="4279367" cy="54798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13661" rIns="0" bIns="0" rtlCol="0" anchor="ctr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Calibri"/>
              <a:buNone/>
              <a:defRPr sz="4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3335" marR="5080">
              <a:lnSpc>
                <a:spcPct val="121200"/>
              </a:lnSpc>
              <a:spcBef>
                <a:spcPts val="108"/>
              </a:spcBef>
            </a:pPr>
            <a:r>
              <a:rPr lang="en-US" sz="2800" b="1" spc="-97" dirty="0">
                <a:cs typeface="Arial"/>
              </a:rPr>
              <a:t>History of Chatbot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671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5">
            <a:extLst>
              <a:ext uri="{FF2B5EF4-FFF2-40B4-BE49-F238E27FC236}">
                <a16:creationId xmlns:a16="http://schemas.microsoft.com/office/drawing/2014/main" id="{8377F81E-FCA5-7629-240C-877B831D31E3}"/>
              </a:ext>
            </a:extLst>
          </p:cNvPr>
          <p:cNvSpPr txBox="1">
            <a:spLocks noGrp="1"/>
          </p:cNvSpPr>
          <p:nvPr/>
        </p:nvSpPr>
        <p:spPr>
          <a:xfrm>
            <a:off x="1844592" y="417510"/>
            <a:ext cx="6618605" cy="721360"/>
          </a:xfrm>
          <a:prstGeom prst="rect">
            <a:avLst/>
          </a:prstGeom>
        </p:spPr>
        <p:txBody>
          <a:bodyPr vert="horz" wrap="square" lIns="0" tIns="140970" rIns="0" bIns="0" rtlCol="0" anchor="t">
            <a:spAutoFit/>
          </a:bodyPr>
          <a:lstStyle>
            <a:lvl1pPr>
              <a:defRPr sz="2600" b="1" i="0">
                <a:solidFill>
                  <a:srgbClr val="231F20"/>
                </a:solidFill>
                <a:latin typeface="Palatino Linotype"/>
                <a:ea typeface="+mj-ea"/>
                <a:cs typeface="Palatino Linotype"/>
              </a:defRPr>
            </a:lvl1pPr>
          </a:lstStyle>
          <a:p>
            <a:pPr marL="12700">
              <a:lnSpc>
                <a:spcPct val="100000"/>
              </a:lnSpc>
              <a:spcBef>
                <a:spcPts val="1110"/>
              </a:spcBef>
            </a:pPr>
            <a:r>
              <a:rPr spc="-20" dirty="0">
                <a:latin typeface="Calibri"/>
              </a:rPr>
              <a:t>Chatbot</a:t>
            </a:r>
            <a:r>
              <a:rPr spc="-190" dirty="0">
                <a:latin typeface="Calibri"/>
              </a:rPr>
              <a:t> </a:t>
            </a:r>
            <a:r>
              <a:rPr spc="-15" dirty="0">
                <a:latin typeface="Calibri"/>
              </a:rPr>
              <a:t>opportunities</a:t>
            </a:r>
            <a:endParaRPr lang="en-US" spc="-15">
              <a:latin typeface="Calibri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sz="850" spc="5" dirty="0">
                <a:solidFill>
                  <a:srgbClr val="888A8D"/>
                </a:solidFill>
                <a:latin typeface="Calibri"/>
                <a:cs typeface="Arial"/>
              </a:rPr>
              <a:t>Developments</a:t>
            </a:r>
            <a:r>
              <a:rPr sz="850" spc="-45" dirty="0">
                <a:solidFill>
                  <a:srgbClr val="888A8D"/>
                </a:solidFill>
                <a:latin typeface="Calibri"/>
                <a:cs typeface="Arial"/>
              </a:rPr>
              <a:t> </a:t>
            </a:r>
            <a:r>
              <a:rPr sz="850" spc="50" dirty="0">
                <a:solidFill>
                  <a:srgbClr val="888A8D"/>
                </a:solidFill>
                <a:latin typeface="Calibri"/>
                <a:cs typeface="Arial"/>
              </a:rPr>
              <a:t>at</a:t>
            </a:r>
            <a:r>
              <a:rPr sz="850" spc="-45" dirty="0">
                <a:solidFill>
                  <a:srgbClr val="888A8D"/>
                </a:solidFill>
                <a:latin typeface="Calibri"/>
                <a:cs typeface="Arial"/>
              </a:rPr>
              <a:t> </a:t>
            </a:r>
            <a:r>
              <a:rPr sz="850" spc="20" dirty="0">
                <a:solidFill>
                  <a:srgbClr val="888A8D"/>
                </a:solidFill>
                <a:latin typeface="Calibri"/>
                <a:cs typeface="Arial"/>
              </a:rPr>
              <a:t>both</a:t>
            </a:r>
            <a:r>
              <a:rPr sz="850" spc="-45" dirty="0">
                <a:solidFill>
                  <a:srgbClr val="888A8D"/>
                </a:solidFill>
                <a:latin typeface="Calibri"/>
                <a:cs typeface="Arial"/>
              </a:rPr>
              <a:t> </a:t>
            </a:r>
            <a:r>
              <a:rPr sz="850" spc="35" dirty="0">
                <a:solidFill>
                  <a:srgbClr val="888A8D"/>
                </a:solidFill>
                <a:latin typeface="Calibri"/>
                <a:cs typeface="Arial"/>
              </a:rPr>
              <a:t>the</a:t>
            </a:r>
            <a:r>
              <a:rPr sz="850" spc="-45" dirty="0">
                <a:solidFill>
                  <a:srgbClr val="888A8D"/>
                </a:solidFill>
                <a:latin typeface="Calibri"/>
                <a:cs typeface="Arial"/>
              </a:rPr>
              <a:t> </a:t>
            </a:r>
            <a:r>
              <a:rPr sz="850" spc="-10" dirty="0">
                <a:solidFill>
                  <a:srgbClr val="888A8D"/>
                </a:solidFill>
                <a:latin typeface="Calibri"/>
                <a:cs typeface="Arial"/>
              </a:rPr>
              <a:t>side</a:t>
            </a:r>
            <a:r>
              <a:rPr sz="850" spc="-45" dirty="0">
                <a:solidFill>
                  <a:srgbClr val="888A8D"/>
                </a:solidFill>
                <a:latin typeface="Calibri"/>
                <a:cs typeface="Arial"/>
              </a:rPr>
              <a:t> </a:t>
            </a:r>
            <a:r>
              <a:rPr sz="850" spc="15" dirty="0">
                <a:solidFill>
                  <a:srgbClr val="888A8D"/>
                </a:solidFill>
                <a:latin typeface="Calibri"/>
                <a:cs typeface="Arial"/>
              </a:rPr>
              <a:t>of</a:t>
            </a:r>
            <a:r>
              <a:rPr sz="850" spc="-45" dirty="0">
                <a:solidFill>
                  <a:srgbClr val="888A8D"/>
                </a:solidFill>
                <a:latin typeface="Calibri"/>
                <a:cs typeface="Arial"/>
              </a:rPr>
              <a:t> </a:t>
            </a:r>
            <a:r>
              <a:rPr sz="850" spc="-10" dirty="0">
                <a:solidFill>
                  <a:srgbClr val="888A8D"/>
                </a:solidFill>
                <a:latin typeface="Calibri"/>
                <a:cs typeface="Arial"/>
              </a:rPr>
              <a:t>supply</a:t>
            </a:r>
            <a:r>
              <a:rPr sz="850" spc="-45" dirty="0">
                <a:solidFill>
                  <a:srgbClr val="888A8D"/>
                </a:solidFill>
                <a:latin typeface="Calibri"/>
                <a:cs typeface="Arial"/>
              </a:rPr>
              <a:t> </a:t>
            </a:r>
            <a:r>
              <a:rPr sz="850" spc="15" dirty="0">
                <a:solidFill>
                  <a:srgbClr val="888A8D"/>
                </a:solidFill>
                <a:latin typeface="Calibri"/>
                <a:cs typeface="Arial"/>
              </a:rPr>
              <a:t>and</a:t>
            </a:r>
            <a:r>
              <a:rPr sz="850" spc="-45" dirty="0">
                <a:solidFill>
                  <a:srgbClr val="888A8D"/>
                </a:solidFill>
                <a:latin typeface="Calibri"/>
                <a:cs typeface="Arial"/>
              </a:rPr>
              <a:t> </a:t>
            </a:r>
            <a:r>
              <a:rPr sz="850" spc="20" dirty="0">
                <a:solidFill>
                  <a:srgbClr val="888A8D"/>
                </a:solidFill>
                <a:latin typeface="Calibri"/>
                <a:cs typeface="Arial"/>
              </a:rPr>
              <a:t>demand</a:t>
            </a:r>
            <a:r>
              <a:rPr sz="850" spc="-45" dirty="0">
                <a:solidFill>
                  <a:srgbClr val="888A8D"/>
                </a:solidFill>
                <a:latin typeface="Calibri"/>
                <a:cs typeface="Arial"/>
              </a:rPr>
              <a:t> </a:t>
            </a:r>
            <a:r>
              <a:rPr sz="850" spc="10" dirty="0">
                <a:solidFill>
                  <a:srgbClr val="888A8D"/>
                </a:solidFill>
                <a:latin typeface="Calibri"/>
                <a:cs typeface="Arial"/>
              </a:rPr>
              <a:t>drive</a:t>
            </a:r>
            <a:r>
              <a:rPr sz="850" spc="-45" dirty="0">
                <a:solidFill>
                  <a:srgbClr val="888A8D"/>
                </a:solidFill>
                <a:latin typeface="Calibri"/>
                <a:cs typeface="Arial"/>
              </a:rPr>
              <a:t> </a:t>
            </a:r>
            <a:r>
              <a:rPr sz="850" spc="35" dirty="0">
                <a:solidFill>
                  <a:srgbClr val="888A8D"/>
                </a:solidFill>
                <a:latin typeface="Calibri"/>
                <a:cs typeface="Arial"/>
              </a:rPr>
              <a:t>the</a:t>
            </a:r>
            <a:r>
              <a:rPr sz="850" spc="-45" dirty="0">
                <a:solidFill>
                  <a:srgbClr val="888A8D"/>
                </a:solidFill>
                <a:latin typeface="Calibri"/>
                <a:cs typeface="Arial"/>
              </a:rPr>
              <a:t> </a:t>
            </a:r>
            <a:r>
              <a:rPr sz="850" spc="5" dirty="0">
                <a:solidFill>
                  <a:srgbClr val="888A8D"/>
                </a:solidFill>
                <a:latin typeface="Calibri"/>
                <a:cs typeface="Arial"/>
              </a:rPr>
              <a:t>added</a:t>
            </a:r>
            <a:r>
              <a:rPr sz="850" spc="-45" dirty="0">
                <a:solidFill>
                  <a:srgbClr val="888A8D"/>
                </a:solidFill>
                <a:latin typeface="Calibri"/>
                <a:cs typeface="Arial"/>
              </a:rPr>
              <a:t> </a:t>
            </a:r>
            <a:r>
              <a:rPr sz="850" spc="10" dirty="0">
                <a:solidFill>
                  <a:srgbClr val="888A8D"/>
                </a:solidFill>
                <a:latin typeface="Calibri"/>
                <a:cs typeface="Arial"/>
              </a:rPr>
              <a:t>value</a:t>
            </a:r>
            <a:r>
              <a:rPr sz="850" spc="-45" dirty="0">
                <a:solidFill>
                  <a:srgbClr val="888A8D"/>
                </a:solidFill>
                <a:latin typeface="Calibri"/>
                <a:cs typeface="Arial"/>
              </a:rPr>
              <a:t> </a:t>
            </a:r>
            <a:r>
              <a:rPr sz="850" spc="15" dirty="0">
                <a:solidFill>
                  <a:srgbClr val="888A8D"/>
                </a:solidFill>
                <a:latin typeface="Calibri"/>
                <a:cs typeface="Arial"/>
              </a:rPr>
              <a:t>of</a:t>
            </a:r>
            <a:r>
              <a:rPr sz="850" spc="-40" dirty="0">
                <a:solidFill>
                  <a:srgbClr val="888A8D"/>
                </a:solidFill>
                <a:latin typeface="Calibri"/>
                <a:cs typeface="Arial"/>
              </a:rPr>
              <a:t> </a:t>
            </a:r>
            <a:r>
              <a:rPr sz="850" spc="10" dirty="0">
                <a:solidFill>
                  <a:srgbClr val="888A8D"/>
                </a:solidFill>
                <a:latin typeface="Calibri"/>
                <a:cs typeface="Arial"/>
              </a:rPr>
              <a:t>Chatbot</a:t>
            </a:r>
            <a:r>
              <a:rPr sz="850" spc="-45" dirty="0">
                <a:solidFill>
                  <a:srgbClr val="888A8D"/>
                </a:solidFill>
                <a:latin typeface="Calibri"/>
                <a:cs typeface="Arial"/>
              </a:rPr>
              <a:t> </a:t>
            </a:r>
            <a:r>
              <a:rPr sz="850" spc="-5" dirty="0">
                <a:solidFill>
                  <a:srgbClr val="888A8D"/>
                </a:solidFill>
                <a:latin typeface="Calibri"/>
                <a:cs typeface="Arial"/>
              </a:rPr>
              <a:t>technology.</a:t>
            </a:r>
            <a:endParaRPr sz="850">
              <a:latin typeface="Calibri"/>
              <a:cs typeface="Arial"/>
            </a:endParaRPr>
          </a:p>
        </p:txBody>
      </p:sp>
      <p:sp>
        <p:nvSpPr>
          <p:cNvPr id="3" name="object 6">
            <a:extLst>
              <a:ext uri="{FF2B5EF4-FFF2-40B4-BE49-F238E27FC236}">
                <a16:creationId xmlns:a16="http://schemas.microsoft.com/office/drawing/2014/main" id="{5B14D848-A570-2008-10B7-335012543185}"/>
              </a:ext>
            </a:extLst>
          </p:cNvPr>
          <p:cNvSpPr txBox="1"/>
          <p:nvPr/>
        </p:nvSpPr>
        <p:spPr>
          <a:xfrm>
            <a:off x="2841303" y="1843200"/>
            <a:ext cx="674370" cy="205184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50" b="1" spc="20" dirty="0">
                <a:solidFill>
                  <a:srgbClr val="888A8D"/>
                </a:solidFill>
                <a:latin typeface="Calibri"/>
                <a:cs typeface="Arial"/>
              </a:rPr>
              <a:t>Demand</a:t>
            </a:r>
            <a:endParaRPr lang="en-US" sz="1250">
              <a:latin typeface="Calibri"/>
              <a:cs typeface="Arial"/>
            </a:endParaRPr>
          </a:p>
        </p:txBody>
      </p:sp>
      <p:sp>
        <p:nvSpPr>
          <p:cNvPr id="4" name="object 7">
            <a:extLst>
              <a:ext uri="{FF2B5EF4-FFF2-40B4-BE49-F238E27FC236}">
                <a16:creationId xmlns:a16="http://schemas.microsoft.com/office/drawing/2014/main" id="{03DD6768-843C-CC1D-5B66-C89CEB43B710}"/>
              </a:ext>
            </a:extLst>
          </p:cNvPr>
          <p:cNvSpPr txBox="1"/>
          <p:nvPr/>
        </p:nvSpPr>
        <p:spPr>
          <a:xfrm>
            <a:off x="1835299" y="2456236"/>
            <a:ext cx="2540635" cy="659765"/>
          </a:xfrm>
          <a:prstGeom prst="rect">
            <a:avLst/>
          </a:prstGeom>
        </p:spPr>
        <p:txBody>
          <a:bodyPr vert="horz" wrap="square" lIns="0" tIns="9525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marR="5080">
              <a:lnSpc>
                <a:spcPct val="115500"/>
              </a:lnSpc>
              <a:spcBef>
                <a:spcPts val="75"/>
              </a:spcBef>
            </a:pPr>
            <a:r>
              <a:rPr sz="1050" b="1" spc="20" dirty="0">
                <a:solidFill>
                  <a:srgbClr val="231F20"/>
                </a:solidFill>
                <a:latin typeface="Calibri"/>
                <a:cs typeface="Arial"/>
              </a:rPr>
              <a:t>In</a:t>
            </a:r>
            <a:r>
              <a:rPr sz="1050" b="1" spc="-20" dirty="0">
                <a:solidFill>
                  <a:srgbClr val="231F20"/>
                </a:solidFill>
                <a:latin typeface="Calibri"/>
                <a:cs typeface="Arial"/>
              </a:rPr>
              <a:t>creasin</a:t>
            </a:r>
            <a:r>
              <a:rPr sz="1050" b="1" spc="10" dirty="0">
                <a:solidFill>
                  <a:srgbClr val="231F20"/>
                </a:solidFill>
                <a:latin typeface="Calibri"/>
                <a:cs typeface="Arial"/>
              </a:rPr>
              <a:t>g</a:t>
            </a:r>
            <a:r>
              <a:rPr sz="1050" b="1" spc="-65" dirty="0">
                <a:solidFill>
                  <a:srgbClr val="231F20"/>
                </a:solidFill>
                <a:latin typeface="Calibri"/>
                <a:cs typeface="Arial"/>
              </a:rPr>
              <a:t> </a:t>
            </a:r>
            <a:r>
              <a:rPr sz="1050" b="1" spc="-10" dirty="0">
                <a:solidFill>
                  <a:srgbClr val="231F20"/>
                </a:solidFill>
                <a:latin typeface="Calibri"/>
                <a:cs typeface="Arial"/>
              </a:rPr>
              <a:t>pressur</a:t>
            </a:r>
            <a:r>
              <a:rPr sz="1050" b="1" spc="20" dirty="0">
                <a:solidFill>
                  <a:srgbClr val="231F20"/>
                </a:solidFill>
                <a:latin typeface="Calibri"/>
                <a:cs typeface="Arial"/>
              </a:rPr>
              <a:t>e</a:t>
            </a:r>
            <a:r>
              <a:rPr sz="1050" b="1" spc="-65" dirty="0">
                <a:solidFill>
                  <a:srgbClr val="231F20"/>
                </a:solidFill>
                <a:latin typeface="Calibri"/>
                <a:cs typeface="Arial"/>
              </a:rPr>
              <a:t> </a:t>
            </a:r>
            <a:r>
              <a:rPr sz="1050" b="1" dirty="0">
                <a:solidFill>
                  <a:srgbClr val="231F20"/>
                </a:solidFill>
                <a:latin typeface="Calibri"/>
                <a:cs typeface="Arial"/>
              </a:rPr>
              <a:t>o</a:t>
            </a:r>
            <a:r>
              <a:rPr sz="1050" b="1" spc="25" dirty="0">
                <a:solidFill>
                  <a:srgbClr val="231F20"/>
                </a:solidFill>
                <a:latin typeface="Calibri"/>
                <a:cs typeface="Arial"/>
              </a:rPr>
              <a:t>n</a:t>
            </a:r>
            <a:r>
              <a:rPr sz="1050" b="1" spc="-65" dirty="0">
                <a:solidFill>
                  <a:srgbClr val="231F20"/>
                </a:solidFill>
                <a:latin typeface="Calibri"/>
                <a:cs typeface="Arial"/>
              </a:rPr>
              <a:t> </a:t>
            </a:r>
            <a:r>
              <a:rPr sz="1050" b="1" spc="10" dirty="0">
                <a:solidFill>
                  <a:srgbClr val="231F20"/>
                </a:solidFill>
                <a:latin typeface="Calibri"/>
                <a:cs typeface="Arial"/>
              </a:rPr>
              <a:t>contac</a:t>
            </a:r>
            <a:r>
              <a:rPr sz="1050" b="1" spc="20" dirty="0">
                <a:solidFill>
                  <a:srgbClr val="231F20"/>
                </a:solidFill>
                <a:latin typeface="Calibri"/>
                <a:cs typeface="Arial"/>
              </a:rPr>
              <a:t>t</a:t>
            </a:r>
            <a:r>
              <a:rPr sz="1050" b="1" spc="-65" dirty="0">
                <a:solidFill>
                  <a:srgbClr val="231F20"/>
                </a:solidFill>
                <a:latin typeface="Calibri"/>
                <a:cs typeface="Arial"/>
              </a:rPr>
              <a:t> </a:t>
            </a:r>
            <a:r>
              <a:rPr sz="1050" b="1" spc="-5" dirty="0">
                <a:solidFill>
                  <a:srgbClr val="231F20"/>
                </a:solidFill>
                <a:latin typeface="Calibri"/>
                <a:cs typeface="Arial"/>
              </a:rPr>
              <a:t>centers</a:t>
            </a:r>
            <a:r>
              <a:rPr lang="en-US" sz="1050" b="1" spc="-5" dirty="0">
                <a:solidFill>
                  <a:srgbClr val="231F20"/>
                </a:solidFill>
                <a:latin typeface="Calibri"/>
                <a:cs typeface="Arial"/>
              </a:rPr>
              <a:t> </a:t>
            </a:r>
            <a:r>
              <a:rPr sz="1050" b="1" spc="-5" dirty="0">
                <a:solidFill>
                  <a:srgbClr val="231F20"/>
                </a:solidFill>
                <a:latin typeface="Calibri"/>
                <a:cs typeface="Arial"/>
              </a:rPr>
              <a:t> </a:t>
            </a:r>
            <a:br>
              <a:rPr lang="en-US" sz="1050" b="1" spc="-5" dirty="0">
                <a:solidFill>
                  <a:srgbClr val="231F20"/>
                </a:solidFill>
                <a:latin typeface="Calibri"/>
                <a:cs typeface="Arial"/>
              </a:rPr>
            </a:br>
            <a:r>
              <a:rPr sz="850" spc="10" dirty="0">
                <a:solidFill>
                  <a:srgbClr val="231F20"/>
                </a:solidFill>
                <a:latin typeface="Calibri"/>
                <a:cs typeface="Tahoma"/>
              </a:rPr>
              <a:t>High</a:t>
            </a:r>
            <a:r>
              <a:rPr sz="850" spc="-75" dirty="0">
                <a:solidFill>
                  <a:srgbClr val="231F20"/>
                </a:solidFill>
                <a:latin typeface="Calibri"/>
                <a:cs typeface="Tahoma"/>
              </a:rPr>
              <a:t> </a:t>
            </a:r>
            <a:r>
              <a:rPr sz="850" spc="15" dirty="0">
                <a:solidFill>
                  <a:srgbClr val="231F20"/>
                </a:solidFill>
                <a:latin typeface="Calibri"/>
                <a:cs typeface="Tahoma"/>
              </a:rPr>
              <a:t>turnover</a:t>
            </a:r>
            <a:r>
              <a:rPr sz="850" spc="-75" dirty="0">
                <a:solidFill>
                  <a:srgbClr val="231F20"/>
                </a:solidFill>
                <a:latin typeface="Calibri"/>
                <a:cs typeface="Tahoma"/>
              </a:rPr>
              <a:t> </a:t>
            </a:r>
            <a:r>
              <a:rPr sz="850" spc="-5" dirty="0">
                <a:solidFill>
                  <a:srgbClr val="231F20"/>
                </a:solidFill>
                <a:latin typeface="Calibri"/>
                <a:cs typeface="Tahoma"/>
              </a:rPr>
              <a:t>rates,</a:t>
            </a:r>
            <a:r>
              <a:rPr sz="850" spc="-70" dirty="0">
                <a:solidFill>
                  <a:srgbClr val="231F20"/>
                </a:solidFill>
                <a:latin typeface="Calibri"/>
                <a:cs typeface="Tahoma"/>
              </a:rPr>
              <a:t> </a:t>
            </a:r>
            <a:r>
              <a:rPr sz="850" spc="10" dirty="0">
                <a:solidFill>
                  <a:srgbClr val="231F20"/>
                </a:solidFill>
                <a:latin typeface="Calibri"/>
                <a:cs typeface="Tahoma"/>
              </a:rPr>
              <a:t>increased</a:t>
            </a:r>
            <a:r>
              <a:rPr sz="850" spc="-75" dirty="0">
                <a:solidFill>
                  <a:srgbClr val="231F20"/>
                </a:solidFill>
                <a:latin typeface="Calibri"/>
                <a:cs typeface="Tahoma"/>
              </a:rPr>
              <a:t> </a:t>
            </a:r>
            <a:r>
              <a:rPr sz="850" spc="20" dirty="0">
                <a:solidFill>
                  <a:srgbClr val="231F20"/>
                </a:solidFill>
                <a:latin typeface="Calibri"/>
                <a:cs typeface="Tahoma"/>
              </a:rPr>
              <a:t>need</a:t>
            </a:r>
            <a:r>
              <a:rPr sz="850" spc="-75" dirty="0">
                <a:solidFill>
                  <a:srgbClr val="231F20"/>
                </a:solidFill>
                <a:latin typeface="Calibri"/>
                <a:cs typeface="Tahoma"/>
              </a:rPr>
              <a:t> </a:t>
            </a:r>
            <a:r>
              <a:rPr sz="850" spc="20" dirty="0">
                <a:solidFill>
                  <a:srgbClr val="231F20"/>
                </a:solidFill>
                <a:latin typeface="Calibri"/>
                <a:cs typeface="Tahoma"/>
              </a:rPr>
              <a:t>for</a:t>
            </a:r>
            <a:r>
              <a:rPr sz="850" spc="-70" dirty="0">
                <a:solidFill>
                  <a:srgbClr val="231F20"/>
                </a:solidFill>
                <a:latin typeface="Calibri"/>
                <a:cs typeface="Tahoma"/>
              </a:rPr>
              <a:t> </a:t>
            </a:r>
            <a:r>
              <a:rPr sz="850" spc="5" dirty="0">
                <a:solidFill>
                  <a:srgbClr val="231F20"/>
                </a:solidFill>
                <a:latin typeface="Calibri"/>
                <a:cs typeface="Tahoma"/>
              </a:rPr>
              <a:t>training</a:t>
            </a:r>
            <a:r>
              <a:rPr sz="850" spc="-75" dirty="0">
                <a:solidFill>
                  <a:srgbClr val="231F20"/>
                </a:solidFill>
                <a:latin typeface="Calibri"/>
                <a:cs typeface="Tahoma"/>
              </a:rPr>
              <a:t> </a:t>
            </a:r>
            <a:r>
              <a:rPr sz="850" spc="20" dirty="0">
                <a:solidFill>
                  <a:srgbClr val="231F20"/>
                </a:solidFill>
                <a:latin typeface="Calibri"/>
                <a:cs typeface="Tahoma"/>
              </a:rPr>
              <a:t>and</a:t>
            </a:r>
            <a:r>
              <a:rPr lang="en-US" sz="850" spc="20" dirty="0">
                <a:solidFill>
                  <a:srgbClr val="231F20"/>
                </a:solidFill>
                <a:latin typeface="Calibri"/>
                <a:cs typeface="Tahoma"/>
              </a:rPr>
              <a:t> </a:t>
            </a:r>
            <a:r>
              <a:rPr sz="850" spc="-250" dirty="0">
                <a:solidFill>
                  <a:srgbClr val="231F20"/>
                </a:solidFill>
                <a:latin typeface="Calibri"/>
                <a:cs typeface="Tahoma"/>
              </a:rPr>
              <a:t> </a:t>
            </a:r>
            <a:r>
              <a:rPr sz="850" spc="15" dirty="0">
                <a:solidFill>
                  <a:srgbClr val="231F20"/>
                </a:solidFill>
                <a:latin typeface="Calibri"/>
                <a:cs typeface="Tahoma"/>
              </a:rPr>
              <a:t>the</a:t>
            </a:r>
            <a:r>
              <a:rPr sz="850" spc="-80" dirty="0">
                <a:solidFill>
                  <a:srgbClr val="231F20"/>
                </a:solidFill>
                <a:latin typeface="Calibri"/>
                <a:cs typeface="Tahoma"/>
              </a:rPr>
              <a:t> </a:t>
            </a:r>
            <a:r>
              <a:rPr sz="850" spc="5" dirty="0">
                <a:solidFill>
                  <a:srgbClr val="231F20"/>
                </a:solidFill>
                <a:latin typeface="Calibri"/>
                <a:cs typeface="Tahoma"/>
              </a:rPr>
              <a:t>necessity</a:t>
            </a:r>
            <a:r>
              <a:rPr sz="850" spc="-80" dirty="0">
                <a:solidFill>
                  <a:srgbClr val="231F20"/>
                </a:solidFill>
                <a:latin typeface="Calibri"/>
                <a:cs typeface="Tahoma"/>
              </a:rPr>
              <a:t> </a:t>
            </a:r>
            <a:r>
              <a:rPr sz="850" spc="20" dirty="0">
                <a:solidFill>
                  <a:srgbClr val="231F20"/>
                </a:solidFill>
                <a:latin typeface="Calibri"/>
                <a:cs typeface="Tahoma"/>
              </a:rPr>
              <a:t>for</a:t>
            </a:r>
            <a:r>
              <a:rPr sz="850" spc="-75" dirty="0">
                <a:solidFill>
                  <a:srgbClr val="231F20"/>
                </a:solidFill>
                <a:latin typeface="Calibri"/>
                <a:cs typeface="Tahoma"/>
              </a:rPr>
              <a:t> </a:t>
            </a:r>
            <a:r>
              <a:rPr sz="850" spc="10" dirty="0">
                <a:solidFill>
                  <a:srgbClr val="231F20"/>
                </a:solidFill>
                <a:latin typeface="Calibri"/>
                <a:cs typeface="Tahoma"/>
              </a:rPr>
              <a:t>reducing</a:t>
            </a:r>
            <a:r>
              <a:rPr sz="850" spc="-80" dirty="0">
                <a:solidFill>
                  <a:srgbClr val="231F20"/>
                </a:solidFill>
                <a:latin typeface="Calibri"/>
                <a:cs typeface="Tahoma"/>
              </a:rPr>
              <a:t> </a:t>
            </a:r>
            <a:r>
              <a:rPr sz="850" spc="10" dirty="0">
                <a:solidFill>
                  <a:srgbClr val="231F20"/>
                </a:solidFill>
                <a:latin typeface="Calibri"/>
                <a:cs typeface="Tahoma"/>
              </a:rPr>
              <a:t>operating</a:t>
            </a:r>
            <a:r>
              <a:rPr sz="850" spc="-75" dirty="0">
                <a:solidFill>
                  <a:srgbClr val="231F20"/>
                </a:solidFill>
                <a:latin typeface="Calibri"/>
                <a:cs typeface="Tahoma"/>
              </a:rPr>
              <a:t> </a:t>
            </a:r>
            <a:r>
              <a:rPr sz="850" spc="10" dirty="0">
                <a:solidFill>
                  <a:srgbClr val="231F20"/>
                </a:solidFill>
                <a:latin typeface="Calibri"/>
                <a:cs typeface="Tahoma"/>
              </a:rPr>
              <a:t>cost</a:t>
            </a:r>
            <a:r>
              <a:rPr sz="850" spc="-80" dirty="0">
                <a:solidFill>
                  <a:srgbClr val="231F20"/>
                </a:solidFill>
                <a:latin typeface="Calibri"/>
                <a:cs typeface="Tahoma"/>
              </a:rPr>
              <a:t> </a:t>
            </a:r>
            <a:r>
              <a:rPr sz="850" spc="15" dirty="0">
                <a:solidFill>
                  <a:srgbClr val="231F20"/>
                </a:solidFill>
                <a:latin typeface="Calibri"/>
                <a:cs typeface="Tahoma"/>
              </a:rPr>
              <a:t>are</a:t>
            </a:r>
            <a:r>
              <a:rPr sz="850" spc="-75" dirty="0">
                <a:solidFill>
                  <a:srgbClr val="231F20"/>
                </a:solidFill>
                <a:latin typeface="Calibri"/>
                <a:cs typeface="Tahoma"/>
              </a:rPr>
              <a:t> </a:t>
            </a:r>
            <a:r>
              <a:rPr sz="850" spc="5" dirty="0">
                <a:solidFill>
                  <a:srgbClr val="231F20"/>
                </a:solidFill>
                <a:latin typeface="Calibri"/>
                <a:cs typeface="Tahoma"/>
              </a:rPr>
              <a:t>putting</a:t>
            </a:r>
            <a:r>
              <a:rPr lang="en-US" sz="850" spc="5" dirty="0">
                <a:solidFill>
                  <a:srgbClr val="231F20"/>
                </a:solidFill>
                <a:latin typeface="Calibri"/>
                <a:cs typeface="Tahoma"/>
              </a:rPr>
              <a:t> </a:t>
            </a:r>
            <a:r>
              <a:rPr sz="850" spc="-250" dirty="0">
                <a:solidFill>
                  <a:srgbClr val="231F20"/>
                </a:solidFill>
                <a:latin typeface="Calibri"/>
                <a:cs typeface="Tahoma"/>
              </a:rPr>
              <a:t> </a:t>
            </a:r>
            <a:r>
              <a:rPr sz="850" spc="15" dirty="0">
                <a:solidFill>
                  <a:srgbClr val="231F20"/>
                </a:solidFill>
                <a:latin typeface="Calibri"/>
                <a:cs typeface="Tahoma"/>
              </a:rPr>
              <a:t>pressure</a:t>
            </a:r>
            <a:r>
              <a:rPr sz="850" spc="-80" dirty="0">
                <a:solidFill>
                  <a:srgbClr val="231F20"/>
                </a:solidFill>
                <a:latin typeface="Calibri"/>
                <a:cs typeface="Tahoma"/>
              </a:rPr>
              <a:t> </a:t>
            </a:r>
            <a:r>
              <a:rPr sz="850" spc="35" dirty="0">
                <a:solidFill>
                  <a:srgbClr val="231F20"/>
                </a:solidFill>
                <a:latin typeface="Calibri"/>
                <a:cs typeface="Tahoma"/>
              </a:rPr>
              <a:t>on</a:t>
            </a:r>
            <a:r>
              <a:rPr sz="850" spc="-80" dirty="0">
                <a:solidFill>
                  <a:srgbClr val="231F20"/>
                </a:solidFill>
                <a:latin typeface="Calibri"/>
                <a:cs typeface="Tahoma"/>
              </a:rPr>
              <a:t> </a:t>
            </a:r>
            <a:r>
              <a:rPr sz="850" spc="15" dirty="0">
                <a:solidFill>
                  <a:srgbClr val="231F20"/>
                </a:solidFill>
                <a:latin typeface="Calibri"/>
                <a:cs typeface="Tahoma"/>
              </a:rPr>
              <a:t>the</a:t>
            </a:r>
            <a:r>
              <a:rPr sz="850" spc="-80" dirty="0">
                <a:solidFill>
                  <a:srgbClr val="231F20"/>
                </a:solidFill>
                <a:latin typeface="Calibri"/>
                <a:cs typeface="Tahoma"/>
              </a:rPr>
              <a:t> </a:t>
            </a:r>
            <a:r>
              <a:rPr sz="850" spc="10" dirty="0">
                <a:solidFill>
                  <a:srgbClr val="231F20"/>
                </a:solidFill>
                <a:latin typeface="Calibri"/>
                <a:cs typeface="Tahoma"/>
              </a:rPr>
              <a:t>traditional</a:t>
            </a:r>
            <a:r>
              <a:rPr sz="850" spc="-80" dirty="0">
                <a:solidFill>
                  <a:srgbClr val="231F20"/>
                </a:solidFill>
                <a:latin typeface="Calibri"/>
                <a:cs typeface="Tahoma"/>
              </a:rPr>
              <a:t> </a:t>
            </a:r>
            <a:r>
              <a:rPr sz="850" spc="5" dirty="0">
                <a:solidFill>
                  <a:srgbClr val="231F20"/>
                </a:solidFill>
                <a:latin typeface="Calibri"/>
                <a:cs typeface="Tahoma"/>
              </a:rPr>
              <a:t>contact</a:t>
            </a:r>
            <a:r>
              <a:rPr sz="850" spc="-80" dirty="0">
                <a:solidFill>
                  <a:srgbClr val="231F20"/>
                </a:solidFill>
                <a:latin typeface="Calibri"/>
                <a:cs typeface="Tahoma"/>
              </a:rPr>
              <a:t> </a:t>
            </a:r>
            <a:r>
              <a:rPr sz="850" dirty="0">
                <a:solidFill>
                  <a:srgbClr val="231F20"/>
                </a:solidFill>
                <a:latin typeface="Calibri"/>
                <a:cs typeface="Tahoma"/>
              </a:rPr>
              <a:t>center.</a:t>
            </a:r>
            <a:endParaRPr lang="en-US" sz="850">
              <a:latin typeface="Calibri"/>
              <a:cs typeface="Tahoma"/>
            </a:endParaRPr>
          </a:p>
        </p:txBody>
      </p:sp>
      <p:sp>
        <p:nvSpPr>
          <p:cNvPr id="5" name="object 8">
            <a:extLst>
              <a:ext uri="{FF2B5EF4-FFF2-40B4-BE49-F238E27FC236}">
                <a16:creationId xmlns:a16="http://schemas.microsoft.com/office/drawing/2014/main" id="{1E66EF83-D1FB-4ADE-64CB-D8CA14A47BFB}"/>
              </a:ext>
            </a:extLst>
          </p:cNvPr>
          <p:cNvSpPr txBox="1"/>
          <p:nvPr/>
        </p:nvSpPr>
        <p:spPr>
          <a:xfrm>
            <a:off x="1835299" y="4285036"/>
            <a:ext cx="2687320" cy="812165"/>
          </a:xfrm>
          <a:prstGeom prst="rect">
            <a:avLst/>
          </a:prstGeom>
        </p:spPr>
        <p:txBody>
          <a:bodyPr vert="horz" wrap="square" lIns="0" tIns="3429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050" b="1" spc="-40" dirty="0">
                <a:solidFill>
                  <a:srgbClr val="231F20"/>
                </a:solidFill>
                <a:latin typeface="Calibri"/>
                <a:cs typeface="Arial"/>
              </a:rPr>
              <a:t>Risin</a:t>
            </a:r>
            <a:r>
              <a:rPr sz="1050" b="1" spc="-15" dirty="0">
                <a:solidFill>
                  <a:srgbClr val="231F20"/>
                </a:solidFill>
                <a:latin typeface="Calibri"/>
                <a:cs typeface="Arial"/>
              </a:rPr>
              <a:t>g</a:t>
            </a:r>
            <a:r>
              <a:rPr sz="1050" b="1" spc="-65" dirty="0">
                <a:solidFill>
                  <a:srgbClr val="231F20"/>
                </a:solidFill>
                <a:latin typeface="Calibri"/>
                <a:cs typeface="Arial"/>
              </a:rPr>
              <a:t> </a:t>
            </a:r>
            <a:r>
              <a:rPr sz="1050" b="1" spc="20" dirty="0">
                <a:solidFill>
                  <a:srgbClr val="231F20"/>
                </a:solidFill>
                <a:latin typeface="Calibri"/>
                <a:cs typeface="Arial"/>
              </a:rPr>
              <a:t>deman</a:t>
            </a:r>
            <a:r>
              <a:rPr sz="1050" b="1" spc="40" dirty="0">
                <a:solidFill>
                  <a:srgbClr val="231F20"/>
                </a:solidFill>
                <a:latin typeface="Calibri"/>
                <a:cs typeface="Arial"/>
              </a:rPr>
              <a:t>d</a:t>
            </a:r>
            <a:r>
              <a:rPr sz="1050" b="1" spc="-65" dirty="0">
                <a:solidFill>
                  <a:srgbClr val="231F20"/>
                </a:solidFill>
                <a:latin typeface="Calibri"/>
                <a:cs typeface="Arial"/>
              </a:rPr>
              <a:t> </a:t>
            </a:r>
            <a:r>
              <a:rPr sz="1050" b="1" spc="20" dirty="0">
                <a:solidFill>
                  <a:srgbClr val="231F20"/>
                </a:solidFill>
                <a:latin typeface="Calibri"/>
                <a:cs typeface="Arial"/>
              </a:rPr>
              <a:t>fo</a:t>
            </a:r>
            <a:r>
              <a:rPr sz="1050" b="1" spc="35" dirty="0">
                <a:solidFill>
                  <a:srgbClr val="231F20"/>
                </a:solidFill>
                <a:latin typeface="Calibri"/>
                <a:cs typeface="Arial"/>
              </a:rPr>
              <a:t>r</a:t>
            </a:r>
            <a:r>
              <a:rPr sz="1050" b="1" spc="-65" dirty="0">
                <a:solidFill>
                  <a:srgbClr val="231F20"/>
                </a:solidFill>
                <a:latin typeface="Calibri"/>
                <a:cs typeface="Arial"/>
              </a:rPr>
              <a:t> </a:t>
            </a:r>
            <a:r>
              <a:rPr sz="1050" b="1" spc="-15" dirty="0">
                <a:solidFill>
                  <a:srgbClr val="231F20"/>
                </a:solidFill>
                <a:latin typeface="Calibri"/>
                <a:cs typeface="Arial"/>
              </a:rPr>
              <a:t>self-service</a:t>
            </a:r>
            <a:endParaRPr lang="en-US" sz="1050">
              <a:latin typeface="Calibri"/>
              <a:cs typeface="Arial"/>
            </a:endParaRPr>
          </a:p>
          <a:p>
            <a:pPr marL="12700" marR="118110">
              <a:lnSpc>
                <a:spcPts val="1200"/>
              </a:lnSpc>
              <a:spcBef>
                <a:spcPts val="30"/>
              </a:spcBef>
            </a:pPr>
            <a:r>
              <a:rPr sz="850" spc="15" dirty="0">
                <a:solidFill>
                  <a:srgbClr val="231F20"/>
                </a:solidFill>
                <a:latin typeface="Calibri"/>
                <a:cs typeface="Tahoma"/>
              </a:rPr>
              <a:t>Customer</a:t>
            </a:r>
            <a:r>
              <a:rPr sz="850" spc="30" dirty="0">
                <a:solidFill>
                  <a:srgbClr val="231F20"/>
                </a:solidFill>
                <a:latin typeface="Calibri"/>
                <a:cs typeface="Tahoma"/>
              </a:rPr>
              <a:t>s</a:t>
            </a:r>
            <a:r>
              <a:rPr sz="850" spc="-80" dirty="0">
                <a:solidFill>
                  <a:srgbClr val="231F20"/>
                </a:solidFill>
                <a:latin typeface="Calibri"/>
                <a:cs typeface="Tahoma"/>
              </a:rPr>
              <a:t> </a:t>
            </a:r>
            <a:r>
              <a:rPr sz="850" spc="10" dirty="0">
                <a:solidFill>
                  <a:srgbClr val="231F20"/>
                </a:solidFill>
                <a:latin typeface="Calibri"/>
                <a:cs typeface="Tahoma"/>
              </a:rPr>
              <a:t>ar</a:t>
            </a:r>
            <a:r>
              <a:rPr sz="850" spc="35" dirty="0">
                <a:solidFill>
                  <a:srgbClr val="231F20"/>
                </a:solidFill>
                <a:latin typeface="Calibri"/>
                <a:cs typeface="Tahoma"/>
              </a:rPr>
              <a:t>e</a:t>
            </a:r>
            <a:r>
              <a:rPr sz="850" spc="-80" dirty="0">
                <a:solidFill>
                  <a:srgbClr val="231F20"/>
                </a:solidFill>
                <a:latin typeface="Calibri"/>
                <a:cs typeface="Tahoma"/>
              </a:rPr>
              <a:t> </a:t>
            </a:r>
            <a:r>
              <a:rPr sz="850" spc="15" dirty="0">
                <a:solidFill>
                  <a:srgbClr val="231F20"/>
                </a:solidFill>
                <a:latin typeface="Calibri"/>
                <a:cs typeface="Tahoma"/>
              </a:rPr>
              <a:t>demandin</a:t>
            </a:r>
            <a:r>
              <a:rPr sz="850" spc="35" dirty="0">
                <a:solidFill>
                  <a:srgbClr val="231F20"/>
                </a:solidFill>
                <a:latin typeface="Calibri"/>
                <a:cs typeface="Tahoma"/>
              </a:rPr>
              <a:t>g</a:t>
            </a:r>
            <a:r>
              <a:rPr sz="850" spc="-80" dirty="0">
                <a:solidFill>
                  <a:srgbClr val="231F20"/>
                </a:solidFill>
                <a:latin typeface="Calibri"/>
                <a:cs typeface="Tahoma"/>
              </a:rPr>
              <a:t> </a:t>
            </a:r>
            <a:r>
              <a:rPr sz="850" spc="-10" dirty="0">
                <a:solidFill>
                  <a:srgbClr val="231F20"/>
                </a:solidFill>
                <a:latin typeface="Calibri"/>
                <a:cs typeface="Tahoma"/>
              </a:rPr>
              <a:t>self-service</a:t>
            </a:r>
            <a:r>
              <a:rPr sz="850" spc="10" dirty="0">
                <a:solidFill>
                  <a:srgbClr val="231F20"/>
                </a:solidFill>
                <a:latin typeface="Calibri"/>
                <a:cs typeface="Tahoma"/>
              </a:rPr>
              <a:t>.</a:t>
            </a:r>
            <a:r>
              <a:rPr sz="850" spc="-80" dirty="0">
                <a:solidFill>
                  <a:srgbClr val="231F20"/>
                </a:solidFill>
                <a:latin typeface="Calibri"/>
                <a:cs typeface="Tahoma"/>
              </a:rPr>
              <a:t> </a:t>
            </a:r>
            <a:r>
              <a:rPr sz="850" spc="45" dirty="0">
                <a:solidFill>
                  <a:srgbClr val="231F20"/>
                </a:solidFill>
                <a:latin typeface="Calibri"/>
                <a:cs typeface="Tahoma"/>
              </a:rPr>
              <a:t>N</a:t>
            </a:r>
            <a:r>
              <a:rPr sz="850" spc="55" dirty="0">
                <a:solidFill>
                  <a:srgbClr val="231F20"/>
                </a:solidFill>
                <a:latin typeface="Calibri"/>
                <a:cs typeface="Tahoma"/>
              </a:rPr>
              <a:t>o</a:t>
            </a:r>
            <a:r>
              <a:rPr sz="850" spc="-80" dirty="0">
                <a:solidFill>
                  <a:srgbClr val="231F20"/>
                </a:solidFill>
                <a:latin typeface="Calibri"/>
                <a:cs typeface="Tahoma"/>
              </a:rPr>
              <a:t> </a:t>
            </a:r>
            <a:r>
              <a:rPr sz="850" spc="5" dirty="0">
                <a:solidFill>
                  <a:srgbClr val="231F20"/>
                </a:solidFill>
                <a:latin typeface="Calibri"/>
                <a:cs typeface="Tahoma"/>
              </a:rPr>
              <a:t>longer</a:t>
            </a:r>
            <a:r>
              <a:rPr lang="en-US" sz="850" spc="5" dirty="0">
                <a:solidFill>
                  <a:srgbClr val="231F20"/>
                </a:solidFill>
                <a:latin typeface="Calibri"/>
                <a:cs typeface="Tahoma"/>
              </a:rPr>
              <a:t> </a:t>
            </a:r>
            <a:r>
              <a:rPr sz="850" spc="5" dirty="0">
                <a:solidFill>
                  <a:srgbClr val="231F20"/>
                </a:solidFill>
                <a:latin typeface="Calibri"/>
                <a:cs typeface="Tahoma"/>
              </a:rPr>
              <a:t> </a:t>
            </a:r>
            <a:r>
              <a:rPr sz="850" spc="15" dirty="0">
                <a:solidFill>
                  <a:srgbClr val="231F20"/>
                </a:solidFill>
                <a:latin typeface="Calibri"/>
                <a:cs typeface="Tahoma"/>
              </a:rPr>
              <a:t>are</a:t>
            </a:r>
            <a:r>
              <a:rPr sz="850" spc="-80" dirty="0">
                <a:solidFill>
                  <a:srgbClr val="231F20"/>
                </a:solidFill>
                <a:latin typeface="Calibri"/>
                <a:cs typeface="Tahoma"/>
              </a:rPr>
              <a:t> </a:t>
            </a:r>
            <a:r>
              <a:rPr sz="850" spc="5" dirty="0">
                <a:solidFill>
                  <a:srgbClr val="231F20"/>
                </a:solidFill>
                <a:latin typeface="Calibri"/>
                <a:cs typeface="Tahoma"/>
              </a:rPr>
              <a:t>they</a:t>
            </a:r>
            <a:r>
              <a:rPr sz="850" spc="-80" dirty="0">
                <a:solidFill>
                  <a:srgbClr val="231F20"/>
                </a:solidFill>
                <a:latin typeface="Calibri"/>
                <a:cs typeface="Tahoma"/>
              </a:rPr>
              <a:t> </a:t>
            </a:r>
            <a:r>
              <a:rPr sz="850" spc="20" dirty="0">
                <a:solidFill>
                  <a:srgbClr val="231F20"/>
                </a:solidFill>
                <a:latin typeface="Calibri"/>
                <a:cs typeface="Tahoma"/>
              </a:rPr>
              <a:t>prepared</a:t>
            </a:r>
            <a:r>
              <a:rPr sz="850" spc="-80" dirty="0">
                <a:solidFill>
                  <a:srgbClr val="231F20"/>
                </a:solidFill>
                <a:latin typeface="Calibri"/>
                <a:cs typeface="Tahoma"/>
              </a:rPr>
              <a:t> </a:t>
            </a:r>
            <a:r>
              <a:rPr sz="850" spc="20" dirty="0">
                <a:solidFill>
                  <a:srgbClr val="231F20"/>
                </a:solidFill>
                <a:latin typeface="Calibri"/>
                <a:cs typeface="Tahoma"/>
              </a:rPr>
              <a:t>to</a:t>
            </a:r>
            <a:r>
              <a:rPr sz="850" spc="-75" dirty="0">
                <a:solidFill>
                  <a:srgbClr val="231F20"/>
                </a:solidFill>
                <a:latin typeface="Calibri"/>
                <a:cs typeface="Tahoma"/>
              </a:rPr>
              <a:t> </a:t>
            </a:r>
            <a:r>
              <a:rPr sz="850" spc="5" dirty="0">
                <a:solidFill>
                  <a:srgbClr val="231F20"/>
                </a:solidFill>
                <a:latin typeface="Calibri"/>
                <a:cs typeface="Tahoma"/>
              </a:rPr>
              <a:t>wait</a:t>
            </a:r>
            <a:r>
              <a:rPr sz="850" spc="-80" dirty="0">
                <a:solidFill>
                  <a:srgbClr val="231F20"/>
                </a:solidFill>
                <a:latin typeface="Calibri"/>
                <a:cs typeface="Tahoma"/>
              </a:rPr>
              <a:t> </a:t>
            </a:r>
            <a:r>
              <a:rPr sz="850" spc="-5" dirty="0">
                <a:solidFill>
                  <a:srgbClr val="231F20"/>
                </a:solidFill>
                <a:latin typeface="Calibri"/>
                <a:cs typeface="Tahoma"/>
              </a:rPr>
              <a:t>weeks,</a:t>
            </a:r>
            <a:r>
              <a:rPr sz="850" spc="-80" dirty="0">
                <a:solidFill>
                  <a:srgbClr val="231F20"/>
                </a:solidFill>
                <a:latin typeface="Calibri"/>
                <a:cs typeface="Tahoma"/>
              </a:rPr>
              <a:t> </a:t>
            </a:r>
            <a:r>
              <a:rPr sz="850" spc="-5" dirty="0">
                <a:solidFill>
                  <a:srgbClr val="231F20"/>
                </a:solidFill>
                <a:latin typeface="Calibri"/>
                <a:cs typeface="Tahoma"/>
              </a:rPr>
              <a:t>days,</a:t>
            </a:r>
            <a:r>
              <a:rPr sz="850" spc="-75" dirty="0">
                <a:solidFill>
                  <a:srgbClr val="231F20"/>
                </a:solidFill>
                <a:latin typeface="Calibri"/>
                <a:cs typeface="Tahoma"/>
              </a:rPr>
              <a:t> </a:t>
            </a:r>
            <a:r>
              <a:rPr sz="850" spc="25" dirty="0">
                <a:solidFill>
                  <a:srgbClr val="231F20"/>
                </a:solidFill>
                <a:latin typeface="Calibri"/>
                <a:cs typeface="Tahoma"/>
              </a:rPr>
              <a:t>hours</a:t>
            </a:r>
            <a:r>
              <a:rPr sz="850" spc="-80" dirty="0">
                <a:solidFill>
                  <a:srgbClr val="231F20"/>
                </a:solidFill>
                <a:latin typeface="Calibri"/>
                <a:cs typeface="Tahoma"/>
              </a:rPr>
              <a:t> </a:t>
            </a:r>
            <a:r>
              <a:rPr sz="850" spc="35" dirty="0">
                <a:solidFill>
                  <a:srgbClr val="231F20"/>
                </a:solidFill>
                <a:latin typeface="Calibri"/>
                <a:cs typeface="Tahoma"/>
              </a:rPr>
              <a:t>or</a:t>
            </a:r>
            <a:r>
              <a:rPr sz="850" spc="-80" dirty="0">
                <a:solidFill>
                  <a:srgbClr val="231F20"/>
                </a:solidFill>
                <a:latin typeface="Calibri"/>
                <a:cs typeface="Tahoma"/>
              </a:rPr>
              <a:t> </a:t>
            </a:r>
            <a:r>
              <a:rPr sz="850" spc="5" dirty="0">
                <a:solidFill>
                  <a:srgbClr val="231F20"/>
                </a:solidFill>
                <a:latin typeface="Calibri"/>
                <a:cs typeface="Tahoma"/>
              </a:rPr>
              <a:t>even</a:t>
            </a:r>
            <a:endParaRPr sz="850">
              <a:latin typeface="Calibri"/>
              <a:cs typeface="Tahoma"/>
            </a:endParaRPr>
          </a:p>
          <a:p>
            <a:pPr marL="12700" marR="5080">
              <a:lnSpc>
                <a:spcPts val="1200"/>
              </a:lnSpc>
            </a:pPr>
            <a:r>
              <a:rPr sz="850" spc="20" dirty="0">
                <a:solidFill>
                  <a:srgbClr val="231F20"/>
                </a:solidFill>
                <a:latin typeface="Calibri"/>
                <a:cs typeface="Tahoma"/>
              </a:rPr>
              <a:t>minutes</a:t>
            </a:r>
            <a:r>
              <a:rPr sz="850" spc="-85" dirty="0">
                <a:solidFill>
                  <a:srgbClr val="231F20"/>
                </a:solidFill>
                <a:latin typeface="Calibri"/>
                <a:cs typeface="Tahoma"/>
              </a:rPr>
              <a:t> </a:t>
            </a:r>
            <a:r>
              <a:rPr sz="850" spc="20" dirty="0">
                <a:solidFill>
                  <a:srgbClr val="231F20"/>
                </a:solidFill>
                <a:latin typeface="Calibri"/>
                <a:cs typeface="Tahoma"/>
              </a:rPr>
              <a:t>for</a:t>
            </a:r>
            <a:r>
              <a:rPr sz="850" spc="-85" dirty="0">
                <a:solidFill>
                  <a:srgbClr val="231F20"/>
                </a:solidFill>
                <a:latin typeface="Calibri"/>
                <a:cs typeface="Tahoma"/>
              </a:rPr>
              <a:t> </a:t>
            </a:r>
            <a:r>
              <a:rPr sz="850" spc="25" dirty="0">
                <a:solidFill>
                  <a:srgbClr val="231F20"/>
                </a:solidFill>
                <a:latin typeface="Calibri"/>
                <a:cs typeface="Tahoma"/>
              </a:rPr>
              <a:t>an</a:t>
            </a:r>
            <a:r>
              <a:rPr sz="850" spc="-85" dirty="0">
                <a:solidFill>
                  <a:srgbClr val="231F20"/>
                </a:solidFill>
                <a:latin typeface="Calibri"/>
                <a:cs typeface="Tahoma"/>
              </a:rPr>
              <a:t> </a:t>
            </a:r>
            <a:r>
              <a:rPr sz="850" spc="15" dirty="0">
                <a:solidFill>
                  <a:srgbClr val="231F20"/>
                </a:solidFill>
                <a:latin typeface="Calibri"/>
                <a:cs typeface="Tahoma"/>
              </a:rPr>
              <a:t>employee</a:t>
            </a:r>
            <a:r>
              <a:rPr sz="850" spc="-80" dirty="0">
                <a:solidFill>
                  <a:srgbClr val="231F20"/>
                </a:solidFill>
                <a:latin typeface="Calibri"/>
                <a:cs typeface="Tahoma"/>
              </a:rPr>
              <a:t> </a:t>
            </a:r>
            <a:r>
              <a:rPr sz="850" spc="20" dirty="0">
                <a:solidFill>
                  <a:srgbClr val="231F20"/>
                </a:solidFill>
                <a:latin typeface="Calibri"/>
                <a:cs typeface="Tahoma"/>
              </a:rPr>
              <a:t>to</a:t>
            </a:r>
            <a:r>
              <a:rPr sz="850" spc="-85" dirty="0">
                <a:solidFill>
                  <a:srgbClr val="231F20"/>
                </a:solidFill>
                <a:latin typeface="Calibri"/>
                <a:cs typeface="Tahoma"/>
              </a:rPr>
              <a:t> </a:t>
            </a:r>
            <a:r>
              <a:rPr sz="850" spc="20" dirty="0">
                <a:solidFill>
                  <a:srgbClr val="231F20"/>
                </a:solidFill>
                <a:latin typeface="Calibri"/>
                <a:cs typeface="Tahoma"/>
              </a:rPr>
              <a:t>help</a:t>
            </a:r>
            <a:r>
              <a:rPr sz="850" spc="-85" dirty="0">
                <a:solidFill>
                  <a:srgbClr val="231F20"/>
                </a:solidFill>
                <a:latin typeface="Calibri"/>
                <a:cs typeface="Tahoma"/>
              </a:rPr>
              <a:t> </a:t>
            </a:r>
            <a:r>
              <a:rPr sz="850" spc="10" dirty="0">
                <a:solidFill>
                  <a:srgbClr val="231F20"/>
                </a:solidFill>
                <a:latin typeface="Calibri"/>
                <a:cs typeface="Tahoma"/>
              </a:rPr>
              <a:t>them.</a:t>
            </a:r>
            <a:r>
              <a:rPr sz="850" spc="-80" dirty="0">
                <a:solidFill>
                  <a:srgbClr val="231F20"/>
                </a:solidFill>
                <a:latin typeface="Calibri"/>
                <a:cs typeface="Tahoma"/>
              </a:rPr>
              <a:t> </a:t>
            </a:r>
            <a:r>
              <a:rPr sz="850" spc="-5" dirty="0">
                <a:solidFill>
                  <a:srgbClr val="231F20"/>
                </a:solidFill>
                <a:latin typeface="Calibri"/>
                <a:cs typeface="Tahoma"/>
              </a:rPr>
              <a:t>They</a:t>
            </a:r>
            <a:r>
              <a:rPr sz="850" spc="-85" dirty="0">
                <a:solidFill>
                  <a:srgbClr val="231F20"/>
                </a:solidFill>
                <a:latin typeface="Calibri"/>
                <a:cs typeface="Tahoma"/>
              </a:rPr>
              <a:t> </a:t>
            </a:r>
            <a:r>
              <a:rPr sz="850" spc="20" dirty="0">
                <a:solidFill>
                  <a:srgbClr val="231F20"/>
                </a:solidFill>
                <a:latin typeface="Calibri"/>
                <a:cs typeface="Tahoma"/>
              </a:rPr>
              <a:t>need</a:t>
            </a:r>
            <a:r>
              <a:rPr sz="850" spc="-85" dirty="0">
                <a:solidFill>
                  <a:srgbClr val="231F20"/>
                </a:solidFill>
                <a:latin typeface="Calibri"/>
                <a:cs typeface="Tahoma"/>
              </a:rPr>
              <a:t> </a:t>
            </a:r>
            <a:r>
              <a:rPr sz="850" spc="10" dirty="0">
                <a:solidFill>
                  <a:srgbClr val="231F20"/>
                </a:solidFill>
                <a:latin typeface="Calibri"/>
                <a:cs typeface="Tahoma"/>
              </a:rPr>
              <a:t>their</a:t>
            </a:r>
            <a:r>
              <a:rPr lang="en-US" sz="850" spc="10" dirty="0">
                <a:solidFill>
                  <a:srgbClr val="231F20"/>
                </a:solidFill>
                <a:latin typeface="Calibri"/>
                <a:cs typeface="Tahoma"/>
              </a:rPr>
              <a:t> </a:t>
            </a:r>
            <a:r>
              <a:rPr sz="850" spc="-250" dirty="0">
                <a:solidFill>
                  <a:srgbClr val="231F20"/>
                </a:solidFill>
                <a:latin typeface="Calibri"/>
                <a:cs typeface="Tahoma"/>
              </a:rPr>
              <a:t> </a:t>
            </a:r>
            <a:r>
              <a:rPr sz="850" spc="25" dirty="0">
                <a:solidFill>
                  <a:srgbClr val="231F20"/>
                </a:solidFill>
                <a:latin typeface="Calibri"/>
                <a:cs typeface="Tahoma"/>
              </a:rPr>
              <a:t>problem</a:t>
            </a:r>
            <a:r>
              <a:rPr sz="850" spc="-80" dirty="0">
                <a:solidFill>
                  <a:srgbClr val="231F20"/>
                </a:solidFill>
                <a:latin typeface="Calibri"/>
                <a:cs typeface="Tahoma"/>
              </a:rPr>
              <a:t> </a:t>
            </a:r>
            <a:r>
              <a:rPr sz="850" spc="15" dirty="0">
                <a:solidFill>
                  <a:srgbClr val="231F20"/>
                </a:solidFill>
                <a:latin typeface="Calibri"/>
                <a:cs typeface="Tahoma"/>
              </a:rPr>
              <a:t>fixed</a:t>
            </a:r>
            <a:r>
              <a:rPr sz="850" spc="-80" dirty="0">
                <a:solidFill>
                  <a:srgbClr val="231F20"/>
                </a:solidFill>
                <a:latin typeface="Calibri"/>
                <a:cs typeface="Tahoma"/>
              </a:rPr>
              <a:t> </a:t>
            </a:r>
            <a:r>
              <a:rPr sz="850" spc="25" dirty="0">
                <a:solidFill>
                  <a:srgbClr val="231F20"/>
                </a:solidFill>
                <a:latin typeface="Calibri"/>
                <a:cs typeface="Tahoma"/>
              </a:rPr>
              <a:t>and</a:t>
            </a:r>
            <a:r>
              <a:rPr sz="850" spc="-80" dirty="0">
                <a:solidFill>
                  <a:srgbClr val="231F20"/>
                </a:solidFill>
                <a:latin typeface="Calibri"/>
                <a:cs typeface="Tahoma"/>
              </a:rPr>
              <a:t> </a:t>
            </a:r>
            <a:r>
              <a:rPr sz="850" spc="5" dirty="0">
                <a:solidFill>
                  <a:srgbClr val="231F20"/>
                </a:solidFill>
                <a:latin typeface="Calibri"/>
                <a:cs typeface="Tahoma"/>
              </a:rPr>
              <a:t>they</a:t>
            </a:r>
            <a:r>
              <a:rPr sz="850" spc="-80" dirty="0">
                <a:solidFill>
                  <a:srgbClr val="231F20"/>
                </a:solidFill>
                <a:latin typeface="Calibri"/>
                <a:cs typeface="Tahoma"/>
              </a:rPr>
              <a:t> </a:t>
            </a:r>
            <a:r>
              <a:rPr sz="850" spc="20" dirty="0">
                <a:solidFill>
                  <a:srgbClr val="231F20"/>
                </a:solidFill>
                <a:latin typeface="Calibri"/>
                <a:cs typeface="Tahoma"/>
              </a:rPr>
              <a:t>need</a:t>
            </a:r>
            <a:r>
              <a:rPr sz="850" spc="-80" dirty="0">
                <a:solidFill>
                  <a:srgbClr val="231F20"/>
                </a:solidFill>
                <a:latin typeface="Calibri"/>
                <a:cs typeface="Tahoma"/>
              </a:rPr>
              <a:t> </a:t>
            </a:r>
            <a:r>
              <a:rPr sz="850" spc="5" dirty="0">
                <a:solidFill>
                  <a:srgbClr val="231F20"/>
                </a:solidFill>
                <a:latin typeface="Calibri"/>
                <a:cs typeface="Tahoma"/>
              </a:rPr>
              <a:t>it</a:t>
            </a:r>
            <a:r>
              <a:rPr sz="850" spc="-80" dirty="0">
                <a:solidFill>
                  <a:srgbClr val="231F20"/>
                </a:solidFill>
                <a:latin typeface="Calibri"/>
                <a:cs typeface="Tahoma"/>
              </a:rPr>
              <a:t> </a:t>
            </a:r>
            <a:r>
              <a:rPr sz="850" spc="15" dirty="0">
                <a:solidFill>
                  <a:srgbClr val="231F20"/>
                </a:solidFill>
                <a:latin typeface="Calibri"/>
                <a:cs typeface="Tahoma"/>
              </a:rPr>
              <a:t>fixed</a:t>
            </a:r>
            <a:r>
              <a:rPr sz="850" spc="-80" dirty="0">
                <a:solidFill>
                  <a:srgbClr val="231F20"/>
                </a:solidFill>
                <a:latin typeface="Calibri"/>
                <a:cs typeface="Tahoma"/>
              </a:rPr>
              <a:t> </a:t>
            </a:r>
            <a:r>
              <a:rPr sz="850" spc="-5" dirty="0">
                <a:solidFill>
                  <a:srgbClr val="231F20"/>
                </a:solidFill>
                <a:latin typeface="Calibri"/>
                <a:cs typeface="Tahoma"/>
              </a:rPr>
              <a:t>now!</a:t>
            </a:r>
            <a:endParaRPr sz="850">
              <a:latin typeface="Calibri"/>
              <a:cs typeface="Tahoma"/>
            </a:endParaRPr>
          </a:p>
        </p:txBody>
      </p:sp>
      <p:sp>
        <p:nvSpPr>
          <p:cNvPr id="6" name="object 9">
            <a:extLst>
              <a:ext uri="{FF2B5EF4-FFF2-40B4-BE49-F238E27FC236}">
                <a16:creationId xmlns:a16="http://schemas.microsoft.com/office/drawing/2014/main" id="{0201182E-E377-DEFC-2DF3-558E0E86FF56}"/>
              </a:ext>
            </a:extLst>
          </p:cNvPr>
          <p:cNvSpPr txBox="1"/>
          <p:nvPr/>
        </p:nvSpPr>
        <p:spPr>
          <a:xfrm>
            <a:off x="8597516" y="1843200"/>
            <a:ext cx="538480" cy="205184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50" b="1" spc="-25" dirty="0">
                <a:solidFill>
                  <a:srgbClr val="888A8D"/>
                </a:solidFill>
                <a:latin typeface="Calibri"/>
                <a:cs typeface="Arial"/>
              </a:rPr>
              <a:t>Supply</a:t>
            </a:r>
            <a:endParaRPr lang="en-US" sz="1250">
              <a:latin typeface="Calibri"/>
              <a:cs typeface="Arial"/>
            </a:endParaRPr>
          </a:p>
        </p:txBody>
      </p:sp>
      <p:sp>
        <p:nvSpPr>
          <p:cNvPr id="7" name="object 10">
            <a:extLst>
              <a:ext uri="{FF2B5EF4-FFF2-40B4-BE49-F238E27FC236}">
                <a16:creationId xmlns:a16="http://schemas.microsoft.com/office/drawing/2014/main" id="{70973E8F-AC26-1B9B-4886-B716288EBEBE}"/>
              </a:ext>
            </a:extLst>
          </p:cNvPr>
          <p:cNvSpPr txBox="1"/>
          <p:nvPr/>
        </p:nvSpPr>
        <p:spPr>
          <a:xfrm>
            <a:off x="7523299" y="2456236"/>
            <a:ext cx="2591435" cy="812165"/>
          </a:xfrm>
          <a:prstGeom prst="rect">
            <a:avLst/>
          </a:prstGeom>
        </p:spPr>
        <p:txBody>
          <a:bodyPr vert="horz" wrap="square" lIns="0" tIns="3429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050" b="1" spc="-20" dirty="0">
                <a:solidFill>
                  <a:srgbClr val="231F20"/>
                </a:solidFill>
                <a:latin typeface="Calibri"/>
                <a:cs typeface="Arial"/>
              </a:rPr>
              <a:t>Technologica</a:t>
            </a:r>
            <a:r>
              <a:rPr sz="1050" b="1" dirty="0">
                <a:solidFill>
                  <a:srgbClr val="231F20"/>
                </a:solidFill>
                <a:latin typeface="Calibri"/>
                <a:cs typeface="Arial"/>
              </a:rPr>
              <a:t>l</a:t>
            </a:r>
            <a:r>
              <a:rPr sz="1050" b="1" spc="-65" dirty="0">
                <a:solidFill>
                  <a:srgbClr val="231F20"/>
                </a:solidFill>
                <a:latin typeface="Calibri"/>
                <a:cs typeface="Arial"/>
              </a:rPr>
              <a:t> </a:t>
            </a:r>
            <a:r>
              <a:rPr sz="1050" b="1" spc="-15" dirty="0">
                <a:solidFill>
                  <a:srgbClr val="231F20"/>
                </a:solidFill>
                <a:latin typeface="Calibri"/>
                <a:cs typeface="Arial"/>
              </a:rPr>
              <a:t>advance</a:t>
            </a:r>
            <a:r>
              <a:rPr sz="1050" b="1" spc="10" dirty="0">
                <a:solidFill>
                  <a:srgbClr val="231F20"/>
                </a:solidFill>
                <a:latin typeface="Calibri"/>
                <a:cs typeface="Arial"/>
              </a:rPr>
              <a:t>s</a:t>
            </a:r>
            <a:r>
              <a:rPr sz="1050" b="1" spc="-65" dirty="0">
                <a:solidFill>
                  <a:srgbClr val="231F20"/>
                </a:solidFill>
                <a:latin typeface="Calibri"/>
                <a:cs typeface="Arial"/>
              </a:rPr>
              <a:t> </a:t>
            </a:r>
            <a:r>
              <a:rPr sz="1050" b="1" spc="-5" dirty="0">
                <a:solidFill>
                  <a:srgbClr val="231F20"/>
                </a:solidFill>
                <a:latin typeface="Calibri"/>
                <a:cs typeface="Arial"/>
              </a:rPr>
              <a:t>i</a:t>
            </a:r>
            <a:r>
              <a:rPr sz="1050" b="1" spc="50" dirty="0">
                <a:solidFill>
                  <a:srgbClr val="231F20"/>
                </a:solidFill>
                <a:latin typeface="Calibri"/>
                <a:cs typeface="Arial"/>
              </a:rPr>
              <a:t>n</a:t>
            </a:r>
            <a:r>
              <a:rPr sz="1050" b="1" spc="-65" dirty="0">
                <a:solidFill>
                  <a:srgbClr val="231F20"/>
                </a:solidFill>
                <a:latin typeface="Calibri"/>
                <a:cs typeface="Arial"/>
              </a:rPr>
              <a:t> </a:t>
            </a:r>
            <a:r>
              <a:rPr sz="1050" b="1" spc="-10" dirty="0">
                <a:solidFill>
                  <a:srgbClr val="231F20"/>
                </a:solidFill>
                <a:latin typeface="Calibri"/>
                <a:cs typeface="Arial"/>
              </a:rPr>
              <a:t>A</a:t>
            </a:r>
            <a:r>
              <a:rPr sz="1050" b="1" spc="5" dirty="0">
                <a:solidFill>
                  <a:srgbClr val="231F20"/>
                </a:solidFill>
                <a:latin typeface="Calibri"/>
                <a:cs typeface="Arial"/>
              </a:rPr>
              <a:t>I</a:t>
            </a:r>
            <a:r>
              <a:rPr sz="1050" b="1" spc="-65" dirty="0">
                <a:solidFill>
                  <a:srgbClr val="231F20"/>
                </a:solidFill>
                <a:latin typeface="Calibri"/>
                <a:cs typeface="Arial"/>
              </a:rPr>
              <a:t> </a:t>
            </a:r>
            <a:r>
              <a:rPr sz="1050" b="1" spc="15" dirty="0">
                <a:solidFill>
                  <a:srgbClr val="231F20"/>
                </a:solidFill>
                <a:latin typeface="Calibri"/>
                <a:cs typeface="Arial"/>
              </a:rPr>
              <a:t>an</a:t>
            </a:r>
            <a:r>
              <a:rPr sz="1050" b="1" spc="40" dirty="0">
                <a:solidFill>
                  <a:srgbClr val="231F20"/>
                </a:solidFill>
                <a:latin typeface="Calibri"/>
                <a:cs typeface="Arial"/>
              </a:rPr>
              <a:t>d</a:t>
            </a:r>
            <a:r>
              <a:rPr sz="1050" b="1" spc="-65" dirty="0">
                <a:solidFill>
                  <a:srgbClr val="231F20"/>
                </a:solidFill>
                <a:latin typeface="Calibri"/>
                <a:cs typeface="Arial"/>
              </a:rPr>
              <a:t> </a:t>
            </a:r>
            <a:r>
              <a:rPr sz="1050" b="1" spc="-25" dirty="0">
                <a:solidFill>
                  <a:srgbClr val="231F20"/>
                </a:solidFill>
                <a:latin typeface="Calibri"/>
                <a:cs typeface="Arial"/>
              </a:rPr>
              <a:t>NLP</a:t>
            </a:r>
            <a:endParaRPr lang="en-US" sz="1050">
              <a:latin typeface="Calibri"/>
              <a:cs typeface="Arial"/>
            </a:endParaRPr>
          </a:p>
          <a:p>
            <a:pPr marL="12700" marR="5080">
              <a:lnSpc>
                <a:spcPts val="1200"/>
              </a:lnSpc>
              <a:spcBef>
                <a:spcPts val="30"/>
              </a:spcBef>
            </a:pPr>
            <a:r>
              <a:rPr sz="850" spc="10" dirty="0">
                <a:solidFill>
                  <a:srgbClr val="231F20"/>
                </a:solidFill>
                <a:latin typeface="Calibri"/>
                <a:cs typeface="Tahoma"/>
              </a:rPr>
              <a:t>Chatbot</a:t>
            </a:r>
            <a:r>
              <a:rPr sz="850" spc="25" dirty="0">
                <a:solidFill>
                  <a:srgbClr val="231F20"/>
                </a:solidFill>
                <a:latin typeface="Calibri"/>
                <a:cs typeface="Tahoma"/>
              </a:rPr>
              <a:t>s</a:t>
            </a:r>
            <a:r>
              <a:rPr sz="850" spc="-80" dirty="0">
                <a:solidFill>
                  <a:srgbClr val="231F20"/>
                </a:solidFill>
                <a:latin typeface="Calibri"/>
                <a:cs typeface="Tahoma"/>
              </a:rPr>
              <a:t> </a:t>
            </a:r>
            <a:r>
              <a:rPr sz="850" spc="10" dirty="0">
                <a:solidFill>
                  <a:srgbClr val="231F20"/>
                </a:solidFill>
                <a:latin typeface="Calibri"/>
                <a:cs typeface="Tahoma"/>
              </a:rPr>
              <a:t>ar</a:t>
            </a:r>
            <a:r>
              <a:rPr sz="850" spc="35" dirty="0">
                <a:solidFill>
                  <a:srgbClr val="231F20"/>
                </a:solidFill>
                <a:latin typeface="Calibri"/>
                <a:cs typeface="Tahoma"/>
              </a:rPr>
              <a:t>e</a:t>
            </a:r>
            <a:r>
              <a:rPr sz="850" spc="-80" dirty="0">
                <a:solidFill>
                  <a:srgbClr val="231F20"/>
                </a:solidFill>
                <a:latin typeface="Calibri"/>
                <a:cs typeface="Tahoma"/>
              </a:rPr>
              <a:t> </a:t>
            </a:r>
            <a:r>
              <a:rPr sz="850" dirty="0">
                <a:solidFill>
                  <a:srgbClr val="231F20"/>
                </a:solidFill>
                <a:latin typeface="Calibri"/>
                <a:cs typeface="Tahoma"/>
              </a:rPr>
              <a:t>goin</a:t>
            </a:r>
            <a:r>
              <a:rPr sz="850" spc="25" dirty="0">
                <a:solidFill>
                  <a:srgbClr val="231F20"/>
                </a:solidFill>
                <a:latin typeface="Calibri"/>
                <a:cs typeface="Tahoma"/>
              </a:rPr>
              <a:t>g</a:t>
            </a:r>
            <a:r>
              <a:rPr sz="850" spc="-80" dirty="0">
                <a:solidFill>
                  <a:srgbClr val="231F20"/>
                </a:solidFill>
                <a:latin typeface="Calibri"/>
                <a:cs typeface="Tahoma"/>
              </a:rPr>
              <a:t> </a:t>
            </a:r>
            <a:r>
              <a:rPr sz="850" spc="15" dirty="0">
                <a:solidFill>
                  <a:srgbClr val="231F20"/>
                </a:solidFill>
                <a:latin typeface="Calibri"/>
                <a:cs typeface="Tahoma"/>
              </a:rPr>
              <a:t>beyon</a:t>
            </a:r>
            <a:r>
              <a:rPr sz="850" spc="40" dirty="0">
                <a:solidFill>
                  <a:srgbClr val="231F20"/>
                </a:solidFill>
                <a:latin typeface="Calibri"/>
                <a:cs typeface="Tahoma"/>
              </a:rPr>
              <a:t>d</a:t>
            </a:r>
            <a:r>
              <a:rPr sz="850" spc="-80" dirty="0">
                <a:solidFill>
                  <a:srgbClr val="231F20"/>
                </a:solidFill>
                <a:latin typeface="Calibri"/>
                <a:cs typeface="Tahoma"/>
              </a:rPr>
              <a:t> </a:t>
            </a:r>
            <a:r>
              <a:rPr sz="850" spc="10" dirty="0">
                <a:solidFill>
                  <a:srgbClr val="231F20"/>
                </a:solidFill>
                <a:latin typeface="Calibri"/>
                <a:cs typeface="Tahoma"/>
              </a:rPr>
              <a:t>keywor</a:t>
            </a:r>
            <a:r>
              <a:rPr sz="850" spc="30" dirty="0">
                <a:solidFill>
                  <a:srgbClr val="231F20"/>
                </a:solidFill>
                <a:latin typeface="Calibri"/>
                <a:cs typeface="Tahoma"/>
              </a:rPr>
              <a:t>d</a:t>
            </a:r>
            <a:r>
              <a:rPr sz="850" spc="-80" dirty="0">
                <a:solidFill>
                  <a:srgbClr val="231F20"/>
                </a:solidFill>
                <a:latin typeface="Calibri"/>
                <a:cs typeface="Tahoma"/>
              </a:rPr>
              <a:t> </a:t>
            </a:r>
            <a:r>
              <a:rPr sz="850" dirty="0">
                <a:solidFill>
                  <a:srgbClr val="231F20"/>
                </a:solidFill>
                <a:latin typeface="Calibri"/>
                <a:cs typeface="Tahoma"/>
              </a:rPr>
              <a:t>matching.</a:t>
            </a:r>
            <a:r>
              <a:rPr lang="en-US" sz="850" dirty="0">
                <a:solidFill>
                  <a:srgbClr val="231F20"/>
                </a:solidFill>
                <a:latin typeface="Calibri"/>
                <a:cs typeface="Tahoma"/>
              </a:rPr>
              <a:t> </a:t>
            </a:r>
            <a:r>
              <a:rPr sz="850" dirty="0">
                <a:solidFill>
                  <a:srgbClr val="231F20"/>
                </a:solidFill>
                <a:latin typeface="Calibri"/>
                <a:cs typeface="Tahoma"/>
              </a:rPr>
              <a:t> </a:t>
            </a:r>
            <a:r>
              <a:rPr sz="850" spc="10" dirty="0">
                <a:solidFill>
                  <a:srgbClr val="231F20"/>
                </a:solidFill>
                <a:latin typeface="Calibri"/>
                <a:cs typeface="Tahoma"/>
              </a:rPr>
              <a:t>Advancements </a:t>
            </a:r>
            <a:r>
              <a:rPr sz="850" spc="20" dirty="0">
                <a:solidFill>
                  <a:srgbClr val="231F20"/>
                </a:solidFill>
                <a:latin typeface="Calibri"/>
                <a:cs typeface="Tahoma"/>
              </a:rPr>
              <a:t>in </a:t>
            </a:r>
            <a:r>
              <a:rPr sz="850" spc="15" dirty="0">
                <a:solidFill>
                  <a:srgbClr val="231F20"/>
                </a:solidFill>
                <a:latin typeface="Calibri"/>
                <a:cs typeface="Tahoma"/>
              </a:rPr>
              <a:t>Natural </a:t>
            </a:r>
            <a:r>
              <a:rPr sz="850" spc="5" dirty="0">
                <a:solidFill>
                  <a:srgbClr val="231F20"/>
                </a:solidFill>
                <a:latin typeface="Calibri"/>
                <a:cs typeface="Tahoma"/>
              </a:rPr>
              <a:t>Language </a:t>
            </a:r>
            <a:r>
              <a:rPr sz="850" dirty="0">
                <a:solidFill>
                  <a:srgbClr val="231F20"/>
                </a:solidFill>
                <a:latin typeface="Calibri"/>
                <a:cs typeface="Tahoma"/>
              </a:rPr>
              <a:t>Processing,</a:t>
            </a:r>
            <a:r>
              <a:rPr lang="en-US" sz="850" dirty="0">
                <a:solidFill>
                  <a:srgbClr val="231F20"/>
                </a:solidFill>
                <a:latin typeface="Calibri"/>
                <a:cs typeface="Tahoma"/>
              </a:rPr>
              <a:t> </a:t>
            </a:r>
            <a:r>
              <a:rPr sz="850" spc="5" dirty="0">
                <a:solidFill>
                  <a:srgbClr val="231F20"/>
                </a:solidFill>
                <a:latin typeface="Calibri"/>
                <a:cs typeface="Tahoma"/>
              </a:rPr>
              <a:t> processin</a:t>
            </a:r>
            <a:r>
              <a:rPr sz="850" spc="35" dirty="0">
                <a:solidFill>
                  <a:srgbClr val="231F20"/>
                </a:solidFill>
                <a:latin typeface="Calibri"/>
                <a:cs typeface="Tahoma"/>
              </a:rPr>
              <a:t>g</a:t>
            </a:r>
            <a:r>
              <a:rPr sz="850" spc="-80" dirty="0">
                <a:solidFill>
                  <a:srgbClr val="231F20"/>
                </a:solidFill>
                <a:latin typeface="Calibri"/>
                <a:cs typeface="Tahoma"/>
              </a:rPr>
              <a:t> </a:t>
            </a:r>
            <a:r>
              <a:rPr sz="850" dirty="0">
                <a:solidFill>
                  <a:srgbClr val="231F20"/>
                </a:solidFill>
                <a:latin typeface="Calibri"/>
                <a:cs typeface="Tahoma"/>
              </a:rPr>
              <a:t>speed</a:t>
            </a:r>
            <a:r>
              <a:rPr sz="850" spc="10" dirty="0">
                <a:solidFill>
                  <a:srgbClr val="231F20"/>
                </a:solidFill>
                <a:latin typeface="Calibri"/>
                <a:cs typeface="Tahoma"/>
              </a:rPr>
              <a:t>,</a:t>
            </a:r>
            <a:r>
              <a:rPr sz="850" spc="-80" dirty="0">
                <a:solidFill>
                  <a:srgbClr val="231F20"/>
                </a:solidFill>
                <a:latin typeface="Calibri"/>
                <a:cs typeface="Tahoma"/>
              </a:rPr>
              <a:t> </a:t>
            </a:r>
            <a:r>
              <a:rPr sz="850" spc="15" dirty="0">
                <a:solidFill>
                  <a:srgbClr val="231F20"/>
                </a:solidFill>
                <a:latin typeface="Calibri"/>
                <a:cs typeface="Tahoma"/>
              </a:rPr>
              <a:t>machin</a:t>
            </a:r>
            <a:r>
              <a:rPr sz="850" spc="35" dirty="0">
                <a:solidFill>
                  <a:srgbClr val="231F20"/>
                </a:solidFill>
                <a:latin typeface="Calibri"/>
                <a:cs typeface="Tahoma"/>
              </a:rPr>
              <a:t>e</a:t>
            </a:r>
            <a:r>
              <a:rPr sz="850" spc="-80" dirty="0">
                <a:solidFill>
                  <a:srgbClr val="231F20"/>
                </a:solidFill>
                <a:latin typeface="Calibri"/>
                <a:cs typeface="Tahoma"/>
              </a:rPr>
              <a:t> </a:t>
            </a:r>
            <a:r>
              <a:rPr sz="850" spc="5" dirty="0">
                <a:solidFill>
                  <a:srgbClr val="231F20"/>
                </a:solidFill>
                <a:latin typeface="Calibri"/>
                <a:cs typeface="Tahoma"/>
              </a:rPr>
              <a:t>learnin</a:t>
            </a:r>
            <a:r>
              <a:rPr sz="850" spc="35" dirty="0">
                <a:solidFill>
                  <a:srgbClr val="231F20"/>
                </a:solidFill>
                <a:latin typeface="Calibri"/>
                <a:cs typeface="Tahoma"/>
              </a:rPr>
              <a:t>g</a:t>
            </a:r>
            <a:r>
              <a:rPr sz="850" spc="-80" dirty="0">
                <a:solidFill>
                  <a:srgbClr val="231F20"/>
                </a:solidFill>
                <a:latin typeface="Calibri"/>
                <a:cs typeface="Tahoma"/>
              </a:rPr>
              <a:t> </a:t>
            </a:r>
            <a:r>
              <a:rPr sz="850" spc="20" dirty="0">
                <a:solidFill>
                  <a:srgbClr val="231F20"/>
                </a:solidFill>
                <a:latin typeface="Calibri"/>
                <a:cs typeface="Tahoma"/>
              </a:rPr>
              <a:t>model</a:t>
            </a:r>
            <a:r>
              <a:rPr sz="850" spc="35" dirty="0">
                <a:solidFill>
                  <a:srgbClr val="231F20"/>
                </a:solidFill>
                <a:latin typeface="Calibri"/>
                <a:cs typeface="Tahoma"/>
              </a:rPr>
              <a:t>s</a:t>
            </a:r>
            <a:r>
              <a:rPr sz="850" spc="-80" dirty="0">
                <a:solidFill>
                  <a:srgbClr val="231F20"/>
                </a:solidFill>
                <a:latin typeface="Calibri"/>
                <a:cs typeface="Tahoma"/>
              </a:rPr>
              <a:t> </a:t>
            </a:r>
            <a:r>
              <a:rPr sz="850" spc="20" dirty="0">
                <a:solidFill>
                  <a:srgbClr val="231F20"/>
                </a:solidFill>
                <a:latin typeface="Calibri"/>
                <a:cs typeface="Tahoma"/>
              </a:rPr>
              <a:t>an</a:t>
            </a:r>
            <a:r>
              <a:rPr sz="850" spc="40" dirty="0">
                <a:solidFill>
                  <a:srgbClr val="231F20"/>
                </a:solidFill>
                <a:latin typeface="Calibri"/>
                <a:cs typeface="Tahoma"/>
              </a:rPr>
              <a:t>d</a:t>
            </a:r>
            <a:r>
              <a:rPr sz="850" spc="-80" dirty="0">
                <a:solidFill>
                  <a:srgbClr val="231F20"/>
                </a:solidFill>
                <a:latin typeface="Calibri"/>
                <a:cs typeface="Tahoma"/>
              </a:rPr>
              <a:t> </a:t>
            </a:r>
            <a:r>
              <a:rPr sz="850" spc="5" dirty="0">
                <a:solidFill>
                  <a:srgbClr val="231F20"/>
                </a:solidFill>
                <a:latin typeface="Calibri"/>
                <a:cs typeface="Tahoma"/>
              </a:rPr>
              <a:t>data</a:t>
            </a:r>
            <a:r>
              <a:rPr lang="en-US" sz="850" spc="5" dirty="0">
                <a:solidFill>
                  <a:srgbClr val="231F20"/>
                </a:solidFill>
                <a:latin typeface="Calibri"/>
                <a:cs typeface="Tahoma"/>
              </a:rPr>
              <a:t> </a:t>
            </a:r>
            <a:r>
              <a:rPr sz="850" spc="5" dirty="0">
                <a:solidFill>
                  <a:srgbClr val="231F20"/>
                </a:solidFill>
                <a:latin typeface="Calibri"/>
                <a:cs typeface="Tahoma"/>
              </a:rPr>
              <a:t> </a:t>
            </a:r>
            <a:r>
              <a:rPr sz="850" dirty="0">
                <a:solidFill>
                  <a:srgbClr val="231F20"/>
                </a:solidFill>
                <a:latin typeface="Calibri"/>
                <a:cs typeface="Tahoma"/>
              </a:rPr>
              <a:t>availabilit</a:t>
            </a:r>
            <a:r>
              <a:rPr sz="850" spc="25" dirty="0">
                <a:solidFill>
                  <a:srgbClr val="231F20"/>
                </a:solidFill>
                <a:latin typeface="Calibri"/>
                <a:cs typeface="Tahoma"/>
              </a:rPr>
              <a:t>y</a:t>
            </a:r>
            <a:r>
              <a:rPr sz="850" spc="-80" dirty="0">
                <a:solidFill>
                  <a:srgbClr val="231F20"/>
                </a:solidFill>
                <a:latin typeface="Calibri"/>
                <a:cs typeface="Tahoma"/>
              </a:rPr>
              <a:t> </a:t>
            </a:r>
            <a:r>
              <a:rPr sz="850" spc="5" dirty="0">
                <a:solidFill>
                  <a:srgbClr val="231F20"/>
                </a:solidFill>
                <a:latin typeface="Calibri"/>
                <a:cs typeface="Tahoma"/>
              </a:rPr>
              <a:t>hav</a:t>
            </a:r>
            <a:r>
              <a:rPr sz="850" spc="25" dirty="0">
                <a:solidFill>
                  <a:srgbClr val="231F20"/>
                </a:solidFill>
                <a:latin typeface="Calibri"/>
                <a:cs typeface="Tahoma"/>
              </a:rPr>
              <a:t>e</a:t>
            </a:r>
            <a:r>
              <a:rPr sz="850" spc="-80" dirty="0">
                <a:solidFill>
                  <a:srgbClr val="231F20"/>
                </a:solidFill>
                <a:latin typeface="Calibri"/>
                <a:cs typeface="Tahoma"/>
              </a:rPr>
              <a:t> </a:t>
            </a:r>
            <a:r>
              <a:rPr sz="850" spc="25" dirty="0">
                <a:solidFill>
                  <a:srgbClr val="231F20"/>
                </a:solidFill>
                <a:latin typeface="Calibri"/>
                <a:cs typeface="Tahoma"/>
              </a:rPr>
              <a:t>mad</a:t>
            </a:r>
            <a:r>
              <a:rPr sz="850" spc="35" dirty="0">
                <a:solidFill>
                  <a:srgbClr val="231F20"/>
                </a:solidFill>
                <a:latin typeface="Calibri"/>
                <a:cs typeface="Tahoma"/>
              </a:rPr>
              <a:t>e</a:t>
            </a:r>
            <a:r>
              <a:rPr sz="850" spc="-80" dirty="0">
                <a:solidFill>
                  <a:srgbClr val="231F20"/>
                </a:solidFill>
                <a:latin typeface="Calibri"/>
                <a:cs typeface="Tahoma"/>
              </a:rPr>
              <a:t> </a:t>
            </a:r>
            <a:r>
              <a:rPr sz="850" spc="5" dirty="0">
                <a:solidFill>
                  <a:srgbClr val="231F20"/>
                </a:solidFill>
                <a:latin typeface="Calibri"/>
                <a:cs typeface="Tahoma"/>
              </a:rPr>
              <a:t>thi</a:t>
            </a:r>
            <a:r>
              <a:rPr sz="850" spc="30" dirty="0">
                <a:solidFill>
                  <a:srgbClr val="231F20"/>
                </a:solidFill>
                <a:latin typeface="Calibri"/>
                <a:cs typeface="Tahoma"/>
              </a:rPr>
              <a:t>s</a:t>
            </a:r>
            <a:r>
              <a:rPr sz="850" spc="-80" dirty="0">
                <a:solidFill>
                  <a:srgbClr val="231F20"/>
                </a:solidFill>
                <a:latin typeface="Calibri"/>
                <a:cs typeface="Tahoma"/>
              </a:rPr>
              <a:t> </a:t>
            </a:r>
            <a:r>
              <a:rPr sz="850" spc="5" dirty="0">
                <a:solidFill>
                  <a:srgbClr val="231F20"/>
                </a:solidFill>
                <a:latin typeface="Calibri"/>
                <a:cs typeface="Tahoma"/>
              </a:rPr>
              <a:t>possible.</a:t>
            </a:r>
            <a:endParaRPr sz="850">
              <a:latin typeface="Calibri"/>
              <a:cs typeface="Tahoma"/>
            </a:endParaRPr>
          </a:p>
        </p:txBody>
      </p:sp>
      <p:sp>
        <p:nvSpPr>
          <p:cNvPr id="8" name="object 11">
            <a:extLst>
              <a:ext uri="{FF2B5EF4-FFF2-40B4-BE49-F238E27FC236}">
                <a16:creationId xmlns:a16="http://schemas.microsoft.com/office/drawing/2014/main" id="{A10BBD5C-4F33-8C8C-90D6-1C472A2C5168}"/>
              </a:ext>
            </a:extLst>
          </p:cNvPr>
          <p:cNvSpPr txBox="1"/>
          <p:nvPr/>
        </p:nvSpPr>
        <p:spPr>
          <a:xfrm>
            <a:off x="7523299" y="4285036"/>
            <a:ext cx="2650490" cy="964565"/>
          </a:xfrm>
          <a:prstGeom prst="rect">
            <a:avLst/>
          </a:prstGeom>
        </p:spPr>
        <p:txBody>
          <a:bodyPr vert="horz" wrap="square" lIns="0" tIns="3429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1050" b="1" spc="10" dirty="0">
                <a:solidFill>
                  <a:srgbClr val="231F20"/>
                </a:solidFill>
                <a:latin typeface="Calibri"/>
                <a:cs typeface="Arial"/>
              </a:rPr>
              <a:t>Chatbot</a:t>
            </a:r>
            <a:r>
              <a:rPr sz="1050" b="1" spc="-75" dirty="0">
                <a:solidFill>
                  <a:srgbClr val="231F20"/>
                </a:solidFill>
                <a:latin typeface="Calibri"/>
                <a:cs typeface="Arial"/>
              </a:rPr>
              <a:t> </a:t>
            </a:r>
            <a:r>
              <a:rPr sz="1050" b="1" spc="15" dirty="0">
                <a:solidFill>
                  <a:srgbClr val="231F20"/>
                </a:solidFill>
                <a:latin typeface="Calibri"/>
                <a:cs typeface="Arial"/>
              </a:rPr>
              <a:t>platforms</a:t>
            </a:r>
            <a:r>
              <a:rPr sz="1050" b="1" spc="-70" dirty="0">
                <a:solidFill>
                  <a:srgbClr val="231F20"/>
                </a:solidFill>
                <a:latin typeface="Calibri"/>
                <a:cs typeface="Arial"/>
              </a:rPr>
              <a:t> </a:t>
            </a:r>
            <a:r>
              <a:rPr sz="1050" b="1" spc="25" dirty="0">
                <a:solidFill>
                  <a:srgbClr val="231F20"/>
                </a:solidFill>
                <a:latin typeface="Calibri"/>
                <a:cs typeface="Arial"/>
              </a:rPr>
              <a:t>maturing</a:t>
            </a:r>
            <a:endParaRPr lang="en-US" sz="1050">
              <a:latin typeface="Calibri"/>
              <a:cs typeface="Arial"/>
            </a:endParaRPr>
          </a:p>
          <a:p>
            <a:pPr marL="12700" marR="5080">
              <a:lnSpc>
                <a:spcPts val="1200"/>
              </a:lnSpc>
              <a:spcBef>
                <a:spcPts val="30"/>
              </a:spcBef>
            </a:pPr>
            <a:r>
              <a:rPr sz="850" spc="15" dirty="0">
                <a:solidFill>
                  <a:srgbClr val="231F20"/>
                </a:solidFill>
                <a:latin typeface="Calibri"/>
                <a:cs typeface="Tahoma"/>
              </a:rPr>
              <a:t>As Chatbot </a:t>
            </a:r>
            <a:r>
              <a:rPr sz="850" spc="5" dirty="0">
                <a:solidFill>
                  <a:srgbClr val="231F20"/>
                </a:solidFill>
                <a:latin typeface="Calibri"/>
                <a:cs typeface="Tahoma"/>
              </a:rPr>
              <a:t>technology </a:t>
            </a:r>
            <a:r>
              <a:rPr sz="850" spc="20" dirty="0">
                <a:solidFill>
                  <a:srgbClr val="231F20"/>
                </a:solidFill>
                <a:latin typeface="Calibri"/>
                <a:cs typeface="Tahoma"/>
              </a:rPr>
              <a:t>becomes </a:t>
            </a:r>
            <a:r>
              <a:rPr sz="850" spc="30" dirty="0">
                <a:solidFill>
                  <a:srgbClr val="231F20"/>
                </a:solidFill>
                <a:latin typeface="Calibri"/>
                <a:cs typeface="Tahoma"/>
              </a:rPr>
              <a:t>more </a:t>
            </a:r>
            <a:r>
              <a:rPr sz="850" spc="10" dirty="0">
                <a:solidFill>
                  <a:srgbClr val="231F20"/>
                </a:solidFill>
                <a:latin typeface="Calibri"/>
                <a:cs typeface="Tahoma"/>
              </a:rPr>
              <a:t>popular, their</a:t>
            </a:r>
            <a:r>
              <a:rPr lang="en-US" sz="850" spc="10" dirty="0">
                <a:solidFill>
                  <a:srgbClr val="231F20"/>
                </a:solidFill>
                <a:latin typeface="Calibri"/>
                <a:cs typeface="Tahoma"/>
              </a:rPr>
              <a:t> </a:t>
            </a:r>
            <a:r>
              <a:rPr sz="850" spc="15" dirty="0">
                <a:solidFill>
                  <a:srgbClr val="231F20"/>
                </a:solidFill>
                <a:latin typeface="Calibri"/>
                <a:cs typeface="Tahoma"/>
              </a:rPr>
              <a:t> development platforms </a:t>
            </a:r>
            <a:r>
              <a:rPr sz="850" spc="25" dirty="0">
                <a:solidFill>
                  <a:srgbClr val="231F20"/>
                </a:solidFill>
                <a:latin typeface="Calibri"/>
                <a:cs typeface="Tahoma"/>
              </a:rPr>
              <a:t>become </a:t>
            </a:r>
            <a:r>
              <a:rPr sz="850" spc="30" dirty="0">
                <a:solidFill>
                  <a:srgbClr val="231F20"/>
                </a:solidFill>
                <a:latin typeface="Calibri"/>
                <a:cs typeface="Tahoma"/>
              </a:rPr>
              <a:t>more </a:t>
            </a:r>
            <a:r>
              <a:rPr sz="850" spc="10" dirty="0">
                <a:solidFill>
                  <a:srgbClr val="231F20"/>
                </a:solidFill>
                <a:latin typeface="Calibri"/>
                <a:cs typeface="Tahoma"/>
              </a:rPr>
              <a:t>mature. </a:t>
            </a:r>
            <a:r>
              <a:rPr sz="850" spc="-10" dirty="0">
                <a:solidFill>
                  <a:srgbClr val="231F20"/>
                </a:solidFill>
                <a:latin typeface="Calibri"/>
                <a:cs typeface="Tahoma"/>
              </a:rPr>
              <a:t>They</a:t>
            </a:r>
            <a:r>
              <a:rPr lang="en-US" sz="850" spc="-10" dirty="0">
                <a:solidFill>
                  <a:srgbClr val="231F20"/>
                </a:solidFill>
                <a:latin typeface="Calibri"/>
                <a:cs typeface="Tahoma"/>
              </a:rPr>
              <a:t> </a:t>
            </a:r>
            <a:r>
              <a:rPr sz="850" spc="-5" dirty="0">
                <a:solidFill>
                  <a:srgbClr val="231F20"/>
                </a:solidFill>
                <a:latin typeface="Calibri"/>
                <a:cs typeface="Tahoma"/>
              </a:rPr>
              <a:t> </a:t>
            </a:r>
            <a:r>
              <a:rPr sz="850" spc="25" dirty="0">
                <a:solidFill>
                  <a:srgbClr val="231F20"/>
                </a:solidFill>
                <a:latin typeface="Calibri"/>
                <a:cs typeface="Tahoma"/>
              </a:rPr>
              <a:t>come </a:t>
            </a:r>
            <a:r>
              <a:rPr sz="850" spc="10" dirty="0">
                <a:solidFill>
                  <a:srgbClr val="231F20"/>
                </a:solidFill>
                <a:latin typeface="Calibri"/>
                <a:cs typeface="Tahoma"/>
              </a:rPr>
              <a:t>with </a:t>
            </a:r>
            <a:r>
              <a:rPr sz="850" spc="5" dirty="0">
                <a:solidFill>
                  <a:srgbClr val="231F20"/>
                </a:solidFill>
                <a:latin typeface="Calibri"/>
                <a:cs typeface="Tahoma"/>
              </a:rPr>
              <a:t>easy </a:t>
            </a:r>
            <a:r>
              <a:rPr sz="850" spc="20" dirty="0">
                <a:solidFill>
                  <a:srgbClr val="231F20"/>
                </a:solidFill>
                <a:latin typeface="Calibri"/>
                <a:cs typeface="Tahoma"/>
              </a:rPr>
              <a:t>to </a:t>
            </a:r>
            <a:r>
              <a:rPr sz="850" spc="10" dirty="0">
                <a:solidFill>
                  <a:srgbClr val="231F20"/>
                </a:solidFill>
                <a:latin typeface="Calibri"/>
                <a:cs typeface="Tahoma"/>
              </a:rPr>
              <a:t>grasp </a:t>
            </a:r>
            <a:r>
              <a:rPr sz="850" spc="5" dirty="0">
                <a:solidFill>
                  <a:srgbClr val="231F20"/>
                </a:solidFill>
                <a:latin typeface="Calibri"/>
                <a:cs typeface="Tahoma"/>
              </a:rPr>
              <a:t>drag-and-drop </a:t>
            </a:r>
            <a:r>
              <a:rPr sz="850" spc="-5" dirty="0">
                <a:solidFill>
                  <a:srgbClr val="231F20"/>
                </a:solidFill>
                <a:latin typeface="Calibri"/>
                <a:cs typeface="Tahoma"/>
              </a:rPr>
              <a:t>interfaces,</a:t>
            </a:r>
            <a:r>
              <a:rPr lang="en-US" sz="850" spc="-5" dirty="0">
                <a:solidFill>
                  <a:srgbClr val="231F20"/>
                </a:solidFill>
                <a:latin typeface="Calibri"/>
                <a:cs typeface="Tahoma"/>
              </a:rPr>
              <a:t> </a:t>
            </a:r>
            <a:r>
              <a:rPr sz="850" dirty="0">
                <a:solidFill>
                  <a:srgbClr val="231F20"/>
                </a:solidFill>
                <a:latin typeface="Calibri"/>
                <a:cs typeface="Tahoma"/>
              </a:rPr>
              <a:t> </a:t>
            </a:r>
            <a:r>
              <a:rPr sz="850" spc="5" dirty="0">
                <a:solidFill>
                  <a:srgbClr val="231F20"/>
                </a:solidFill>
                <a:latin typeface="Calibri"/>
                <a:cs typeface="Tahoma"/>
              </a:rPr>
              <a:t>allowing</a:t>
            </a:r>
            <a:r>
              <a:rPr sz="850" spc="-80" dirty="0">
                <a:solidFill>
                  <a:srgbClr val="231F20"/>
                </a:solidFill>
                <a:latin typeface="Calibri"/>
                <a:cs typeface="Tahoma"/>
              </a:rPr>
              <a:t> </a:t>
            </a:r>
            <a:r>
              <a:rPr sz="850" spc="15" dirty="0">
                <a:solidFill>
                  <a:srgbClr val="231F20"/>
                </a:solidFill>
                <a:latin typeface="Calibri"/>
                <a:cs typeface="Tahoma"/>
              </a:rPr>
              <a:t>business</a:t>
            </a:r>
            <a:r>
              <a:rPr sz="850" spc="-75" dirty="0">
                <a:solidFill>
                  <a:srgbClr val="231F20"/>
                </a:solidFill>
                <a:latin typeface="Calibri"/>
                <a:cs typeface="Tahoma"/>
              </a:rPr>
              <a:t> </a:t>
            </a:r>
            <a:r>
              <a:rPr sz="850" spc="15" dirty="0">
                <a:solidFill>
                  <a:srgbClr val="231F20"/>
                </a:solidFill>
                <a:latin typeface="Calibri"/>
                <a:cs typeface="Tahoma"/>
              </a:rPr>
              <a:t>users</a:t>
            </a:r>
            <a:r>
              <a:rPr sz="850" spc="-75" dirty="0">
                <a:solidFill>
                  <a:srgbClr val="231F20"/>
                </a:solidFill>
                <a:latin typeface="Calibri"/>
                <a:cs typeface="Tahoma"/>
              </a:rPr>
              <a:t> </a:t>
            </a:r>
            <a:r>
              <a:rPr sz="850" spc="20" dirty="0">
                <a:solidFill>
                  <a:srgbClr val="231F20"/>
                </a:solidFill>
                <a:latin typeface="Calibri"/>
                <a:cs typeface="Tahoma"/>
              </a:rPr>
              <a:t>to</a:t>
            </a:r>
            <a:r>
              <a:rPr sz="850" spc="-80" dirty="0">
                <a:solidFill>
                  <a:srgbClr val="231F20"/>
                </a:solidFill>
                <a:latin typeface="Calibri"/>
                <a:cs typeface="Tahoma"/>
              </a:rPr>
              <a:t> </a:t>
            </a:r>
            <a:r>
              <a:rPr sz="850" spc="20" dirty="0">
                <a:solidFill>
                  <a:srgbClr val="231F20"/>
                </a:solidFill>
                <a:latin typeface="Calibri"/>
                <a:cs typeface="Tahoma"/>
              </a:rPr>
              <a:t>build</a:t>
            </a:r>
            <a:r>
              <a:rPr sz="850" spc="-75" dirty="0">
                <a:solidFill>
                  <a:srgbClr val="231F20"/>
                </a:solidFill>
                <a:latin typeface="Calibri"/>
                <a:cs typeface="Tahoma"/>
              </a:rPr>
              <a:t> </a:t>
            </a:r>
            <a:r>
              <a:rPr sz="850" spc="25" dirty="0">
                <a:solidFill>
                  <a:srgbClr val="231F20"/>
                </a:solidFill>
                <a:latin typeface="Calibri"/>
                <a:cs typeface="Tahoma"/>
              </a:rPr>
              <a:t>and</a:t>
            </a:r>
            <a:r>
              <a:rPr sz="850" spc="-75" dirty="0">
                <a:solidFill>
                  <a:srgbClr val="231F20"/>
                </a:solidFill>
                <a:latin typeface="Calibri"/>
                <a:cs typeface="Tahoma"/>
              </a:rPr>
              <a:t> </a:t>
            </a:r>
            <a:r>
              <a:rPr sz="850" spc="15" dirty="0">
                <a:solidFill>
                  <a:srgbClr val="231F20"/>
                </a:solidFill>
                <a:latin typeface="Calibri"/>
                <a:cs typeface="Tahoma"/>
              </a:rPr>
              <a:t>manage</a:t>
            </a:r>
            <a:r>
              <a:rPr sz="850" spc="-75" dirty="0">
                <a:solidFill>
                  <a:srgbClr val="231F20"/>
                </a:solidFill>
                <a:latin typeface="Calibri"/>
                <a:cs typeface="Tahoma"/>
              </a:rPr>
              <a:t> </a:t>
            </a:r>
            <a:r>
              <a:rPr sz="850" spc="10" dirty="0">
                <a:solidFill>
                  <a:srgbClr val="231F20"/>
                </a:solidFill>
                <a:latin typeface="Calibri"/>
                <a:cs typeface="Tahoma"/>
              </a:rPr>
              <a:t>Chatbots</a:t>
            </a:r>
            <a:r>
              <a:rPr lang="en-US" sz="850" spc="10" dirty="0">
                <a:solidFill>
                  <a:srgbClr val="231F20"/>
                </a:solidFill>
                <a:latin typeface="Calibri"/>
                <a:cs typeface="Tahoma"/>
              </a:rPr>
              <a:t> </a:t>
            </a:r>
            <a:r>
              <a:rPr sz="850" spc="-254" dirty="0">
                <a:solidFill>
                  <a:srgbClr val="231F20"/>
                </a:solidFill>
                <a:latin typeface="Calibri"/>
                <a:cs typeface="Tahoma"/>
              </a:rPr>
              <a:t> </a:t>
            </a:r>
            <a:r>
              <a:rPr sz="850" dirty="0">
                <a:solidFill>
                  <a:srgbClr val="231F20"/>
                </a:solidFill>
                <a:latin typeface="Calibri"/>
                <a:cs typeface="Tahoma"/>
              </a:rPr>
              <a:t>themselves.</a:t>
            </a:r>
            <a:endParaRPr sz="850">
              <a:latin typeface="Calibri"/>
              <a:cs typeface="Tahoma"/>
            </a:endParaRPr>
          </a:p>
        </p:txBody>
      </p:sp>
      <p:sp>
        <p:nvSpPr>
          <p:cNvPr id="10" name="object 12">
            <a:extLst>
              <a:ext uri="{FF2B5EF4-FFF2-40B4-BE49-F238E27FC236}">
                <a16:creationId xmlns:a16="http://schemas.microsoft.com/office/drawing/2014/main" id="{B5602AB0-516F-2CC7-0A5C-3949CE02B6EE}"/>
              </a:ext>
            </a:extLst>
          </p:cNvPr>
          <p:cNvSpPr/>
          <p:nvPr/>
        </p:nvSpPr>
        <p:spPr>
          <a:xfrm>
            <a:off x="1847999" y="2345852"/>
            <a:ext cx="2664460" cy="0"/>
          </a:xfrm>
          <a:custGeom>
            <a:avLst/>
            <a:gdLst/>
            <a:ahLst/>
            <a:cxnLst/>
            <a:rect l="l" t="t" r="r" b="b"/>
            <a:pathLst>
              <a:path w="2664460">
                <a:moveTo>
                  <a:pt x="0" y="0"/>
                </a:moveTo>
                <a:lnTo>
                  <a:pt x="2664002" y="0"/>
                </a:lnTo>
              </a:path>
            </a:pathLst>
          </a:custGeom>
          <a:ln w="38100">
            <a:solidFill>
              <a:srgbClr val="81BB27"/>
            </a:solidFill>
          </a:ln>
        </p:spPr>
        <p:txBody>
          <a:bodyPr wrap="squar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Calibri"/>
              <a:cs typeface="Calibri"/>
            </a:endParaRPr>
          </a:p>
        </p:txBody>
      </p:sp>
      <p:sp>
        <p:nvSpPr>
          <p:cNvPr id="11" name="object 13">
            <a:extLst>
              <a:ext uri="{FF2B5EF4-FFF2-40B4-BE49-F238E27FC236}">
                <a16:creationId xmlns:a16="http://schemas.microsoft.com/office/drawing/2014/main" id="{EEB2BC41-6275-DFD2-F6B1-C32DC8F5BB81}"/>
              </a:ext>
            </a:extLst>
          </p:cNvPr>
          <p:cNvSpPr/>
          <p:nvPr/>
        </p:nvSpPr>
        <p:spPr>
          <a:xfrm>
            <a:off x="1847999" y="4174652"/>
            <a:ext cx="2665095" cy="0"/>
          </a:xfrm>
          <a:custGeom>
            <a:avLst/>
            <a:gdLst/>
            <a:ahLst/>
            <a:cxnLst/>
            <a:rect l="l" t="t" r="r" b="b"/>
            <a:pathLst>
              <a:path w="2665095">
                <a:moveTo>
                  <a:pt x="0" y="0"/>
                </a:moveTo>
                <a:lnTo>
                  <a:pt x="2664561" y="0"/>
                </a:lnTo>
              </a:path>
            </a:pathLst>
          </a:custGeom>
          <a:ln w="38100">
            <a:solidFill>
              <a:srgbClr val="4FB3E8"/>
            </a:solidFill>
          </a:ln>
        </p:spPr>
        <p:txBody>
          <a:bodyPr wrap="squar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Calibri"/>
              <a:cs typeface="Calibri"/>
            </a:endParaRPr>
          </a:p>
        </p:txBody>
      </p:sp>
      <p:sp>
        <p:nvSpPr>
          <p:cNvPr id="12" name="object 14">
            <a:extLst>
              <a:ext uri="{FF2B5EF4-FFF2-40B4-BE49-F238E27FC236}">
                <a16:creationId xmlns:a16="http://schemas.microsoft.com/office/drawing/2014/main" id="{37F555E6-EA12-0BA3-3767-4CCF2E227108}"/>
              </a:ext>
            </a:extLst>
          </p:cNvPr>
          <p:cNvSpPr/>
          <p:nvPr/>
        </p:nvSpPr>
        <p:spPr>
          <a:xfrm>
            <a:off x="7535999" y="4174652"/>
            <a:ext cx="2664460" cy="0"/>
          </a:xfrm>
          <a:custGeom>
            <a:avLst/>
            <a:gdLst/>
            <a:ahLst/>
            <a:cxnLst/>
            <a:rect l="l" t="t" r="r" b="b"/>
            <a:pathLst>
              <a:path w="2664459">
                <a:moveTo>
                  <a:pt x="0" y="0"/>
                </a:moveTo>
                <a:lnTo>
                  <a:pt x="2664002" y="0"/>
                </a:lnTo>
              </a:path>
            </a:pathLst>
          </a:custGeom>
          <a:ln w="38100">
            <a:solidFill>
              <a:srgbClr val="34BEAD"/>
            </a:solidFill>
          </a:ln>
        </p:spPr>
        <p:txBody>
          <a:bodyPr wrap="squar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Calibri"/>
              <a:cs typeface="Calibri"/>
            </a:endParaRPr>
          </a:p>
        </p:txBody>
      </p:sp>
      <p:sp>
        <p:nvSpPr>
          <p:cNvPr id="13" name="object 15">
            <a:extLst>
              <a:ext uri="{FF2B5EF4-FFF2-40B4-BE49-F238E27FC236}">
                <a16:creationId xmlns:a16="http://schemas.microsoft.com/office/drawing/2014/main" id="{E63BC821-D1F9-2511-9570-9A27D04ABCD7}"/>
              </a:ext>
            </a:extLst>
          </p:cNvPr>
          <p:cNvSpPr/>
          <p:nvPr/>
        </p:nvSpPr>
        <p:spPr>
          <a:xfrm>
            <a:off x="7536000" y="2345852"/>
            <a:ext cx="2664460" cy="0"/>
          </a:xfrm>
          <a:custGeom>
            <a:avLst/>
            <a:gdLst/>
            <a:ahLst/>
            <a:cxnLst/>
            <a:rect l="l" t="t" r="r" b="b"/>
            <a:pathLst>
              <a:path w="2664459">
                <a:moveTo>
                  <a:pt x="0" y="0"/>
                </a:moveTo>
                <a:lnTo>
                  <a:pt x="2664002" y="0"/>
                </a:lnTo>
              </a:path>
            </a:pathLst>
          </a:custGeom>
          <a:ln w="38100">
            <a:solidFill>
              <a:srgbClr val="FECC00"/>
            </a:solidFill>
          </a:ln>
        </p:spPr>
        <p:txBody>
          <a:bodyPr wrap="squar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Calibri"/>
              <a:cs typeface="Calibri"/>
            </a:endParaRPr>
          </a:p>
        </p:txBody>
      </p:sp>
      <p:sp>
        <p:nvSpPr>
          <p:cNvPr id="14" name="object 16">
            <a:extLst>
              <a:ext uri="{FF2B5EF4-FFF2-40B4-BE49-F238E27FC236}">
                <a16:creationId xmlns:a16="http://schemas.microsoft.com/office/drawing/2014/main" id="{0AFD196B-FFCB-EBBA-DA1D-7BBD7B31CB63}"/>
              </a:ext>
            </a:extLst>
          </p:cNvPr>
          <p:cNvSpPr/>
          <p:nvPr/>
        </p:nvSpPr>
        <p:spPr>
          <a:xfrm>
            <a:off x="5760047" y="2989785"/>
            <a:ext cx="554990" cy="554990"/>
          </a:xfrm>
          <a:custGeom>
            <a:avLst/>
            <a:gdLst/>
            <a:ahLst/>
            <a:cxnLst/>
            <a:rect l="l" t="t" r="r" b="b"/>
            <a:pathLst>
              <a:path w="554989" h="554989">
                <a:moveTo>
                  <a:pt x="222643" y="330530"/>
                </a:moveTo>
                <a:lnTo>
                  <a:pt x="221792" y="327202"/>
                </a:lnTo>
                <a:lnTo>
                  <a:pt x="219265" y="325539"/>
                </a:lnTo>
                <a:lnTo>
                  <a:pt x="163601" y="325539"/>
                </a:lnTo>
                <a:lnTo>
                  <a:pt x="161074" y="327202"/>
                </a:lnTo>
                <a:lnTo>
                  <a:pt x="160235" y="330530"/>
                </a:lnTo>
                <a:lnTo>
                  <a:pt x="160235" y="384619"/>
                </a:lnTo>
                <a:lnTo>
                  <a:pt x="161074" y="387121"/>
                </a:lnTo>
                <a:lnTo>
                  <a:pt x="163601" y="387946"/>
                </a:lnTo>
                <a:lnTo>
                  <a:pt x="219265" y="387946"/>
                </a:lnTo>
                <a:lnTo>
                  <a:pt x="221792" y="387121"/>
                </a:lnTo>
                <a:lnTo>
                  <a:pt x="222643" y="384619"/>
                </a:lnTo>
                <a:lnTo>
                  <a:pt x="222643" y="330530"/>
                </a:lnTo>
                <a:close/>
              </a:path>
              <a:path w="554989" h="554989">
                <a:moveTo>
                  <a:pt x="310362" y="280441"/>
                </a:moveTo>
                <a:lnTo>
                  <a:pt x="309930" y="280441"/>
                </a:lnTo>
                <a:lnTo>
                  <a:pt x="309930" y="277901"/>
                </a:lnTo>
                <a:lnTo>
                  <a:pt x="308851" y="277901"/>
                </a:lnTo>
                <a:lnTo>
                  <a:pt x="308851" y="276631"/>
                </a:lnTo>
                <a:lnTo>
                  <a:pt x="247992" y="276631"/>
                </a:lnTo>
                <a:lnTo>
                  <a:pt x="247992" y="277901"/>
                </a:lnTo>
                <a:lnTo>
                  <a:pt x="246684" y="277901"/>
                </a:lnTo>
                <a:lnTo>
                  <a:pt x="246684" y="280441"/>
                </a:lnTo>
                <a:lnTo>
                  <a:pt x="246253" y="280441"/>
                </a:lnTo>
                <a:lnTo>
                  <a:pt x="246253" y="384581"/>
                </a:lnTo>
                <a:lnTo>
                  <a:pt x="246697" y="384581"/>
                </a:lnTo>
                <a:lnTo>
                  <a:pt x="246697" y="387121"/>
                </a:lnTo>
                <a:lnTo>
                  <a:pt x="249720" y="387121"/>
                </a:lnTo>
                <a:lnTo>
                  <a:pt x="249720" y="388391"/>
                </a:lnTo>
                <a:lnTo>
                  <a:pt x="307555" y="388391"/>
                </a:lnTo>
                <a:lnTo>
                  <a:pt x="307555" y="387121"/>
                </a:lnTo>
                <a:lnTo>
                  <a:pt x="309930" y="387121"/>
                </a:lnTo>
                <a:lnTo>
                  <a:pt x="309930" y="384581"/>
                </a:lnTo>
                <a:lnTo>
                  <a:pt x="310362" y="384581"/>
                </a:lnTo>
                <a:lnTo>
                  <a:pt x="310362" y="280441"/>
                </a:lnTo>
                <a:close/>
              </a:path>
              <a:path w="554989" h="554989">
                <a:moveTo>
                  <a:pt x="366014" y="146761"/>
                </a:moveTo>
                <a:lnTo>
                  <a:pt x="365163" y="145072"/>
                </a:lnTo>
                <a:lnTo>
                  <a:pt x="363474" y="142544"/>
                </a:lnTo>
                <a:lnTo>
                  <a:pt x="360083" y="140004"/>
                </a:lnTo>
                <a:lnTo>
                  <a:pt x="308381" y="140004"/>
                </a:lnTo>
                <a:lnTo>
                  <a:pt x="303301" y="145072"/>
                </a:lnTo>
                <a:lnTo>
                  <a:pt x="303301" y="150126"/>
                </a:lnTo>
                <a:lnTo>
                  <a:pt x="305841" y="152666"/>
                </a:lnTo>
                <a:lnTo>
                  <a:pt x="308381" y="153504"/>
                </a:lnTo>
                <a:lnTo>
                  <a:pt x="310083" y="155194"/>
                </a:lnTo>
                <a:lnTo>
                  <a:pt x="339737" y="155194"/>
                </a:lnTo>
                <a:lnTo>
                  <a:pt x="278726" y="215912"/>
                </a:lnTo>
                <a:lnTo>
                  <a:pt x="243979" y="182181"/>
                </a:lnTo>
                <a:lnTo>
                  <a:pt x="242277" y="179654"/>
                </a:lnTo>
                <a:lnTo>
                  <a:pt x="236347" y="179654"/>
                </a:lnTo>
                <a:lnTo>
                  <a:pt x="193979" y="220967"/>
                </a:lnTo>
                <a:lnTo>
                  <a:pt x="192278" y="224345"/>
                </a:lnTo>
                <a:lnTo>
                  <a:pt x="192278" y="228561"/>
                </a:lnTo>
                <a:lnTo>
                  <a:pt x="193979" y="231940"/>
                </a:lnTo>
                <a:lnTo>
                  <a:pt x="196519" y="232778"/>
                </a:lnTo>
                <a:lnTo>
                  <a:pt x="202450" y="232778"/>
                </a:lnTo>
                <a:lnTo>
                  <a:pt x="204152" y="231940"/>
                </a:lnTo>
                <a:lnTo>
                  <a:pt x="238899" y="196519"/>
                </a:lnTo>
                <a:lnTo>
                  <a:pt x="273646" y="231940"/>
                </a:lnTo>
                <a:lnTo>
                  <a:pt x="276186" y="232778"/>
                </a:lnTo>
                <a:lnTo>
                  <a:pt x="278726" y="232778"/>
                </a:lnTo>
                <a:lnTo>
                  <a:pt x="282117" y="232778"/>
                </a:lnTo>
                <a:lnTo>
                  <a:pt x="283806" y="231940"/>
                </a:lnTo>
                <a:lnTo>
                  <a:pt x="351612" y="165315"/>
                </a:lnTo>
                <a:lnTo>
                  <a:pt x="351612" y="198196"/>
                </a:lnTo>
                <a:lnTo>
                  <a:pt x="352450" y="199885"/>
                </a:lnTo>
                <a:lnTo>
                  <a:pt x="354990" y="201574"/>
                </a:lnTo>
                <a:lnTo>
                  <a:pt x="358394" y="202412"/>
                </a:lnTo>
                <a:lnTo>
                  <a:pt x="361772" y="201574"/>
                </a:lnTo>
                <a:lnTo>
                  <a:pt x="365163" y="198196"/>
                </a:lnTo>
                <a:lnTo>
                  <a:pt x="366014" y="194830"/>
                </a:lnTo>
                <a:lnTo>
                  <a:pt x="366014" y="146761"/>
                </a:lnTo>
                <a:close/>
              </a:path>
              <a:path w="554989" h="554989">
                <a:moveTo>
                  <a:pt x="396379" y="234467"/>
                </a:moveTo>
                <a:lnTo>
                  <a:pt x="394728" y="231089"/>
                </a:lnTo>
                <a:lnTo>
                  <a:pt x="391439" y="229400"/>
                </a:lnTo>
                <a:lnTo>
                  <a:pt x="338899" y="229400"/>
                </a:lnTo>
                <a:lnTo>
                  <a:pt x="335610" y="231089"/>
                </a:lnTo>
                <a:lnTo>
                  <a:pt x="333971" y="234467"/>
                </a:lnTo>
                <a:lnTo>
                  <a:pt x="333971" y="384581"/>
                </a:lnTo>
                <a:lnTo>
                  <a:pt x="335610" y="387108"/>
                </a:lnTo>
                <a:lnTo>
                  <a:pt x="338899" y="387946"/>
                </a:lnTo>
                <a:lnTo>
                  <a:pt x="391439" y="387946"/>
                </a:lnTo>
                <a:lnTo>
                  <a:pt x="394728" y="387108"/>
                </a:lnTo>
                <a:lnTo>
                  <a:pt x="396379" y="384581"/>
                </a:lnTo>
                <a:lnTo>
                  <a:pt x="396379" y="234467"/>
                </a:lnTo>
                <a:close/>
              </a:path>
              <a:path w="554989" h="554989">
                <a:moveTo>
                  <a:pt x="554926" y="262293"/>
                </a:moveTo>
                <a:lnTo>
                  <a:pt x="549033" y="221805"/>
                </a:lnTo>
                <a:lnTo>
                  <a:pt x="533006" y="169519"/>
                </a:lnTo>
                <a:lnTo>
                  <a:pt x="522884" y="149948"/>
                </a:lnTo>
                <a:lnTo>
                  <a:pt x="522884" y="277469"/>
                </a:lnTo>
                <a:lnTo>
                  <a:pt x="522046" y="301929"/>
                </a:lnTo>
                <a:lnTo>
                  <a:pt x="511924" y="349999"/>
                </a:lnTo>
                <a:lnTo>
                  <a:pt x="493369" y="393852"/>
                </a:lnTo>
                <a:lnTo>
                  <a:pt x="466382" y="433489"/>
                </a:lnTo>
                <a:lnTo>
                  <a:pt x="433489" y="466382"/>
                </a:lnTo>
                <a:lnTo>
                  <a:pt x="393852" y="492531"/>
                </a:lnTo>
                <a:lnTo>
                  <a:pt x="350837" y="511924"/>
                </a:lnTo>
                <a:lnTo>
                  <a:pt x="301929" y="521195"/>
                </a:lnTo>
                <a:lnTo>
                  <a:pt x="277469" y="522884"/>
                </a:lnTo>
                <a:lnTo>
                  <a:pt x="252158" y="521195"/>
                </a:lnTo>
                <a:lnTo>
                  <a:pt x="204927" y="511924"/>
                </a:lnTo>
                <a:lnTo>
                  <a:pt x="160235" y="492531"/>
                </a:lnTo>
                <a:lnTo>
                  <a:pt x="120599" y="466382"/>
                </a:lnTo>
                <a:lnTo>
                  <a:pt x="87706" y="433489"/>
                </a:lnTo>
                <a:lnTo>
                  <a:pt x="61556" y="393852"/>
                </a:lnTo>
                <a:lnTo>
                  <a:pt x="43002" y="349999"/>
                </a:lnTo>
                <a:lnTo>
                  <a:pt x="33731" y="301929"/>
                </a:lnTo>
                <a:lnTo>
                  <a:pt x="31203" y="277469"/>
                </a:lnTo>
                <a:lnTo>
                  <a:pt x="33731" y="252171"/>
                </a:lnTo>
                <a:lnTo>
                  <a:pt x="43002" y="204101"/>
                </a:lnTo>
                <a:lnTo>
                  <a:pt x="61556" y="160248"/>
                </a:lnTo>
                <a:lnTo>
                  <a:pt x="87706" y="120599"/>
                </a:lnTo>
                <a:lnTo>
                  <a:pt x="120599" y="88557"/>
                </a:lnTo>
                <a:lnTo>
                  <a:pt x="160235" y="60731"/>
                </a:lnTo>
                <a:lnTo>
                  <a:pt x="204927" y="43014"/>
                </a:lnTo>
                <a:lnTo>
                  <a:pt x="252158" y="32893"/>
                </a:lnTo>
                <a:lnTo>
                  <a:pt x="277469" y="31203"/>
                </a:lnTo>
                <a:lnTo>
                  <a:pt x="301929" y="32893"/>
                </a:lnTo>
                <a:lnTo>
                  <a:pt x="350837" y="43014"/>
                </a:lnTo>
                <a:lnTo>
                  <a:pt x="393852" y="60731"/>
                </a:lnTo>
                <a:lnTo>
                  <a:pt x="433489" y="88557"/>
                </a:lnTo>
                <a:lnTo>
                  <a:pt x="466382" y="120599"/>
                </a:lnTo>
                <a:lnTo>
                  <a:pt x="493369" y="160248"/>
                </a:lnTo>
                <a:lnTo>
                  <a:pt x="511924" y="204101"/>
                </a:lnTo>
                <a:lnTo>
                  <a:pt x="522046" y="252171"/>
                </a:lnTo>
                <a:lnTo>
                  <a:pt x="522884" y="277469"/>
                </a:lnTo>
                <a:lnTo>
                  <a:pt x="522884" y="149948"/>
                </a:lnTo>
                <a:lnTo>
                  <a:pt x="491680" y="100368"/>
                </a:lnTo>
                <a:lnTo>
                  <a:pt x="453732" y="63258"/>
                </a:lnTo>
                <a:lnTo>
                  <a:pt x="409879" y="33743"/>
                </a:lnTo>
                <a:lnTo>
                  <a:pt x="360121" y="12649"/>
                </a:lnTo>
                <a:lnTo>
                  <a:pt x="318795" y="3378"/>
                </a:lnTo>
                <a:lnTo>
                  <a:pt x="305295" y="850"/>
                </a:lnTo>
                <a:lnTo>
                  <a:pt x="291807" y="0"/>
                </a:lnTo>
                <a:lnTo>
                  <a:pt x="263969" y="0"/>
                </a:lnTo>
                <a:lnTo>
                  <a:pt x="248780" y="850"/>
                </a:lnTo>
                <a:lnTo>
                  <a:pt x="235292" y="3378"/>
                </a:lnTo>
                <a:lnTo>
                  <a:pt x="221792" y="5067"/>
                </a:lnTo>
                <a:lnTo>
                  <a:pt x="208305" y="8432"/>
                </a:lnTo>
                <a:lnTo>
                  <a:pt x="195656" y="12649"/>
                </a:lnTo>
                <a:lnTo>
                  <a:pt x="169506" y="21094"/>
                </a:lnTo>
                <a:lnTo>
                  <a:pt x="122288" y="47231"/>
                </a:lnTo>
                <a:lnTo>
                  <a:pt x="80962" y="80962"/>
                </a:lnTo>
                <a:lnTo>
                  <a:pt x="47218" y="122288"/>
                </a:lnTo>
                <a:lnTo>
                  <a:pt x="21920" y="169519"/>
                </a:lnTo>
                <a:lnTo>
                  <a:pt x="5054" y="221805"/>
                </a:lnTo>
                <a:lnTo>
                  <a:pt x="838" y="262293"/>
                </a:lnTo>
                <a:lnTo>
                  <a:pt x="0" y="277469"/>
                </a:lnTo>
                <a:lnTo>
                  <a:pt x="838" y="290969"/>
                </a:lnTo>
                <a:lnTo>
                  <a:pt x="1676" y="305295"/>
                </a:lnTo>
                <a:lnTo>
                  <a:pt x="8432" y="346621"/>
                </a:lnTo>
                <a:lnTo>
                  <a:pt x="21920" y="384581"/>
                </a:lnTo>
                <a:lnTo>
                  <a:pt x="47218" y="432650"/>
                </a:lnTo>
                <a:lnTo>
                  <a:pt x="80962" y="473125"/>
                </a:lnTo>
                <a:lnTo>
                  <a:pt x="122288" y="506869"/>
                </a:lnTo>
                <a:lnTo>
                  <a:pt x="169506" y="532168"/>
                </a:lnTo>
                <a:lnTo>
                  <a:pt x="208305" y="545655"/>
                </a:lnTo>
                <a:lnTo>
                  <a:pt x="248780" y="552411"/>
                </a:lnTo>
                <a:lnTo>
                  <a:pt x="263969" y="554088"/>
                </a:lnTo>
                <a:lnTo>
                  <a:pt x="277469" y="554939"/>
                </a:lnTo>
                <a:lnTo>
                  <a:pt x="291807" y="554088"/>
                </a:lnTo>
                <a:lnTo>
                  <a:pt x="305295" y="552411"/>
                </a:lnTo>
                <a:lnTo>
                  <a:pt x="318795" y="551561"/>
                </a:lnTo>
                <a:lnTo>
                  <a:pt x="333971" y="549033"/>
                </a:lnTo>
                <a:lnTo>
                  <a:pt x="346621" y="545655"/>
                </a:lnTo>
                <a:lnTo>
                  <a:pt x="360121" y="542290"/>
                </a:lnTo>
                <a:lnTo>
                  <a:pt x="405993" y="522884"/>
                </a:lnTo>
                <a:lnTo>
                  <a:pt x="453732" y="491680"/>
                </a:lnTo>
                <a:lnTo>
                  <a:pt x="491680" y="452894"/>
                </a:lnTo>
                <a:lnTo>
                  <a:pt x="520357" y="409028"/>
                </a:lnTo>
                <a:lnTo>
                  <a:pt x="542277" y="359270"/>
                </a:lnTo>
                <a:lnTo>
                  <a:pt x="551561" y="319633"/>
                </a:lnTo>
                <a:lnTo>
                  <a:pt x="554926" y="290969"/>
                </a:lnTo>
                <a:lnTo>
                  <a:pt x="554926" y="262293"/>
                </a:lnTo>
                <a:close/>
              </a:path>
            </a:pathLst>
          </a:custGeom>
          <a:solidFill>
            <a:srgbClr val="231F20"/>
          </a:solidFill>
        </p:spPr>
        <p:txBody>
          <a:bodyPr wrap="squar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Calibri"/>
              <a:cs typeface="Calibri"/>
            </a:endParaRPr>
          </a:p>
        </p:txBody>
      </p:sp>
      <p:sp>
        <p:nvSpPr>
          <p:cNvPr id="15" name="object 17">
            <a:extLst>
              <a:ext uri="{FF2B5EF4-FFF2-40B4-BE49-F238E27FC236}">
                <a16:creationId xmlns:a16="http://schemas.microsoft.com/office/drawing/2014/main" id="{70EE7A66-355B-456B-DB93-8D9033629B69}"/>
              </a:ext>
            </a:extLst>
          </p:cNvPr>
          <p:cNvSpPr txBox="1"/>
          <p:nvPr/>
        </p:nvSpPr>
        <p:spPr>
          <a:xfrm>
            <a:off x="5305271" y="3584470"/>
            <a:ext cx="1514475" cy="174407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b="1" spc="-35" dirty="0">
                <a:solidFill>
                  <a:srgbClr val="231F20"/>
                </a:solidFill>
                <a:latin typeface="Calibri"/>
                <a:cs typeface="Tahoma"/>
              </a:rPr>
              <a:t>Th</a:t>
            </a:r>
            <a:r>
              <a:rPr sz="1050" b="1" spc="-10" dirty="0">
                <a:solidFill>
                  <a:srgbClr val="231F20"/>
                </a:solidFill>
                <a:latin typeface="Calibri"/>
                <a:cs typeface="Tahoma"/>
              </a:rPr>
              <a:t>e</a:t>
            </a:r>
            <a:r>
              <a:rPr sz="1050" b="1" spc="-80" dirty="0">
                <a:solidFill>
                  <a:srgbClr val="231F20"/>
                </a:solidFill>
                <a:latin typeface="Calibri"/>
                <a:cs typeface="Tahoma"/>
              </a:rPr>
              <a:t> </a:t>
            </a:r>
            <a:r>
              <a:rPr sz="1050" b="1" spc="-50" dirty="0">
                <a:solidFill>
                  <a:srgbClr val="231F20"/>
                </a:solidFill>
                <a:latin typeface="Calibri"/>
                <a:cs typeface="Tahoma"/>
              </a:rPr>
              <a:t>Ris</a:t>
            </a:r>
            <a:r>
              <a:rPr sz="1050" b="1" spc="-25" dirty="0">
                <a:solidFill>
                  <a:srgbClr val="231F20"/>
                </a:solidFill>
                <a:latin typeface="Calibri"/>
                <a:cs typeface="Tahoma"/>
              </a:rPr>
              <a:t>e</a:t>
            </a:r>
            <a:r>
              <a:rPr sz="1050" b="1" spc="-80" dirty="0">
                <a:solidFill>
                  <a:srgbClr val="231F20"/>
                </a:solidFill>
                <a:latin typeface="Calibri"/>
                <a:cs typeface="Tahoma"/>
              </a:rPr>
              <a:t> </a:t>
            </a:r>
            <a:r>
              <a:rPr sz="1050" b="1" spc="-25" dirty="0">
                <a:solidFill>
                  <a:srgbClr val="231F20"/>
                </a:solidFill>
                <a:latin typeface="Calibri"/>
                <a:cs typeface="Tahoma"/>
              </a:rPr>
              <a:t>o</a:t>
            </a:r>
            <a:r>
              <a:rPr sz="1050" b="1" dirty="0">
                <a:solidFill>
                  <a:srgbClr val="231F20"/>
                </a:solidFill>
                <a:latin typeface="Calibri"/>
                <a:cs typeface="Tahoma"/>
              </a:rPr>
              <a:t>f</a:t>
            </a:r>
            <a:r>
              <a:rPr sz="1050" b="1" spc="-80" dirty="0">
                <a:solidFill>
                  <a:srgbClr val="231F20"/>
                </a:solidFill>
                <a:latin typeface="Calibri"/>
                <a:cs typeface="Tahoma"/>
              </a:rPr>
              <a:t> </a:t>
            </a:r>
            <a:r>
              <a:rPr sz="1050" b="1" spc="-15" dirty="0">
                <a:solidFill>
                  <a:srgbClr val="231F20"/>
                </a:solidFill>
                <a:latin typeface="Calibri"/>
                <a:cs typeface="Tahoma"/>
              </a:rPr>
              <a:t>th</a:t>
            </a:r>
            <a:r>
              <a:rPr sz="1050" b="1" spc="10" dirty="0">
                <a:solidFill>
                  <a:srgbClr val="231F20"/>
                </a:solidFill>
                <a:latin typeface="Calibri"/>
                <a:cs typeface="Tahoma"/>
              </a:rPr>
              <a:t>e</a:t>
            </a:r>
            <a:r>
              <a:rPr sz="1050" b="1" spc="-80" dirty="0">
                <a:solidFill>
                  <a:srgbClr val="231F20"/>
                </a:solidFill>
                <a:latin typeface="Calibri"/>
                <a:cs typeface="Tahoma"/>
              </a:rPr>
              <a:t> </a:t>
            </a:r>
            <a:r>
              <a:rPr sz="1050" b="1" spc="-25" dirty="0">
                <a:solidFill>
                  <a:srgbClr val="231F20"/>
                </a:solidFill>
                <a:latin typeface="Calibri"/>
                <a:cs typeface="Tahoma"/>
              </a:rPr>
              <a:t>Chatbot</a:t>
            </a:r>
            <a:endParaRPr lang="en-US" sz="1050">
              <a:latin typeface="Calibri"/>
              <a:cs typeface="Tahoma"/>
            </a:endParaRPr>
          </a:p>
        </p:txBody>
      </p:sp>
      <p:grpSp>
        <p:nvGrpSpPr>
          <p:cNvPr id="16" name="object 18">
            <a:extLst>
              <a:ext uri="{FF2B5EF4-FFF2-40B4-BE49-F238E27FC236}">
                <a16:creationId xmlns:a16="http://schemas.microsoft.com/office/drawing/2014/main" id="{074214B0-1E45-4596-E374-375D8B6CFCA5}"/>
              </a:ext>
            </a:extLst>
          </p:cNvPr>
          <p:cNvGrpSpPr/>
          <p:nvPr/>
        </p:nvGrpSpPr>
        <p:grpSpPr>
          <a:xfrm>
            <a:off x="4692002" y="2201851"/>
            <a:ext cx="2664219" cy="2664232"/>
            <a:chOff x="3168002" y="2015997"/>
            <a:chExt cx="2664219" cy="2664232"/>
          </a:xfrm>
        </p:grpSpPr>
        <p:sp>
          <p:nvSpPr>
            <p:cNvPr id="17" name="object 19">
              <a:extLst>
                <a:ext uri="{FF2B5EF4-FFF2-40B4-BE49-F238E27FC236}">
                  <a16:creationId xmlns:a16="http://schemas.microsoft.com/office/drawing/2014/main" id="{784CE182-7BEB-BB50-D2CC-2C0256A0F9D8}"/>
                </a:ext>
              </a:extLst>
            </p:cNvPr>
            <p:cNvSpPr/>
            <p:nvPr/>
          </p:nvSpPr>
          <p:spPr>
            <a:xfrm>
              <a:off x="3711615" y="2559603"/>
              <a:ext cx="354330" cy="354330"/>
            </a:xfrm>
            <a:custGeom>
              <a:avLst/>
              <a:gdLst/>
              <a:ahLst/>
              <a:cxnLst/>
              <a:rect l="l" t="t" r="r" b="b"/>
              <a:pathLst>
                <a:path w="354329" h="354330">
                  <a:moveTo>
                    <a:pt x="354190" y="0"/>
                  </a:moveTo>
                  <a:lnTo>
                    <a:pt x="310307" y="25867"/>
                  </a:lnTo>
                  <a:lnTo>
                    <a:pt x="268063" y="54099"/>
                  </a:lnTo>
                  <a:lnTo>
                    <a:pt x="227549" y="84606"/>
                  </a:lnTo>
                  <a:lnTo>
                    <a:pt x="188855" y="117295"/>
                  </a:lnTo>
                  <a:lnTo>
                    <a:pt x="152072" y="152077"/>
                  </a:lnTo>
                  <a:lnTo>
                    <a:pt x="117292" y="188861"/>
                  </a:lnTo>
                  <a:lnTo>
                    <a:pt x="84603" y="227554"/>
                  </a:lnTo>
                  <a:lnTo>
                    <a:pt x="54098" y="268068"/>
                  </a:lnTo>
                  <a:lnTo>
                    <a:pt x="25866" y="310310"/>
                  </a:lnTo>
                  <a:lnTo>
                    <a:pt x="0" y="354190"/>
                  </a:lnTo>
                  <a:lnTo>
                    <a:pt x="354190" y="354190"/>
                  </a:lnTo>
                  <a:lnTo>
                    <a:pt x="354190" y="0"/>
                  </a:lnTo>
                  <a:close/>
                </a:path>
              </a:pathLst>
            </a:custGeom>
            <a:solidFill>
              <a:srgbClr val="81BB27"/>
            </a:solidFill>
          </p:spPr>
          <p:txBody>
            <a:bodyPr wrap="square" lIns="0" tIns="0" rIns="0" bIns="0" rtlCol="0" anchor="t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Calibri"/>
                <a:cs typeface="Calibri"/>
              </a:endParaRPr>
            </a:p>
          </p:txBody>
        </p:sp>
        <p:sp>
          <p:nvSpPr>
            <p:cNvPr id="18" name="object 20">
              <a:extLst>
                <a:ext uri="{FF2B5EF4-FFF2-40B4-BE49-F238E27FC236}">
                  <a16:creationId xmlns:a16="http://schemas.microsoft.com/office/drawing/2014/main" id="{45829ECF-F577-9588-745D-FDDA82BF46A0}"/>
                </a:ext>
              </a:extLst>
            </p:cNvPr>
            <p:cNvSpPr/>
            <p:nvPr/>
          </p:nvSpPr>
          <p:spPr>
            <a:xfrm>
              <a:off x="3168002" y="3347999"/>
              <a:ext cx="1332230" cy="1332230"/>
            </a:xfrm>
            <a:custGeom>
              <a:avLst/>
              <a:gdLst/>
              <a:ahLst/>
              <a:cxnLst/>
              <a:rect l="l" t="t" r="r" b="b"/>
              <a:pathLst>
                <a:path w="1332229" h="1332229">
                  <a:moveTo>
                    <a:pt x="897801" y="434187"/>
                  </a:moveTo>
                  <a:lnTo>
                    <a:pt x="543610" y="434187"/>
                  </a:lnTo>
                  <a:lnTo>
                    <a:pt x="569468" y="478066"/>
                  </a:lnTo>
                  <a:lnTo>
                    <a:pt x="597700" y="520319"/>
                  </a:lnTo>
                  <a:lnTo>
                    <a:pt x="628205" y="560832"/>
                  </a:lnTo>
                  <a:lnTo>
                    <a:pt x="660895" y="599528"/>
                  </a:lnTo>
                  <a:lnTo>
                    <a:pt x="695680" y="636308"/>
                  </a:lnTo>
                  <a:lnTo>
                    <a:pt x="732459" y="671093"/>
                  </a:lnTo>
                  <a:lnTo>
                    <a:pt x="771156" y="703783"/>
                  </a:lnTo>
                  <a:lnTo>
                    <a:pt x="811669" y="734288"/>
                  </a:lnTo>
                  <a:lnTo>
                    <a:pt x="853909" y="762520"/>
                  </a:lnTo>
                  <a:lnTo>
                    <a:pt x="897801" y="788390"/>
                  </a:lnTo>
                  <a:lnTo>
                    <a:pt x="897801" y="434187"/>
                  </a:lnTo>
                  <a:close/>
                </a:path>
                <a:path w="1332229" h="1332229">
                  <a:moveTo>
                    <a:pt x="1332001" y="971994"/>
                  </a:moveTo>
                  <a:lnTo>
                    <a:pt x="1283487" y="970800"/>
                  </a:lnTo>
                  <a:lnTo>
                    <a:pt x="1235583" y="967270"/>
                  </a:lnTo>
                  <a:lnTo>
                    <a:pt x="1188364" y="961453"/>
                  </a:lnTo>
                  <a:lnTo>
                    <a:pt x="1141857" y="953414"/>
                  </a:lnTo>
                  <a:lnTo>
                    <a:pt x="1096149" y="943190"/>
                  </a:lnTo>
                  <a:lnTo>
                    <a:pt x="1051267" y="930846"/>
                  </a:lnTo>
                  <a:lnTo>
                    <a:pt x="1007287" y="916432"/>
                  </a:lnTo>
                  <a:lnTo>
                    <a:pt x="964247" y="900023"/>
                  </a:lnTo>
                  <a:lnTo>
                    <a:pt x="922223" y="881659"/>
                  </a:lnTo>
                  <a:lnTo>
                    <a:pt x="881253" y="861390"/>
                  </a:lnTo>
                  <a:lnTo>
                    <a:pt x="841413" y="839292"/>
                  </a:lnTo>
                  <a:lnTo>
                    <a:pt x="802728" y="815403"/>
                  </a:lnTo>
                  <a:lnTo>
                    <a:pt x="765276" y="789787"/>
                  </a:lnTo>
                  <a:lnTo>
                    <a:pt x="729119" y="762495"/>
                  </a:lnTo>
                  <a:lnTo>
                    <a:pt x="694296" y="733577"/>
                  </a:lnTo>
                  <a:lnTo>
                    <a:pt x="660857" y="703110"/>
                  </a:lnTo>
                  <a:lnTo>
                    <a:pt x="628878" y="671131"/>
                  </a:lnTo>
                  <a:lnTo>
                    <a:pt x="598411" y="637705"/>
                  </a:lnTo>
                  <a:lnTo>
                    <a:pt x="569493" y="602869"/>
                  </a:lnTo>
                  <a:lnTo>
                    <a:pt x="542201" y="566712"/>
                  </a:lnTo>
                  <a:lnTo>
                    <a:pt x="516585" y="529259"/>
                  </a:lnTo>
                  <a:lnTo>
                    <a:pt x="492696" y="490588"/>
                  </a:lnTo>
                  <a:lnTo>
                    <a:pt x="470598" y="450735"/>
                  </a:lnTo>
                  <a:lnTo>
                    <a:pt x="450329" y="409765"/>
                  </a:lnTo>
                  <a:lnTo>
                    <a:pt x="431965" y="367741"/>
                  </a:lnTo>
                  <a:lnTo>
                    <a:pt x="415493" y="324548"/>
                  </a:lnTo>
                  <a:lnTo>
                    <a:pt x="401142" y="280720"/>
                  </a:lnTo>
                  <a:lnTo>
                    <a:pt x="388797" y="235851"/>
                  </a:lnTo>
                  <a:lnTo>
                    <a:pt x="378574" y="190131"/>
                  </a:lnTo>
                  <a:lnTo>
                    <a:pt x="370522" y="143637"/>
                  </a:lnTo>
                  <a:lnTo>
                    <a:pt x="364705" y="96405"/>
                  </a:lnTo>
                  <a:lnTo>
                    <a:pt x="361175" y="48514"/>
                  </a:lnTo>
                  <a:lnTo>
                    <a:pt x="359994" y="0"/>
                  </a:lnTo>
                  <a:lnTo>
                    <a:pt x="0" y="0"/>
                  </a:lnTo>
                  <a:lnTo>
                    <a:pt x="838" y="47777"/>
                  </a:lnTo>
                  <a:lnTo>
                    <a:pt x="3340" y="95123"/>
                  </a:lnTo>
                  <a:lnTo>
                    <a:pt x="7480" y="142024"/>
                  </a:lnTo>
                  <a:lnTo>
                    <a:pt x="13220" y="188455"/>
                  </a:lnTo>
                  <a:lnTo>
                    <a:pt x="20548" y="234365"/>
                  </a:lnTo>
                  <a:lnTo>
                    <a:pt x="29413" y="279742"/>
                  </a:lnTo>
                  <a:lnTo>
                    <a:pt x="39852" y="324713"/>
                  </a:lnTo>
                  <a:lnTo>
                    <a:pt x="51701" y="368769"/>
                  </a:lnTo>
                  <a:lnTo>
                    <a:pt x="65049" y="412369"/>
                  </a:lnTo>
                  <a:lnTo>
                    <a:pt x="79844" y="455333"/>
                  </a:lnTo>
                  <a:lnTo>
                    <a:pt x="96050" y="497598"/>
                  </a:lnTo>
                  <a:lnTo>
                    <a:pt x="113626" y="539178"/>
                  </a:lnTo>
                  <a:lnTo>
                    <a:pt x="132562" y="580009"/>
                  </a:lnTo>
                  <a:lnTo>
                    <a:pt x="152819" y="620090"/>
                  </a:lnTo>
                  <a:lnTo>
                    <a:pt x="174383" y="659371"/>
                  </a:lnTo>
                  <a:lnTo>
                    <a:pt x="197205" y="697839"/>
                  </a:lnTo>
                  <a:lnTo>
                    <a:pt x="221272" y="735469"/>
                  </a:lnTo>
                  <a:lnTo>
                    <a:pt x="246545" y="772210"/>
                  </a:lnTo>
                  <a:lnTo>
                    <a:pt x="273011" y="808062"/>
                  </a:lnTo>
                  <a:lnTo>
                    <a:pt x="300621" y="842975"/>
                  </a:lnTo>
                  <a:lnTo>
                    <a:pt x="329374" y="876935"/>
                  </a:lnTo>
                  <a:lnTo>
                    <a:pt x="359206" y="909916"/>
                  </a:lnTo>
                  <a:lnTo>
                    <a:pt x="390131" y="941870"/>
                  </a:lnTo>
                  <a:lnTo>
                    <a:pt x="422084" y="972781"/>
                  </a:lnTo>
                  <a:lnTo>
                    <a:pt x="455053" y="1002626"/>
                  </a:lnTo>
                  <a:lnTo>
                    <a:pt x="489013" y="1031367"/>
                  </a:lnTo>
                  <a:lnTo>
                    <a:pt x="523925" y="1058989"/>
                  </a:lnTo>
                  <a:lnTo>
                    <a:pt x="559777" y="1085443"/>
                  </a:lnTo>
                  <a:lnTo>
                    <a:pt x="596531" y="1110716"/>
                  </a:lnTo>
                  <a:lnTo>
                    <a:pt x="634149" y="1134783"/>
                  </a:lnTo>
                  <a:lnTo>
                    <a:pt x="672617" y="1157605"/>
                  </a:lnTo>
                  <a:lnTo>
                    <a:pt x="711911" y="1179169"/>
                  </a:lnTo>
                  <a:lnTo>
                    <a:pt x="751979" y="1199426"/>
                  </a:lnTo>
                  <a:lnTo>
                    <a:pt x="792822" y="1218361"/>
                  </a:lnTo>
                  <a:lnTo>
                    <a:pt x="834390" y="1235938"/>
                  </a:lnTo>
                  <a:lnTo>
                    <a:pt x="876668" y="1252143"/>
                  </a:lnTo>
                  <a:lnTo>
                    <a:pt x="919619" y="1266939"/>
                  </a:lnTo>
                  <a:lnTo>
                    <a:pt x="963218" y="1280287"/>
                  </a:lnTo>
                  <a:lnTo>
                    <a:pt x="1007440" y="1292174"/>
                  </a:lnTo>
                  <a:lnTo>
                    <a:pt x="1052258" y="1302575"/>
                  </a:lnTo>
                  <a:lnTo>
                    <a:pt x="1097635" y="1311440"/>
                  </a:lnTo>
                  <a:lnTo>
                    <a:pt x="1143546" y="1318768"/>
                  </a:lnTo>
                  <a:lnTo>
                    <a:pt x="1189964" y="1324508"/>
                  </a:lnTo>
                  <a:lnTo>
                    <a:pt x="1236865" y="1328648"/>
                  </a:lnTo>
                  <a:lnTo>
                    <a:pt x="1284224" y="1331150"/>
                  </a:lnTo>
                  <a:lnTo>
                    <a:pt x="1332001" y="1331988"/>
                  </a:lnTo>
                  <a:lnTo>
                    <a:pt x="1332001" y="971994"/>
                  </a:lnTo>
                  <a:close/>
                </a:path>
              </a:pathLst>
            </a:custGeom>
            <a:solidFill>
              <a:srgbClr val="4FB3E8"/>
            </a:solidFill>
          </p:spPr>
          <p:txBody>
            <a:bodyPr wrap="square" lIns="0" tIns="0" rIns="0" bIns="0" rtlCol="0" anchor="t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Calibri"/>
                <a:cs typeface="Calibri"/>
              </a:endParaRPr>
            </a:p>
          </p:txBody>
        </p:sp>
        <p:sp>
          <p:nvSpPr>
            <p:cNvPr id="19" name="object 21">
              <a:extLst>
                <a:ext uri="{FF2B5EF4-FFF2-40B4-BE49-F238E27FC236}">
                  <a16:creationId xmlns:a16="http://schemas.microsoft.com/office/drawing/2014/main" id="{7EFB87AE-6607-3E5F-7C22-F4F913E8A73A}"/>
                </a:ext>
              </a:extLst>
            </p:cNvPr>
            <p:cNvSpPr/>
            <p:nvPr/>
          </p:nvSpPr>
          <p:spPr>
            <a:xfrm>
              <a:off x="3168002" y="2015998"/>
              <a:ext cx="1332230" cy="1332230"/>
            </a:xfrm>
            <a:custGeom>
              <a:avLst/>
              <a:gdLst/>
              <a:ahLst/>
              <a:cxnLst/>
              <a:rect l="l" t="t" r="r" b="b"/>
              <a:pathLst>
                <a:path w="1332229" h="1332229">
                  <a:moveTo>
                    <a:pt x="1331998" y="0"/>
                  </a:moveTo>
                  <a:lnTo>
                    <a:pt x="1284226" y="840"/>
                  </a:lnTo>
                  <a:lnTo>
                    <a:pt x="1236874" y="3344"/>
                  </a:lnTo>
                  <a:lnTo>
                    <a:pt x="1189974" y="7482"/>
                  </a:lnTo>
                  <a:lnTo>
                    <a:pt x="1143553" y="13227"/>
                  </a:lnTo>
                  <a:lnTo>
                    <a:pt x="1097640" y="20550"/>
                  </a:lnTo>
                  <a:lnTo>
                    <a:pt x="1052262" y="29423"/>
                  </a:lnTo>
                  <a:lnTo>
                    <a:pt x="1007449" y="39818"/>
                  </a:lnTo>
                  <a:lnTo>
                    <a:pt x="963228" y="51707"/>
                  </a:lnTo>
                  <a:lnTo>
                    <a:pt x="919627" y="65061"/>
                  </a:lnTo>
                  <a:lnTo>
                    <a:pt x="876675" y="79853"/>
                  </a:lnTo>
                  <a:lnTo>
                    <a:pt x="834399" y="96054"/>
                  </a:lnTo>
                  <a:lnTo>
                    <a:pt x="792829" y="113636"/>
                  </a:lnTo>
                  <a:lnTo>
                    <a:pt x="751991" y="132571"/>
                  </a:lnTo>
                  <a:lnTo>
                    <a:pt x="711915" y="152831"/>
                  </a:lnTo>
                  <a:lnTo>
                    <a:pt x="672628" y="174387"/>
                  </a:lnTo>
                  <a:lnTo>
                    <a:pt x="634159" y="197212"/>
                  </a:lnTo>
                  <a:lnTo>
                    <a:pt x="596535" y="221277"/>
                  </a:lnTo>
                  <a:lnTo>
                    <a:pt x="559785" y="246554"/>
                  </a:lnTo>
                  <a:lnTo>
                    <a:pt x="523938" y="273014"/>
                  </a:lnTo>
                  <a:lnTo>
                    <a:pt x="489021" y="300631"/>
                  </a:lnTo>
                  <a:lnTo>
                    <a:pt x="455062" y="329375"/>
                  </a:lnTo>
                  <a:lnTo>
                    <a:pt x="422090" y="359218"/>
                  </a:lnTo>
                  <a:lnTo>
                    <a:pt x="390132" y="390132"/>
                  </a:lnTo>
                  <a:lnTo>
                    <a:pt x="359218" y="422090"/>
                  </a:lnTo>
                  <a:lnTo>
                    <a:pt x="329375" y="455062"/>
                  </a:lnTo>
                  <a:lnTo>
                    <a:pt x="300631" y="489021"/>
                  </a:lnTo>
                  <a:lnTo>
                    <a:pt x="273014" y="523938"/>
                  </a:lnTo>
                  <a:lnTo>
                    <a:pt x="246554" y="559785"/>
                  </a:lnTo>
                  <a:lnTo>
                    <a:pt x="221277" y="596535"/>
                  </a:lnTo>
                  <a:lnTo>
                    <a:pt x="197212" y="634159"/>
                  </a:lnTo>
                  <a:lnTo>
                    <a:pt x="174387" y="672628"/>
                  </a:lnTo>
                  <a:lnTo>
                    <a:pt x="152831" y="711915"/>
                  </a:lnTo>
                  <a:lnTo>
                    <a:pt x="132571" y="751991"/>
                  </a:lnTo>
                  <a:lnTo>
                    <a:pt x="113636" y="792829"/>
                  </a:lnTo>
                  <a:lnTo>
                    <a:pt x="96054" y="834400"/>
                  </a:lnTo>
                  <a:lnTo>
                    <a:pt x="79853" y="876675"/>
                  </a:lnTo>
                  <a:lnTo>
                    <a:pt x="65061" y="919627"/>
                  </a:lnTo>
                  <a:lnTo>
                    <a:pt x="51707" y="963228"/>
                  </a:lnTo>
                  <a:lnTo>
                    <a:pt x="39818" y="1007449"/>
                  </a:lnTo>
                  <a:lnTo>
                    <a:pt x="29423" y="1052263"/>
                  </a:lnTo>
                  <a:lnTo>
                    <a:pt x="20550" y="1097640"/>
                  </a:lnTo>
                  <a:lnTo>
                    <a:pt x="13227" y="1143553"/>
                  </a:lnTo>
                  <a:lnTo>
                    <a:pt x="7482" y="1189974"/>
                  </a:lnTo>
                  <a:lnTo>
                    <a:pt x="3344" y="1236874"/>
                  </a:lnTo>
                  <a:lnTo>
                    <a:pt x="840" y="1284226"/>
                  </a:lnTo>
                  <a:lnTo>
                    <a:pt x="0" y="1331991"/>
                  </a:lnTo>
                  <a:lnTo>
                    <a:pt x="359991" y="1331991"/>
                  </a:lnTo>
                  <a:lnTo>
                    <a:pt x="361181" y="1283478"/>
                  </a:lnTo>
                  <a:lnTo>
                    <a:pt x="364712" y="1235582"/>
                  </a:lnTo>
                  <a:lnTo>
                    <a:pt x="370530" y="1188357"/>
                  </a:lnTo>
                  <a:lnTo>
                    <a:pt x="378579" y="1141859"/>
                  </a:lnTo>
                  <a:lnTo>
                    <a:pt x="388803" y="1096143"/>
                  </a:lnTo>
                  <a:lnTo>
                    <a:pt x="401146" y="1051266"/>
                  </a:lnTo>
                  <a:lnTo>
                    <a:pt x="415552" y="1007283"/>
                  </a:lnTo>
                  <a:lnTo>
                    <a:pt x="431967" y="964250"/>
                  </a:lnTo>
                  <a:lnTo>
                    <a:pt x="450333" y="922223"/>
                  </a:lnTo>
                  <a:lnTo>
                    <a:pt x="470596" y="881256"/>
                  </a:lnTo>
                  <a:lnTo>
                    <a:pt x="492700" y="841407"/>
                  </a:lnTo>
                  <a:lnTo>
                    <a:pt x="516590" y="802730"/>
                  </a:lnTo>
                  <a:lnTo>
                    <a:pt x="542208" y="765281"/>
                  </a:lnTo>
                  <a:lnTo>
                    <a:pt x="569501" y="729116"/>
                  </a:lnTo>
                  <a:lnTo>
                    <a:pt x="598411" y="694291"/>
                  </a:lnTo>
                  <a:lnTo>
                    <a:pt x="628884" y="660861"/>
                  </a:lnTo>
                  <a:lnTo>
                    <a:pt x="660863" y="628883"/>
                  </a:lnTo>
                  <a:lnTo>
                    <a:pt x="694294" y="598410"/>
                  </a:lnTo>
                  <a:lnTo>
                    <a:pt x="729119" y="569501"/>
                  </a:lnTo>
                  <a:lnTo>
                    <a:pt x="765285" y="542209"/>
                  </a:lnTo>
                  <a:lnTo>
                    <a:pt x="802734" y="516591"/>
                  </a:lnTo>
                  <a:lnTo>
                    <a:pt x="841411" y="492702"/>
                  </a:lnTo>
                  <a:lnTo>
                    <a:pt x="881261" y="470599"/>
                  </a:lnTo>
                  <a:lnTo>
                    <a:pt x="922228" y="450336"/>
                  </a:lnTo>
                  <a:lnTo>
                    <a:pt x="964256" y="431970"/>
                  </a:lnTo>
                  <a:lnTo>
                    <a:pt x="1007290" y="415556"/>
                  </a:lnTo>
                  <a:lnTo>
                    <a:pt x="1051273" y="401149"/>
                  </a:lnTo>
                  <a:lnTo>
                    <a:pt x="1096150" y="388807"/>
                  </a:lnTo>
                  <a:lnTo>
                    <a:pt x="1141866" y="378583"/>
                  </a:lnTo>
                  <a:lnTo>
                    <a:pt x="1188364" y="370535"/>
                  </a:lnTo>
                  <a:lnTo>
                    <a:pt x="1235589" y="364717"/>
                  </a:lnTo>
                  <a:lnTo>
                    <a:pt x="1283486" y="361186"/>
                  </a:lnTo>
                  <a:lnTo>
                    <a:pt x="1331998" y="359996"/>
                  </a:lnTo>
                  <a:lnTo>
                    <a:pt x="1331998" y="0"/>
                  </a:lnTo>
                  <a:close/>
                </a:path>
              </a:pathLst>
            </a:custGeom>
            <a:solidFill>
              <a:srgbClr val="81BB27"/>
            </a:solidFill>
          </p:spPr>
          <p:txBody>
            <a:bodyPr wrap="square" lIns="0" tIns="0" rIns="0" bIns="0" rtlCol="0" anchor="t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Calibri"/>
                <a:cs typeface="Calibri"/>
              </a:endParaRPr>
            </a:p>
          </p:txBody>
        </p:sp>
        <p:sp>
          <p:nvSpPr>
            <p:cNvPr id="20" name="object 22">
              <a:extLst>
                <a:ext uri="{FF2B5EF4-FFF2-40B4-BE49-F238E27FC236}">
                  <a16:creationId xmlns:a16="http://schemas.microsoft.com/office/drawing/2014/main" id="{6BAD8308-5836-1BA0-9023-DD1912A5201E}"/>
                </a:ext>
              </a:extLst>
            </p:cNvPr>
            <p:cNvSpPr/>
            <p:nvPr/>
          </p:nvSpPr>
          <p:spPr>
            <a:xfrm>
              <a:off x="4499991" y="3347999"/>
              <a:ext cx="1332230" cy="1332230"/>
            </a:xfrm>
            <a:custGeom>
              <a:avLst/>
              <a:gdLst/>
              <a:ahLst/>
              <a:cxnLst/>
              <a:rect l="l" t="t" r="r" b="b"/>
              <a:pathLst>
                <a:path w="1332229" h="1332229">
                  <a:moveTo>
                    <a:pt x="788377" y="434187"/>
                  </a:moveTo>
                  <a:lnTo>
                    <a:pt x="434187" y="434187"/>
                  </a:lnTo>
                  <a:lnTo>
                    <a:pt x="434187" y="788390"/>
                  </a:lnTo>
                  <a:lnTo>
                    <a:pt x="478078" y="762520"/>
                  </a:lnTo>
                  <a:lnTo>
                    <a:pt x="520319" y="734288"/>
                  </a:lnTo>
                  <a:lnTo>
                    <a:pt x="560832" y="703783"/>
                  </a:lnTo>
                  <a:lnTo>
                    <a:pt x="599528" y="671093"/>
                  </a:lnTo>
                  <a:lnTo>
                    <a:pt x="636308" y="636308"/>
                  </a:lnTo>
                  <a:lnTo>
                    <a:pt x="671093" y="599528"/>
                  </a:lnTo>
                  <a:lnTo>
                    <a:pt x="703783" y="560832"/>
                  </a:lnTo>
                  <a:lnTo>
                    <a:pt x="734288" y="520319"/>
                  </a:lnTo>
                  <a:lnTo>
                    <a:pt x="762520" y="478066"/>
                  </a:lnTo>
                  <a:lnTo>
                    <a:pt x="788377" y="434187"/>
                  </a:lnTo>
                  <a:close/>
                </a:path>
                <a:path w="1332229" h="1332229">
                  <a:moveTo>
                    <a:pt x="1331988" y="0"/>
                  </a:moveTo>
                  <a:lnTo>
                    <a:pt x="971994" y="0"/>
                  </a:lnTo>
                  <a:lnTo>
                    <a:pt x="970813" y="48514"/>
                  </a:lnTo>
                  <a:lnTo>
                    <a:pt x="967282" y="96405"/>
                  </a:lnTo>
                  <a:lnTo>
                    <a:pt x="961453" y="143637"/>
                  </a:lnTo>
                  <a:lnTo>
                    <a:pt x="953414" y="190131"/>
                  </a:lnTo>
                  <a:lnTo>
                    <a:pt x="943190" y="235851"/>
                  </a:lnTo>
                  <a:lnTo>
                    <a:pt x="930846" y="280720"/>
                  </a:lnTo>
                  <a:lnTo>
                    <a:pt x="916444" y="324713"/>
                  </a:lnTo>
                  <a:lnTo>
                    <a:pt x="900023" y="367741"/>
                  </a:lnTo>
                  <a:lnTo>
                    <a:pt x="881659" y="409765"/>
                  </a:lnTo>
                  <a:lnTo>
                    <a:pt x="861390" y="450735"/>
                  </a:lnTo>
                  <a:lnTo>
                    <a:pt x="839292" y="490588"/>
                  </a:lnTo>
                  <a:lnTo>
                    <a:pt x="815403" y="529259"/>
                  </a:lnTo>
                  <a:lnTo>
                    <a:pt x="789787" y="566712"/>
                  </a:lnTo>
                  <a:lnTo>
                    <a:pt x="762495" y="602869"/>
                  </a:lnTo>
                  <a:lnTo>
                    <a:pt x="733590" y="637705"/>
                  </a:lnTo>
                  <a:lnTo>
                    <a:pt x="703110" y="671131"/>
                  </a:lnTo>
                  <a:lnTo>
                    <a:pt x="671131" y="703110"/>
                  </a:lnTo>
                  <a:lnTo>
                    <a:pt x="637705" y="733577"/>
                  </a:lnTo>
                  <a:lnTo>
                    <a:pt x="602881" y="762495"/>
                  </a:lnTo>
                  <a:lnTo>
                    <a:pt x="566712" y="789787"/>
                  </a:lnTo>
                  <a:lnTo>
                    <a:pt x="529259" y="815403"/>
                  </a:lnTo>
                  <a:lnTo>
                    <a:pt x="490588" y="839292"/>
                  </a:lnTo>
                  <a:lnTo>
                    <a:pt x="450735" y="861390"/>
                  </a:lnTo>
                  <a:lnTo>
                    <a:pt x="409765" y="881659"/>
                  </a:lnTo>
                  <a:lnTo>
                    <a:pt x="367741" y="900023"/>
                  </a:lnTo>
                  <a:lnTo>
                    <a:pt x="324713" y="916432"/>
                  </a:lnTo>
                  <a:lnTo>
                    <a:pt x="280733" y="930846"/>
                  </a:lnTo>
                  <a:lnTo>
                    <a:pt x="235851" y="943190"/>
                  </a:lnTo>
                  <a:lnTo>
                    <a:pt x="190131" y="953414"/>
                  </a:lnTo>
                  <a:lnTo>
                    <a:pt x="143637" y="961453"/>
                  </a:lnTo>
                  <a:lnTo>
                    <a:pt x="96418" y="967270"/>
                  </a:lnTo>
                  <a:lnTo>
                    <a:pt x="48514" y="970800"/>
                  </a:lnTo>
                  <a:lnTo>
                    <a:pt x="0" y="971994"/>
                  </a:lnTo>
                  <a:lnTo>
                    <a:pt x="0" y="1331988"/>
                  </a:lnTo>
                  <a:lnTo>
                    <a:pt x="47777" y="1331150"/>
                  </a:lnTo>
                  <a:lnTo>
                    <a:pt x="95135" y="1328648"/>
                  </a:lnTo>
                  <a:lnTo>
                    <a:pt x="142036" y="1324508"/>
                  </a:lnTo>
                  <a:lnTo>
                    <a:pt x="188455" y="1318768"/>
                  </a:lnTo>
                  <a:lnTo>
                    <a:pt x="234365" y="1311440"/>
                  </a:lnTo>
                  <a:lnTo>
                    <a:pt x="279742" y="1302575"/>
                  </a:lnTo>
                  <a:lnTo>
                    <a:pt x="324561" y="1292174"/>
                  </a:lnTo>
                  <a:lnTo>
                    <a:pt x="368782" y="1280287"/>
                  </a:lnTo>
                  <a:lnTo>
                    <a:pt x="412381" y="1266939"/>
                  </a:lnTo>
                  <a:lnTo>
                    <a:pt x="455333" y="1252143"/>
                  </a:lnTo>
                  <a:lnTo>
                    <a:pt x="497611" y="1235938"/>
                  </a:lnTo>
                  <a:lnTo>
                    <a:pt x="539178" y="1218361"/>
                  </a:lnTo>
                  <a:lnTo>
                    <a:pt x="580009" y="1199426"/>
                  </a:lnTo>
                  <a:lnTo>
                    <a:pt x="620090" y="1179169"/>
                  </a:lnTo>
                  <a:lnTo>
                    <a:pt x="659371" y="1157605"/>
                  </a:lnTo>
                  <a:lnTo>
                    <a:pt x="697839" y="1134783"/>
                  </a:lnTo>
                  <a:lnTo>
                    <a:pt x="735469" y="1110716"/>
                  </a:lnTo>
                  <a:lnTo>
                    <a:pt x="772223" y="1085443"/>
                  </a:lnTo>
                  <a:lnTo>
                    <a:pt x="808062" y="1058989"/>
                  </a:lnTo>
                  <a:lnTo>
                    <a:pt x="842975" y="1031367"/>
                  </a:lnTo>
                  <a:lnTo>
                    <a:pt x="876935" y="1002626"/>
                  </a:lnTo>
                  <a:lnTo>
                    <a:pt x="909916" y="972781"/>
                  </a:lnTo>
                  <a:lnTo>
                    <a:pt x="941870" y="941870"/>
                  </a:lnTo>
                  <a:lnTo>
                    <a:pt x="972781" y="909916"/>
                  </a:lnTo>
                  <a:lnTo>
                    <a:pt x="1002626" y="876935"/>
                  </a:lnTo>
                  <a:lnTo>
                    <a:pt x="1031367" y="842975"/>
                  </a:lnTo>
                  <a:lnTo>
                    <a:pt x="1058989" y="808062"/>
                  </a:lnTo>
                  <a:lnTo>
                    <a:pt x="1085443" y="772223"/>
                  </a:lnTo>
                  <a:lnTo>
                    <a:pt x="1110716" y="735469"/>
                  </a:lnTo>
                  <a:lnTo>
                    <a:pt x="1134783" y="697839"/>
                  </a:lnTo>
                  <a:lnTo>
                    <a:pt x="1157605" y="659371"/>
                  </a:lnTo>
                  <a:lnTo>
                    <a:pt x="1179169" y="620090"/>
                  </a:lnTo>
                  <a:lnTo>
                    <a:pt x="1199426" y="580009"/>
                  </a:lnTo>
                  <a:lnTo>
                    <a:pt x="1218361" y="539178"/>
                  </a:lnTo>
                  <a:lnTo>
                    <a:pt x="1235938" y="497611"/>
                  </a:lnTo>
                  <a:lnTo>
                    <a:pt x="1252143" y="455333"/>
                  </a:lnTo>
                  <a:lnTo>
                    <a:pt x="1266939" y="412381"/>
                  </a:lnTo>
                  <a:lnTo>
                    <a:pt x="1280287" y="368782"/>
                  </a:lnTo>
                  <a:lnTo>
                    <a:pt x="1292174" y="324561"/>
                  </a:lnTo>
                  <a:lnTo>
                    <a:pt x="1302575" y="279742"/>
                  </a:lnTo>
                  <a:lnTo>
                    <a:pt x="1311440" y="234365"/>
                  </a:lnTo>
                  <a:lnTo>
                    <a:pt x="1318768" y="188455"/>
                  </a:lnTo>
                  <a:lnTo>
                    <a:pt x="1324508" y="142036"/>
                  </a:lnTo>
                  <a:lnTo>
                    <a:pt x="1328648" y="95135"/>
                  </a:lnTo>
                  <a:lnTo>
                    <a:pt x="1331150" y="47777"/>
                  </a:lnTo>
                  <a:lnTo>
                    <a:pt x="1331988" y="0"/>
                  </a:lnTo>
                  <a:close/>
                </a:path>
              </a:pathLst>
            </a:custGeom>
            <a:solidFill>
              <a:srgbClr val="34BEAD"/>
            </a:solidFill>
          </p:spPr>
          <p:txBody>
            <a:bodyPr wrap="square" lIns="0" tIns="0" rIns="0" bIns="0" rtlCol="0" anchor="t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Calibri"/>
                <a:cs typeface="Calibri"/>
              </a:endParaRPr>
            </a:p>
          </p:txBody>
        </p:sp>
        <p:sp>
          <p:nvSpPr>
            <p:cNvPr id="21" name="object 23">
              <a:extLst>
                <a:ext uri="{FF2B5EF4-FFF2-40B4-BE49-F238E27FC236}">
                  <a16:creationId xmlns:a16="http://schemas.microsoft.com/office/drawing/2014/main" id="{2236AFEA-7B3C-72CF-6793-5F8BA22200FD}"/>
                </a:ext>
              </a:extLst>
            </p:cNvPr>
            <p:cNvSpPr/>
            <p:nvPr/>
          </p:nvSpPr>
          <p:spPr>
            <a:xfrm>
              <a:off x="4499991" y="2015997"/>
              <a:ext cx="1332230" cy="1332230"/>
            </a:xfrm>
            <a:custGeom>
              <a:avLst/>
              <a:gdLst/>
              <a:ahLst/>
              <a:cxnLst/>
              <a:rect l="l" t="t" r="r" b="b"/>
              <a:pathLst>
                <a:path w="1332229" h="1332229">
                  <a:moveTo>
                    <a:pt x="788377" y="897801"/>
                  </a:moveTo>
                  <a:lnTo>
                    <a:pt x="762520" y="853922"/>
                  </a:lnTo>
                  <a:lnTo>
                    <a:pt x="734288" y="811682"/>
                  </a:lnTo>
                  <a:lnTo>
                    <a:pt x="703783" y="771169"/>
                  </a:lnTo>
                  <a:lnTo>
                    <a:pt x="671093" y="732472"/>
                  </a:lnTo>
                  <a:lnTo>
                    <a:pt x="636308" y="695693"/>
                  </a:lnTo>
                  <a:lnTo>
                    <a:pt x="599528" y="660908"/>
                  </a:lnTo>
                  <a:lnTo>
                    <a:pt x="560832" y="628218"/>
                  </a:lnTo>
                  <a:lnTo>
                    <a:pt x="520319" y="597712"/>
                  </a:lnTo>
                  <a:lnTo>
                    <a:pt x="478078" y="569480"/>
                  </a:lnTo>
                  <a:lnTo>
                    <a:pt x="434187" y="543610"/>
                  </a:lnTo>
                  <a:lnTo>
                    <a:pt x="434187" y="897801"/>
                  </a:lnTo>
                  <a:lnTo>
                    <a:pt x="788377" y="897801"/>
                  </a:lnTo>
                  <a:close/>
                </a:path>
                <a:path w="1332229" h="1332229">
                  <a:moveTo>
                    <a:pt x="1331988" y="1332001"/>
                  </a:moveTo>
                  <a:lnTo>
                    <a:pt x="1331150" y="1284236"/>
                  </a:lnTo>
                  <a:lnTo>
                    <a:pt x="1328648" y="1236878"/>
                  </a:lnTo>
                  <a:lnTo>
                    <a:pt x="1324508" y="1189977"/>
                  </a:lnTo>
                  <a:lnTo>
                    <a:pt x="1318768" y="1143558"/>
                  </a:lnTo>
                  <a:lnTo>
                    <a:pt x="1311440" y="1097648"/>
                  </a:lnTo>
                  <a:lnTo>
                    <a:pt x="1302575" y="1052271"/>
                  </a:lnTo>
                  <a:lnTo>
                    <a:pt x="1292136" y="1007287"/>
                  </a:lnTo>
                  <a:lnTo>
                    <a:pt x="1280287" y="963231"/>
                  </a:lnTo>
                  <a:lnTo>
                    <a:pt x="1266939" y="919632"/>
                  </a:lnTo>
                  <a:lnTo>
                    <a:pt x="1252143" y="876681"/>
                  </a:lnTo>
                  <a:lnTo>
                    <a:pt x="1235938" y="834402"/>
                  </a:lnTo>
                  <a:lnTo>
                    <a:pt x="1218361" y="792835"/>
                  </a:lnTo>
                  <a:lnTo>
                    <a:pt x="1199426" y="751992"/>
                  </a:lnTo>
                  <a:lnTo>
                    <a:pt x="1179169" y="711923"/>
                  </a:lnTo>
                  <a:lnTo>
                    <a:pt x="1157605" y="672630"/>
                  </a:lnTo>
                  <a:lnTo>
                    <a:pt x="1134783" y="634161"/>
                  </a:lnTo>
                  <a:lnTo>
                    <a:pt x="1110716" y="596544"/>
                  </a:lnTo>
                  <a:lnTo>
                    <a:pt x="1085443" y="559790"/>
                  </a:lnTo>
                  <a:lnTo>
                    <a:pt x="1058989" y="523938"/>
                  </a:lnTo>
                  <a:lnTo>
                    <a:pt x="1031367" y="489026"/>
                  </a:lnTo>
                  <a:lnTo>
                    <a:pt x="1002626" y="455066"/>
                  </a:lnTo>
                  <a:lnTo>
                    <a:pt x="972781" y="422097"/>
                  </a:lnTo>
                  <a:lnTo>
                    <a:pt x="941870" y="390144"/>
                  </a:lnTo>
                  <a:lnTo>
                    <a:pt x="909916" y="359219"/>
                  </a:lnTo>
                  <a:lnTo>
                    <a:pt x="876935" y="329387"/>
                  </a:lnTo>
                  <a:lnTo>
                    <a:pt x="842975" y="300634"/>
                  </a:lnTo>
                  <a:lnTo>
                    <a:pt x="808062" y="273024"/>
                  </a:lnTo>
                  <a:lnTo>
                    <a:pt x="772223" y="246557"/>
                  </a:lnTo>
                  <a:lnTo>
                    <a:pt x="735469" y="221284"/>
                  </a:lnTo>
                  <a:lnTo>
                    <a:pt x="697839" y="197218"/>
                  </a:lnTo>
                  <a:lnTo>
                    <a:pt x="659371" y="174396"/>
                  </a:lnTo>
                  <a:lnTo>
                    <a:pt x="620090" y="152831"/>
                  </a:lnTo>
                  <a:lnTo>
                    <a:pt x="580009" y="132575"/>
                  </a:lnTo>
                  <a:lnTo>
                    <a:pt x="539178" y="113639"/>
                  </a:lnTo>
                  <a:lnTo>
                    <a:pt x="497611" y="96062"/>
                  </a:lnTo>
                  <a:lnTo>
                    <a:pt x="455333" y="79857"/>
                  </a:lnTo>
                  <a:lnTo>
                    <a:pt x="412381" y="65062"/>
                  </a:lnTo>
                  <a:lnTo>
                    <a:pt x="368782" y="51714"/>
                  </a:lnTo>
                  <a:lnTo>
                    <a:pt x="324561" y="39827"/>
                  </a:lnTo>
                  <a:lnTo>
                    <a:pt x="279742" y="29425"/>
                  </a:lnTo>
                  <a:lnTo>
                    <a:pt x="234365" y="20561"/>
                  </a:lnTo>
                  <a:lnTo>
                    <a:pt x="188455" y="13233"/>
                  </a:lnTo>
                  <a:lnTo>
                    <a:pt x="142036" y="7493"/>
                  </a:lnTo>
                  <a:lnTo>
                    <a:pt x="95135" y="3352"/>
                  </a:lnTo>
                  <a:lnTo>
                    <a:pt x="47777" y="850"/>
                  </a:lnTo>
                  <a:lnTo>
                    <a:pt x="0" y="0"/>
                  </a:lnTo>
                  <a:lnTo>
                    <a:pt x="0" y="360006"/>
                  </a:lnTo>
                  <a:lnTo>
                    <a:pt x="48514" y="361200"/>
                  </a:lnTo>
                  <a:lnTo>
                    <a:pt x="96418" y="364731"/>
                  </a:lnTo>
                  <a:lnTo>
                    <a:pt x="143637" y="370547"/>
                  </a:lnTo>
                  <a:lnTo>
                    <a:pt x="190131" y="378599"/>
                  </a:lnTo>
                  <a:lnTo>
                    <a:pt x="235851" y="388823"/>
                  </a:lnTo>
                  <a:lnTo>
                    <a:pt x="280733" y="401154"/>
                  </a:lnTo>
                  <a:lnTo>
                    <a:pt x="324713" y="415569"/>
                  </a:lnTo>
                  <a:lnTo>
                    <a:pt x="367741" y="431977"/>
                  </a:lnTo>
                  <a:lnTo>
                    <a:pt x="409765" y="450342"/>
                  </a:lnTo>
                  <a:lnTo>
                    <a:pt x="450735" y="470611"/>
                  </a:lnTo>
                  <a:lnTo>
                    <a:pt x="490588" y="492709"/>
                  </a:lnTo>
                  <a:lnTo>
                    <a:pt x="529259" y="516597"/>
                  </a:lnTo>
                  <a:lnTo>
                    <a:pt x="566712" y="542213"/>
                  </a:lnTo>
                  <a:lnTo>
                    <a:pt x="602881" y="569506"/>
                  </a:lnTo>
                  <a:lnTo>
                    <a:pt x="637705" y="598411"/>
                  </a:lnTo>
                  <a:lnTo>
                    <a:pt x="671131" y="628891"/>
                  </a:lnTo>
                  <a:lnTo>
                    <a:pt x="703110" y="660869"/>
                  </a:lnTo>
                  <a:lnTo>
                    <a:pt x="733590" y="694296"/>
                  </a:lnTo>
                  <a:lnTo>
                    <a:pt x="762495" y="729119"/>
                  </a:lnTo>
                  <a:lnTo>
                    <a:pt x="789787" y="765289"/>
                  </a:lnTo>
                  <a:lnTo>
                    <a:pt x="815403" y="802728"/>
                  </a:lnTo>
                  <a:lnTo>
                    <a:pt x="839292" y="841413"/>
                  </a:lnTo>
                  <a:lnTo>
                    <a:pt x="861390" y="881265"/>
                  </a:lnTo>
                  <a:lnTo>
                    <a:pt x="881659" y="922223"/>
                  </a:lnTo>
                  <a:lnTo>
                    <a:pt x="900023" y="964260"/>
                  </a:lnTo>
                  <a:lnTo>
                    <a:pt x="916495" y="1007452"/>
                  </a:lnTo>
                  <a:lnTo>
                    <a:pt x="930846" y="1051267"/>
                  </a:lnTo>
                  <a:lnTo>
                    <a:pt x="943190" y="1096149"/>
                  </a:lnTo>
                  <a:lnTo>
                    <a:pt x="953414" y="1141869"/>
                  </a:lnTo>
                  <a:lnTo>
                    <a:pt x="961453" y="1188364"/>
                  </a:lnTo>
                  <a:lnTo>
                    <a:pt x="967282" y="1235595"/>
                  </a:lnTo>
                  <a:lnTo>
                    <a:pt x="970813" y="1283487"/>
                  </a:lnTo>
                  <a:lnTo>
                    <a:pt x="971994" y="1332001"/>
                  </a:lnTo>
                  <a:lnTo>
                    <a:pt x="1331988" y="1332001"/>
                  </a:lnTo>
                  <a:close/>
                </a:path>
              </a:pathLst>
            </a:custGeom>
            <a:solidFill>
              <a:srgbClr val="FECC00"/>
            </a:solidFill>
          </p:spPr>
          <p:txBody>
            <a:bodyPr wrap="square" lIns="0" tIns="0" rIns="0" bIns="0" rtlCol="0" anchor="t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latin typeface="Calibri"/>
                <a:cs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918859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5">
            <a:extLst>
              <a:ext uri="{FF2B5EF4-FFF2-40B4-BE49-F238E27FC236}">
                <a16:creationId xmlns:a16="http://schemas.microsoft.com/office/drawing/2014/main" id="{A59DAE06-36CF-054D-FEC8-88DCB357A55A}"/>
              </a:ext>
            </a:extLst>
          </p:cNvPr>
          <p:cNvSpPr txBox="1">
            <a:spLocks noGrp="1"/>
          </p:cNvSpPr>
          <p:nvPr/>
        </p:nvSpPr>
        <p:spPr>
          <a:xfrm>
            <a:off x="1816714" y="240949"/>
            <a:ext cx="8303259" cy="1254318"/>
          </a:xfrm>
          <a:prstGeom prst="rect">
            <a:avLst/>
          </a:prstGeom>
        </p:spPr>
        <p:txBody>
          <a:bodyPr vert="horz" wrap="square" lIns="0" tIns="140970" rIns="0" bIns="0" rtlCol="0" anchor="t">
            <a:spAutoFit/>
          </a:bodyPr>
          <a:lstStyle>
            <a:lvl1pPr>
              <a:defRPr sz="2600" b="1" i="0">
                <a:solidFill>
                  <a:srgbClr val="231F20"/>
                </a:solidFill>
                <a:latin typeface="Palatino Linotype"/>
                <a:ea typeface="+mj-ea"/>
                <a:cs typeface="Palatino Linotype"/>
              </a:defRPr>
            </a:lvl1pPr>
          </a:lstStyle>
          <a:p>
            <a:pPr marL="12700">
              <a:spcBef>
                <a:spcPts val="1110"/>
              </a:spcBef>
            </a:pPr>
            <a:r>
              <a:rPr spc="-35" dirty="0">
                <a:latin typeface="Calibri"/>
              </a:rPr>
              <a:t>Evolution</a:t>
            </a:r>
            <a:r>
              <a:rPr spc="-200" dirty="0">
                <a:latin typeface="Calibri"/>
              </a:rPr>
              <a:t> </a:t>
            </a:r>
            <a:r>
              <a:rPr spc="-75" dirty="0">
                <a:latin typeface="Calibri"/>
              </a:rPr>
              <a:t>of</a:t>
            </a:r>
            <a:r>
              <a:rPr spc="-200" dirty="0">
                <a:latin typeface="Calibri"/>
              </a:rPr>
              <a:t> </a:t>
            </a:r>
            <a:r>
              <a:rPr spc="-30" dirty="0">
                <a:latin typeface="Calibri"/>
              </a:rPr>
              <a:t>Conversational</a:t>
            </a:r>
            <a:r>
              <a:rPr spc="-200" dirty="0">
                <a:latin typeface="Calibri"/>
              </a:rPr>
              <a:t> </a:t>
            </a:r>
            <a:r>
              <a:rPr spc="20" dirty="0">
                <a:latin typeface="Calibri"/>
              </a:rPr>
              <a:t>AI</a:t>
            </a:r>
            <a:br>
              <a:rPr lang="en-US" spc="20" dirty="0">
                <a:latin typeface="Calibri"/>
              </a:rPr>
            </a:br>
            <a:endParaRPr lang="en-US" spc="20" dirty="0">
              <a:latin typeface="Calibri"/>
            </a:endParaRPr>
          </a:p>
          <a:p>
            <a:pPr marL="12700" marR="5080">
              <a:lnSpc>
                <a:spcPct val="117700"/>
              </a:lnSpc>
              <a:spcBef>
                <a:spcPts val="145"/>
              </a:spcBef>
            </a:pPr>
            <a:r>
              <a:rPr sz="850" dirty="0">
                <a:solidFill>
                  <a:srgbClr val="888A8D"/>
                </a:solidFill>
                <a:latin typeface="Calibri"/>
                <a:cs typeface="Arial"/>
              </a:rPr>
              <a:t>Chatbots</a:t>
            </a:r>
            <a:r>
              <a:rPr sz="850" spc="-40" dirty="0">
                <a:solidFill>
                  <a:srgbClr val="888A8D"/>
                </a:solidFill>
                <a:latin typeface="Calibri"/>
                <a:cs typeface="Arial"/>
              </a:rPr>
              <a:t> </a:t>
            </a:r>
            <a:r>
              <a:rPr sz="850" spc="25" dirty="0">
                <a:solidFill>
                  <a:srgbClr val="888A8D"/>
                </a:solidFill>
                <a:latin typeface="Calibri"/>
                <a:cs typeface="Arial"/>
              </a:rPr>
              <a:t>are</a:t>
            </a:r>
            <a:r>
              <a:rPr sz="850" spc="-40" dirty="0">
                <a:solidFill>
                  <a:srgbClr val="888A8D"/>
                </a:solidFill>
                <a:latin typeface="Calibri"/>
                <a:cs typeface="Arial"/>
              </a:rPr>
              <a:t> </a:t>
            </a:r>
            <a:r>
              <a:rPr sz="850" spc="15" dirty="0">
                <a:solidFill>
                  <a:srgbClr val="888A8D"/>
                </a:solidFill>
                <a:latin typeface="Calibri"/>
                <a:cs typeface="Arial"/>
              </a:rPr>
              <a:t>like</a:t>
            </a:r>
            <a:r>
              <a:rPr sz="850" spc="-40" dirty="0">
                <a:solidFill>
                  <a:srgbClr val="888A8D"/>
                </a:solidFill>
                <a:latin typeface="Calibri"/>
                <a:cs typeface="Arial"/>
              </a:rPr>
              <a:t> </a:t>
            </a:r>
            <a:r>
              <a:rPr sz="850" spc="-10" dirty="0">
                <a:solidFill>
                  <a:srgbClr val="888A8D"/>
                </a:solidFill>
                <a:latin typeface="Calibri"/>
                <a:cs typeface="Arial"/>
              </a:rPr>
              <a:t>apps</a:t>
            </a:r>
            <a:r>
              <a:rPr sz="850" spc="-40" dirty="0">
                <a:solidFill>
                  <a:srgbClr val="888A8D"/>
                </a:solidFill>
                <a:latin typeface="Calibri"/>
                <a:cs typeface="Arial"/>
              </a:rPr>
              <a:t> </a:t>
            </a:r>
            <a:r>
              <a:rPr sz="850" spc="45" dirty="0">
                <a:solidFill>
                  <a:srgbClr val="888A8D"/>
                </a:solidFill>
                <a:latin typeface="Calibri"/>
                <a:cs typeface="Arial"/>
              </a:rPr>
              <a:t>that</a:t>
            </a:r>
            <a:r>
              <a:rPr sz="850" spc="-40" dirty="0">
                <a:solidFill>
                  <a:srgbClr val="888A8D"/>
                </a:solidFill>
                <a:latin typeface="Calibri"/>
                <a:cs typeface="Arial"/>
              </a:rPr>
              <a:t> </a:t>
            </a:r>
            <a:r>
              <a:rPr sz="850" spc="-15" dirty="0">
                <a:solidFill>
                  <a:srgbClr val="888A8D"/>
                </a:solidFill>
                <a:latin typeface="Calibri"/>
                <a:cs typeface="Arial"/>
              </a:rPr>
              <a:t>users</a:t>
            </a:r>
            <a:r>
              <a:rPr sz="850" spc="-40" dirty="0">
                <a:solidFill>
                  <a:srgbClr val="888A8D"/>
                </a:solidFill>
                <a:latin typeface="Calibri"/>
                <a:cs typeface="Arial"/>
              </a:rPr>
              <a:t> </a:t>
            </a:r>
            <a:r>
              <a:rPr sz="850" spc="20" dirty="0">
                <a:solidFill>
                  <a:srgbClr val="888A8D"/>
                </a:solidFill>
                <a:latin typeface="Calibri"/>
                <a:cs typeface="Arial"/>
              </a:rPr>
              <a:t>interact</a:t>
            </a:r>
            <a:r>
              <a:rPr sz="850" spc="-40" dirty="0">
                <a:solidFill>
                  <a:srgbClr val="888A8D"/>
                </a:solidFill>
                <a:latin typeface="Calibri"/>
                <a:cs typeface="Arial"/>
              </a:rPr>
              <a:t> </a:t>
            </a:r>
            <a:r>
              <a:rPr sz="850" spc="35" dirty="0">
                <a:solidFill>
                  <a:srgbClr val="888A8D"/>
                </a:solidFill>
                <a:latin typeface="Calibri"/>
                <a:cs typeface="Arial"/>
              </a:rPr>
              <a:t>with</a:t>
            </a:r>
            <a:r>
              <a:rPr sz="850" spc="-40" dirty="0">
                <a:solidFill>
                  <a:srgbClr val="888A8D"/>
                </a:solidFill>
                <a:latin typeface="Calibri"/>
                <a:cs typeface="Arial"/>
              </a:rPr>
              <a:t> </a:t>
            </a:r>
            <a:r>
              <a:rPr sz="850" spc="20" dirty="0">
                <a:solidFill>
                  <a:srgbClr val="888A8D"/>
                </a:solidFill>
                <a:latin typeface="Calibri"/>
                <a:cs typeface="Arial"/>
              </a:rPr>
              <a:t>in</a:t>
            </a:r>
            <a:r>
              <a:rPr sz="850" spc="-40" dirty="0">
                <a:solidFill>
                  <a:srgbClr val="888A8D"/>
                </a:solidFill>
                <a:latin typeface="Calibri"/>
                <a:cs typeface="Arial"/>
              </a:rPr>
              <a:t> </a:t>
            </a:r>
            <a:r>
              <a:rPr sz="850" spc="40" dirty="0">
                <a:solidFill>
                  <a:srgbClr val="888A8D"/>
                </a:solidFill>
                <a:latin typeface="Calibri"/>
                <a:cs typeface="Arial"/>
              </a:rPr>
              <a:t>a</a:t>
            </a:r>
            <a:r>
              <a:rPr sz="850" spc="-40" dirty="0">
                <a:solidFill>
                  <a:srgbClr val="888A8D"/>
                </a:solidFill>
                <a:latin typeface="Calibri"/>
                <a:cs typeface="Arial"/>
              </a:rPr>
              <a:t> </a:t>
            </a:r>
            <a:r>
              <a:rPr sz="850" dirty="0">
                <a:solidFill>
                  <a:srgbClr val="888A8D"/>
                </a:solidFill>
                <a:latin typeface="Calibri"/>
                <a:cs typeface="Arial"/>
              </a:rPr>
              <a:t>conversational</a:t>
            </a:r>
            <a:r>
              <a:rPr sz="850" spc="-40" dirty="0">
                <a:solidFill>
                  <a:srgbClr val="888A8D"/>
                </a:solidFill>
                <a:latin typeface="Calibri"/>
                <a:cs typeface="Arial"/>
              </a:rPr>
              <a:t> </a:t>
            </a:r>
            <a:r>
              <a:rPr sz="850" spc="15" dirty="0">
                <a:solidFill>
                  <a:srgbClr val="888A8D"/>
                </a:solidFill>
                <a:latin typeface="Calibri"/>
                <a:cs typeface="Arial"/>
              </a:rPr>
              <a:t>way,</a:t>
            </a:r>
            <a:r>
              <a:rPr sz="850" spc="-40" dirty="0">
                <a:solidFill>
                  <a:srgbClr val="888A8D"/>
                </a:solidFill>
                <a:latin typeface="Calibri"/>
                <a:cs typeface="Arial"/>
              </a:rPr>
              <a:t> </a:t>
            </a:r>
            <a:r>
              <a:rPr sz="850" spc="15" dirty="0">
                <a:solidFill>
                  <a:srgbClr val="888A8D"/>
                </a:solidFill>
                <a:latin typeface="Calibri"/>
                <a:cs typeface="Arial"/>
              </a:rPr>
              <a:t>through</a:t>
            </a:r>
            <a:r>
              <a:rPr sz="850" spc="-40" dirty="0">
                <a:solidFill>
                  <a:srgbClr val="888A8D"/>
                </a:solidFill>
                <a:latin typeface="Calibri"/>
                <a:cs typeface="Arial"/>
              </a:rPr>
              <a:t> </a:t>
            </a:r>
            <a:r>
              <a:rPr sz="850" spc="40" dirty="0">
                <a:solidFill>
                  <a:srgbClr val="888A8D"/>
                </a:solidFill>
                <a:latin typeface="Calibri"/>
                <a:cs typeface="Arial"/>
              </a:rPr>
              <a:t>text</a:t>
            </a:r>
            <a:r>
              <a:rPr sz="850" spc="-40" dirty="0">
                <a:solidFill>
                  <a:srgbClr val="888A8D"/>
                </a:solidFill>
                <a:latin typeface="Calibri"/>
                <a:cs typeface="Arial"/>
              </a:rPr>
              <a:t> </a:t>
            </a:r>
            <a:r>
              <a:rPr sz="850" spc="20" dirty="0">
                <a:solidFill>
                  <a:srgbClr val="888A8D"/>
                </a:solidFill>
                <a:latin typeface="Calibri"/>
                <a:cs typeface="Arial"/>
              </a:rPr>
              <a:t>or</a:t>
            </a:r>
            <a:r>
              <a:rPr sz="850" spc="-40" dirty="0">
                <a:solidFill>
                  <a:srgbClr val="888A8D"/>
                </a:solidFill>
                <a:latin typeface="Calibri"/>
                <a:cs typeface="Arial"/>
              </a:rPr>
              <a:t> </a:t>
            </a:r>
            <a:r>
              <a:rPr sz="850" spc="-15" dirty="0">
                <a:solidFill>
                  <a:srgbClr val="888A8D"/>
                </a:solidFill>
                <a:latin typeface="Calibri"/>
                <a:cs typeface="Arial"/>
              </a:rPr>
              <a:t>speech.</a:t>
            </a:r>
            <a:r>
              <a:rPr sz="850" spc="-40" dirty="0">
                <a:solidFill>
                  <a:srgbClr val="888A8D"/>
                </a:solidFill>
                <a:latin typeface="Calibri"/>
                <a:cs typeface="Arial"/>
              </a:rPr>
              <a:t> </a:t>
            </a:r>
            <a:r>
              <a:rPr sz="850" spc="-50" dirty="0">
                <a:solidFill>
                  <a:srgbClr val="888A8D"/>
                </a:solidFill>
                <a:latin typeface="Calibri"/>
                <a:cs typeface="Arial"/>
              </a:rPr>
              <a:t>As</a:t>
            </a:r>
            <a:r>
              <a:rPr sz="850" spc="-40" dirty="0">
                <a:solidFill>
                  <a:srgbClr val="888A8D"/>
                </a:solidFill>
                <a:latin typeface="Calibri"/>
                <a:cs typeface="Arial"/>
              </a:rPr>
              <a:t> </a:t>
            </a:r>
            <a:r>
              <a:rPr sz="850" spc="-5" dirty="0">
                <a:solidFill>
                  <a:srgbClr val="888A8D"/>
                </a:solidFill>
                <a:latin typeface="Calibri"/>
                <a:cs typeface="Arial"/>
              </a:rPr>
              <a:t>technology</a:t>
            </a:r>
            <a:r>
              <a:rPr sz="850" spc="-40" dirty="0">
                <a:solidFill>
                  <a:srgbClr val="888A8D"/>
                </a:solidFill>
                <a:latin typeface="Calibri"/>
                <a:cs typeface="Arial"/>
              </a:rPr>
              <a:t> </a:t>
            </a:r>
            <a:r>
              <a:rPr sz="850" spc="-10" dirty="0">
                <a:solidFill>
                  <a:srgbClr val="888A8D"/>
                </a:solidFill>
                <a:latin typeface="Calibri"/>
                <a:cs typeface="Arial"/>
              </a:rPr>
              <a:t>advances,</a:t>
            </a:r>
            <a:r>
              <a:rPr sz="850" spc="-40" dirty="0">
                <a:solidFill>
                  <a:srgbClr val="888A8D"/>
                </a:solidFill>
                <a:latin typeface="Calibri"/>
                <a:cs typeface="Arial"/>
              </a:rPr>
              <a:t> </a:t>
            </a:r>
            <a:r>
              <a:rPr sz="850" dirty="0">
                <a:solidFill>
                  <a:srgbClr val="888A8D"/>
                </a:solidFill>
                <a:latin typeface="Calibri"/>
                <a:cs typeface="Arial"/>
              </a:rPr>
              <a:t>Chatbots</a:t>
            </a:r>
            <a:r>
              <a:rPr sz="850" spc="-40" dirty="0">
                <a:solidFill>
                  <a:srgbClr val="888A8D"/>
                </a:solidFill>
                <a:latin typeface="Calibri"/>
                <a:cs typeface="Arial"/>
              </a:rPr>
              <a:t> </a:t>
            </a:r>
            <a:r>
              <a:rPr sz="850" spc="25" dirty="0">
                <a:solidFill>
                  <a:srgbClr val="888A8D"/>
                </a:solidFill>
                <a:latin typeface="Calibri"/>
                <a:cs typeface="Arial"/>
              </a:rPr>
              <a:t>are</a:t>
            </a:r>
            <a:r>
              <a:rPr sz="850" spc="-40" dirty="0">
                <a:solidFill>
                  <a:srgbClr val="888A8D"/>
                </a:solidFill>
                <a:latin typeface="Calibri"/>
                <a:cs typeface="Arial"/>
              </a:rPr>
              <a:t> </a:t>
            </a:r>
            <a:r>
              <a:rPr sz="850" spc="10" dirty="0">
                <a:solidFill>
                  <a:srgbClr val="888A8D"/>
                </a:solidFill>
                <a:latin typeface="Calibri"/>
                <a:cs typeface="Arial"/>
              </a:rPr>
              <a:t>able</a:t>
            </a:r>
            <a:r>
              <a:rPr sz="850" spc="-35" dirty="0">
                <a:solidFill>
                  <a:srgbClr val="888A8D"/>
                </a:solidFill>
                <a:latin typeface="Calibri"/>
                <a:cs typeface="Arial"/>
              </a:rPr>
              <a:t> </a:t>
            </a:r>
            <a:r>
              <a:rPr sz="850" spc="35" dirty="0">
                <a:solidFill>
                  <a:srgbClr val="888A8D"/>
                </a:solidFill>
                <a:latin typeface="Calibri"/>
                <a:cs typeface="Arial"/>
              </a:rPr>
              <a:t>to</a:t>
            </a:r>
            <a:r>
              <a:rPr sz="850" spc="-40" dirty="0">
                <a:solidFill>
                  <a:srgbClr val="888A8D"/>
                </a:solidFill>
                <a:latin typeface="Calibri"/>
                <a:cs typeface="Arial"/>
              </a:rPr>
              <a:t> </a:t>
            </a:r>
            <a:r>
              <a:rPr sz="850" spc="30" dirty="0">
                <a:solidFill>
                  <a:srgbClr val="888A8D"/>
                </a:solidFill>
                <a:latin typeface="Calibri"/>
                <a:cs typeface="Arial"/>
              </a:rPr>
              <a:t>better</a:t>
            </a:r>
            <a:r>
              <a:rPr sz="850" spc="-40" dirty="0">
                <a:solidFill>
                  <a:srgbClr val="888A8D"/>
                </a:solidFill>
                <a:latin typeface="Calibri"/>
                <a:cs typeface="Arial"/>
              </a:rPr>
              <a:t> </a:t>
            </a:r>
            <a:r>
              <a:rPr sz="850" spc="10" dirty="0">
                <a:solidFill>
                  <a:srgbClr val="888A8D"/>
                </a:solidFill>
                <a:latin typeface="Calibri"/>
                <a:cs typeface="Arial"/>
              </a:rPr>
              <a:t>understand</a:t>
            </a:r>
            <a:r>
              <a:rPr lang="en-US" sz="850" spc="10" dirty="0">
                <a:solidFill>
                  <a:srgbClr val="888A8D"/>
                </a:solidFill>
                <a:latin typeface="Calibri"/>
                <a:cs typeface="Arial"/>
              </a:rPr>
              <a:t> </a:t>
            </a:r>
            <a:r>
              <a:rPr sz="850" spc="15" dirty="0">
                <a:solidFill>
                  <a:srgbClr val="888A8D"/>
                </a:solidFill>
                <a:latin typeface="Calibri"/>
                <a:cs typeface="Arial"/>
              </a:rPr>
              <a:t> </a:t>
            </a:r>
            <a:r>
              <a:rPr sz="850" spc="20" dirty="0">
                <a:solidFill>
                  <a:srgbClr val="888A8D"/>
                </a:solidFill>
                <a:latin typeface="Calibri"/>
                <a:cs typeface="Arial"/>
              </a:rPr>
              <a:t>both</a:t>
            </a:r>
            <a:r>
              <a:rPr sz="850" spc="-55" dirty="0">
                <a:solidFill>
                  <a:srgbClr val="888A8D"/>
                </a:solidFill>
                <a:latin typeface="Calibri"/>
                <a:cs typeface="Arial"/>
              </a:rPr>
              <a:t> </a:t>
            </a:r>
            <a:r>
              <a:rPr sz="850" spc="35" dirty="0">
                <a:solidFill>
                  <a:srgbClr val="888A8D"/>
                </a:solidFill>
                <a:latin typeface="Calibri"/>
                <a:cs typeface="Arial"/>
              </a:rPr>
              <a:t>written</a:t>
            </a:r>
            <a:r>
              <a:rPr sz="850" spc="-50" dirty="0">
                <a:solidFill>
                  <a:srgbClr val="888A8D"/>
                </a:solidFill>
                <a:latin typeface="Calibri"/>
                <a:cs typeface="Arial"/>
              </a:rPr>
              <a:t> </a:t>
            </a:r>
            <a:r>
              <a:rPr sz="850" spc="15" dirty="0">
                <a:solidFill>
                  <a:srgbClr val="888A8D"/>
                </a:solidFill>
                <a:latin typeface="Calibri"/>
                <a:cs typeface="Arial"/>
              </a:rPr>
              <a:t>and</a:t>
            </a:r>
            <a:r>
              <a:rPr sz="850" spc="-50" dirty="0">
                <a:solidFill>
                  <a:srgbClr val="888A8D"/>
                </a:solidFill>
                <a:latin typeface="Calibri"/>
                <a:cs typeface="Arial"/>
              </a:rPr>
              <a:t> </a:t>
            </a:r>
            <a:r>
              <a:rPr sz="850" spc="-5" dirty="0">
                <a:solidFill>
                  <a:srgbClr val="888A8D"/>
                </a:solidFill>
                <a:latin typeface="Calibri"/>
                <a:cs typeface="Arial"/>
              </a:rPr>
              <a:t>spoken</a:t>
            </a:r>
            <a:r>
              <a:rPr sz="850" spc="-50" dirty="0">
                <a:solidFill>
                  <a:srgbClr val="888A8D"/>
                </a:solidFill>
                <a:latin typeface="Calibri"/>
                <a:cs typeface="Arial"/>
              </a:rPr>
              <a:t> </a:t>
            </a:r>
            <a:r>
              <a:rPr sz="850" spc="25" dirty="0">
                <a:solidFill>
                  <a:srgbClr val="888A8D"/>
                </a:solidFill>
                <a:latin typeface="Calibri"/>
                <a:cs typeface="Arial"/>
              </a:rPr>
              <a:t>text.</a:t>
            </a:r>
            <a:endParaRPr sz="850">
              <a:latin typeface="Calibri"/>
              <a:cs typeface="Arial"/>
            </a:endParaRPr>
          </a:p>
        </p:txBody>
      </p:sp>
      <p:sp>
        <p:nvSpPr>
          <p:cNvPr id="3" name="object 6">
            <a:extLst>
              <a:ext uri="{FF2B5EF4-FFF2-40B4-BE49-F238E27FC236}">
                <a16:creationId xmlns:a16="http://schemas.microsoft.com/office/drawing/2014/main" id="{EBA8C8FE-C786-4F8F-FD39-55641AB7ACF3}"/>
              </a:ext>
            </a:extLst>
          </p:cNvPr>
          <p:cNvSpPr txBox="1"/>
          <p:nvPr/>
        </p:nvSpPr>
        <p:spPr>
          <a:xfrm>
            <a:off x="1816714" y="1806092"/>
            <a:ext cx="78378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marR="5080">
              <a:lnSpc>
                <a:spcPct val="117700"/>
              </a:lnSpc>
              <a:spcBef>
                <a:spcPts val="100"/>
              </a:spcBef>
            </a:pPr>
            <a:r>
              <a:rPr sz="850" spc="25" dirty="0">
                <a:solidFill>
                  <a:srgbClr val="231F20"/>
                </a:solidFill>
                <a:latin typeface="Tahoma"/>
                <a:cs typeface="Tahoma"/>
              </a:rPr>
              <a:t>A</a:t>
            </a:r>
            <a:r>
              <a:rPr sz="850" spc="-7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spc="15" dirty="0">
                <a:solidFill>
                  <a:srgbClr val="231F20"/>
                </a:solidFill>
                <a:latin typeface="Tahoma"/>
                <a:cs typeface="Tahoma"/>
              </a:rPr>
              <a:t>Chatbot</a:t>
            </a:r>
            <a:r>
              <a:rPr sz="850" spc="-7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spc="20" dirty="0">
                <a:solidFill>
                  <a:srgbClr val="231F20"/>
                </a:solidFill>
                <a:latin typeface="Tahoma"/>
                <a:cs typeface="Tahoma"/>
              </a:rPr>
              <a:t>may</a:t>
            </a:r>
            <a:r>
              <a:rPr sz="850" spc="-7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spc="30" dirty="0">
                <a:solidFill>
                  <a:srgbClr val="231F20"/>
                </a:solidFill>
                <a:latin typeface="Tahoma"/>
                <a:cs typeface="Tahoma"/>
              </a:rPr>
              <a:t>be</a:t>
            </a:r>
            <a:r>
              <a:rPr sz="850" spc="-7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spc="15" dirty="0">
                <a:solidFill>
                  <a:srgbClr val="231F20"/>
                </a:solidFill>
                <a:latin typeface="Tahoma"/>
                <a:cs typeface="Tahoma"/>
              </a:rPr>
              <a:t>as</a:t>
            </a:r>
            <a:r>
              <a:rPr sz="850" spc="-7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b="1" dirty="0">
                <a:solidFill>
                  <a:srgbClr val="231F20"/>
                </a:solidFill>
                <a:latin typeface="Arial"/>
                <a:cs typeface="Arial"/>
              </a:rPr>
              <a:t>simple</a:t>
            </a:r>
            <a:r>
              <a:rPr sz="850" b="1" spc="-4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50" b="1" spc="-15" dirty="0">
                <a:solidFill>
                  <a:srgbClr val="231F20"/>
                </a:solidFill>
                <a:latin typeface="Arial"/>
                <a:cs typeface="Arial"/>
              </a:rPr>
              <a:t>as</a:t>
            </a:r>
            <a:r>
              <a:rPr sz="850" b="1" spc="-4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50" b="1" spc="-20" dirty="0">
                <a:solidFill>
                  <a:srgbClr val="231F20"/>
                </a:solidFill>
                <a:latin typeface="Arial"/>
                <a:cs typeface="Arial"/>
              </a:rPr>
              <a:t>basic</a:t>
            </a:r>
            <a:r>
              <a:rPr sz="850" b="1" spc="-4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50" b="1" spc="30" dirty="0">
                <a:solidFill>
                  <a:srgbClr val="231F20"/>
                </a:solidFill>
                <a:latin typeface="Arial"/>
                <a:cs typeface="Arial"/>
              </a:rPr>
              <a:t>pattern</a:t>
            </a:r>
            <a:r>
              <a:rPr sz="850" b="1" spc="-4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50" b="1" spc="10" dirty="0">
                <a:solidFill>
                  <a:srgbClr val="231F20"/>
                </a:solidFill>
                <a:latin typeface="Arial"/>
                <a:cs typeface="Arial"/>
              </a:rPr>
              <a:t>matching</a:t>
            </a:r>
            <a:r>
              <a:rPr sz="850" b="1" spc="-45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50" spc="10" dirty="0">
                <a:solidFill>
                  <a:srgbClr val="231F20"/>
                </a:solidFill>
                <a:latin typeface="Tahoma"/>
                <a:cs typeface="Tahoma"/>
              </a:rPr>
              <a:t>with</a:t>
            </a:r>
            <a:r>
              <a:rPr sz="850" spc="-7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spc="25" dirty="0">
                <a:solidFill>
                  <a:srgbClr val="231F20"/>
                </a:solidFill>
                <a:latin typeface="Tahoma"/>
                <a:cs typeface="Tahoma"/>
              </a:rPr>
              <a:t>a</a:t>
            </a:r>
            <a:r>
              <a:rPr sz="850" spc="-7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spc="10" dirty="0">
                <a:solidFill>
                  <a:srgbClr val="231F20"/>
                </a:solidFill>
                <a:latin typeface="Tahoma"/>
                <a:cs typeface="Tahoma"/>
              </a:rPr>
              <a:t>response,</a:t>
            </a:r>
            <a:r>
              <a:rPr sz="850" spc="-7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spc="35" dirty="0">
                <a:solidFill>
                  <a:srgbClr val="231F20"/>
                </a:solidFill>
                <a:latin typeface="Tahoma"/>
                <a:cs typeface="Tahoma"/>
              </a:rPr>
              <a:t>or</a:t>
            </a:r>
            <a:r>
              <a:rPr sz="850" spc="-7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spc="5" dirty="0">
                <a:solidFill>
                  <a:srgbClr val="231F20"/>
                </a:solidFill>
                <a:latin typeface="Tahoma"/>
                <a:cs typeface="Tahoma"/>
              </a:rPr>
              <a:t>it</a:t>
            </a:r>
            <a:r>
              <a:rPr sz="850" spc="-7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spc="20" dirty="0">
                <a:solidFill>
                  <a:srgbClr val="231F20"/>
                </a:solidFill>
                <a:latin typeface="Tahoma"/>
                <a:cs typeface="Tahoma"/>
              </a:rPr>
              <a:t>may</a:t>
            </a:r>
            <a:r>
              <a:rPr sz="850" spc="-7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spc="30" dirty="0">
                <a:solidFill>
                  <a:srgbClr val="231F20"/>
                </a:solidFill>
                <a:latin typeface="Tahoma"/>
                <a:cs typeface="Tahoma"/>
              </a:rPr>
              <a:t>be</a:t>
            </a:r>
            <a:r>
              <a:rPr sz="850" spc="-7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spc="25" dirty="0">
                <a:solidFill>
                  <a:srgbClr val="231F20"/>
                </a:solidFill>
                <a:latin typeface="Tahoma"/>
                <a:cs typeface="Tahoma"/>
              </a:rPr>
              <a:t>a</a:t>
            </a:r>
            <a:r>
              <a:rPr sz="850" spc="-7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spc="10" dirty="0">
                <a:solidFill>
                  <a:srgbClr val="231F20"/>
                </a:solidFill>
                <a:latin typeface="Tahoma"/>
                <a:cs typeface="Tahoma"/>
              </a:rPr>
              <a:t>sophisticated</a:t>
            </a:r>
            <a:r>
              <a:rPr sz="850" spc="-7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dirty="0">
                <a:solidFill>
                  <a:srgbClr val="231F20"/>
                </a:solidFill>
                <a:latin typeface="Tahoma"/>
                <a:cs typeface="Tahoma"/>
              </a:rPr>
              <a:t>weaving</a:t>
            </a:r>
            <a:r>
              <a:rPr sz="850" spc="-7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spc="20" dirty="0">
                <a:solidFill>
                  <a:srgbClr val="231F20"/>
                </a:solidFill>
                <a:latin typeface="Tahoma"/>
                <a:cs typeface="Tahoma"/>
              </a:rPr>
              <a:t>of</a:t>
            </a:r>
            <a:r>
              <a:rPr sz="850" spc="-7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b="1" spc="5" dirty="0">
                <a:solidFill>
                  <a:srgbClr val="231F20"/>
                </a:solidFill>
                <a:latin typeface="Trebuchet MS"/>
                <a:cs typeface="Trebuchet MS"/>
              </a:rPr>
              <a:t>artificial</a:t>
            </a:r>
            <a:r>
              <a:rPr sz="850" b="1" spc="-6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850" b="1" dirty="0">
                <a:solidFill>
                  <a:srgbClr val="231F20"/>
                </a:solidFill>
                <a:latin typeface="Trebuchet MS"/>
                <a:cs typeface="Trebuchet MS"/>
              </a:rPr>
              <a:t>intelligence</a:t>
            </a:r>
            <a:r>
              <a:rPr sz="850" b="1" spc="-65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850" b="1" spc="15" dirty="0">
                <a:solidFill>
                  <a:srgbClr val="231F20"/>
                </a:solidFill>
                <a:latin typeface="Trebuchet MS"/>
                <a:cs typeface="Trebuchet MS"/>
              </a:rPr>
              <a:t>techniques</a:t>
            </a:r>
            <a:r>
              <a:rPr sz="850" b="1" spc="-60" dirty="0">
                <a:solidFill>
                  <a:srgbClr val="231F20"/>
                </a:solidFill>
                <a:latin typeface="Trebuchet MS"/>
                <a:cs typeface="Trebuchet MS"/>
              </a:rPr>
              <a:t> </a:t>
            </a:r>
            <a:r>
              <a:rPr sz="850" spc="10" dirty="0">
                <a:solidFill>
                  <a:srgbClr val="231F20"/>
                </a:solidFill>
                <a:latin typeface="Tahoma"/>
                <a:cs typeface="Tahoma"/>
              </a:rPr>
              <a:t>with</a:t>
            </a:r>
            <a:r>
              <a:rPr sz="850" spc="-7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spc="15" dirty="0">
                <a:solidFill>
                  <a:srgbClr val="231F20"/>
                </a:solidFill>
                <a:latin typeface="Tahoma"/>
                <a:cs typeface="Tahoma"/>
              </a:rPr>
              <a:t>complex </a:t>
            </a:r>
            <a:r>
              <a:rPr sz="850" spc="2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spc="10" dirty="0">
                <a:solidFill>
                  <a:srgbClr val="231F20"/>
                </a:solidFill>
                <a:latin typeface="Tahoma"/>
                <a:cs typeface="Tahoma"/>
              </a:rPr>
              <a:t>conversational</a:t>
            </a:r>
            <a:r>
              <a:rPr sz="850" spc="-8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spc="5" dirty="0">
                <a:solidFill>
                  <a:srgbClr val="231F20"/>
                </a:solidFill>
                <a:latin typeface="Tahoma"/>
                <a:cs typeface="Tahoma"/>
              </a:rPr>
              <a:t>state</a:t>
            </a:r>
            <a:r>
              <a:rPr sz="850" spc="-8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spc="5" dirty="0">
                <a:solidFill>
                  <a:srgbClr val="231F20"/>
                </a:solidFill>
                <a:latin typeface="Tahoma"/>
                <a:cs typeface="Tahoma"/>
              </a:rPr>
              <a:t>tracking</a:t>
            </a:r>
            <a:r>
              <a:rPr sz="850" spc="-8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spc="25" dirty="0">
                <a:solidFill>
                  <a:srgbClr val="231F20"/>
                </a:solidFill>
                <a:latin typeface="Tahoma"/>
                <a:cs typeface="Tahoma"/>
              </a:rPr>
              <a:t>and</a:t>
            </a:r>
            <a:r>
              <a:rPr sz="850" spc="-8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b="1" spc="15" dirty="0">
                <a:solidFill>
                  <a:srgbClr val="231F20"/>
                </a:solidFill>
                <a:latin typeface="Arial"/>
                <a:cs typeface="Arial"/>
              </a:rPr>
              <a:t>integration</a:t>
            </a:r>
            <a:r>
              <a:rPr sz="850" b="1" spc="-5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50" b="1" spc="20" dirty="0">
                <a:solidFill>
                  <a:srgbClr val="231F20"/>
                </a:solidFill>
                <a:latin typeface="Arial"/>
                <a:cs typeface="Arial"/>
              </a:rPr>
              <a:t>into</a:t>
            </a:r>
            <a:r>
              <a:rPr sz="850" b="1" spc="-5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50" b="1" spc="-5" dirty="0">
                <a:solidFill>
                  <a:srgbClr val="231F20"/>
                </a:solidFill>
                <a:latin typeface="Arial"/>
                <a:cs typeface="Arial"/>
              </a:rPr>
              <a:t>existing</a:t>
            </a:r>
            <a:r>
              <a:rPr sz="850" b="1" spc="-5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50" b="1" spc="-20" dirty="0">
                <a:solidFill>
                  <a:srgbClr val="231F20"/>
                </a:solidFill>
                <a:latin typeface="Arial"/>
                <a:cs typeface="Arial"/>
              </a:rPr>
              <a:t>business</a:t>
            </a:r>
            <a:r>
              <a:rPr sz="850" b="1" spc="-50" dirty="0">
                <a:solidFill>
                  <a:srgbClr val="231F20"/>
                </a:solidFill>
                <a:latin typeface="Arial"/>
                <a:cs typeface="Arial"/>
              </a:rPr>
              <a:t> </a:t>
            </a:r>
            <a:r>
              <a:rPr sz="850" b="1" spc="-20" dirty="0">
                <a:solidFill>
                  <a:srgbClr val="231F20"/>
                </a:solidFill>
                <a:latin typeface="Arial"/>
                <a:cs typeface="Arial"/>
              </a:rPr>
              <a:t>services.</a:t>
            </a:r>
            <a:endParaRPr sz="850">
              <a:latin typeface="Arial"/>
              <a:cs typeface="Arial"/>
            </a:endParaRPr>
          </a:p>
        </p:txBody>
      </p:sp>
      <p:sp>
        <p:nvSpPr>
          <p:cNvPr id="4" name="object 7">
            <a:extLst>
              <a:ext uri="{FF2B5EF4-FFF2-40B4-BE49-F238E27FC236}">
                <a16:creationId xmlns:a16="http://schemas.microsoft.com/office/drawing/2014/main" id="{BD3F16EB-3B12-3104-2F3C-E6D899E6C0BF}"/>
              </a:ext>
            </a:extLst>
          </p:cNvPr>
          <p:cNvSpPr txBox="1"/>
          <p:nvPr/>
        </p:nvSpPr>
        <p:spPr>
          <a:xfrm>
            <a:off x="1982534" y="4054983"/>
            <a:ext cx="1565910" cy="63563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850" b="1" spc="10" dirty="0">
                <a:solidFill>
                  <a:srgbClr val="FECC00"/>
                </a:solidFill>
                <a:latin typeface="Arial"/>
                <a:cs typeface="Arial"/>
              </a:rPr>
              <a:t>Scripted</a:t>
            </a:r>
            <a:r>
              <a:rPr sz="850" b="1" spc="-45" dirty="0">
                <a:solidFill>
                  <a:srgbClr val="FECC00"/>
                </a:solidFill>
                <a:latin typeface="Arial"/>
                <a:cs typeface="Arial"/>
              </a:rPr>
              <a:t> </a:t>
            </a:r>
            <a:r>
              <a:rPr sz="850" b="1" spc="15" dirty="0">
                <a:solidFill>
                  <a:srgbClr val="FECC00"/>
                </a:solidFill>
                <a:latin typeface="Arial"/>
                <a:cs typeface="Arial"/>
              </a:rPr>
              <a:t>Chatbots</a:t>
            </a:r>
            <a:endParaRPr sz="850">
              <a:latin typeface="Arial"/>
              <a:cs typeface="Arial"/>
            </a:endParaRPr>
          </a:p>
          <a:p>
            <a:pPr marL="120650" indent="-107950">
              <a:lnSpc>
                <a:spcPct val="100000"/>
              </a:lnSpc>
              <a:spcBef>
                <a:spcPts val="180"/>
              </a:spcBef>
              <a:buChar char="•"/>
              <a:tabLst>
                <a:tab pos="120650" algn="l"/>
              </a:tabLst>
            </a:pPr>
            <a:r>
              <a:rPr sz="850" spc="-10" dirty="0">
                <a:solidFill>
                  <a:srgbClr val="231F20"/>
                </a:solidFill>
                <a:latin typeface="Microsoft Sans Serif"/>
                <a:cs typeface="Microsoft Sans Serif"/>
              </a:rPr>
              <a:t>Basic</a:t>
            </a:r>
            <a:r>
              <a:rPr sz="850" spc="-30" dirty="0">
                <a:solidFill>
                  <a:srgbClr val="231F20"/>
                </a:solidFill>
                <a:latin typeface="Microsoft Sans Serif"/>
                <a:cs typeface="Microsoft Sans Serif"/>
              </a:rPr>
              <a:t> </a:t>
            </a:r>
            <a:r>
              <a:rPr sz="850" spc="30" dirty="0">
                <a:solidFill>
                  <a:srgbClr val="231F20"/>
                </a:solidFill>
                <a:latin typeface="Microsoft Sans Serif"/>
                <a:cs typeface="Microsoft Sans Serif"/>
              </a:rPr>
              <a:t>and</a:t>
            </a:r>
            <a:r>
              <a:rPr sz="850" spc="-25" dirty="0">
                <a:solidFill>
                  <a:srgbClr val="231F20"/>
                </a:solidFill>
                <a:latin typeface="Microsoft Sans Serif"/>
                <a:cs typeface="Microsoft Sans Serif"/>
              </a:rPr>
              <a:t> </a:t>
            </a:r>
            <a:r>
              <a:rPr sz="850" spc="25" dirty="0">
                <a:solidFill>
                  <a:srgbClr val="231F20"/>
                </a:solidFill>
                <a:latin typeface="Microsoft Sans Serif"/>
                <a:cs typeface="Microsoft Sans Serif"/>
              </a:rPr>
              <a:t>scripted</a:t>
            </a:r>
            <a:endParaRPr sz="850">
              <a:latin typeface="Microsoft Sans Serif"/>
              <a:cs typeface="Microsoft Sans Serif"/>
            </a:endParaRPr>
          </a:p>
          <a:p>
            <a:pPr marL="120014" marR="5080" indent="-107950">
              <a:lnSpc>
                <a:spcPct val="117700"/>
              </a:lnSpc>
              <a:buChar char="•"/>
              <a:tabLst>
                <a:tab pos="120650" algn="l"/>
              </a:tabLst>
            </a:pPr>
            <a:r>
              <a:rPr sz="850" spc="10" dirty="0">
                <a:solidFill>
                  <a:srgbClr val="231F20"/>
                </a:solidFill>
                <a:latin typeface="Microsoft Sans Serif"/>
                <a:cs typeface="Microsoft Sans Serif"/>
              </a:rPr>
              <a:t>Looks</a:t>
            </a:r>
            <a:r>
              <a:rPr sz="850" spc="-15" dirty="0">
                <a:solidFill>
                  <a:srgbClr val="231F20"/>
                </a:solidFill>
                <a:latin typeface="Microsoft Sans Serif"/>
                <a:cs typeface="Microsoft Sans Serif"/>
              </a:rPr>
              <a:t> </a:t>
            </a:r>
            <a:r>
              <a:rPr sz="850" spc="50" dirty="0">
                <a:solidFill>
                  <a:srgbClr val="231F20"/>
                </a:solidFill>
                <a:latin typeface="Microsoft Sans Serif"/>
                <a:cs typeface="Microsoft Sans Serif"/>
              </a:rPr>
              <a:t>for</a:t>
            </a:r>
            <a:r>
              <a:rPr sz="850" spc="-10" dirty="0">
                <a:solidFill>
                  <a:srgbClr val="231F20"/>
                </a:solidFill>
                <a:latin typeface="Microsoft Sans Serif"/>
                <a:cs typeface="Microsoft Sans Serif"/>
              </a:rPr>
              <a:t> </a:t>
            </a:r>
            <a:r>
              <a:rPr sz="850" spc="5" dirty="0">
                <a:solidFill>
                  <a:srgbClr val="231F20"/>
                </a:solidFill>
                <a:latin typeface="Microsoft Sans Serif"/>
                <a:cs typeface="Microsoft Sans Serif"/>
              </a:rPr>
              <a:t>key</a:t>
            </a:r>
            <a:r>
              <a:rPr sz="850" spc="-15" dirty="0">
                <a:solidFill>
                  <a:srgbClr val="231F20"/>
                </a:solidFill>
                <a:latin typeface="Microsoft Sans Serif"/>
                <a:cs typeface="Microsoft Sans Serif"/>
              </a:rPr>
              <a:t> </a:t>
            </a:r>
            <a:r>
              <a:rPr sz="850" spc="15" dirty="0">
                <a:solidFill>
                  <a:srgbClr val="231F20"/>
                </a:solidFill>
                <a:latin typeface="Microsoft Sans Serif"/>
                <a:cs typeface="Microsoft Sans Serif"/>
              </a:rPr>
              <a:t>phrases</a:t>
            </a:r>
            <a:r>
              <a:rPr sz="850" spc="-10" dirty="0">
                <a:solidFill>
                  <a:srgbClr val="231F20"/>
                </a:solidFill>
                <a:latin typeface="Microsoft Sans Serif"/>
                <a:cs typeface="Microsoft Sans Serif"/>
              </a:rPr>
              <a:t> </a:t>
            </a:r>
            <a:r>
              <a:rPr sz="850" spc="50" dirty="0">
                <a:solidFill>
                  <a:srgbClr val="231F20"/>
                </a:solidFill>
                <a:latin typeface="Microsoft Sans Serif"/>
                <a:cs typeface="Microsoft Sans Serif"/>
              </a:rPr>
              <a:t>&amp;</a:t>
            </a:r>
            <a:r>
              <a:rPr sz="850" spc="-10" dirty="0">
                <a:solidFill>
                  <a:srgbClr val="231F20"/>
                </a:solidFill>
                <a:latin typeface="Microsoft Sans Serif"/>
                <a:cs typeface="Microsoft Sans Serif"/>
              </a:rPr>
              <a:t> </a:t>
            </a:r>
            <a:r>
              <a:rPr sz="850" dirty="0">
                <a:solidFill>
                  <a:srgbClr val="231F20"/>
                </a:solidFill>
                <a:latin typeface="Microsoft Sans Serif"/>
                <a:cs typeface="Microsoft Sans Serif"/>
              </a:rPr>
              <a:t>give </a:t>
            </a:r>
            <a:r>
              <a:rPr sz="850" spc="-215" dirty="0">
                <a:solidFill>
                  <a:srgbClr val="231F20"/>
                </a:solidFill>
                <a:latin typeface="Microsoft Sans Serif"/>
                <a:cs typeface="Microsoft Sans Serif"/>
              </a:rPr>
              <a:t> </a:t>
            </a:r>
            <a:r>
              <a:rPr sz="850" spc="25" dirty="0">
                <a:solidFill>
                  <a:srgbClr val="231F20"/>
                </a:solidFill>
                <a:latin typeface="Microsoft Sans Serif"/>
                <a:cs typeface="Microsoft Sans Serif"/>
              </a:rPr>
              <a:t>pre-defined</a:t>
            </a:r>
            <a:r>
              <a:rPr sz="850" spc="-10" dirty="0">
                <a:solidFill>
                  <a:srgbClr val="231F20"/>
                </a:solidFill>
                <a:latin typeface="Microsoft Sans Serif"/>
                <a:cs typeface="Microsoft Sans Serif"/>
              </a:rPr>
              <a:t> </a:t>
            </a:r>
            <a:r>
              <a:rPr sz="850" spc="15" dirty="0">
                <a:solidFill>
                  <a:srgbClr val="231F20"/>
                </a:solidFill>
                <a:latin typeface="Microsoft Sans Serif"/>
                <a:cs typeface="Microsoft Sans Serif"/>
              </a:rPr>
              <a:t>responses</a:t>
            </a:r>
            <a:endParaRPr sz="850">
              <a:latin typeface="Microsoft Sans Serif"/>
              <a:cs typeface="Microsoft Sans Serif"/>
            </a:endParaRPr>
          </a:p>
        </p:txBody>
      </p:sp>
      <p:sp>
        <p:nvSpPr>
          <p:cNvPr id="5" name="object 8">
            <a:extLst>
              <a:ext uri="{FF2B5EF4-FFF2-40B4-BE49-F238E27FC236}">
                <a16:creationId xmlns:a16="http://schemas.microsoft.com/office/drawing/2014/main" id="{1BCC8783-5814-9630-7F37-3BB6D831EC68}"/>
              </a:ext>
            </a:extLst>
          </p:cNvPr>
          <p:cNvSpPr txBox="1"/>
          <p:nvPr/>
        </p:nvSpPr>
        <p:spPr>
          <a:xfrm>
            <a:off x="4075744" y="3986652"/>
            <a:ext cx="1774825" cy="109283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850" b="1" spc="50" dirty="0">
                <a:solidFill>
                  <a:srgbClr val="81BB27"/>
                </a:solidFill>
                <a:latin typeface="Arial"/>
                <a:cs typeface="Arial"/>
              </a:rPr>
              <a:t>Intent</a:t>
            </a:r>
            <a:r>
              <a:rPr sz="850" b="1" spc="-35" dirty="0">
                <a:solidFill>
                  <a:srgbClr val="81BB27"/>
                </a:solidFill>
                <a:latin typeface="Arial"/>
                <a:cs typeface="Arial"/>
              </a:rPr>
              <a:t> </a:t>
            </a:r>
            <a:r>
              <a:rPr sz="850" b="1" spc="-5" dirty="0">
                <a:solidFill>
                  <a:srgbClr val="81BB27"/>
                </a:solidFill>
                <a:latin typeface="Arial"/>
                <a:cs typeface="Arial"/>
              </a:rPr>
              <a:t>Recognizers</a:t>
            </a:r>
            <a:endParaRPr sz="850">
              <a:latin typeface="Arial"/>
              <a:cs typeface="Arial"/>
            </a:endParaRPr>
          </a:p>
          <a:p>
            <a:pPr marL="120650" indent="-107950">
              <a:lnSpc>
                <a:spcPct val="100000"/>
              </a:lnSpc>
              <a:spcBef>
                <a:spcPts val="180"/>
              </a:spcBef>
              <a:buChar char="•"/>
              <a:tabLst>
                <a:tab pos="120650" algn="l"/>
              </a:tabLst>
            </a:pPr>
            <a:r>
              <a:rPr sz="850" spc="20" dirty="0">
                <a:solidFill>
                  <a:srgbClr val="231F20"/>
                </a:solidFill>
                <a:latin typeface="Microsoft Sans Serif"/>
                <a:cs typeface="Microsoft Sans Serif"/>
              </a:rPr>
              <a:t>Machine</a:t>
            </a:r>
            <a:r>
              <a:rPr sz="850" spc="-25" dirty="0">
                <a:solidFill>
                  <a:srgbClr val="231F20"/>
                </a:solidFill>
                <a:latin typeface="Microsoft Sans Serif"/>
                <a:cs typeface="Microsoft Sans Serif"/>
              </a:rPr>
              <a:t> </a:t>
            </a:r>
            <a:r>
              <a:rPr sz="850" spc="25" dirty="0">
                <a:solidFill>
                  <a:srgbClr val="231F20"/>
                </a:solidFill>
                <a:latin typeface="Microsoft Sans Serif"/>
                <a:cs typeface="Microsoft Sans Serif"/>
              </a:rPr>
              <a:t>learning</a:t>
            </a:r>
            <a:r>
              <a:rPr sz="850" spc="-20" dirty="0">
                <a:solidFill>
                  <a:srgbClr val="231F20"/>
                </a:solidFill>
                <a:latin typeface="Microsoft Sans Serif"/>
                <a:cs typeface="Microsoft Sans Serif"/>
              </a:rPr>
              <a:t> </a:t>
            </a:r>
            <a:r>
              <a:rPr sz="850" spc="15" dirty="0">
                <a:solidFill>
                  <a:srgbClr val="231F20"/>
                </a:solidFill>
                <a:latin typeface="Microsoft Sans Serif"/>
                <a:cs typeface="Microsoft Sans Serif"/>
              </a:rPr>
              <a:t>capabilities</a:t>
            </a:r>
            <a:endParaRPr sz="850">
              <a:latin typeface="Microsoft Sans Serif"/>
              <a:cs typeface="Microsoft Sans Serif"/>
            </a:endParaRPr>
          </a:p>
          <a:p>
            <a:pPr marL="120650" marR="5080" indent="-108585">
              <a:lnSpc>
                <a:spcPct val="117700"/>
              </a:lnSpc>
              <a:buChar char="•"/>
              <a:tabLst>
                <a:tab pos="120650" algn="l"/>
              </a:tabLst>
            </a:pPr>
            <a:r>
              <a:rPr sz="850" spc="15" dirty="0">
                <a:solidFill>
                  <a:srgbClr val="231F20"/>
                </a:solidFill>
                <a:latin typeface="Microsoft Sans Serif"/>
                <a:cs typeface="Microsoft Sans Serif"/>
              </a:rPr>
              <a:t>Greatly</a:t>
            </a:r>
            <a:r>
              <a:rPr sz="850" spc="-25" dirty="0">
                <a:solidFill>
                  <a:srgbClr val="231F20"/>
                </a:solidFill>
                <a:latin typeface="Microsoft Sans Serif"/>
                <a:cs typeface="Microsoft Sans Serif"/>
              </a:rPr>
              <a:t> </a:t>
            </a:r>
            <a:r>
              <a:rPr sz="850" spc="35" dirty="0">
                <a:solidFill>
                  <a:srgbClr val="231F20"/>
                </a:solidFill>
                <a:latin typeface="Microsoft Sans Serif"/>
                <a:cs typeface="Microsoft Sans Serif"/>
              </a:rPr>
              <a:t>improved</a:t>
            </a:r>
            <a:r>
              <a:rPr sz="850" spc="-20" dirty="0">
                <a:solidFill>
                  <a:srgbClr val="231F20"/>
                </a:solidFill>
                <a:latin typeface="Microsoft Sans Serif"/>
                <a:cs typeface="Microsoft Sans Serif"/>
              </a:rPr>
              <a:t> </a:t>
            </a:r>
            <a:r>
              <a:rPr sz="850" spc="30" dirty="0">
                <a:solidFill>
                  <a:srgbClr val="231F20"/>
                </a:solidFill>
                <a:latin typeface="Microsoft Sans Serif"/>
                <a:cs typeface="Microsoft Sans Serif"/>
              </a:rPr>
              <a:t>understanding </a:t>
            </a:r>
            <a:r>
              <a:rPr sz="850" spc="-215" dirty="0">
                <a:solidFill>
                  <a:srgbClr val="231F20"/>
                </a:solidFill>
                <a:latin typeface="Microsoft Sans Serif"/>
                <a:cs typeface="Microsoft Sans Serif"/>
              </a:rPr>
              <a:t> </a:t>
            </a:r>
            <a:r>
              <a:rPr sz="850" spc="40" dirty="0">
                <a:solidFill>
                  <a:srgbClr val="231F20"/>
                </a:solidFill>
                <a:latin typeface="Microsoft Sans Serif"/>
                <a:cs typeface="Microsoft Sans Serif"/>
              </a:rPr>
              <a:t>of </a:t>
            </a:r>
            <a:r>
              <a:rPr sz="850" spc="20" dirty="0">
                <a:solidFill>
                  <a:srgbClr val="231F20"/>
                </a:solidFill>
                <a:latin typeface="Microsoft Sans Serif"/>
                <a:cs typeface="Microsoft Sans Serif"/>
              </a:rPr>
              <a:t>user </a:t>
            </a:r>
            <a:r>
              <a:rPr sz="850" spc="30" dirty="0">
                <a:solidFill>
                  <a:srgbClr val="231F20"/>
                </a:solidFill>
                <a:latin typeface="Microsoft Sans Serif"/>
                <a:cs typeface="Microsoft Sans Serif"/>
              </a:rPr>
              <a:t>intent, </a:t>
            </a:r>
            <a:r>
              <a:rPr sz="850" spc="25" dirty="0">
                <a:solidFill>
                  <a:srgbClr val="231F20"/>
                </a:solidFill>
                <a:latin typeface="Microsoft Sans Serif"/>
                <a:cs typeface="Microsoft Sans Serif"/>
              </a:rPr>
              <a:t>relationships </a:t>
            </a:r>
            <a:r>
              <a:rPr sz="850" spc="30" dirty="0">
                <a:solidFill>
                  <a:srgbClr val="231F20"/>
                </a:solidFill>
                <a:latin typeface="Microsoft Sans Serif"/>
                <a:cs typeface="Microsoft Sans Serif"/>
              </a:rPr>
              <a:t> between </a:t>
            </a:r>
            <a:r>
              <a:rPr sz="850" spc="35" dirty="0">
                <a:solidFill>
                  <a:srgbClr val="231F20"/>
                </a:solidFill>
                <a:latin typeface="Microsoft Sans Serif"/>
                <a:cs typeface="Microsoft Sans Serif"/>
              </a:rPr>
              <a:t>words </a:t>
            </a:r>
            <a:r>
              <a:rPr sz="850" spc="20" dirty="0">
                <a:solidFill>
                  <a:srgbClr val="231F20"/>
                </a:solidFill>
                <a:latin typeface="Microsoft Sans Serif"/>
                <a:cs typeface="Microsoft Sans Serif"/>
              </a:rPr>
              <a:t>are </a:t>
            </a:r>
            <a:r>
              <a:rPr sz="850" spc="25" dirty="0">
                <a:solidFill>
                  <a:srgbClr val="231F20"/>
                </a:solidFill>
                <a:latin typeface="Microsoft Sans Serif"/>
                <a:cs typeface="Microsoft Sans Serif"/>
              </a:rPr>
              <a:t>taken </a:t>
            </a:r>
            <a:r>
              <a:rPr sz="850" spc="40" dirty="0">
                <a:solidFill>
                  <a:srgbClr val="231F20"/>
                </a:solidFill>
                <a:latin typeface="Microsoft Sans Serif"/>
                <a:cs typeface="Microsoft Sans Serif"/>
              </a:rPr>
              <a:t>into </a:t>
            </a:r>
            <a:r>
              <a:rPr sz="850" spc="45" dirty="0">
                <a:solidFill>
                  <a:srgbClr val="231F20"/>
                </a:solidFill>
                <a:latin typeface="Microsoft Sans Serif"/>
                <a:cs typeface="Microsoft Sans Serif"/>
              </a:rPr>
              <a:t> </a:t>
            </a:r>
            <a:r>
              <a:rPr sz="850" spc="20" dirty="0">
                <a:solidFill>
                  <a:srgbClr val="231F20"/>
                </a:solidFill>
                <a:latin typeface="Microsoft Sans Serif"/>
                <a:cs typeface="Microsoft Sans Serif"/>
              </a:rPr>
              <a:t>account</a:t>
            </a:r>
            <a:r>
              <a:rPr sz="850" spc="75" dirty="0">
                <a:solidFill>
                  <a:srgbClr val="231F20"/>
                </a:solidFill>
                <a:latin typeface="Microsoft Sans Serif"/>
                <a:cs typeface="Microsoft Sans Serif"/>
              </a:rPr>
              <a:t> </a:t>
            </a:r>
            <a:r>
              <a:rPr sz="850" spc="50" dirty="0">
                <a:solidFill>
                  <a:srgbClr val="231F20"/>
                </a:solidFill>
                <a:latin typeface="Microsoft Sans Serif"/>
                <a:cs typeface="Microsoft Sans Serif"/>
              </a:rPr>
              <a:t>to</a:t>
            </a:r>
            <a:r>
              <a:rPr sz="850" spc="75" dirty="0">
                <a:solidFill>
                  <a:srgbClr val="231F20"/>
                </a:solidFill>
                <a:latin typeface="Microsoft Sans Serif"/>
                <a:cs typeface="Microsoft Sans Serif"/>
              </a:rPr>
              <a:t> </a:t>
            </a:r>
            <a:r>
              <a:rPr sz="850" spc="25" dirty="0">
                <a:solidFill>
                  <a:srgbClr val="231F20"/>
                </a:solidFill>
                <a:latin typeface="Microsoft Sans Serif"/>
                <a:cs typeface="Microsoft Sans Serif"/>
              </a:rPr>
              <a:t>extract</a:t>
            </a:r>
            <a:r>
              <a:rPr sz="850" spc="75" dirty="0">
                <a:solidFill>
                  <a:srgbClr val="231F20"/>
                </a:solidFill>
                <a:latin typeface="Microsoft Sans Serif"/>
                <a:cs typeface="Microsoft Sans Serif"/>
              </a:rPr>
              <a:t> </a:t>
            </a:r>
            <a:r>
              <a:rPr sz="850" spc="25" dirty="0">
                <a:solidFill>
                  <a:srgbClr val="231F20"/>
                </a:solidFill>
                <a:latin typeface="Microsoft Sans Serif"/>
                <a:cs typeface="Microsoft Sans Serif"/>
              </a:rPr>
              <a:t>meaning </a:t>
            </a:r>
            <a:r>
              <a:rPr sz="850" spc="30" dirty="0">
                <a:solidFill>
                  <a:srgbClr val="231F20"/>
                </a:solidFill>
                <a:latin typeface="Microsoft Sans Serif"/>
                <a:cs typeface="Microsoft Sans Serif"/>
              </a:rPr>
              <a:t> </a:t>
            </a:r>
            <a:r>
              <a:rPr sz="850" spc="55" dirty="0">
                <a:solidFill>
                  <a:srgbClr val="231F20"/>
                </a:solidFill>
                <a:latin typeface="Microsoft Sans Serif"/>
                <a:cs typeface="Microsoft Sans Serif"/>
              </a:rPr>
              <a:t>from</a:t>
            </a:r>
            <a:r>
              <a:rPr sz="850" spc="-10" dirty="0">
                <a:solidFill>
                  <a:srgbClr val="231F20"/>
                </a:solidFill>
                <a:latin typeface="Microsoft Sans Serif"/>
                <a:cs typeface="Microsoft Sans Serif"/>
              </a:rPr>
              <a:t> </a:t>
            </a:r>
            <a:r>
              <a:rPr sz="850" spc="-5" dirty="0">
                <a:solidFill>
                  <a:srgbClr val="231F20"/>
                </a:solidFill>
                <a:latin typeface="Microsoft Sans Serif"/>
                <a:cs typeface="Microsoft Sans Serif"/>
              </a:rPr>
              <a:t>a </a:t>
            </a:r>
            <a:r>
              <a:rPr sz="850" spc="30" dirty="0">
                <a:solidFill>
                  <a:srgbClr val="231F20"/>
                </a:solidFill>
                <a:latin typeface="Microsoft Sans Serif"/>
                <a:cs typeface="Microsoft Sans Serif"/>
              </a:rPr>
              <a:t>request</a:t>
            </a:r>
            <a:endParaRPr sz="850">
              <a:latin typeface="Microsoft Sans Serif"/>
              <a:cs typeface="Microsoft Sans Serif"/>
            </a:endParaRPr>
          </a:p>
        </p:txBody>
      </p:sp>
      <p:sp>
        <p:nvSpPr>
          <p:cNvPr id="6" name="object 9">
            <a:extLst>
              <a:ext uri="{FF2B5EF4-FFF2-40B4-BE49-F238E27FC236}">
                <a16:creationId xmlns:a16="http://schemas.microsoft.com/office/drawing/2014/main" id="{EAE4ABAD-86A6-228F-E0C6-D0EDF4F182A9}"/>
              </a:ext>
            </a:extLst>
          </p:cNvPr>
          <p:cNvSpPr txBox="1"/>
          <p:nvPr/>
        </p:nvSpPr>
        <p:spPr>
          <a:xfrm>
            <a:off x="6248294" y="3727578"/>
            <a:ext cx="1698625" cy="124523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850" b="1" spc="35" dirty="0">
                <a:solidFill>
                  <a:srgbClr val="4FB3E8"/>
                </a:solidFill>
                <a:latin typeface="Arial"/>
                <a:cs typeface="Arial"/>
              </a:rPr>
              <a:t>Virtual</a:t>
            </a:r>
            <a:r>
              <a:rPr sz="850" b="1" spc="-60" dirty="0">
                <a:solidFill>
                  <a:srgbClr val="4FB3E8"/>
                </a:solidFill>
                <a:latin typeface="Arial"/>
                <a:cs typeface="Arial"/>
              </a:rPr>
              <a:t> </a:t>
            </a:r>
            <a:r>
              <a:rPr sz="850" b="1" spc="5" dirty="0">
                <a:solidFill>
                  <a:srgbClr val="4FB3E8"/>
                </a:solidFill>
                <a:latin typeface="Arial"/>
                <a:cs typeface="Arial"/>
              </a:rPr>
              <a:t>Agents</a:t>
            </a:r>
            <a:endParaRPr sz="850">
              <a:latin typeface="Arial"/>
              <a:cs typeface="Arial"/>
            </a:endParaRPr>
          </a:p>
          <a:p>
            <a:pPr marL="120014" marR="177165" indent="-107950">
              <a:lnSpc>
                <a:spcPct val="117700"/>
              </a:lnSpc>
              <a:buChar char="•"/>
              <a:tabLst>
                <a:tab pos="120650" algn="l"/>
              </a:tabLst>
            </a:pPr>
            <a:r>
              <a:rPr sz="850" spc="10" dirty="0">
                <a:solidFill>
                  <a:srgbClr val="231F20"/>
                </a:solidFill>
                <a:latin typeface="Microsoft Sans Serif"/>
                <a:cs typeface="Microsoft Sans Serif"/>
              </a:rPr>
              <a:t>Able </a:t>
            </a:r>
            <a:r>
              <a:rPr sz="850" spc="50" dirty="0">
                <a:solidFill>
                  <a:srgbClr val="231F20"/>
                </a:solidFill>
                <a:latin typeface="Microsoft Sans Serif"/>
                <a:cs typeface="Microsoft Sans Serif"/>
              </a:rPr>
              <a:t>to </a:t>
            </a:r>
            <a:r>
              <a:rPr sz="850" spc="35" dirty="0">
                <a:solidFill>
                  <a:srgbClr val="231F20"/>
                </a:solidFill>
                <a:latin typeface="Microsoft Sans Serif"/>
                <a:cs typeface="Microsoft Sans Serif"/>
              </a:rPr>
              <a:t>understand </a:t>
            </a:r>
            <a:r>
              <a:rPr sz="850" spc="40" dirty="0">
                <a:solidFill>
                  <a:srgbClr val="231F20"/>
                </a:solidFill>
                <a:latin typeface="Microsoft Sans Serif"/>
                <a:cs typeface="Microsoft Sans Serif"/>
              </a:rPr>
              <a:t>what </a:t>
            </a:r>
            <a:r>
              <a:rPr sz="850" spc="-5" dirty="0">
                <a:solidFill>
                  <a:srgbClr val="231F20"/>
                </a:solidFill>
                <a:latin typeface="Microsoft Sans Serif"/>
                <a:cs typeface="Microsoft Sans Serif"/>
              </a:rPr>
              <a:t>a </a:t>
            </a:r>
            <a:r>
              <a:rPr sz="850" dirty="0">
                <a:solidFill>
                  <a:srgbClr val="231F20"/>
                </a:solidFill>
                <a:latin typeface="Microsoft Sans Serif"/>
                <a:cs typeface="Microsoft Sans Serif"/>
              </a:rPr>
              <a:t> </a:t>
            </a:r>
            <a:r>
              <a:rPr sz="850" spc="45" dirty="0">
                <a:solidFill>
                  <a:srgbClr val="231F20"/>
                </a:solidFill>
                <a:latin typeface="Microsoft Sans Serif"/>
                <a:cs typeface="Microsoft Sans Serif"/>
              </a:rPr>
              <a:t>human </a:t>
            </a:r>
            <a:r>
              <a:rPr sz="850" dirty="0">
                <a:solidFill>
                  <a:srgbClr val="231F20"/>
                </a:solidFill>
                <a:latin typeface="Microsoft Sans Serif"/>
                <a:cs typeface="Microsoft Sans Serif"/>
              </a:rPr>
              <a:t>is </a:t>
            </a:r>
            <a:r>
              <a:rPr sz="850" spc="30" dirty="0">
                <a:solidFill>
                  <a:srgbClr val="231F20"/>
                </a:solidFill>
                <a:latin typeface="Microsoft Sans Serif"/>
                <a:cs typeface="Microsoft Sans Serif"/>
              </a:rPr>
              <a:t>trying </a:t>
            </a:r>
            <a:r>
              <a:rPr sz="850" spc="50" dirty="0">
                <a:solidFill>
                  <a:srgbClr val="231F20"/>
                </a:solidFill>
                <a:latin typeface="Microsoft Sans Serif"/>
                <a:cs typeface="Microsoft Sans Serif"/>
              </a:rPr>
              <a:t>to </a:t>
            </a:r>
            <a:r>
              <a:rPr sz="850" spc="5" dirty="0">
                <a:solidFill>
                  <a:srgbClr val="231F20"/>
                </a:solidFill>
                <a:latin typeface="Microsoft Sans Serif"/>
                <a:cs typeface="Microsoft Sans Serif"/>
              </a:rPr>
              <a:t>achieve </a:t>
            </a:r>
            <a:r>
              <a:rPr sz="850" spc="10" dirty="0">
                <a:solidFill>
                  <a:srgbClr val="231F20"/>
                </a:solidFill>
                <a:latin typeface="Microsoft Sans Serif"/>
                <a:cs typeface="Microsoft Sans Serif"/>
              </a:rPr>
              <a:t> </a:t>
            </a:r>
            <a:r>
              <a:rPr sz="850" spc="30" dirty="0">
                <a:solidFill>
                  <a:srgbClr val="231F20"/>
                </a:solidFill>
                <a:latin typeface="Microsoft Sans Serif"/>
                <a:cs typeface="Microsoft Sans Serif"/>
              </a:rPr>
              <a:t>and</a:t>
            </a:r>
            <a:r>
              <a:rPr sz="850" spc="-10" dirty="0">
                <a:solidFill>
                  <a:srgbClr val="231F20"/>
                </a:solidFill>
                <a:latin typeface="Microsoft Sans Serif"/>
                <a:cs typeface="Microsoft Sans Serif"/>
              </a:rPr>
              <a:t> </a:t>
            </a:r>
            <a:r>
              <a:rPr sz="850" spc="5" dirty="0">
                <a:solidFill>
                  <a:srgbClr val="231F20"/>
                </a:solidFill>
                <a:latin typeface="Microsoft Sans Serif"/>
                <a:cs typeface="Microsoft Sans Serif"/>
              </a:rPr>
              <a:t>can</a:t>
            </a:r>
            <a:r>
              <a:rPr sz="850" spc="-10" dirty="0">
                <a:solidFill>
                  <a:srgbClr val="231F20"/>
                </a:solidFill>
                <a:latin typeface="Microsoft Sans Serif"/>
                <a:cs typeface="Microsoft Sans Serif"/>
              </a:rPr>
              <a:t> </a:t>
            </a:r>
            <a:r>
              <a:rPr sz="850" spc="35" dirty="0">
                <a:solidFill>
                  <a:srgbClr val="231F20"/>
                </a:solidFill>
                <a:latin typeface="Microsoft Sans Serif"/>
                <a:cs typeface="Microsoft Sans Serif"/>
              </a:rPr>
              <a:t>hold</a:t>
            </a:r>
            <a:r>
              <a:rPr sz="850" spc="-5" dirty="0">
                <a:solidFill>
                  <a:srgbClr val="231F20"/>
                </a:solidFill>
                <a:latin typeface="Microsoft Sans Serif"/>
                <a:cs typeface="Microsoft Sans Serif"/>
              </a:rPr>
              <a:t> </a:t>
            </a:r>
            <a:r>
              <a:rPr sz="850" spc="20" dirty="0">
                <a:solidFill>
                  <a:srgbClr val="231F20"/>
                </a:solidFill>
                <a:latin typeface="Microsoft Sans Serif"/>
                <a:cs typeface="Microsoft Sans Serif"/>
              </a:rPr>
              <a:t>an</a:t>
            </a:r>
            <a:r>
              <a:rPr sz="850" spc="-10" dirty="0">
                <a:solidFill>
                  <a:srgbClr val="231F20"/>
                </a:solidFill>
                <a:latin typeface="Microsoft Sans Serif"/>
                <a:cs typeface="Microsoft Sans Serif"/>
              </a:rPr>
              <a:t> </a:t>
            </a:r>
            <a:r>
              <a:rPr sz="850" spc="25" dirty="0">
                <a:solidFill>
                  <a:srgbClr val="231F20"/>
                </a:solidFill>
                <a:latin typeface="Microsoft Sans Serif"/>
                <a:cs typeface="Microsoft Sans Serif"/>
              </a:rPr>
              <a:t>end-to-end </a:t>
            </a:r>
            <a:r>
              <a:rPr sz="850" spc="-210" dirty="0">
                <a:solidFill>
                  <a:srgbClr val="231F20"/>
                </a:solidFill>
                <a:latin typeface="Microsoft Sans Serif"/>
                <a:cs typeface="Microsoft Sans Serif"/>
              </a:rPr>
              <a:t> </a:t>
            </a:r>
            <a:r>
              <a:rPr sz="850" spc="20" dirty="0">
                <a:solidFill>
                  <a:srgbClr val="231F20"/>
                </a:solidFill>
                <a:latin typeface="Microsoft Sans Serif"/>
                <a:cs typeface="Microsoft Sans Serif"/>
              </a:rPr>
              <a:t>conversation</a:t>
            </a:r>
            <a:endParaRPr sz="850">
              <a:latin typeface="Microsoft Sans Serif"/>
              <a:cs typeface="Microsoft Sans Serif"/>
            </a:endParaRPr>
          </a:p>
          <a:p>
            <a:pPr marL="120650" marR="5080" indent="-108585">
              <a:lnSpc>
                <a:spcPct val="117700"/>
              </a:lnSpc>
              <a:buChar char="•"/>
              <a:tabLst>
                <a:tab pos="120650" algn="l"/>
              </a:tabLst>
            </a:pPr>
            <a:r>
              <a:rPr sz="850" spc="10" dirty="0">
                <a:solidFill>
                  <a:srgbClr val="231F20"/>
                </a:solidFill>
                <a:latin typeface="Microsoft Sans Serif"/>
                <a:cs typeface="Microsoft Sans Serif"/>
              </a:rPr>
              <a:t>Connects </a:t>
            </a:r>
            <a:r>
              <a:rPr sz="850" spc="50" dirty="0">
                <a:solidFill>
                  <a:srgbClr val="231F20"/>
                </a:solidFill>
                <a:latin typeface="Microsoft Sans Serif"/>
                <a:cs typeface="Microsoft Sans Serif"/>
              </a:rPr>
              <a:t>to </a:t>
            </a:r>
            <a:r>
              <a:rPr sz="850" spc="40" dirty="0">
                <a:solidFill>
                  <a:srgbClr val="231F20"/>
                </a:solidFill>
                <a:latin typeface="Microsoft Sans Serif"/>
                <a:cs typeface="Microsoft Sans Serif"/>
              </a:rPr>
              <a:t>other </a:t>
            </a:r>
            <a:r>
              <a:rPr sz="850" spc="10" dirty="0">
                <a:solidFill>
                  <a:srgbClr val="231F20"/>
                </a:solidFill>
                <a:latin typeface="Microsoft Sans Serif"/>
                <a:cs typeface="Microsoft Sans Serif"/>
              </a:rPr>
              <a:t>systems </a:t>
            </a:r>
            <a:r>
              <a:rPr sz="850" spc="50" dirty="0">
                <a:solidFill>
                  <a:srgbClr val="231F20"/>
                </a:solidFill>
                <a:latin typeface="Microsoft Sans Serif"/>
                <a:cs typeface="Microsoft Sans Serif"/>
              </a:rPr>
              <a:t>to </a:t>
            </a:r>
            <a:r>
              <a:rPr sz="850" spc="55" dirty="0">
                <a:solidFill>
                  <a:srgbClr val="231F20"/>
                </a:solidFill>
                <a:latin typeface="Microsoft Sans Serif"/>
                <a:cs typeface="Microsoft Sans Serif"/>
              </a:rPr>
              <a:t> </a:t>
            </a:r>
            <a:r>
              <a:rPr sz="850" spc="10" dirty="0">
                <a:solidFill>
                  <a:srgbClr val="231F20"/>
                </a:solidFill>
                <a:latin typeface="Microsoft Sans Serif"/>
                <a:cs typeface="Microsoft Sans Serif"/>
              </a:rPr>
              <a:t>leverage</a:t>
            </a:r>
            <a:r>
              <a:rPr sz="850" spc="-15" dirty="0">
                <a:solidFill>
                  <a:srgbClr val="231F20"/>
                </a:solidFill>
                <a:latin typeface="Microsoft Sans Serif"/>
                <a:cs typeface="Microsoft Sans Serif"/>
              </a:rPr>
              <a:t> </a:t>
            </a:r>
            <a:r>
              <a:rPr sz="850" spc="20" dirty="0">
                <a:solidFill>
                  <a:srgbClr val="231F20"/>
                </a:solidFill>
                <a:latin typeface="Microsoft Sans Serif"/>
                <a:cs typeface="Microsoft Sans Serif"/>
              </a:rPr>
              <a:t>user</a:t>
            </a:r>
            <a:r>
              <a:rPr sz="850" spc="-10" dirty="0">
                <a:solidFill>
                  <a:srgbClr val="231F20"/>
                </a:solidFill>
                <a:latin typeface="Microsoft Sans Serif"/>
                <a:cs typeface="Microsoft Sans Serif"/>
              </a:rPr>
              <a:t> </a:t>
            </a:r>
            <a:r>
              <a:rPr sz="850" spc="25" dirty="0">
                <a:solidFill>
                  <a:srgbClr val="231F20"/>
                </a:solidFill>
                <a:latin typeface="Microsoft Sans Serif"/>
                <a:cs typeface="Microsoft Sans Serif"/>
              </a:rPr>
              <a:t>data</a:t>
            </a:r>
            <a:r>
              <a:rPr sz="850" spc="-10" dirty="0">
                <a:solidFill>
                  <a:srgbClr val="231F20"/>
                </a:solidFill>
                <a:latin typeface="Microsoft Sans Serif"/>
                <a:cs typeface="Microsoft Sans Serif"/>
              </a:rPr>
              <a:t> </a:t>
            </a:r>
            <a:r>
              <a:rPr sz="850" spc="30" dirty="0">
                <a:solidFill>
                  <a:srgbClr val="231F20"/>
                </a:solidFill>
                <a:latin typeface="Microsoft Sans Serif"/>
                <a:cs typeface="Microsoft Sans Serif"/>
              </a:rPr>
              <a:t>and</a:t>
            </a:r>
            <a:r>
              <a:rPr sz="850" spc="-10" dirty="0">
                <a:solidFill>
                  <a:srgbClr val="231F20"/>
                </a:solidFill>
                <a:latin typeface="Microsoft Sans Serif"/>
                <a:cs typeface="Microsoft Sans Serif"/>
              </a:rPr>
              <a:t> </a:t>
            </a:r>
            <a:r>
              <a:rPr sz="850" spc="15" dirty="0">
                <a:solidFill>
                  <a:srgbClr val="231F20"/>
                </a:solidFill>
                <a:latin typeface="Microsoft Sans Serif"/>
                <a:cs typeface="Microsoft Sans Serif"/>
              </a:rPr>
              <a:t>insights</a:t>
            </a:r>
            <a:endParaRPr sz="850">
              <a:latin typeface="Microsoft Sans Serif"/>
              <a:cs typeface="Microsoft Sans Serif"/>
            </a:endParaRPr>
          </a:p>
          <a:p>
            <a:pPr marL="120650" indent="-107950">
              <a:lnSpc>
                <a:spcPct val="100000"/>
              </a:lnSpc>
              <a:spcBef>
                <a:spcPts val="180"/>
              </a:spcBef>
              <a:buChar char="•"/>
              <a:tabLst>
                <a:tab pos="120650" algn="l"/>
              </a:tabLst>
            </a:pPr>
            <a:r>
              <a:rPr sz="850" spc="10" dirty="0">
                <a:solidFill>
                  <a:srgbClr val="231F20"/>
                </a:solidFill>
                <a:latin typeface="Microsoft Sans Serif"/>
                <a:cs typeface="Microsoft Sans Serif"/>
              </a:rPr>
              <a:t>Learns</a:t>
            </a:r>
            <a:r>
              <a:rPr sz="850" spc="-20" dirty="0">
                <a:solidFill>
                  <a:srgbClr val="231F20"/>
                </a:solidFill>
                <a:latin typeface="Microsoft Sans Serif"/>
                <a:cs typeface="Microsoft Sans Serif"/>
              </a:rPr>
              <a:t> </a:t>
            </a:r>
            <a:r>
              <a:rPr sz="850" spc="30" dirty="0">
                <a:solidFill>
                  <a:srgbClr val="231F20"/>
                </a:solidFill>
                <a:latin typeface="Microsoft Sans Serif"/>
                <a:cs typeface="Microsoft Sans Serif"/>
              </a:rPr>
              <a:t>and</a:t>
            </a:r>
            <a:r>
              <a:rPr sz="850" spc="-20" dirty="0">
                <a:solidFill>
                  <a:srgbClr val="231F20"/>
                </a:solidFill>
                <a:latin typeface="Microsoft Sans Serif"/>
                <a:cs typeface="Microsoft Sans Serif"/>
              </a:rPr>
              <a:t> </a:t>
            </a:r>
            <a:r>
              <a:rPr sz="850" spc="30" dirty="0">
                <a:solidFill>
                  <a:srgbClr val="231F20"/>
                </a:solidFill>
                <a:latin typeface="Microsoft Sans Serif"/>
                <a:cs typeface="Microsoft Sans Serif"/>
              </a:rPr>
              <a:t>improves</a:t>
            </a:r>
            <a:r>
              <a:rPr sz="850" spc="-20" dirty="0">
                <a:solidFill>
                  <a:srgbClr val="231F20"/>
                </a:solidFill>
                <a:latin typeface="Microsoft Sans Serif"/>
                <a:cs typeface="Microsoft Sans Serif"/>
              </a:rPr>
              <a:t> </a:t>
            </a:r>
            <a:r>
              <a:rPr sz="850" spc="25" dirty="0">
                <a:solidFill>
                  <a:srgbClr val="231F20"/>
                </a:solidFill>
                <a:latin typeface="Microsoft Sans Serif"/>
                <a:cs typeface="Microsoft Sans Serif"/>
              </a:rPr>
              <a:t>over</a:t>
            </a:r>
            <a:r>
              <a:rPr sz="850" spc="-20" dirty="0">
                <a:solidFill>
                  <a:srgbClr val="231F20"/>
                </a:solidFill>
                <a:latin typeface="Microsoft Sans Serif"/>
                <a:cs typeface="Microsoft Sans Serif"/>
              </a:rPr>
              <a:t> </a:t>
            </a:r>
            <a:r>
              <a:rPr sz="850" spc="40" dirty="0">
                <a:solidFill>
                  <a:srgbClr val="231F20"/>
                </a:solidFill>
                <a:latin typeface="Microsoft Sans Serif"/>
                <a:cs typeface="Microsoft Sans Serif"/>
              </a:rPr>
              <a:t>time</a:t>
            </a:r>
            <a:endParaRPr sz="850">
              <a:latin typeface="Microsoft Sans Serif"/>
              <a:cs typeface="Microsoft Sans Serif"/>
            </a:endParaRPr>
          </a:p>
        </p:txBody>
      </p:sp>
      <p:sp>
        <p:nvSpPr>
          <p:cNvPr id="7" name="object 10">
            <a:extLst>
              <a:ext uri="{FF2B5EF4-FFF2-40B4-BE49-F238E27FC236}">
                <a16:creationId xmlns:a16="http://schemas.microsoft.com/office/drawing/2014/main" id="{A6518A3B-E94C-3F1F-6D6E-5D5B5D657065}"/>
              </a:ext>
            </a:extLst>
          </p:cNvPr>
          <p:cNvSpPr txBox="1"/>
          <p:nvPr/>
        </p:nvSpPr>
        <p:spPr>
          <a:xfrm>
            <a:off x="8384574" y="2959316"/>
            <a:ext cx="1736089" cy="109283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850" b="1" spc="35" dirty="0">
                <a:solidFill>
                  <a:srgbClr val="34BEAD"/>
                </a:solidFill>
                <a:latin typeface="Arial"/>
                <a:cs typeface="Arial"/>
              </a:rPr>
              <a:t>Human-like</a:t>
            </a:r>
            <a:r>
              <a:rPr sz="850" b="1" spc="-20" dirty="0">
                <a:solidFill>
                  <a:srgbClr val="34BEAD"/>
                </a:solidFill>
                <a:latin typeface="Arial"/>
                <a:cs typeface="Arial"/>
              </a:rPr>
              <a:t> </a:t>
            </a:r>
            <a:r>
              <a:rPr sz="850" b="1" spc="5" dirty="0">
                <a:solidFill>
                  <a:srgbClr val="34BEAD"/>
                </a:solidFill>
                <a:latin typeface="Arial"/>
                <a:cs typeface="Arial"/>
              </a:rPr>
              <a:t>Advisor</a:t>
            </a:r>
            <a:endParaRPr sz="850">
              <a:latin typeface="Arial"/>
              <a:cs typeface="Arial"/>
            </a:endParaRPr>
          </a:p>
          <a:p>
            <a:pPr marL="120014" marR="240665" indent="-107950">
              <a:lnSpc>
                <a:spcPct val="117700"/>
              </a:lnSpc>
              <a:buChar char="•"/>
              <a:tabLst>
                <a:tab pos="120650" algn="l"/>
              </a:tabLst>
            </a:pPr>
            <a:r>
              <a:rPr sz="850" spc="10" dirty="0">
                <a:solidFill>
                  <a:srgbClr val="231F20"/>
                </a:solidFill>
                <a:latin typeface="Microsoft Sans Serif"/>
                <a:cs typeface="Microsoft Sans Serif"/>
              </a:rPr>
              <a:t>General </a:t>
            </a:r>
            <a:r>
              <a:rPr sz="850" spc="-20" dirty="0">
                <a:solidFill>
                  <a:srgbClr val="231F20"/>
                </a:solidFill>
                <a:latin typeface="Microsoft Sans Serif"/>
                <a:cs typeface="Microsoft Sans Serif"/>
              </a:rPr>
              <a:t>AI, </a:t>
            </a:r>
            <a:r>
              <a:rPr sz="850" spc="10" dirty="0">
                <a:solidFill>
                  <a:srgbClr val="231F20"/>
                </a:solidFill>
                <a:latin typeface="Microsoft Sans Serif"/>
                <a:cs typeface="Microsoft Sans Serif"/>
              </a:rPr>
              <a:t>also </a:t>
            </a:r>
            <a:r>
              <a:rPr sz="850" spc="40" dirty="0">
                <a:solidFill>
                  <a:srgbClr val="231F20"/>
                </a:solidFill>
                <a:latin typeface="Microsoft Sans Serif"/>
                <a:cs typeface="Microsoft Sans Serif"/>
              </a:rPr>
              <a:t>known </a:t>
            </a:r>
            <a:r>
              <a:rPr sz="850" spc="-10" dirty="0">
                <a:solidFill>
                  <a:srgbClr val="231F20"/>
                </a:solidFill>
                <a:latin typeface="Microsoft Sans Serif"/>
                <a:cs typeface="Microsoft Sans Serif"/>
              </a:rPr>
              <a:t>as </a:t>
            </a:r>
            <a:r>
              <a:rPr sz="850" spc="-5" dirty="0">
                <a:solidFill>
                  <a:srgbClr val="231F20"/>
                </a:solidFill>
                <a:latin typeface="Microsoft Sans Serif"/>
                <a:cs typeface="Microsoft Sans Serif"/>
              </a:rPr>
              <a:t> </a:t>
            </a:r>
            <a:r>
              <a:rPr sz="850" spc="20" dirty="0">
                <a:solidFill>
                  <a:srgbClr val="231F20"/>
                </a:solidFill>
                <a:latin typeface="Microsoft Sans Serif"/>
                <a:cs typeface="Microsoft Sans Serif"/>
              </a:rPr>
              <a:t>human-level</a:t>
            </a:r>
            <a:r>
              <a:rPr sz="850" spc="-15" dirty="0">
                <a:solidFill>
                  <a:srgbClr val="231F20"/>
                </a:solidFill>
                <a:latin typeface="Microsoft Sans Serif"/>
                <a:cs typeface="Microsoft Sans Serif"/>
              </a:rPr>
              <a:t> AI</a:t>
            </a:r>
            <a:r>
              <a:rPr sz="850" spc="-10" dirty="0">
                <a:solidFill>
                  <a:srgbClr val="231F20"/>
                </a:solidFill>
                <a:latin typeface="Microsoft Sans Serif"/>
                <a:cs typeface="Microsoft Sans Serif"/>
              </a:rPr>
              <a:t> </a:t>
            </a:r>
            <a:r>
              <a:rPr sz="850" spc="50" dirty="0">
                <a:solidFill>
                  <a:srgbClr val="231F20"/>
                </a:solidFill>
                <a:latin typeface="Microsoft Sans Serif"/>
                <a:cs typeface="Microsoft Sans Serif"/>
              </a:rPr>
              <a:t>or</a:t>
            </a:r>
            <a:r>
              <a:rPr sz="850" spc="-15" dirty="0">
                <a:solidFill>
                  <a:srgbClr val="231F20"/>
                </a:solidFill>
                <a:latin typeface="Microsoft Sans Serif"/>
                <a:cs typeface="Microsoft Sans Serif"/>
              </a:rPr>
              <a:t> </a:t>
            </a:r>
            <a:r>
              <a:rPr sz="850" spc="30" dirty="0">
                <a:solidFill>
                  <a:srgbClr val="231F20"/>
                </a:solidFill>
                <a:latin typeface="Microsoft Sans Serif"/>
                <a:cs typeface="Microsoft Sans Serif"/>
              </a:rPr>
              <a:t>strong</a:t>
            </a:r>
            <a:r>
              <a:rPr sz="850" spc="-10" dirty="0">
                <a:solidFill>
                  <a:srgbClr val="231F20"/>
                </a:solidFill>
                <a:latin typeface="Microsoft Sans Serif"/>
                <a:cs typeface="Microsoft Sans Serif"/>
              </a:rPr>
              <a:t> </a:t>
            </a:r>
            <a:r>
              <a:rPr sz="850" spc="-15" dirty="0">
                <a:solidFill>
                  <a:srgbClr val="231F20"/>
                </a:solidFill>
                <a:latin typeface="Microsoft Sans Serif"/>
                <a:cs typeface="Microsoft Sans Serif"/>
              </a:rPr>
              <a:t>AI</a:t>
            </a:r>
            <a:endParaRPr sz="850">
              <a:latin typeface="Microsoft Sans Serif"/>
              <a:cs typeface="Microsoft Sans Serif"/>
            </a:endParaRPr>
          </a:p>
          <a:p>
            <a:pPr marL="120014" marR="5080" indent="-107950">
              <a:lnSpc>
                <a:spcPct val="117700"/>
              </a:lnSpc>
              <a:buChar char="•"/>
              <a:tabLst>
                <a:tab pos="120650" algn="l"/>
              </a:tabLst>
            </a:pPr>
            <a:r>
              <a:rPr sz="850" dirty="0">
                <a:solidFill>
                  <a:srgbClr val="231F20"/>
                </a:solidFill>
                <a:latin typeface="Microsoft Sans Serif"/>
                <a:cs typeface="Microsoft Sans Serif"/>
              </a:rPr>
              <a:t>The</a:t>
            </a:r>
            <a:r>
              <a:rPr sz="850" spc="-15" dirty="0">
                <a:solidFill>
                  <a:srgbClr val="231F20"/>
                </a:solidFill>
                <a:latin typeface="Microsoft Sans Serif"/>
                <a:cs typeface="Microsoft Sans Serif"/>
              </a:rPr>
              <a:t> </a:t>
            </a:r>
            <a:r>
              <a:rPr sz="850" spc="25" dirty="0">
                <a:solidFill>
                  <a:srgbClr val="231F20"/>
                </a:solidFill>
                <a:latin typeface="Microsoft Sans Serif"/>
                <a:cs typeface="Microsoft Sans Serif"/>
              </a:rPr>
              <a:t>type</a:t>
            </a:r>
            <a:r>
              <a:rPr sz="850" spc="-10" dirty="0">
                <a:solidFill>
                  <a:srgbClr val="231F20"/>
                </a:solidFill>
                <a:latin typeface="Microsoft Sans Serif"/>
                <a:cs typeface="Microsoft Sans Serif"/>
              </a:rPr>
              <a:t> </a:t>
            </a:r>
            <a:r>
              <a:rPr sz="850" spc="45" dirty="0">
                <a:solidFill>
                  <a:srgbClr val="231F20"/>
                </a:solidFill>
                <a:latin typeface="Microsoft Sans Serif"/>
                <a:cs typeface="Microsoft Sans Serif"/>
              </a:rPr>
              <a:t>of</a:t>
            </a:r>
            <a:r>
              <a:rPr sz="850" spc="-10" dirty="0">
                <a:solidFill>
                  <a:srgbClr val="231F20"/>
                </a:solidFill>
                <a:latin typeface="Microsoft Sans Serif"/>
                <a:cs typeface="Microsoft Sans Serif"/>
              </a:rPr>
              <a:t> </a:t>
            </a:r>
            <a:r>
              <a:rPr sz="850" spc="20" dirty="0">
                <a:solidFill>
                  <a:srgbClr val="231F20"/>
                </a:solidFill>
                <a:latin typeface="Microsoft Sans Serif"/>
                <a:cs typeface="Microsoft Sans Serif"/>
              </a:rPr>
              <a:t>Artificial</a:t>
            </a:r>
            <a:r>
              <a:rPr sz="850" spc="-15" dirty="0">
                <a:solidFill>
                  <a:srgbClr val="231F20"/>
                </a:solidFill>
                <a:latin typeface="Microsoft Sans Serif"/>
                <a:cs typeface="Microsoft Sans Serif"/>
              </a:rPr>
              <a:t> </a:t>
            </a:r>
            <a:r>
              <a:rPr sz="850" spc="15" dirty="0">
                <a:solidFill>
                  <a:srgbClr val="231F20"/>
                </a:solidFill>
                <a:latin typeface="Microsoft Sans Serif"/>
                <a:cs typeface="Microsoft Sans Serif"/>
              </a:rPr>
              <a:t>Intelligence </a:t>
            </a:r>
            <a:r>
              <a:rPr sz="850" spc="-215" dirty="0">
                <a:solidFill>
                  <a:srgbClr val="231F20"/>
                </a:solidFill>
                <a:latin typeface="Microsoft Sans Serif"/>
                <a:cs typeface="Microsoft Sans Serif"/>
              </a:rPr>
              <a:t> </a:t>
            </a:r>
            <a:r>
              <a:rPr sz="850" spc="40" dirty="0">
                <a:solidFill>
                  <a:srgbClr val="231F20"/>
                </a:solidFill>
                <a:latin typeface="Microsoft Sans Serif"/>
                <a:cs typeface="Microsoft Sans Serif"/>
              </a:rPr>
              <a:t>that</a:t>
            </a:r>
            <a:r>
              <a:rPr sz="850" spc="35" dirty="0">
                <a:solidFill>
                  <a:srgbClr val="231F20"/>
                </a:solidFill>
                <a:latin typeface="Microsoft Sans Serif"/>
                <a:cs typeface="Microsoft Sans Serif"/>
              </a:rPr>
              <a:t> </a:t>
            </a:r>
            <a:r>
              <a:rPr sz="850" spc="5" dirty="0">
                <a:solidFill>
                  <a:srgbClr val="231F20"/>
                </a:solidFill>
                <a:latin typeface="Microsoft Sans Serif"/>
                <a:cs typeface="Microsoft Sans Serif"/>
              </a:rPr>
              <a:t>can</a:t>
            </a:r>
            <a:r>
              <a:rPr sz="850" spc="40" dirty="0">
                <a:solidFill>
                  <a:srgbClr val="231F20"/>
                </a:solidFill>
                <a:latin typeface="Microsoft Sans Serif"/>
                <a:cs typeface="Microsoft Sans Serif"/>
              </a:rPr>
              <a:t> </a:t>
            </a:r>
            <a:r>
              <a:rPr sz="850" spc="35" dirty="0">
                <a:solidFill>
                  <a:srgbClr val="231F20"/>
                </a:solidFill>
                <a:latin typeface="Microsoft Sans Serif"/>
                <a:cs typeface="Microsoft Sans Serif"/>
              </a:rPr>
              <a:t>understand</a:t>
            </a:r>
            <a:r>
              <a:rPr sz="850" spc="40" dirty="0">
                <a:solidFill>
                  <a:srgbClr val="231F20"/>
                </a:solidFill>
                <a:latin typeface="Microsoft Sans Serif"/>
                <a:cs typeface="Microsoft Sans Serif"/>
              </a:rPr>
              <a:t> </a:t>
            </a:r>
            <a:r>
              <a:rPr sz="850" spc="30" dirty="0">
                <a:solidFill>
                  <a:srgbClr val="231F20"/>
                </a:solidFill>
                <a:latin typeface="Microsoft Sans Serif"/>
                <a:cs typeface="Microsoft Sans Serif"/>
              </a:rPr>
              <a:t>and </a:t>
            </a:r>
            <a:r>
              <a:rPr sz="850" spc="35" dirty="0">
                <a:solidFill>
                  <a:srgbClr val="231F20"/>
                </a:solidFill>
                <a:latin typeface="Microsoft Sans Serif"/>
                <a:cs typeface="Microsoft Sans Serif"/>
              </a:rPr>
              <a:t> </a:t>
            </a:r>
            <a:r>
              <a:rPr sz="850" spc="20" dirty="0">
                <a:solidFill>
                  <a:srgbClr val="231F20"/>
                </a:solidFill>
                <a:latin typeface="Microsoft Sans Serif"/>
                <a:cs typeface="Microsoft Sans Serif"/>
              </a:rPr>
              <a:t>reason its </a:t>
            </a:r>
            <a:r>
              <a:rPr sz="850" spc="35" dirty="0">
                <a:solidFill>
                  <a:srgbClr val="231F20"/>
                </a:solidFill>
                <a:latin typeface="Microsoft Sans Serif"/>
                <a:cs typeface="Microsoft Sans Serif"/>
              </a:rPr>
              <a:t>environment </a:t>
            </a:r>
            <a:r>
              <a:rPr sz="850" spc="-10" dirty="0">
                <a:solidFill>
                  <a:srgbClr val="231F20"/>
                </a:solidFill>
                <a:latin typeface="Microsoft Sans Serif"/>
                <a:cs typeface="Microsoft Sans Serif"/>
              </a:rPr>
              <a:t>as </a:t>
            </a:r>
            <a:r>
              <a:rPr sz="850" spc="-5" dirty="0">
                <a:solidFill>
                  <a:srgbClr val="231F20"/>
                </a:solidFill>
                <a:latin typeface="Microsoft Sans Serif"/>
                <a:cs typeface="Microsoft Sans Serif"/>
              </a:rPr>
              <a:t>a </a:t>
            </a:r>
            <a:r>
              <a:rPr sz="850" dirty="0">
                <a:solidFill>
                  <a:srgbClr val="231F20"/>
                </a:solidFill>
                <a:latin typeface="Microsoft Sans Serif"/>
                <a:cs typeface="Microsoft Sans Serif"/>
              </a:rPr>
              <a:t> </a:t>
            </a:r>
            <a:r>
              <a:rPr sz="850" spc="45" dirty="0">
                <a:solidFill>
                  <a:srgbClr val="231F20"/>
                </a:solidFill>
                <a:latin typeface="Microsoft Sans Serif"/>
                <a:cs typeface="Microsoft Sans Serif"/>
              </a:rPr>
              <a:t>human</a:t>
            </a:r>
            <a:r>
              <a:rPr sz="850" spc="-10" dirty="0">
                <a:solidFill>
                  <a:srgbClr val="231F20"/>
                </a:solidFill>
                <a:latin typeface="Microsoft Sans Serif"/>
                <a:cs typeface="Microsoft Sans Serif"/>
              </a:rPr>
              <a:t> </a:t>
            </a:r>
            <a:r>
              <a:rPr sz="850" spc="40" dirty="0">
                <a:solidFill>
                  <a:srgbClr val="231F20"/>
                </a:solidFill>
                <a:latin typeface="Microsoft Sans Serif"/>
                <a:cs typeface="Microsoft Sans Serif"/>
              </a:rPr>
              <a:t>would</a:t>
            </a:r>
            <a:endParaRPr sz="850">
              <a:latin typeface="Microsoft Sans Serif"/>
              <a:cs typeface="Microsoft Sans Serif"/>
            </a:endParaRPr>
          </a:p>
        </p:txBody>
      </p:sp>
      <p:grpSp>
        <p:nvGrpSpPr>
          <p:cNvPr id="8" name="object 11">
            <a:extLst>
              <a:ext uri="{FF2B5EF4-FFF2-40B4-BE49-F238E27FC236}">
                <a16:creationId xmlns:a16="http://schemas.microsoft.com/office/drawing/2014/main" id="{3CD676E2-0879-FC5A-31E5-A91846EF22C1}"/>
              </a:ext>
            </a:extLst>
          </p:cNvPr>
          <p:cNvGrpSpPr/>
          <p:nvPr/>
        </p:nvGrpSpPr>
        <p:grpSpPr>
          <a:xfrm>
            <a:off x="1829647" y="2494405"/>
            <a:ext cx="8351070" cy="1502000"/>
            <a:chOff x="324232" y="2373600"/>
            <a:chExt cx="8351070" cy="1502000"/>
          </a:xfrm>
        </p:grpSpPr>
        <p:sp>
          <p:nvSpPr>
            <p:cNvPr id="10" name="object 12">
              <a:extLst>
                <a:ext uri="{FF2B5EF4-FFF2-40B4-BE49-F238E27FC236}">
                  <a16:creationId xmlns:a16="http://schemas.microsoft.com/office/drawing/2014/main" id="{68F26DC3-96A3-8948-D38E-82C110BA27EB}"/>
                </a:ext>
              </a:extLst>
            </p:cNvPr>
            <p:cNvSpPr/>
            <p:nvPr/>
          </p:nvSpPr>
          <p:spPr>
            <a:xfrm>
              <a:off x="8534332" y="2373600"/>
              <a:ext cx="140970" cy="139065"/>
            </a:xfrm>
            <a:custGeom>
              <a:avLst/>
              <a:gdLst/>
              <a:ahLst/>
              <a:cxnLst/>
              <a:rect l="l" t="t" r="r" b="b"/>
              <a:pathLst>
                <a:path w="140970" h="139064">
                  <a:moveTo>
                    <a:pt x="0" y="0"/>
                  </a:moveTo>
                  <a:lnTo>
                    <a:pt x="5854" y="138747"/>
                  </a:lnTo>
                  <a:lnTo>
                    <a:pt x="140957" y="63906"/>
                  </a:lnTo>
                  <a:lnTo>
                    <a:pt x="140957" y="631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88A8D"/>
            </a:solidFill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1" name="object 13">
              <a:extLst>
                <a:ext uri="{FF2B5EF4-FFF2-40B4-BE49-F238E27FC236}">
                  <a16:creationId xmlns:a16="http://schemas.microsoft.com/office/drawing/2014/main" id="{07F243FB-41E8-87CD-8767-11DE71B566E3}"/>
                </a:ext>
              </a:extLst>
            </p:cNvPr>
            <p:cNvSpPr/>
            <p:nvPr/>
          </p:nvSpPr>
          <p:spPr>
            <a:xfrm>
              <a:off x="324232" y="2442964"/>
              <a:ext cx="8213090" cy="1289050"/>
            </a:xfrm>
            <a:custGeom>
              <a:avLst/>
              <a:gdLst/>
              <a:ahLst/>
              <a:cxnLst/>
              <a:rect l="l" t="t" r="r" b="b"/>
              <a:pathLst>
                <a:path w="8213090" h="1289050">
                  <a:moveTo>
                    <a:pt x="0" y="1288503"/>
                  </a:moveTo>
                  <a:lnTo>
                    <a:pt x="1248363" y="1277008"/>
                  </a:lnTo>
                  <a:lnTo>
                    <a:pt x="1988381" y="1265451"/>
                  </a:lnTo>
                  <a:lnTo>
                    <a:pt x="2511563" y="1246882"/>
                  </a:lnTo>
                  <a:lnTo>
                    <a:pt x="3109417" y="1214348"/>
                  </a:lnTo>
                  <a:lnTo>
                    <a:pt x="3175290" y="1210514"/>
                  </a:lnTo>
                  <a:lnTo>
                    <a:pt x="3239782" y="1206614"/>
                  </a:lnTo>
                  <a:lnTo>
                    <a:pt x="3302939" y="1202637"/>
                  </a:lnTo>
                  <a:lnTo>
                    <a:pt x="3364806" y="1198574"/>
                  </a:lnTo>
                  <a:lnTo>
                    <a:pt x="3425427" y="1194415"/>
                  </a:lnTo>
                  <a:lnTo>
                    <a:pt x="3484847" y="1190150"/>
                  </a:lnTo>
                  <a:lnTo>
                    <a:pt x="3543113" y="1185769"/>
                  </a:lnTo>
                  <a:lnTo>
                    <a:pt x="3600267" y="1181263"/>
                  </a:lnTo>
                  <a:lnTo>
                    <a:pt x="3656357" y="1176622"/>
                  </a:lnTo>
                  <a:lnTo>
                    <a:pt x="3711425" y="1171836"/>
                  </a:lnTo>
                  <a:lnTo>
                    <a:pt x="3765518" y="1166895"/>
                  </a:lnTo>
                  <a:lnTo>
                    <a:pt x="3818681" y="1161789"/>
                  </a:lnTo>
                  <a:lnTo>
                    <a:pt x="3870957" y="1156509"/>
                  </a:lnTo>
                  <a:lnTo>
                    <a:pt x="3922394" y="1151045"/>
                  </a:lnTo>
                  <a:lnTo>
                    <a:pt x="3973034" y="1145386"/>
                  </a:lnTo>
                  <a:lnTo>
                    <a:pt x="4022924" y="1139524"/>
                  </a:lnTo>
                  <a:lnTo>
                    <a:pt x="4072108" y="1133448"/>
                  </a:lnTo>
                  <a:lnTo>
                    <a:pt x="4120631" y="1127148"/>
                  </a:lnTo>
                  <a:lnTo>
                    <a:pt x="4168539" y="1120615"/>
                  </a:lnTo>
                  <a:lnTo>
                    <a:pt x="4215876" y="1113839"/>
                  </a:lnTo>
                  <a:lnTo>
                    <a:pt x="4262687" y="1106810"/>
                  </a:lnTo>
                  <a:lnTo>
                    <a:pt x="4309017" y="1099518"/>
                  </a:lnTo>
                  <a:lnTo>
                    <a:pt x="4354912" y="1091953"/>
                  </a:lnTo>
                  <a:lnTo>
                    <a:pt x="4400416" y="1084107"/>
                  </a:lnTo>
                  <a:lnTo>
                    <a:pt x="4445573" y="1075968"/>
                  </a:lnTo>
                  <a:lnTo>
                    <a:pt x="4490430" y="1067527"/>
                  </a:lnTo>
                  <a:lnTo>
                    <a:pt x="4535031" y="1058774"/>
                  </a:lnTo>
                  <a:lnTo>
                    <a:pt x="4579421" y="1049700"/>
                  </a:lnTo>
                  <a:lnTo>
                    <a:pt x="4623645" y="1040294"/>
                  </a:lnTo>
                  <a:lnTo>
                    <a:pt x="4667748" y="1030547"/>
                  </a:lnTo>
                  <a:lnTo>
                    <a:pt x="4711775" y="1020449"/>
                  </a:lnTo>
                  <a:lnTo>
                    <a:pt x="4755771" y="1009990"/>
                  </a:lnTo>
                  <a:lnTo>
                    <a:pt x="4799782" y="999160"/>
                  </a:lnTo>
                  <a:lnTo>
                    <a:pt x="4843851" y="987950"/>
                  </a:lnTo>
                  <a:lnTo>
                    <a:pt x="4888023" y="976350"/>
                  </a:lnTo>
                  <a:lnTo>
                    <a:pt x="4932345" y="964350"/>
                  </a:lnTo>
                  <a:lnTo>
                    <a:pt x="4976861" y="951939"/>
                  </a:lnTo>
                  <a:lnTo>
                    <a:pt x="5021615" y="939110"/>
                  </a:lnTo>
                  <a:lnTo>
                    <a:pt x="5066654" y="925850"/>
                  </a:lnTo>
                  <a:lnTo>
                    <a:pt x="5112021" y="912151"/>
                  </a:lnTo>
                  <a:lnTo>
                    <a:pt x="5157762" y="898003"/>
                  </a:lnTo>
                  <a:lnTo>
                    <a:pt x="5203922" y="883396"/>
                  </a:lnTo>
                  <a:lnTo>
                    <a:pt x="5250545" y="868321"/>
                  </a:lnTo>
                  <a:lnTo>
                    <a:pt x="5297678" y="852766"/>
                  </a:lnTo>
                  <a:lnTo>
                    <a:pt x="5345332" y="836660"/>
                  </a:lnTo>
                  <a:lnTo>
                    <a:pt x="5393467" y="819960"/>
                  </a:lnTo>
                  <a:lnTo>
                    <a:pt x="5442049" y="802706"/>
                  </a:lnTo>
                  <a:lnTo>
                    <a:pt x="5491039" y="784936"/>
                  </a:lnTo>
                  <a:lnTo>
                    <a:pt x="5540404" y="766689"/>
                  </a:lnTo>
                  <a:lnTo>
                    <a:pt x="5590107" y="748003"/>
                  </a:lnTo>
                  <a:lnTo>
                    <a:pt x="5640112" y="728919"/>
                  </a:lnTo>
                  <a:lnTo>
                    <a:pt x="5690384" y="709474"/>
                  </a:lnTo>
                  <a:lnTo>
                    <a:pt x="5740886" y="689708"/>
                  </a:lnTo>
                  <a:lnTo>
                    <a:pt x="5791582" y="669659"/>
                  </a:lnTo>
                  <a:lnTo>
                    <a:pt x="5842438" y="649366"/>
                  </a:lnTo>
                  <a:lnTo>
                    <a:pt x="5893417" y="628868"/>
                  </a:lnTo>
                  <a:lnTo>
                    <a:pt x="5944483" y="608204"/>
                  </a:lnTo>
                  <a:lnTo>
                    <a:pt x="5995600" y="587412"/>
                  </a:lnTo>
                  <a:lnTo>
                    <a:pt x="6046733" y="566531"/>
                  </a:lnTo>
                  <a:lnTo>
                    <a:pt x="6097845" y="545601"/>
                  </a:lnTo>
                  <a:lnTo>
                    <a:pt x="6148902" y="524660"/>
                  </a:lnTo>
                  <a:lnTo>
                    <a:pt x="6199866" y="503747"/>
                  </a:lnTo>
                  <a:lnTo>
                    <a:pt x="6250703" y="482901"/>
                  </a:lnTo>
                  <a:lnTo>
                    <a:pt x="6301376" y="462160"/>
                  </a:lnTo>
                  <a:lnTo>
                    <a:pt x="6351850" y="441564"/>
                  </a:lnTo>
                  <a:lnTo>
                    <a:pt x="6402089" y="421151"/>
                  </a:lnTo>
                  <a:lnTo>
                    <a:pt x="6452056" y="400959"/>
                  </a:lnTo>
                  <a:lnTo>
                    <a:pt x="6501716" y="381029"/>
                  </a:lnTo>
                  <a:lnTo>
                    <a:pt x="6551034" y="361399"/>
                  </a:lnTo>
                  <a:lnTo>
                    <a:pt x="6599973" y="342107"/>
                  </a:lnTo>
                  <a:lnTo>
                    <a:pt x="6648497" y="323192"/>
                  </a:lnTo>
                  <a:lnTo>
                    <a:pt x="6696572" y="304694"/>
                  </a:lnTo>
                  <a:lnTo>
                    <a:pt x="6744160" y="286651"/>
                  </a:lnTo>
                  <a:lnTo>
                    <a:pt x="6791226" y="269102"/>
                  </a:lnTo>
                  <a:lnTo>
                    <a:pt x="6837735" y="252085"/>
                  </a:lnTo>
                  <a:lnTo>
                    <a:pt x="6883650" y="235640"/>
                  </a:lnTo>
                  <a:lnTo>
                    <a:pt x="6928935" y="219805"/>
                  </a:lnTo>
                  <a:lnTo>
                    <a:pt x="6973555" y="204620"/>
                  </a:lnTo>
                  <a:lnTo>
                    <a:pt x="7017474" y="190122"/>
                  </a:lnTo>
                  <a:lnTo>
                    <a:pt x="7060656" y="176352"/>
                  </a:lnTo>
                  <a:lnTo>
                    <a:pt x="7103066" y="163347"/>
                  </a:lnTo>
                  <a:lnTo>
                    <a:pt x="7144666" y="151147"/>
                  </a:lnTo>
                  <a:lnTo>
                    <a:pt x="7185423" y="139790"/>
                  </a:lnTo>
                  <a:lnTo>
                    <a:pt x="7225299" y="129315"/>
                  </a:lnTo>
                  <a:lnTo>
                    <a:pt x="7264258" y="119761"/>
                  </a:lnTo>
                  <a:lnTo>
                    <a:pt x="7302266" y="111167"/>
                  </a:lnTo>
                  <a:lnTo>
                    <a:pt x="7375283" y="97015"/>
                  </a:lnTo>
                  <a:lnTo>
                    <a:pt x="7706916" y="47764"/>
                  </a:lnTo>
                  <a:lnTo>
                    <a:pt x="7972586" y="18203"/>
                  </a:lnTo>
                  <a:lnTo>
                    <a:pt x="8149041" y="3794"/>
                  </a:lnTo>
                  <a:lnTo>
                    <a:pt x="8213026" y="0"/>
                  </a:lnTo>
                </a:path>
              </a:pathLst>
            </a:custGeom>
            <a:ln w="54000">
              <a:solidFill>
                <a:srgbClr val="888A8D"/>
              </a:solidFill>
            </a:ln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2" name="object 14">
              <a:extLst>
                <a:ext uri="{FF2B5EF4-FFF2-40B4-BE49-F238E27FC236}">
                  <a16:creationId xmlns:a16="http://schemas.microsoft.com/office/drawing/2014/main" id="{22ABA54E-26FB-4F8C-CA29-A4197BC970E1}"/>
                </a:ext>
              </a:extLst>
            </p:cNvPr>
            <p:cNvSpPr/>
            <p:nvPr/>
          </p:nvSpPr>
          <p:spPr>
            <a:xfrm>
              <a:off x="7555524" y="2395989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90" h="288289">
                  <a:moveTo>
                    <a:pt x="143992" y="0"/>
                  </a:moveTo>
                  <a:lnTo>
                    <a:pt x="98488" y="7340"/>
                  </a:lnTo>
                  <a:lnTo>
                    <a:pt x="58962" y="27781"/>
                  </a:lnTo>
                  <a:lnTo>
                    <a:pt x="27788" y="58951"/>
                  </a:lnTo>
                  <a:lnTo>
                    <a:pt x="7343" y="98478"/>
                  </a:lnTo>
                  <a:lnTo>
                    <a:pt x="0" y="143992"/>
                  </a:lnTo>
                  <a:lnTo>
                    <a:pt x="7343" y="189507"/>
                  </a:lnTo>
                  <a:lnTo>
                    <a:pt x="27788" y="229038"/>
                  </a:lnTo>
                  <a:lnTo>
                    <a:pt x="58962" y="260211"/>
                  </a:lnTo>
                  <a:lnTo>
                    <a:pt x="98488" y="280655"/>
                  </a:lnTo>
                  <a:lnTo>
                    <a:pt x="143992" y="287997"/>
                  </a:lnTo>
                  <a:lnTo>
                    <a:pt x="189507" y="280655"/>
                  </a:lnTo>
                  <a:lnTo>
                    <a:pt x="229038" y="260211"/>
                  </a:lnTo>
                  <a:lnTo>
                    <a:pt x="260211" y="229038"/>
                  </a:lnTo>
                  <a:lnTo>
                    <a:pt x="280655" y="189507"/>
                  </a:lnTo>
                  <a:lnTo>
                    <a:pt x="287997" y="143992"/>
                  </a:lnTo>
                  <a:lnTo>
                    <a:pt x="280655" y="98478"/>
                  </a:lnTo>
                  <a:lnTo>
                    <a:pt x="260211" y="58951"/>
                  </a:lnTo>
                  <a:lnTo>
                    <a:pt x="229038" y="27781"/>
                  </a:lnTo>
                  <a:lnTo>
                    <a:pt x="189507" y="7340"/>
                  </a:lnTo>
                  <a:lnTo>
                    <a:pt x="143992" y="0"/>
                  </a:lnTo>
                  <a:close/>
                </a:path>
              </a:pathLst>
            </a:custGeom>
            <a:solidFill>
              <a:srgbClr val="34BEAD"/>
            </a:solidFill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3" name="object 15">
              <a:extLst>
                <a:ext uri="{FF2B5EF4-FFF2-40B4-BE49-F238E27FC236}">
                  <a16:creationId xmlns:a16="http://schemas.microsoft.com/office/drawing/2014/main" id="{A0D79E9D-2DD6-13FC-C406-6D3C771DA38B}"/>
                </a:ext>
              </a:extLst>
            </p:cNvPr>
            <p:cNvSpPr/>
            <p:nvPr/>
          </p:nvSpPr>
          <p:spPr>
            <a:xfrm>
              <a:off x="5422594" y="3162537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143979" y="0"/>
                  </a:moveTo>
                  <a:lnTo>
                    <a:pt x="98472" y="7340"/>
                  </a:lnTo>
                  <a:lnTo>
                    <a:pt x="58948" y="27781"/>
                  </a:lnTo>
                  <a:lnTo>
                    <a:pt x="27780" y="58951"/>
                  </a:lnTo>
                  <a:lnTo>
                    <a:pt x="7340" y="98478"/>
                  </a:lnTo>
                  <a:lnTo>
                    <a:pt x="0" y="143992"/>
                  </a:lnTo>
                  <a:lnTo>
                    <a:pt x="7340" y="189507"/>
                  </a:lnTo>
                  <a:lnTo>
                    <a:pt x="27780" y="229038"/>
                  </a:lnTo>
                  <a:lnTo>
                    <a:pt x="58948" y="260211"/>
                  </a:lnTo>
                  <a:lnTo>
                    <a:pt x="98472" y="280655"/>
                  </a:lnTo>
                  <a:lnTo>
                    <a:pt x="143979" y="287997"/>
                  </a:lnTo>
                  <a:lnTo>
                    <a:pt x="189499" y="280655"/>
                  </a:lnTo>
                  <a:lnTo>
                    <a:pt x="229031" y="260211"/>
                  </a:lnTo>
                  <a:lnTo>
                    <a:pt x="260202" y="229038"/>
                  </a:lnTo>
                  <a:lnTo>
                    <a:pt x="280644" y="189507"/>
                  </a:lnTo>
                  <a:lnTo>
                    <a:pt x="287985" y="143992"/>
                  </a:lnTo>
                  <a:lnTo>
                    <a:pt x="280644" y="98478"/>
                  </a:lnTo>
                  <a:lnTo>
                    <a:pt x="260202" y="58951"/>
                  </a:lnTo>
                  <a:lnTo>
                    <a:pt x="229031" y="27781"/>
                  </a:lnTo>
                  <a:lnTo>
                    <a:pt x="189499" y="7340"/>
                  </a:lnTo>
                  <a:lnTo>
                    <a:pt x="143979" y="0"/>
                  </a:lnTo>
                  <a:close/>
                </a:path>
              </a:pathLst>
            </a:custGeom>
            <a:solidFill>
              <a:srgbClr val="4FB3E8"/>
            </a:solidFill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4" name="object 16">
              <a:extLst>
                <a:ext uri="{FF2B5EF4-FFF2-40B4-BE49-F238E27FC236}">
                  <a16:creationId xmlns:a16="http://schemas.microsoft.com/office/drawing/2014/main" id="{07557657-7CC9-F189-1490-DDE620EEBA4B}"/>
                </a:ext>
              </a:extLst>
            </p:cNvPr>
            <p:cNvSpPr/>
            <p:nvPr/>
          </p:nvSpPr>
          <p:spPr>
            <a:xfrm>
              <a:off x="3289650" y="3513308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143992" y="0"/>
                  </a:moveTo>
                  <a:lnTo>
                    <a:pt x="98478" y="7341"/>
                  </a:lnTo>
                  <a:lnTo>
                    <a:pt x="58951" y="27785"/>
                  </a:lnTo>
                  <a:lnTo>
                    <a:pt x="27781" y="58959"/>
                  </a:lnTo>
                  <a:lnTo>
                    <a:pt x="7340" y="98490"/>
                  </a:lnTo>
                  <a:lnTo>
                    <a:pt x="0" y="144005"/>
                  </a:lnTo>
                  <a:lnTo>
                    <a:pt x="7340" y="189519"/>
                  </a:lnTo>
                  <a:lnTo>
                    <a:pt x="27781" y="229046"/>
                  </a:lnTo>
                  <a:lnTo>
                    <a:pt x="58951" y="260216"/>
                  </a:lnTo>
                  <a:lnTo>
                    <a:pt x="98478" y="280657"/>
                  </a:lnTo>
                  <a:lnTo>
                    <a:pt x="143992" y="287997"/>
                  </a:lnTo>
                  <a:lnTo>
                    <a:pt x="189506" y="280657"/>
                  </a:lnTo>
                  <a:lnTo>
                    <a:pt x="229033" y="260216"/>
                  </a:lnTo>
                  <a:lnTo>
                    <a:pt x="260203" y="229046"/>
                  </a:lnTo>
                  <a:lnTo>
                    <a:pt x="280644" y="189519"/>
                  </a:lnTo>
                  <a:lnTo>
                    <a:pt x="287985" y="144005"/>
                  </a:lnTo>
                  <a:lnTo>
                    <a:pt x="280644" y="98490"/>
                  </a:lnTo>
                  <a:lnTo>
                    <a:pt x="260203" y="58959"/>
                  </a:lnTo>
                  <a:lnTo>
                    <a:pt x="229033" y="27785"/>
                  </a:lnTo>
                  <a:lnTo>
                    <a:pt x="189506" y="7341"/>
                  </a:lnTo>
                  <a:lnTo>
                    <a:pt x="143992" y="0"/>
                  </a:lnTo>
                  <a:close/>
                </a:path>
              </a:pathLst>
            </a:custGeom>
            <a:solidFill>
              <a:srgbClr val="81BB27"/>
            </a:solidFill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5" name="object 17">
              <a:extLst>
                <a:ext uri="{FF2B5EF4-FFF2-40B4-BE49-F238E27FC236}">
                  <a16:creationId xmlns:a16="http://schemas.microsoft.com/office/drawing/2014/main" id="{3F65CB23-9E86-3488-3669-A0EC8300C51E}"/>
                </a:ext>
              </a:extLst>
            </p:cNvPr>
            <p:cNvSpPr/>
            <p:nvPr/>
          </p:nvSpPr>
          <p:spPr>
            <a:xfrm>
              <a:off x="1156704" y="3587310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90" h="288289">
                  <a:moveTo>
                    <a:pt x="143992" y="0"/>
                  </a:moveTo>
                  <a:lnTo>
                    <a:pt x="98478" y="7340"/>
                  </a:lnTo>
                  <a:lnTo>
                    <a:pt x="58951" y="27782"/>
                  </a:lnTo>
                  <a:lnTo>
                    <a:pt x="27781" y="58954"/>
                  </a:lnTo>
                  <a:lnTo>
                    <a:pt x="7340" y="98485"/>
                  </a:lnTo>
                  <a:lnTo>
                    <a:pt x="0" y="144005"/>
                  </a:lnTo>
                  <a:lnTo>
                    <a:pt x="7340" y="189514"/>
                  </a:lnTo>
                  <a:lnTo>
                    <a:pt x="27781" y="229041"/>
                  </a:lnTo>
                  <a:lnTo>
                    <a:pt x="58951" y="260212"/>
                  </a:lnTo>
                  <a:lnTo>
                    <a:pt x="98478" y="280656"/>
                  </a:lnTo>
                  <a:lnTo>
                    <a:pt x="143992" y="287997"/>
                  </a:lnTo>
                  <a:lnTo>
                    <a:pt x="189512" y="280656"/>
                  </a:lnTo>
                  <a:lnTo>
                    <a:pt x="229043" y="260212"/>
                  </a:lnTo>
                  <a:lnTo>
                    <a:pt x="260215" y="229041"/>
                  </a:lnTo>
                  <a:lnTo>
                    <a:pt x="280657" y="189514"/>
                  </a:lnTo>
                  <a:lnTo>
                    <a:pt x="287997" y="144005"/>
                  </a:lnTo>
                  <a:lnTo>
                    <a:pt x="280657" y="98485"/>
                  </a:lnTo>
                  <a:lnTo>
                    <a:pt x="260215" y="58954"/>
                  </a:lnTo>
                  <a:lnTo>
                    <a:pt x="229043" y="27782"/>
                  </a:lnTo>
                  <a:lnTo>
                    <a:pt x="189512" y="7340"/>
                  </a:lnTo>
                  <a:lnTo>
                    <a:pt x="143992" y="0"/>
                  </a:lnTo>
                  <a:close/>
                </a:path>
              </a:pathLst>
            </a:custGeom>
            <a:solidFill>
              <a:srgbClr val="FECC00"/>
            </a:solidFill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1561994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3">
            <a:extLst>
              <a:ext uri="{FF2B5EF4-FFF2-40B4-BE49-F238E27FC236}">
                <a16:creationId xmlns:a16="http://schemas.microsoft.com/office/drawing/2014/main" id="{313050B4-6672-1B0A-EB50-FB10F3C24819}"/>
              </a:ext>
            </a:extLst>
          </p:cNvPr>
          <p:cNvSpPr txBox="1"/>
          <p:nvPr/>
        </p:nvSpPr>
        <p:spPr>
          <a:xfrm>
            <a:off x="7597742" y="5160737"/>
            <a:ext cx="2605405" cy="673735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marR="111125">
              <a:lnSpc>
                <a:spcPct val="117700"/>
              </a:lnSpc>
              <a:spcBef>
                <a:spcPts val="100"/>
              </a:spcBef>
            </a:pPr>
            <a:r>
              <a:rPr sz="850" spc="-5" dirty="0">
                <a:solidFill>
                  <a:srgbClr val="231F20"/>
                </a:solidFill>
                <a:latin typeface="Tahoma"/>
                <a:cs typeface="Tahoma"/>
              </a:rPr>
              <a:t>Instantly</a:t>
            </a:r>
            <a:r>
              <a:rPr sz="850" spc="-8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spc="10" dirty="0">
                <a:solidFill>
                  <a:srgbClr val="231F20"/>
                </a:solidFill>
                <a:latin typeface="Tahoma"/>
                <a:cs typeface="Tahoma"/>
              </a:rPr>
              <a:t>transfer</a:t>
            </a:r>
            <a:r>
              <a:rPr sz="850" spc="-7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spc="10" dirty="0">
                <a:solidFill>
                  <a:srgbClr val="231F20"/>
                </a:solidFill>
                <a:latin typeface="Tahoma"/>
                <a:cs typeface="Tahoma"/>
              </a:rPr>
              <a:t>money.</a:t>
            </a:r>
            <a:r>
              <a:rPr sz="850" spc="-7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spc="25" dirty="0">
                <a:solidFill>
                  <a:srgbClr val="231F20"/>
                </a:solidFill>
                <a:latin typeface="Tahoma"/>
                <a:cs typeface="Tahoma"/>
              </a:rPr>
              <a:t>Use</a:t>
            </a:r>
            <a:r>
              <a:rPr sz="850" spc="-7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spc="25" dirty="0">
                <a:solidFill>
                  <a:srgbClr val="231F20"/>
                </a:solidFill>
                <a:latin typeface="Tahoma"/>
                <a:cs typeface="Tahoma"/>
              </a:rPr>
              <a:t>a</a:t>
            </a:r>
            <a:r>
              <a:rPr sz="850" spc="-7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spc="10" dirty="0">
                <a:solidFill>
                  <a:srgbClr val="231F20"/>
                </a:solidFill>
                <a:latin typeface="Tahoma"/>
                <a:cs typeface="Tahoma"/>
              </a:rPr>
              <a:t>familiar</a:t>
            </a:r>
            <a:r>
              <a:rPr sz="850" spc="-8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spc="5" dirty="0">
                <a:solidFill>
                  <a:srgbClr val="231F20"/>
                </a:solidFill>
                <a:latin typeface="Tahoma"/>
                <a:cs typeface="Tahoma"/>
              </a:rPr>
              <a:t>interface</a:t>
            </a:r>
            <a:r>
              <a:rPr sz="850" spc="-7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spc="10" dirty="0">
                <a:solidFill>
                  <a:srgbClr val="231F20"/>
                </a:solidFill>
                <a:latin typeface="Tahoma"/>
                <a:cs typeface="Tahoma"/>
              </a:rPr>
              <a:t>to </a:t>
            </a:r>
            <a:r>
              <a:rPr sz="850" spc="-25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spc="10" dirty="0">
                <a:solidFill>
                  <a:srgbClr val="231F20"/>
                </a:solidFill>
                <a:latin typeface="Tahoma"/>
                <a:cs typeface="Tahoma"/>
              </a:rPr>
              <a:t>transfer money, </a:t>
            </a:r>
            <a:r>
              <a:rPr sz="850" spc="15" dirty="0">
                <a:solidFill>
                  <a:srgbClr val="231F20"/>
                </a:solidFill>
                <a:latin typeface="Tahoma"/>
                <a:cs typeface="Tahoma"/>
              </a:rPr>
              <a:t>request </a:t>
            </a:r>
            <a:r>
              <a:rPr sz="850" spc="10" dirty="0">
                <a:solidFill>
                  <a:srgbClr val="231F20"/>
                </a:solidFill>
                <a:latin typeface="Tahoma"/>
                <a:cs typeface="Tahoma"/>
              </a:rPr>
              <a:t>account </a:t>
            </a:r>
            <a:r>
              <a:rPr sz="850" spc="15" dirty="0">
                <a:solidFill>
                  <a:srgbClr val="231F20"/>
                </a:solidFill>
                <a:latin typeface="Tahoma"/>
                <a:cs typeface="Tahoma"/>
              </a:rPr>
              <a:t>information </a:t>
            </a:r>
            <a:r>
              <a:rPr sz="850" spc="20" dirty="0">
                <a:solidFill>
                  <a:srgbClr val="231F20"/>
                </a:solidFill>
                <a:latin typeface="Tahoma"/>
                <a:cs typeface="Tahoma"/>
              </a:rPr>
              <a:t>and </a:t>
            </a:r>
            <a:r>
              <a:rPr sz="850" spc="25" dirty="0">
                <a:solidFill>
                  <a:srgbClr val="231F20"/>
                </a:solidFill>
                <a:latin typeface="Tahoma"/>
                <a:cs typeface="Tahoma"/>
              </a:rPr>
              <a:t> muc</a:t>
            </a:r>
            <a:r>
              <a:rPr sz="850" spc="40" dirty="0">
                <a:solidFill>
                  <a:srgbClr val="231F20"/>
                </a:solidFill>
                <a:latin typeface="Tahoma"/>
                <a:cs typeface="Tahoma"/>
              </a:rPr>
              <a:t>h</a:t>
            </a:r>
            <a:r>
              <a:rPr sz="850" spc="-8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spc="10" dirty="0">
                <a:solidFill>
                  <a:srgbClr val="231F20"/>
                </a:solidFill>
                <a:latin typeface="Tahoma"/>
                <a:cs typeface="Tahoma"/>
              </a:rPr>
              <a:t>more…</a:t>
            </a:r>
            <a:endParaRPr sz="850">
              <a:latin typeface="Tahoma"/>
              <a:cs typeface="Tahoma"/>
            </a:endParaRPr>
          </a:p>
          <a:p>
            <a:pPr marR="5080" algn="r">
              <a:lnSpc>
                <a:spcPct val="100000"/>
              </a:lnSpc>
              <a:spcBef>
                <a:spcPts val="300"/>
              </a:spcBef>
            </a:pPr>
            <a:endParaRPr lang="en-US" sz="1000" spc="-90" dirty="0">
              <a:solidFill>
                <a:srgbClr val="231F20"/>
              </a:solidFill>
              <a:latin typeface="Microsoft Sans Serif"/>
              <a:ea typeface="Microsoft Sans Serif"/>
              <a:cs typeface="Microsoft Sans Serif"/>
            </a:endParaRPr>
          </a:p>
        </p:txBody>
      </p:sp>
      <p:sp>
        <p:nvSpPr>
          <p:cNvPr id="3" name="object 5">
            <a:extLst>
              <a:ext uri="{FF2B5EF4-FFF2-40B4-BE49-F238E27FC236}">
                <a16:creationId xmlns:a16="http://schemas.microsoft.com/office/drawing/2014/main" id="{FA60A09F-8CA2-F6D4-D7EB-FDD6639ED216}"/>
              </a:ext>
            </a:extLst>
          </p:cNvPr>
          <p:cNvSpPr txBox="1">
            <a:spLocks noGrp="1"/>
          </p:cNvSpPr>
          <p:nvPr/>
        </p:nvSpPr>
        <p:spPr>
          <a:xfrm>
            <a:off x="1909640" y="278119"/>
            <a:ext cx="7458709" cy="804066"/>
          </a:xfrm>
          <a:prstGeom prst="rect">
            <a:avLst/>
          </a:prstGeom>
        </p:spPr>
        <p:txBody>
          <a:bodyPr vert="horz" wrap="square" lIns="0" tIns="140970" rIns="0" bIns="0" rtlCol="0" anchor="t">
            <a:spAutoFit/>
          </a:bodyPr>
          <a:lstStyle>
            <a:lvl1pPr>
              <a:defRPr sz="2600" b="1" i="0">
                <a:solidFill>
                  <a:srgbClr val="231F20"/>
                </a:solidFill>
                <a:latin typeface="Palatino Linotype"/>
                <a:ea typeface="+mj-ea"/>
                <a:cs typeface="Palatino Linotype"/>
              </a:defRPr>
            </a:lvl1pPr>
          </a:lstStyle>
          <a:p>
            <a:pPr marL="12700">
              <a:spcBef>
                <a:spcPts val="1110"/>
              </a:spcBef>
            </a:pPr>
            <a:r>
              <a:rPr spc="-40" dirty="0">
                <a:latin typeface="Calibri"/>
              </a:rPr>
              <a:t>C</a:t>
            </a:r>
            <a:r>
              <a:rPr spc="-75" dirty="0">
                <a:latin typeface="Calibri"/>
              </a:rPr>
              <a:t>h</a:t>
            </a:r>
            <a:r>
              <a:rPr spc="-15" dirty="0">
                <a:latin typeface="Calibri"/>
              </a:rPr>
              <a:t>a</a:t>
            </a:r>
            <a:r>
              <a:rPr spc="95" dirty="0">
                <a:latin typeface="Calibri"/>
              </a:rPr>
              <a:t>t</a:t>
            </a:r>
            <a:r>
              <a:rPr spc="-130" dirty="0">
                <a:latin typeface="Calibri"/>
              </a:rPr>
              <a:t>b</a:t>
            </a:r>
            <a:r>
              <a:rPr spc="-110" dirty="0">
                <a:latin typeface="Calibri"/>
              </a:rPr>
              <a:t>o</a:t>
            </a:r>
            <a:r>
              <a:rPr spc="155" dirty="0">
                <a:latin typeface="Calibri"/>
              </a:rPr>
              <a:t>t</a:t>
            </a:r>
            <a:r>
              <a:rPr spc="-200" dirty="0">
                <a:latin typeface="Calibri"/>
              </a:rPr>
              <a:t> </a:t>
            </a:r>
            <a:r>
              <a:rPr lang="en-US" spc="-200" dirty="0">
                <a:latin typeface="Calibri"/>
              </a:rPr>
              <a:t>A</a:t>
            </a:r>
            <a:r>
              <a:rPr lang="en-US" spc="-145" dirty="0">
                <a:latin typeface="Calibri"/>
              </a:rPr>
              <a:t>p</a:t>
            </a:r>
            <a:r>
              <a:rPr lang="en-US" spc="-150" dirty="0">
                <a:latin typeface="Calibri"/>
              </a:rPr>
              <a:t>p</a:t>
            </a:r>
            <a:r>
              <a:rPr lang="en-US" spc="-70" dirty="0">
                <a:latin typeface="Calibri"/>
              </a:rPr>
              <a:t>l</a:t>
            </a:r>
            <a:r>
              <a:rPr lang="en-US" spc="-114" dirty="0">
                <a:latin typeface="Calibri"/>
              </a:rPr>
              <a:t>i</a:t>
            </a:r>
            <a:r>
              <a:rPr lang="en-US" spc="110" dirty="0">
                <a:latin typeface="Calibri"/>
              </a:rPr>
              <a:t>c</a:t>
            </a:r>
            <a:r>
              <a:rPr lang="en-US" spc="-15" dirty="0">
                <a:latin typeface="Calibri"/>
              </a:rPr>
              <a:t>a</a:t>
            </a:r>
            <a:r>
              <a:rPr lang="en-US" spc="150" dirty="0">
                <a:latin typeface="Calibri"/>
              </a:rPr>
              <a:t>t</a:t>
            </a:r>
            <a:r>
              <a:rPr lang="en-US" spc="-105" dirty="0">
                <a:latin typeface="Calibri"/>
              </a:rPr>
              <a:t>i</a:t>
            </a:r>
            <a:r>
              <a:rPr lang="en-US" spc="-100" dirty="0">
                <a:latin typeface="Calibri"/>
              </a:rPr>
              <a:t>o</a:t>
            </a:r>
            <a:r>
              <a:rPr lang="en-US" spc="-30" dirty="0">
                <a:latin typeface="Calibri"/>
              </a:rPr>
              <a:t>n</a:t>
            </a:r>
            <a:r>
              <a:rPr lang="en-US" spc="20" dirty="0">
                <a:latin typeface="Calibri"/>
              </a:rPr>
              <a:t>s</a:t>
            </a:r>
            <a:br>
              <a:rPr lang="en-US" spc="20" dirty="0">
                <a:latin typeface="Calibri"/>
                <a:cs typeface="Arial"/>
              </a:rPr>
            </a:br>
            <a:br>
              <a:rPr lang="en-US" sz="850" dirty="0">
                <a:solidFill>
                  <a:srgbClr val="888A8D"/>
                </a:solidFill>
                <a:latin typeface="Calibri"/>
                <a:cs typeface="Arial"/>
              </a:rPr>
            </a:br>
            <a:r>
              <a:rPr lang="en-US" sz="850" dirty="0">
                <a:solidFill>
                  <a:srgbClr val="888A8D"/>
                </a:solidFill>
                <a:latin typeface="Calibri"/>
                <a:cs typeface="Arial"/>
              </a:rPr>
              <a:t>Chatbots</a:t>
            </a:r>
            <a:r>
              <a:rPr sz="850" spc="-45" dirty="0">
                <a:solidFill>
                  <a:srgbClr val="888A8D"/>
                </a:solidFill>
                <a:latin typeface="Calibri"/>
                <a:cs typeface="Arial"/>
              </a:rPr>
              <a:t> </a:t>
            </a:r>
            <a:r>
              <a:rPr sz="850" spc="15" dirty="0">
                <a:solidFill>
                  <a:srgbClr val="888A8D"/>
                </a:solidFill>
                <a:latin typeface="Calibri"/>
                <a:cs typeface="Arial"/>
              </a:rPr>
              <a:t>have</a:t>
            </a:r>
            <a:r>
              <a:rPr sz="850" spc="-40" dirty="0">
                <a:solidFill>
                  <a:srgbClr val="888A8D"/>
                </a:solidFill>
                <a:latin typeface="Calibri"/>
                <a:cs typeface="Arial"/>
              </a:rPr>
              <a:t> </a:t>
            </a:r>
            <a:r>
              <a:rPr sz="850" spc="40" dirty="0">
                <a:solidFill>
                  <a:srgbClr val="888A8D"/>
                </a:solidFill>
                <a:latin typeface="Calibri"/>
                <a:cs typeface="Arial"/>
              </a:rPr>
              <a:t>a</a:t>
            </a:r>
            <a:r>
              <a:rPr sz="850" spc="-40" dirty="0">
                <a:solidFill>
                  <a:srgbClr val="888A8D"/>
                </a:solidFill>
                <a:latin typeface="Calibri"/>
                <a:cs typeface="Arial"/>
              </a:rPr>
              <a:t> </a:t>
            </a:r>
            <a:r>
              <a:rPr sz="850" spc="10" dirty="0">
                <a:solidFill>
                  <a:srgbClr val="888A8D"/>
                </a:solidFill>
                <a:latin typeface="Calibri"/>
                <a:cs typeface="Arial"/>
              </a:rPr>
              <a:t>broad</a:t>
            </a:r>
            <a:r>
              <a:rPr sz="850" spc="-40" dirty="0">
                <a:solidFill>
                  <a:srgbClr val="888A8D"/>
                </a:solidFill>
                <a:latin typeface="Calibri"/>
                <a:cs typeface="Arial"/>
              </a:rPr>
              <a:t> </a:t>
            </a:r>
            <a:r>
              <a:rPr sz="850" spc="5" dirty="0">
                <a:solidFill>
                  <a:srgbClr val="888A8D"/>
                </a:solidFill>
                <a:latin typeface="Calibri"/>
                <a:cs typeface="Arial"/>
              </a:rPr>
              <a:t>range</a:t>
            </a:r>
            <a:r>
              <a:rPr sz="850" spc="-45" dirty="0">
                <a:solidFill>
                  <a:srgbClr val="888A8D"/>
                </a:solidFill>
                <a:latin typeface="Calibri"/>
                <a:cs typeface="Arial"/>
              </a:rPr>
              <a:t> </a:t>
            </a:r>
            <a:r>
              <a:rPr sz="850" spc="15" dirty="0">
                <a:solidFill>
                  <a:srgbClr val="888A8D"/>
                </a:solidFill>
                <a:latin typeface="Calibri"/>
                <a:cs typeface="Arial"/>
              </a:rPr>
              <a:t>of</a:t>
            </a:r>
            <a:r>
              <a:rPr sz="850" spc="-40" dirty="0">
                <a:solidFill>
                  <a:srgbClr val="888A8D"/>
                </a:solidFill>
                <a:latin typeface="Calibri"/>
                <a:cs typeface="Arial"/>
              </a:rPr>
              <a:t> </a:t>
            </a:r>
            <a:r>
              <a:rPr sz="850" spc="-5" dirty="0">
                <a:solidFill>
                  <a:srgbClr val="888A8D"/>
                </a:solidFill>
                <a:latin typeface="Calibri"/>
                <a:cs typeface="Arial"/>
              </a:rPr>
              <a:t>applications;</a:t>
            </a:r>
            <a:r>
              <a:rPr sz="850" spc="-40" dirty="0">
                <a:solidFill>
                  <a:srgbClr val="888A8D"/>
                </a:solidFill>
                <a:latin typeface="Calibri"/>
                <a:cs typeface="Arial"/>
              </a:rPr>
              <a:t> </a:t>
            </a:r>
            <a:r>
              <a:rPr sz="850" spc="25" dirty="0">
                <a:solidFill>
                  <a:srgbClr val="888A8D"/>
                </a:solidFill>
                <a:latin typeface="Calibri"/>
                <a:cs typeface="Arial"/>
              </a:rPr>
              <a:t>they</a:t>
            </a:r>
            <a:r>
              <a:rPr sz="850" spc="-40" dirty="0">
                <a:solidFill>
                  <a:srgbClr val="888A8D"/>
                </a:solidFill>
                <a:latin typeface="Calibri"/>
                <a:cs typeface="Arial"/>
              </a:rPr>
              <a:t> </a:t>
            </a:r>
            <a:r>
              <a:rPr sz="850" spc="10" dirty="0">
                <a:solidFill>
                  <a:srgbClr val="888A8D"/>
                </a:solidFill>
                <a:latin typeface="Calibri"/>
                <a:cs typeface="Arial"/>
              </a:rPr>
              <a:t>help</a:t>
            </a:r>
            <a:r>
              <a:rPr sz="850" spc="-45" dirty="0">
                <a:solidFill>
                  <a:srgbClr val="888A8D"/>
                </a:solidFill>
                <a:latin typeface="Calibri"/>
                <a:cs typeface="Arial"/>
              </a:rPr>
              <a:t> </a:t>
            </a:r>
            <a:r>
              <a:rPr sz="850" spc="-15" dirty="0">
                <a:solidFill>
                  <a:srgbClr val="888A8D"/>
                </a:solidFill>
                <a:latin typeface="Calibri"/>
                <a:cs typeface="Arial"/>
              </a:rPr>
              <a:t>users</a:t>
            </a:r>
            <a:r>
              <a:rPr sz="850" spc="-40" dirty="0">
                <a:solidFill>
                  <a:srgbClr val="888A8D"/>
                </a:solidFill>
                <a:latin typeface="Calibri"/>
                <a:cs typeface="Arial"/>
              </a:rPr>
              <a:t> </a:t>
            </a:r>
            <a:r>
              <a:rPr sz="850" spc="35" dirty="0">
                <a:solidFill>
                  <a:srgbClr val="888A8D"/>
                </a:solidFill>
                <a:latin typeface="Calibri"/>
                <a:cs typeface="Arial"/>
              </a:rPr>
              <a:t>with</a:t>
            </a:r>
            <a:r>
              <a:rPr sz="850" spc="-40" dirty="0">
                <a:solidFill>
                  <a:srgbClr val="888A8D"/>
                </a:solidFill>
                <a:latin typeface="Calibri"/>
                <a:cs typeface="Arial"/>
              </a:rPr>
              <a:t> </a:t>
            </a:r>
            <a:r>
              <a:rPr sz="850" spc="20" dirty="0">
                <a:solidFill>
                  <a:srgbClr val="888A8D"/>
                </a:solidFill>
                <a:latin typeface="Calibri"/>
                <a:cs typeface="Arial"/>
              </a:rPr>
              <a:t>information</a:t>
            </a:r>
            <a:r>
              <a:rPr sz="850" spc="-40" dirty="0">
                <a:solidFill>
                  <a:srgbClr val="888A8D"/>
                </a:solidFill>
                <a:latin typeface="Calibri"/>
                <a:cs typeface="Arial"/>
              </a:rPr>
              <a:t> </a:t>
            </a:r>
            <a:r>
              <a:rPr sz="850" dirty="0">
                <a:solidFill>
                  <a:srgbClr val="888A8D"/>
                </a:solidFill>
                <a:latin typeface="Calibri"/>
                <a:cs typeface="Arial"/>
              </a:rPr>
              <a:t>requests,</a:t>
            </a:r>
            <a:r>
              <a:rPr sz="850" spc="-45" dirty="0">
                <a:solidFill>
                  <a:srgbClr val="888A8D"/>
                </a:solidFill>
                <a:latin typeface="Calibri"/>
                <a:cs typeface="Arial"/>
              </a:rPr>
              <a:t> </a:t>
            </a:r>
            <a:r>
              <a:rPr sz="850" dirty="0">
                <a:solidFill>
                  <a:srgbClr val="888A8D"/>
                </a:solidFill>
                <a:latin typeface="Calibri"/>
                <a:cs typeface="Arial"/>
              </a:rPr>
              <a:t>reservations</a:t>
            </a:r>
            <a:r>
              <a:rPr sz="850" spc="-40" dirty="0">
                <a:solidFill>
                  <a:srgbClr val="888A8D"/>
                </a:solidFill>
                <a:latin typeface="Calibri"/>
                <a:cs typeface="Arial"/>
              </a:rPr>
              <a:t> </a:t>
            </a:r>
            <a:r>
              <a:rPr sz="850" spc="20" dirty="0">
                <a:solidFill>
                  <a:srgbClr val="888A8D"/>
                </a:solidFill>
                <a:latin typeface="Calibri"/>
                <a:cs typeface="Arial"/>
              </a:rPr>
              <a:t>or</a:t>
            </a:r>
            <a:r>
              <a:rPr sz="850" spc="-40" dirty="0">
                <a:solidFill>
                  <a:srgbClr val="888A8D"/>
                </a:solidFill>
                <a:latin typeface="Calibri"/>
                <a:cs typeface="Arial"/>
              </a:rPr>
              <a:t> </a:t>
            </a:r>
            <a:r>
              <a:rPr sz="850" dirty="0">
                <a:solidFill>
                  <a:srgbClr val="888A8D"/>
                </a:solidFill>
                <a:latin typeface="Calibri"/>
                <a:cs typeface="Arial"/>
              </a:rPr>
              <a:t>personalized</a:t>
            </a:r>
            <a:r>
              <a:rPr sz="850" spc="-40" dirty="0">
                <a:solidFill>
                  <a:srgbClr val="888A8D"/>
                </a:solidFill>
                <a:latin typeface="Calibri"/>
                <a:cs typeface="Arial"/>
              </a:rPr>
              <a:t> </a:t>
            </a:r>
            <a:r>
              <a:rPr sz="850" dirty="0">
                <a:solidFill>
                  <a:srgbClr val="888A8D"/>
                </a:solidFill>
                <a:latin typeface="Calibri"/>
                <a:cs typeface="Arial"/>
              </a:rPr>
              <a:t>tasks</a:t>
            </a:r>
            <a:r>
              <a:rPr sz="850" spc="-45" dirty="0">
                <a:solidFill>
                  <a:srgbClr val="888A8D"/>
                </a:solidFill>
                <a:latin typeface="Calibri"/>
                <a:cs typeface="Arial"/>
              </a:rPr>
              <a:t> </a:t>
            </a:r>
            <a:r>
              <a:rPr sz="850" spc="15" dirty="0">
                <a:solidFill>
                  <a:srgbClr val="888A8D"/>
                </a:solidFill>
                <a:latin typeface="Calibri"/>
                <a:cs typeface="Arial"/>
              </a:rPr>
              <a:t>like</a:t>
            </a:r>
            <a:r>
              <a:rPr sz="850" spc="-40" dirty="0">
                <a:solidFill>
                  <a:srgbClr val="888A8D"/>
                </a:solidFill>
                <a:latin typeface="Calibri"/>
                <a:cs typeface="Arial"/>
              </a:rPr>
              <a:t> </a:t>
            </a:r>
            <a:r>
              <a:rPr sz="850" spc="15" dirty="0">
                <a:solidFill>
                  <a:srgbClr val="888A8D"/>
                </a:solidFill>
                <a:latin typeface="Calibri"/>
                <a:cs typeface="Arial"/>
              </a:rPr>
              <a:t>money</a:t>
            </a:r>
            <a:r>
              <a:rPr sz="850" spc="-40" dirty="0">
                <a:solidFill>
                  <a:srgbClr val="888A8D"/>
                </a:solidFill>
                <a:latin typeface="Calibri"/>
                <a:cs typeface="Arial"/>
              </a:rPr>
              <a:t> </a:t>
            </a:r>
            <a:r>
              <a:rPr sz="850" spc="10" dirty="0">
                <a:solidFill>
                  <a:srgbClr val="888A8D"/>
                </a:solidFill>
                <a:latin typeface="Calibri"/>
                <a:cs typeface="Arial"/>
              </a:rPr>
              <a:t>transfer.</a:t>
            </a:r>
            <a:endParaRPr lang="en-US" sz="850">
              <a:latin typeface="Calibri"/>
              <a:cs typeface="Arial"/>
            </a:endParaRPr>
          </a:p>
        </p:txBody>
      </p:sp>
      <p:sp>
        <p:nvSpPr>
          <p:cNvPr id="4" name="object 6">
            <a:extLst>
              <a:ext uri="{FF2B5EF4-FFF2-40B4-BE49-F238E27FC236}">
                <a16:creationId xmlns:a16="http://schemas.microsoft.com/office/drawing/2014/main" id="{33AFD54A-9F41-007E-B510-A7D3D51C72B1}"/>
              </a:ext>
            </a:extLst>
          </p:cNvPr>
          <p:cNvSpPr txBox="1"/>
          <p:nvPr/>
        </p:nvSpPr>
        <p:spPr>
          <a:xfrm>
            <a:off x="1909640" y="5160737"/>
            <a:ext cx="261048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marR="5080">
              <a:lnSpc>
                <a:spcPct val="117700"/>
              </a:lnSpc>
              <a:spcBef>
                <a:spcPts val="100"/>
              </a:spcBef>
            </a:pPr>
            <a:r>
              <a:rPr sz="850" spc="5" dirty="0">
                <a:solidFill>
                  <a:srgbClr val="231F20"/>
                </a:solidFill>
                <a:latin typeface="Tahoma"/>
                <a:cs typeface="Tahoma"/>
              </a:rPr>
              <a:t>Yo</a:t>
            </a:r>
            <a:r>
              <a:rPr sz="850" spc="25" dirty="0">
                <a:solidFill>
                  <a:srgbClr val="231F20"/>
                </a:solidFill>
                <a:latin typeface="Tahoma"/>
                <a:cs typeface="Tahoma"/>
              </a:rPr>
              <a:t>u</a:t>
            </a:r>
            <a:r>
              <a:rPr sz="850" spc="-8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spc="10" dirty="0">
                <a:solidFill>
                  <a:srgbClr val="231F20"/>
                </a:solidFill>
                <a:latin typeface="Tahoma"/>
                <a:cs typeface="Tahoma"/>
              </a:rPr>
              <a:t>ar</a:t>
            </a:r>
            <a:r>
              <a:rPr sz="850" spc="35" dirty="0">
                <a:solidFill>
                  <a:srgbClr val="231F20"/>
                </a:solidFill>
                <a:latin typeface="Tahoma"/>
                <a:cs typeface="Tahoma"/>
              </a:rPr>
              <a:t>e</a:t>
            </a:r>
            <a:r>
              <a:rPr sz="850" spc="-8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spc="-5" dirty="0">
                <a:solidFill>
                  <a:srgbClr val="231F20"/>
                </a:solidFill>
                <a:latin typeface="Tahoma"/>
                <a:cs typeface="Tahoma"/>
              </a:rPr>
              <a:t>i</a:t>
            </a:r>
            <a:r>
              <a:rPr sz="850" spc="45" dirty="0">
                <a:solidFill>
                  <a:srgbClr val="231F20"/>
                </a:solidFill>
                <a:latin typeface="Tahoma"/>
                <a:cs typeface="Tahoma"/>
              </a:rPr>
              <a:t>n</a:t>
            </a:r>
            <a:r>
              <a:rPr sz="850" spc="-8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spc="25" dirty="0">
                <a:solidFill>
                  <a:srgbClr val="231F20"/>
                </a:solidFill>
                <a:latin typeface="Tahoma"/>
                <a:cs typeface="Tahoma"/>
              </a:rPr>
              <a:t>a</a:t>
            </a:r>
            <a:r>
              <a:rPr sz="850" spc="-8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spc="15" dirty="0">
                <a:solidFill>
                  <a:srgbClr val="231F20"/>
                </a:solidFill>
                <a:latin typeface="Tahoma"/>
                <a:cs typeface="Tahoma"/>
              </a:rPr>
              <a:t>hurr</a:t>
            </a:r>
            <a:r>
              <a:rPr sz="850" spc="35" dirty="0">
                <a:solidFill>
                  <a:srgbClr val="231F20"/>
                </a:solidFill>
                <a:latin typeface="Tahoma"/>
                <a:cs typeface="Tahoma"/>
              </a:rPr>
              <a:t>y</a:t>
            </a:r>
            <a:r>
              <a:rPr sz="850" spc="-8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spc="5" dirty="0">
                <a:solidFill>
                  <a:srgbClr val="231F20"/>
                </a:solidFill>
                <a:latin typeface="Tahoma"/>
                <a:cs typeface="Tahoma"/>
              </a:rPr>
              <a:t>t</a:t>
            </a:r>
            <a:r>
              <a:rPr sz="850" spc="40" dirty="0">
                <a:solidFill>
                  <a:srgbClr val="231F20"/>
                </a:solidFill>
                <a:latin typeface="Tahoma"/>
                <a:cs typeface="Tahoma"/>
              </a:rPr>
              <a:t>o</a:t>
            </a:r>
            <a:r>
              <a:rPr sz="850" spc="-8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dirty="0">
                <a:solidFill>
                  <a:srgbClr val="231F20"/>
                </a:solidFill>
                <a:latin typeface="Tahoma"/>
                <a:cs typeface="Tahoma"/>
              </a:rPr>
              <a:t>catc</a:t>
            </a:r>
            <a:r>
              <a:rPr sz="850" spc="25" dirty="0">
                <a:solidFill>
                  <a:srgbClr val="231F20"/>
                </a:solidFill>
                <a:latin typeface="Tahoma"/>
                <a:cs typeface="Tahoma"/>
              </a:rPr>
              <a:t>h</a:t>
            </a:r>
            <a:r>
              <a:rPr sz="850" spc="-8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spc="25" dirty="0">
                <a:solidFill>
                  <a:srgbClr val="231F20"/>
                </a:solidFill>
                <a:latin typeface="Tahoma"/>
                <a:cs typeface="Tahoma"/>
              </a:rPr>
              <a:t>a</a:t>
            </a:r>
            <a:r>
              <a:rPr sz="850" spc="-8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spc="5" dirty="0">
                <a:solidFill>
                  <a:srgbClr val="231F20"/>
                </a:solidFill>
                <a:latin typeface="Tahoma"/>
                <a:cs typeface="Tahoma"/>
              </a:rPr>
              <a:t>trai</a:t>
            </a:r>
            <a:r>
              <a:rPr sz="850" spc="40" dirty="0">
                <a:solidFill>
                  <a:srgbClr val="231F20"/>
                </a:solidFill>
                <a:latin typeface="Tahoma"/>
                <a:cs typeface="Tahoma"/>
              </a:rPr>
              <a:t>n</a:t>
            </a:r>
            <a:r>
              <a:rPr sz="850" spc="-8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spc="5" dirty="0">
                <a:solidFill>
                  <a:srgbClr val="231F20"/>
                </a:solidFill>
                <a:latin typeface="Tahoma"/>
                <a:cs typeface="Tahoma"/>
              </a:rPr>
              <a:t>t</a:t>
            </a:r>
            <a:r>
              <a:rPr sz="850" spc="40" dirty="0">
                <a:solidFill>
                  <a:srgbClr val="231F20"/>
                </a:solidFill>
                <a:latin typeface="Tahoma"/>
                <a:cs typeface="Tahoma"/>
              </a:rPr>
              <a:t>o</a:t>
            </a:r>
            <a:r>
              <a:rPr sz="850" spc="-8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spc="5" dirty="0">
                <a:solidFill>
                  <a:srgbClr val="231F20"/>
                </a:solidFill>
                <a:latin typeface="Tahoma"/>
                <a:cs typeface="Tahoma"/>
              </a:rPr>
              <a:t>brin</a:t>
            </a:r>
            <a:r>
              <a:rPr sz="850" spc="35" dirty="0">
                <a:solidFill>
                  <a:srgbClr val="231F20"/>
                </a:solidFill>
                <a:latin typeface="Tahoma"/>
                <a:cs typeface="Tahoma"/>
              </a:rPr>
              <a:t>g</a:t>
            </a:r>
            <a:r>
              <a:rPr sz="850" spc="-8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spc="10" dirty="0">
                <a:solidFill>
                  <a:srgbClr val="231F20"/>
                </a:solidFill>
                <a:latin typeface="Tahoma"/>
                <a:cs typeface="Tahoma"/>
              </a:rPr>
              <a:t>yo</a:t>
            </a:r>
            <a:r>
              <a:rPr sz="850" spc="35" dirty="0">
                <a:solidFill>
                  <a:srgbClr val="231F20"/>
                </a:solidFill>
                <a:latin typeface="Tahoma"/>
                <a:cs typeface="Tahoma"/>
              </a:rPr>
              <a:t>u</a:t>
            </a:r>
            <a:r>
              <a:rPr sz="850" spc="-8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spc="5" dirty="0">
                <a:solidFill>
                  <a:srgbClr val="231F20"/>
                </a:solidFill>
                <a:latin typeface="Tahoma"/>
                <a:cs typeface="Tahoma"/>
              </a:rPr>
              <a:t>t</a:t>
            </a:r>
            <a:r>
              <a:rPr sz="850" spc="40" dirty="0">
                <a:solidFill>
                  <a:srgbClr val="231F20"/>
                </a:solidFill>
                <a:latin typeface="Tahoma"/>
                <a:cs typeface="Tahoma"/>
              </a:rPr>
              <a:t>o</a:t>
            </a:r>
            <a:r>
              <a:rPr sz="850" spc="-8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spc="5" dirty="0">
                <a:solidFill>
                  <a:srgbClr val="231F20"/>
                </a:solidFill>
                <a:latin typeface="Tahoma"/>
                <a:cs typeface="Tahoma"/>
              </a:rPr>
              <a:t>the  </a:t>
            </a:r>
            <a:r>
              <a:rPr sz="850" spc="10" dirty="0">
                <a:solidFill>
                  <a:srgbClr val="231F20"/>
                </a:solidFill>
                <a:latin typeface="Tahoma"/>
                <a:cs typeface="Tahoma"/>
              </a:rPr>
              <a:t>concert</a:t>
            </a:r>
            <a:r>
              <a:rPr sz="850" spc="-8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spc="20" dirty="0">
                <a:solidFill>
                  <a:srgbClr val="231F20"/>
                </a:solidFill>
                <a:latin typeface="Tahoma"/>
                <a:cs typeface="Tahoma"/>
              </a:rPr>
              <a:t>of</a:t>
            </a:r>
            <a:r>
              <a:rPr sz="850" spc="-8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spc="20" dirty="0">
                <a:solidFill>
                  <a:srgbClr val="231F20"/>
                </a:solidFill>
                <a:latin typeface="Tahoma"/>
                <a:cs typeface="Tahoma"/>
              </a:rPr>
              <a:t>your</a:t>
            </a:r>
            <a:r>
              <a:rPr sz="850" spc="-8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spc="5" dirty="0">
                <a:solidFill>
                  <a:srgbClr val="231F20"/>
                </a:solidFill>
                <a:latin typeface="Tahoma"/>
                <a:cs typeface="Tahoma"/>
              </a:rPr>
              <a:t>favorite</a:t>
            </a:r>
            <a:r>
              <a:rPr sz="850" spc="-7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spc="10" dirty="0">
                <a:solidFill>
                  <a:srgbClr val="231F20"/>
                </a:solidFill>
                <a:latin typeface="Tahoma"/>
                <a:cs typeface="Tahoma"/>
              </a:rPr>
              <a:t>band.</a:t>
            </a:r>
            <a:r>
              <a:rPr sz="850" spc="-8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spc="10" dirty="0">
                <a:solidFill>
                  <a:srgbClr val="231F20"/>
                </a:solidFill>
                <a:latin typeface="Tahoma"/>
                <a:cs typeface="Tahoma"/>
              </a:rPr>
              <a:t>Quickly</a:t>
            </a:r>
            <a:r>
              <a:rPr sz="850" spc="-8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spc="5" dirty="0">
                <a:solidFill>
                  <a:srgbClr val="231F20"/>
                </a:solidFill>
                <a:latin typeface="Tahoma"/>
                <a:cs typeface="Tahoma"/>
              </a:rPr>
              <a:t>check</a:t>
            </a:r>
            <a:r>
              <a:rPr sz="850" spc="-7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spc="5" dirty="0">
                <a:solidFill>
                  <a:srgbClr val="231F20"/>
                </a:solidFill>
                <a:latin typeface="Tahoma"/>
                <a:cs typeface="Tahoma"/>
              </a:rPr>
              <a:t>if</a:t>
            </a:r>
            <a:r>
              <a:rPr sz="850" spc="-8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spc="20" dirty="0">
                <a:solidFill>
                  <a:srgbClr val="231F20"/>
                </a:solidFill>
                <a:latin typeface="Tahoma"/>
                <a:cs typeface="Tahoma"/>
              </a:rPr>
              <a:t>you</a:t>
            </a:r>
            <a:r>
              <a:rPr sz="850" spc="-8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spc="10" dirty="0">
                <a:solidFill>
                  <a:srgbClr val="231F20"/>
                </a:solidFill>
                <a:latin typeface="Tahoma"/>
                <a:cs typeface="Tahoma"/>
              </a:rPr>
              <a:t>are </a:t>
            </a:r>
            <a:r>
              <a:rPr sz="850" spc="-25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dirty="0">
                <a:solidFill>
                  <a:srgbClr val="231F20"/>
                </a:solidFill>
                <a:latin typeface="Tahoma"/>
                <a:cs typeface="Tahoma"/>
              </a:rPr>
              <a:t>goin</a:t>
            </a:r>
            <a:r>
              <a:rPr sz="850" spc="25" dirty="0">
                <a:solidFill>
                  <a:srgbClr val="231F20"/>
                </a:solidFill>
                <a:latin typeface="Tahoma"/>
                <a:cs typeface="Tahoma"/>
              </a:rPr>
              <a:t>g</a:t>
            </a:r>
            <a:r>
              <a:rPr sz="850" spc="-8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spc="5" dirty="0">
                <a:solidFill>
                  <a:srgbClr val="231F20"/>
                </a:solidFill>
                <a:latin typeface="Tahoma"/>
                <a:cs typeface="Tahoma"/>
              </a:rPr>
              <a:t>t</a:t>
            </a:r>
            <a:r>
              <a:rPr sz="850" spc="40" dirty="0">
                <a:solidFill>
                  <a:srgbClr val="231F20"/>
                </a:solidFill>
                <a:latin typeface="Tahoma"/>
                <a:cs typeface="Tahoma"/>
              </a:rPr>
              <a:t>o</a:t>
            </a:r>
            <a:r>
              <a:rPr sz="850" spc="-8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spc="20" dirty="0">
                <a:solidFill>
                  <a:srgbClr val="231F20"/>
                </a:solidFill>
                <a:latin typeface="Tahoma"/>
                <a:cs typeface="Tahoma"/>
              </a:rPr>
              <a:t>mak</a:t>
            </a:r>
            <a:r>
              <a:rPr sz="850" spc="30" dirty="0">
                <a:solidFill>
                  <a:srgbClr val="231F20"/>
                </a:solidFill>
                <a:latin typeface="Tahoma"/>
                <a:cs typeface="Tahoma"/>
              </a:rPr>
              <a:t>e</a:t>
            </a:r>
            <a:r>
              <a:rPr sz="850" spc="-8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spc="-30" dirty="0">
                <a:solidFill>
                  <a:srgbClr val="231F20"/>
                </a:solidFill>
                <a:latin typeface="Tahoma"/>
                <a:cs typeface="Tahoma"/>
              </a:rPr>
              <a:t>it!</a:t>
            </a:r>
            <a:endParaRPr sz="850">
              <a:latin typeface="Tahoma"/>
              <a:cs typeface="Tahoma"/>
            </a:endParaRPr>
          </a:p>
        </p:txBody>
      </p:sp>
      <p:sp>
        <p:nvSpPr>
          <p:cNvPr id="5" name="object 7">
            <a:extLst>
              <a:ext uri="{FF2B5EF4-FFF2-40B4-BE49-F238E27FC236}">
                <a16:creationId xmlns:a16="http://schemas.microsoft.com/office/drawing/2014/main" id="{07EDEB07-281F-C82A-1833-03855D109C6F}"/>
              </a:ext>
            </a:extLst>
          </p:cNvPr>
          <p:cNvSpPr txBox="1"/>
          <p:nvPr/>
        </p:nvSpPr>
        <p:spPr>
          <a:xfrm>
            <a:off x="4753691" y="5160737"/>
            <a:ext cx="267652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marR="5080">
              <a:lnSpc>
                <a:spcPct val="117700"/>
              </a:lnSpc>
              <a:spcBef>
                <a:spcPts val="100"/>
              </a:spcBef>
            </a:pPr>
            <a:r>
              <a:rPr sz="850" spc="5" dirty="0">
                <a:solidFill>
                  <a:srgbClr val="231F20"/>
                </a:solidFill>
                <a:latin typeface="Tahoma"/>
                <a:cs typeface="Tahoma"/>
              </a:rPr>
              <a:t>Yo</a:t>
            </a:r>
            <a:r>
              <a:rPr sz="850" spc="25" dirty="0">
                <a:solidFill>
                  <a:srgbClr val="231F20"/>
                </a:solidFill>
                <a:latin typeface="Tahoma"/>
                <a:cs typeface="Tahoma"/>
              </a:rPr>
              <a:t>u</a:t>
            </a:r>
            <a:r>
              <a:rPr sz="850" spc="-8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spc="5" dirty="0">
                <a:solidFill>
                  <a:srgbClr val="231F20"/>
                </a:solidFill>
                <a:latin typeface="Tahoma"/>
                <a:cs typeface="Tahoma"/>
              </a:rPr>
              <a:t>hav</a:t>
            </a:r>
            <a:r>
              <a:rPr sz="850" spc="25" dirty="0">
                <a:solidFill>
                  <a:srgbClr val="231F20"/>
                </a:solidFill>
                <a:latin typeface="Tahoma"/>
                <a:cs typeface="Tahoma"/>
              </a:rPr>
              <a:t>e</a:t>
            </a:r>
            <a:r>
              <a:rPr sz="850" spc="-8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spc="-5" dirty="0">
                <a:solidFill>
                  <a:srgbClr val="231F20"/>
                </a:solidFill>
                <a:latin typeface="Tahoma"/>
                <a:cs typeface="Tahoma"/>
              </a:rPr>
              <a:t>jus</a:t>
            </a:r>
            <a:r>
              <a:rPr sz="850" spc="10" dirty="0">
                <a:solidFill>
                  <a:srgbClr val="231F20"/>
                </a:solidFill>
                <a:latin typeface="Tahoma"/>
                <a:cs typeface="Tahoma"/>
              </a:rPr>
              <a:t>t</a:t>
            </a:r>
            <a:r>
              <a:rPr sz="850" spc="-8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spc="15" dirty="0">
                <a:solidFill>
                  <a:srgbClr val="231F20"/>
                </a:solidFill>
                <a:latin typeface="Tahoma"/>
                <a:cs typeface="Tahoma"/>
              </a:rPr>
              <a:t>hear</a:t>
            </a:r>
            <a:r>
              <a:rPr sz="850" spc="40" dirty="0">
                <a:solidFill>
                  <a:srgbClr val="231F20"/>
                </a:solidFill>
                <a:latin typeface="Tahoma"/>
                <a:cs typeface="Tahoma"/>
              </a:rPr>
              <a:t>d</a:t>
            </a:r>
            <a:r>
              <a:rPr sz="850" spc="-8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spc="20" dirty="0">
                <a:solidFill>
                  <a:srgbClr val="231F20"/>
                </a:solidFill>
                <a:latin typeface="Tahoma"/>
                <a:cs typeface="Tahoma"/>
              </a:rPr>
              <a:t>abou</a:t>
            </a:r>
            <a:r>
              <a:rPr sz="850" spc="25" dirty="0">
                <a:solidFill>
                  <a:srgbClr val="231F20"/>
                </a:solidFill>
                <a:latin typeface="Tahoma"/>
                <a:cs typeface="Tahoma"/>
              </a:rPr>
              <a:t>t</a:t>
            </a:r>
            <a:r>
              <a:rPr sz="850" spc="-8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spc="15" dirty="0">
                <a:solidFill>
                  <a:srgbClr val="231F20"/>
                </a:solidFill>
                <a:latin typeface="Tahoma"/>
                <a:cs typeface="Tahoma"/>
              </a:rPr>
              <a:t>a</a:t>
            </a:r>
            <a:r>
              <a:rPr sz="850" spc="35" dirty="0">
                <a:solidFill>
                  <a:srgbClr val="231F20"/>
                </a:solidFill>
                <a:latin typeface="Tahoma"/>
                <a:cs typeface="Tahoma"/>
              </a:rPr>
              <a:t>n</a:t>
            </a:r>
            <a:r>
              <a:rPr sz="850" spc="-8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spc="20" dirty="0">
                <a:solidFill>
                  <a:srgbClr val="231F20"/>
                </a:solidFill>
                <a:latin typeface="Tahoma"/>
                <a:cs typeface="Tahoma"/>
              </a:rPr>
              <a:t>importan</a:t>
            </a:r>
            <a:r>
              <a:rPr sz="850" spc="25" dirty="0">
                <a:solidFill>
                  <a:srgbClr val="231F20"/>
                </a:solidFill>
                <a:latin typeface="Tahoma"/>
                <a:cs typeface="Tahoma"/>
              </a:rPr>
              <a:t>t</a:t>
            </a:r>
            <a:r>
              <a:rPr sz="850" spc="-8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spc="10" dirty="0">
                <a:solidFill>
                  <a:srgbClr val="231F20"/>
                </a:solidFill>
                <a:latin typeface="Tahoma"/>
                <a:cs typeface="Tahoma"/>
              </a:rPr>
              <a:t>meetin</a:t>
            </a:r>
            <a:r>
              <a:rPr sz="850" spc="30" dirty="0">
                <a:solidFill>
                  <a:srgbClr val="231F20"/>
                </a:solidFill>
                <a:latin typeface="Tahoma"/>
                <a:cs typeface="Tahoma"/>
              </a:rPr>
              <a:t>g</a:t>
            </a:r>
            <a:r>
              <a:rPr sz="850" spc="-8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spc="10" dirty="0">
                <a:solidFill>
                  <a:srgbClr val="231F20"/>
                </a:solidFill>
                <a:latin typeface="Tahoma"/>
                <a:cs typeface="Tahoma"/>
              </a:rPr>
              <a:t>but  </a:t>
            </a:r>
            <a:r>
              <a:rPr sz="850" spc="15" dirty="0">
                <a:solidFill>
                  <a:srgbClr val="231F20"/>
                </a:solidFill>
                <a:latin typeface="Tahoma"/>
                <a:cs typeface="Tahoma"/>
              </a:rPr>
              <a:t>are</a:t>
            </a:r>
            <a:r>
              <a:rPr sz="850" spc="-8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spc="25" dirty="0">
                <a:solidFill>
                  <a:srgbClr val="231F20"/>
                </a:solidFill>
                <a:latin typeface="Tahoma"/>
                <a:cs typeface="Tahoma"/>
              </a:rPr>
              <a:t>not</a:t>
            </a:r>
            <a:r>
              <a:rPr sz="850" spc="-8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spc="10" dirty="0">
                <a:solidFill>
                  <a:srgbClr val="231F20"/>
                </a:solidFill>
                <a:latin typeface="Tahoma"/>
                <a:cs typeface="Tahoma"/>
              </a:rPr>
              <a:t>at</a:t>
            </a:r>
            <a:r>
              <a:rPr sz="850" spc="-8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spc="15" dirty="0">
                <a:solidFill>
                  <a:srgbClr val="231F20"/>
                </a:solidFill>
                <a:latin typeface="Tahoma"/>
                <a:cs typeface="Tahoma"/>
              </a:rPr>
              <a:t>the</a:t>
            </a:r>
            <a:r>
              <a:rPr sz="850" spc="-8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dirty="0">
                <a:solidFill>
                  <a:srgbClr val="231F20"/>
                </a:solidFill>
                <a:latin typeface="Tahoma"/>
                <a:cs typeface="Tahoma"/>
              </a:rPr>
              <a:t>office.</a:t>
            </a:r>
            <a:r>
              <a:rPr sz="850" spc="-7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spc="25" dirty="0">
                <a:solidFill>
                  <a:srgbClr val="231F20"/>
                </a:solidFill>
                <a:latin typeface="Tahoma"/>
                <a:cs typeface="Tahoma"/>
              </a:rPr>
              <a:t>Use</a:t>
            </a:r>
            <a:r>
              <a:rPr sz="850" spc="-8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spc="15" dirty="0">
                <a:solidFill>
                  <a:srgbClr val="231F20"/>
                </a:solidFill>
                <a:latin typeface="Tahoma"/>
                <a:cs typeface="Tahoma"/>
              </a:rPr>
              <a:t>the</a:t>
            </a:r>
            <a:r>
              <a:rPr sz="850" spc="-8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spc="15" dirty="0">
                <a:solidFill>
                  <a:srgbClr val="231F20"/>
                </a:solidFill>
                <a:latin typeface="Tahoma"/>
                <a:cs typeface="Tahoma"/>
              </a:rPr>
              <a:t>Chatbot</a:t>
            </a:r>
            <a:r>
              <a:rPr sz="850" spc="-8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spc="20" dirty="0">
                <a:solidFill>
                  <a:srgbClr val="231F20"/>
                </a:solidFill>
                <a:latin typeface="Tahoma"/>
                <a:cs typeface="Tahoma"/>
              </a:rPr>
              <a:t>to</a:t>
            </a:r>
            <a:r>
              <a:rPr sz="850" spc="-75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spc="5" dirty="0">
                <a:solidFill>
                  <a:srgbClr val="231F20"/>
                </a:solidFill>
                <a:latin typeface="Tahoma"/>
                <a:cs typeface="Tahoma"/>
              </a:rPr>
              <a:t>quickly</a:t>
            </a:r>
            <a:r>
              <a:rPr sz="850" spc="-8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spc="5" dirty="0">
                <a:solidFill>
                  <a:srgbClr val="231F20"/>
                </a:solidFill>
                <a:latin typeface="Tahoma"/>
                <a:cs typeface="Tahoma"/>
              </a:rPr>
              <a:t>identify </a:t>
            </a:r>
            <a:r>
              <a:rPr sz="850" spc="-25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spc="10" dirty="0">
                <a:solidFill>
                  <a:srgbClr val="231F20"/>
                </a:solidFill>
                <a:latin typeface="Tahoma"/>
                <a:cs typeface="Tahoma"/>
              </a:rPr>
              <a:t>free</a:t>
            </a:r>
            <a:r>
              <a:rPr sz="850" spc="-8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spc="30" dirty="0">
                <a:solidFill>
                  <a:srgbClr val="231F20"/>
                </a:solidFill>
                <a:latin typeface="Tahoma"/>
                <a:cs typeface="Tahoma"/>
              </a:rPr>
              <a:t>rooms</a:t>
            </a:r>
            <a:r>
              <a:rPr sz="850" spc="-8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spc="25" dirty="0">
                <a:solidFill>
                  <a:srgbClr val="231F20"/>
                </a:solidFill>
                <a:latin typeface="Tahoma"/>
                <a:cs typeface="Tahoma"/>
              </a:rPr>
              <a:t>and</a:t>
            </a:r>
            <a:r>
              <a:rPr sz="850" spc="-8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spc="25" dirty="0">
                <a:solidFill>
                  <a:srgbClr val="231F20"/>
                </a:solidFill>
                <a:latin typeface="Tahoma"/>
                <a:cs typeface="Tahoma"/>
              </a:rPr>
              <a:t>book</a:t>
            </a:r>
            <a:r>
              <a:rPr sz="850" spc="-8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spc="5" dirty="0">
                <a:solidFill>
                  <a:srgbClr val="231F20"/>
                </a:solidFill>
                <a:latin typeface="Tahoma"/>
                <a:cs typeface="Tahoma"/>
              </a:rPr>
              <a:t>it</a:t>
            </a:r>
            <a:r>
              <a:rPr sz="850" spc="-80" dirty="0">
                <a:solidFill>
                  <a:srgbClr val="231F20"/>
                </a:solidFill>
                <a:latin typeface="Tahoma"/>
                <a:cs typeface="Tahoma"/>
              </a:rPr>
              <a:t> </a:t>
            </a:r>
            <a:r>
              <a:rPr sz="850" spc="-5" dirty="0">
                <a:solidFill>
                  <a:srgbClr val="231F20"/>
                </a:solidFill>
                <a:latin typeface="Tahoma"/>
                <a:cs typeface="Tahoma"/>
              </a:rPr>
              <a:t>instantly.</a:t>
            </a:r>
            <a:endParaRPr sz="850">
              <a:latin typeface="Tahoma"/>
              <a:cs typeface="Tahoma"/>
            </a:endParaRPr>
          </a:p>
        </p:txBody>
      </p:sp>
      <p:grpSp>
        <p:nvGrpSpPr>
          <p:cNvPr id="6" name="object 8">
            <a:extLst>
              <a:ext uri="{FF2B5EF4-FFF2-40B4-BE49-F238E27FC236}">
                <a16:creationId xmlns:a16="http://schemas.microsoft.com/office/drawing/2014/main" id="{39CE2E6B-7F6C-2478-5C58-DA835B77A6AE}"/>
              </a:ext>
            </a:extLst>
          </p:cNvPr>
          <p:cNvGrpSpPr/>
          <p:nvPr/>
        </p:nvGrpSpPr>
        <p:grpSpPr>
          <a:xfrm>
            <a:off x="2341901" y="1429454"/>
            <a:ext cx="1824875" cy="3636226"/>
            <a:chOff x="743559" y="1763991"/>
            <a:chExt cx="1824875" cy="3636226"/>
          </a:xfrm>
        </p:grpSpPr>
        <p:pic>
          <p:nvPicPr>
            <p:cNvPr id="18" name="object 9">
              <a:extLst>
                <a:ext uri="{FF2B5EF4-FFF2-40B4-BE49-F238E27FC236}">
                  <a16:creationId xmlns:a16="http://schemas.microsoft.com/office/drawing/2014/main" id="{22499389-406E-F2D6-0FB2-EEA8D597C11E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3559" y="1763991"/>
              <a:ext cx="1824875" cy="909840"/>
            </a:xfrm>
            <a:prstGeom prst="rect">
              <a:avLst/>
            </a:prstGeom>
          </p:spPr>
        </p:pic>
        <p:pic>
          <p:nvPicPr>
            <p:cNvPr id="19" name="object 10">
              <a:extLst>
                <a:ext uri="{FF2B5EF4-FFF2-40B4-BE49-F238E27FC236}">
                  <a16:creationId xmlns:a16="http://schemas.microsoft.com/office/drawing/2014/main" id="{FF2293A3-3107-97BC-61A2-A0B762C77CAA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3559" y="2671749"/>
              <a:ext cx="1824875" cy="911922"/>
            </a:xfrm>
            <a:prstGeom prst="rect">
              <a:avLst/>
            </a:prstGeom>
          </p:spPr>
        </p:pic>
        <p:pic>
          <p:nvPicPr>
            <p:cNvPr id="20" name="object 11">
              <a:extLst>
                <a:ext uri="{FF2B5EF4-FFF2-40B4-BE49-F238E27FC236}">
                  <a16:creationId xmlns:a16="http://schemas.microsoft.com/office/drawing/2014/main" id="{BBAA8CB2-B0A7-603F-2C7B-10FDBC8B5497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43559" y="3581590"/>
              <a:ext cx="1824875" cy="910877"/>
            </a:xfrm>
            <a:prstGeom prst="rect">
              <a:avLst/>
            </a:prstGeom>
          </p:spPr>
        </p:pic>
        <p:pic>
          <p:nvPicPr>
            <p:cNvPr id="21" name="object 12">
              <a:extLst>
                <a:ext uri="{FF2B5EF4-FFF2-40B4-BE49-F238E27FC236}">
                  <a16:creationId xmlns:a16="http://schemas.microsoft.com/office/drawing/2014/main" id="{6EAA5835-F476-03DC-4C2A-F42DBB57CB1D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43559" y="4490383"/>
              <a:ext cx="1824875" cy="909834"/>
            </a:xfrm>
            <a:prstGeom prst="rect">
              <a:avLst/>
            </a:prstGeom>
          </p:spPr>
        </p:pic>
      </p:grpSp>
      <p:grpSp>
        <p:nvGrpSpPr>
          <p:cNvPr id="7" name="object 13">
            <a:extLst>
              <a:ext uri="{FF2B5EF4-FFF2-40B4-BE49-F238E27FC236}">
                <a16:creationId xmlns:a16="http://schemas.microsoft.com/office/drawing/2014/main" id="{B74BADB9-C051-382E-7BD6-76EEA2F64020}"/>
              </a:ext>
            </a:extLst>
          </p:cNvPr>
          <p:cNvGrpSpPr/>
          <p:nvPr/>
        </p:nvGrpSpPr>
        <p:grpSpPr>
          <a:xfrm>
            <a:off x="5202169" y="1429454"/>
            <a:ext cx="1824888" cy="3636226"/>
            <a:chOff x="3603828" y="1763991"/>
            <a:chExt cx="1824888" cy="3636226"/>
          </a:xfrm>
        </p:grpSpPr>
        <p:pic>
          <p:nvPicPr>
            <p:cNvPr id="14" name="object 14">
              <a:extLst>
                <a:ext uri="{FF2B5EF4-FFF2-40B4-BE49-F238E27FC236}">
                  <a16:creationId xmlns:a16="http://schemas.microsoft.com/office/drawing/2014/main" id="{E49BD4ED-01A1-B204-A25A-809413856EE2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603828" y="1763991"/>
              <a:ext cx="1824888" cy="909840"/>
            </a:xfrm>
            <a:prstGeom prst="rect">
              <a:avLst/>
            </a:prstGeom>
          </p:spPr>
        </p:pic>
        <p:pic>
          <p:nvPicPr>
            <p:cNvPr id="15" name="object 15">
              <a:extLst>
                <a:ext uri="{FF2B5EF4-FFF2-40B4-BE49-F238E27FC236}">
                  <a16:creationId xmlns:a16="http://schemas.microsoft.com/office/drawing/2014/main" id="{53591A87-7C41-34C9-C4B6-9521B088B8A4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603828" y="2671749"/>
              <a:ext cx="1824888" cy="911922"/>
            </a:xfrm>
            <a:prstGeom prst="rect">
              <a:avLst/>
            </a:prstGeom>
          </p:spPr>
        </p:pic>
        <p:pic>
          <p:nvPicPr>
            <p:cNvPr id="16" name="object 16">
              <a:extLst>
                <a:ext uri="{FF2B5EF4-FFF2-40B4-BE49-F238E27FC236}">
                  <a16:creationId xmlns:a16="http://schemas.microsoft.com/office/drawing/2014/main" id="{F661E398-EB78-943F-0DF6-9EE7F99FE532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603828" y="3581590"/>
              <a:ext cx="1824888" cy="910877"/>
            </a:xfrm>
            <a:prstGeom prst="rect">
              <a:avLst/>
            </a:prstGeom>
          </p:spPr>
        </p:pic>
        <p:pic>
          <p:nvPicPr>
            <p:cNvPr id="17" name="object 17">
              <a:extLst>
                <a:ext uri="{FF2B5EF4-FFF2-40B4-BE49-F238E27FC236}">
                  <a16:creationId xmlns:a16="http://schemas.microsoft.com/office/drawing/2014/main" id="{C426C1AF-F6CC-9A37-64AD-6F83C38740E7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603828" y="4490383"/>
              <a:ext cx="1824888" cy="909834"/>
            </a:xfrm>
            <a:prstGeom prst="rect">
              <a:avLst/>
            </a:prstGeom>
          </p:spPr>
        </p:pic>
      </p:grpSp>
      <p:grpSp>
        <p:nvGrpSpPr>
          <p:cNvPr id="8" name="object 18">
            <a:extLst>
              <a:ext uri="{FF2B5EF4-FFF2-40B4-BE49-F238E27FC236}">
                <a16:creationId xmlns:a16="http://schemas.microsoft.com/office/drawing/2014/main" id="{D2C3DE05-422D-16F3-CF96-6F5EEFC3DD78}"/>
              </a:ext>
            </a:extLst>
          </p:cNvPr>
          <p:cNvGrpSpPr/>
          <p:nvPr/>
        </p:nvGrpSpPr>
        <p:grpSpPr>
          <a:xfrm>
            <a:off x="8029900" y="1429454"/>
            <a:ext cx="1824888" cy="3636226"/>
            <a:chOff x="6431559" y="1763991"/>
            <a:chExt cx="1824888" cy="3636226"/>
          </a:xfrm>
        </p:grpSpPr>
        <p:pic>
          <p:nvPicPr>
            <p:cNvPr id="10" name="object 19">
              <a:extLst>
                <a:ext uri="{FF2B5EF4-FFF2-40B4-BE49-F238E27FC236}">
                  <a16:creationId xmlns:a16="http://schemas.microsoft.com/office/drawing/2014/main" id="{6C09934E-FA91-4FC0-62D2-A2A7E485960F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431559" y="1763991"/>
              <a:ext cx="1824888" cy="909840"/>
            </a:xfrm>
            <a:prstGeom prst="rect">
              <a:avLst/>
            </a:prstGeom>
          </p:spPr>
        </p:pic>
        <p:pic>
          <p:nvPicPr>
            <p:cNvPr id="11" name="object 20">
              <a:extLst>
                <a:ext uri="{FF2B5EF4-FFF2-40B4-BE49-F238E27FC236}">
                  <a16:creationId xmlns:a16="http://schemas.microsoft.com/office/drawing/2014/main" id="{98080018-2644-72ED-FB62-B1E096DE3CBC}"/>
                </a:ext>
              </a:extLst>
            </p:cNvPr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431559" y="2671749"/>
              <a:ext cx="1824888" cy="911922"/>
            </a:xfrm>
            <a:prstGeom prst="rect">
              <a:avLst/>
            </a:prstGeom>
          </p:spPr>
        </p:pic>
        <p:pic>
          <p:nvPicPr>
            <p:cNvPr id="12" name="object 21">
              <a:extLst>
                <a:ext uri="{FF2B5EF4-FFF2-40B4-BE49-F238E27FC236}">
                  <a16:creationId xmlns:a16="http://schemas.microsoft.com/office/drawing/2014/main" id="{E2E48ED9-7BC2-E7A9-F61C-B3B26CEC3650}"/>
                </a:ext>
              </a:extLst>
            </p:cNvPr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431559" y="3581590"/>
              <a:ext cx="1824888" cy="910877"/>
            </a:xfrm>
            <a:prstGeom prst="rect">
              <a:avLst/>
            </a:prstGeom>
          </p:spPr>
        </p:pic>
        <p:pic>
          <p:nvPicPr>
            <p:cNvPr id="13" name="object 22">
              <a:extLst>
                <a:ext uri="{FF2B5EF4-FFF2-40B4-BE49-F238E27FC236}">
                  <a16:creationId xmlns:a16="http://schemas.microsoft.com/office/drawing/2014/main" id="{3DEB9212-3201-C4C9-F5FF-0AADD0C34E76}"/>
                </a:ext>
              </a:extLst>
            </p:cNvPr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431559" y="4490383"/>
              <a:ext cx="1824888" cy="90983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83061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12</Slides>
  <Notes>1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office theme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128</cp:revision>
  <dcterms:created xsi:type="dcterms:W3CDTF">2022-08-09T21:43:22Z</dcterms:created>
  <dcterms:modified xsi:type="dcterms:W3CDTF">2022-08-10T11:03:47Z</dcterms:modified>
</cp:coreProperties>
</file>