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8" d="100"/>
          <a:sy n="98" d="100"/>
        </p:scale>
        <p:origin x="8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1ea3cff-2710-40b8-be00-dcda9739375e}">
  <we:reference id="WA200003233" version="2.0.0.3" store="en-US" storeType="OMEX"/>
  <we:alternateReferences/>
  <we:properties>
    <we:property name="Microsoft.Office.CampaignId" value="&quot;none&quot;"/>
    <we:property name="reportUrl" value="&quot;/groups/me/reports/9a55ce90-2d7c-4bb3-ab81-0bcf10053415/ReportSection?bookmarkGuid=58894b68-7ae9-4f12-976d-d1163f1ac121&amp;bookmarkUsage=1&amp;ctid=df8679cd-a80e-45d8-99ac-c83ed7ff95a0&amp;fromEntryPoint=export&quot;"/>
    <we:property name="reportState" value="&quot;CONNECTED&quot;"/>
    <we:property name="artifactViewState" value="&quot;live&quot;"/>
    <we:property name="reportEmbeddedTime" value="&quot;2024-04-30T18:31:37.087Z&quot;"/>
    <we:property name="creatorSessionId" value="&quot;1c93789c-42b6-4af4-a226-cf12f0edbe31&quot;"/>
    <we:property name="creatorUserId" value="&quot;10032003683E77D9&quot;"/>
    <we:property name="creatorTenantId" value="&quot;df8679cd-a80e-45d8-99ac-c83ed7ff95a0&quot;"/>
    <we:property name="pageDisplayName" value="&quot;Overview&quot;"/>
    <we:property name="pageName" value="&quot;ReportSection&quot;"/>
    <we:property name="reportName" value="&quot;swiggy&quot;"/>
    <we:property name="isVisualContainerHeaderHidden" value="false"/>
    <we:property name="isFiltersActionButtonVisible" value="true"/>
    <we:property name="initialStateBookmark" value="&quot;H4sIAAAAAAAAA+1aW2/bxhL+K4Ve+qIWe7/kTXEdnIOeXGoHOTgoAmN2d1ZhI5ECSaVxA//3Dim5iV3ZUhlFTo4N2AC1XM31+2ZmKX4YpaJZzOD8Gcxx9Gj0uKrezqF++50cjUfleu3585+fTk5+Pns2eXpMy9WiLaqyGT36MGqhnmL7qmiWMOsk0OKvr8cjmM1ewLT7lGHW4Hi0wLqpSpgVf+BqM91q6yVejEf4fjGrauhEnrbQYif2HW2nz6Sb/9gZArEt3uEpxna1eoKLqm4vP49HzeqqN+nqvU5Yr/CoKlsoShLcrUnFIVmQKIEDQjQiu249F7N2vSWcH79f1OQPeXm+6OJwRNZNq7qIMBv1dtfYNGslR9VsOe+vjq+sn1bLOuIJ5v5W2RbtOUmq6tRpuSD3X9QVBadfjd3Nbu1N9ftRjaQtjR6xi/FfBkzSOygjrV7X/hShWda4q/r5evs1/S+rxbOzU5jhBiNe00pTlNPZOn8fA/tyZVucLRsKHabHUB+9gbrtgBJ+ozR00aRv9z4/Pu8D+lNRX+ZHjK+ZvH9fLl5fIog2/PYJVNYJXdm0xwy+vujWkTPFpZfes6SSQCuSvXOM9dkakF5YQ+90VkSs15s+zTAlgkpBdzFFYlkngrxarDQX2Hz0/OrVq0uqExCe1NW8/9q6GFWk4bo/45ULnc3j0X/fYIeUPntlKi4Z/+9rQWp2T/DqQ697c+RI6yuYLftKR0L/U7QrZz+slmnj95N5tSzb77vNHRK6/+5rDc4uQf+3yDQtpbw97TNw2u/rVrEHx0YlXfHsoL0WPx4JBV4CCBMJcBZ1NCltRduNBWUfUPsfQj2snE2m0xqncJnO4y/HgifLcp0SPYAUM+on/6TW8eu1bo9hPlyRWytcFTkdsxCouIoiBBs5On5LI10PFE/6m8wbTEwEg1GZHJI1wlEgD9PrutbQnLUQNna78TVTZUKjVGCGGx+cUFZY9tHUqzX7fpW2g/UovsMIAnW626njKqo6ioxHBlE7aaTAHLSXIjCWd2QIBp24iUYxEIiQpPH6XsLulyX0Rt8N8A42gN9elL5R/AsD4G1S3PDgZIze6lvwv+dAb87zCY0W5fQsdrXsKw/0Tg6sAm2jklwwRS01Suckt3r7mfbLBvp5t/oNx/mq/Ws8swyMK1QhCqcRncVbjnX3YeI5ZCG+YqT1OgrwkFnUxtFxm1nxef1x/ml/nGO5PFh3nF+PwTucnlX1WVmVZ3S5W598VpU/0Oa9tck+Atvs+j+Z06yJwLVWXmKyQqccM3/g9d3wGlkUPkkbqacJbgS4dK95/eqB08M4bWNABx5NAheF5dHc8lDsgdNfkNNOxcSMtmg8JBVNDDHfa04/b8nA5oHWA2gdhGYOTIjKMmWdiajMjrTmyVkd0Aej6FvZKMB4r2H4VYyM+3/Ccq8O/sjpRMpY1tpwlQGSYDvSIQcnvZPMR81AOMlB+XtNhzuftB6o8FlUCMxqQGOjFiqg8Crt+rA9GO88sJSdD4F4oTV85sP2b5wKX8OA8sCGz2EDZ3R64cA9QwKz4pH+bmbD3s8LJ1C+ffnXGeZbfQml/pTFH106FJXr4b+avawW3+kDv4YSjcq2O4hmK7VgiD75XvJteW3ewAKv0qcf82MAaZKG1M0mQVuvxVBZRmQNLrOkk+MGorA+D5UlIacUEDJykwxYbaMcKoslFqwMhqHLEQW5GnCwLDDK0IkoKC5Vik6hYkNlOa5iBEUeMkZNkRqq3S6rmMN0gyybE7Iko9LesGRVcDYNlZUleWd9Ctr5lDMzVNYG2+WSkJQ/EZ0WJAs9C1tltfi+DdX7v0vzjIPwOudANTc6RtjYHrEbpSWvPVqGUXkvgIYZAu7QXFqdGBMoMScWZfLRxO3YvyFmigdqJyKSFPQye+ntLUfvu31xdms/6aK/Gv6EnijnzcTJY6acZc4fi8eeHfnJsbZHbrIhQR0KuZCEaW80ozKVbvm54DCPDX86p4m2iGfNMvwLIZHr+5lleniHJBzPMTuBKSsqWX57Mb4BRFoFowRPNJ9kryMSHvVQWY4KZgjRc5WQx+4tNDEY3JpKVKDTMxUV8D5ZafNgHzPTyicKVeQoFEc6VMAwWb24TTNOtWybBUR8ASVuaOaEMCgTpi0tvH9Df9QrIVuKbrb5Rz3/T+gk3YNCMAAA&quot;"/>
    <we:property name="bookmark" value="&quot;H4sIAAAAAAAAA+1abW/bRhL+K4W+9Iuu2PeXfHNcB3fANc3FQYqiCIzZ3VlFjUQKJJWLG/i/d5aSG8uVLR3jyMnZgA1Qw9XsvDzPzCzFj6M0bRczOH8Ocxw9GT2t63dzaN59J0fjUbUpi1qAdkqhBsliYCw4TavqRTetq3b05OOog2aC3etpu4RZUUjC396MRzCbvYBJ+ZRh1uJ4tMCmrSuYTf/A1WK61TVLvBiP8MNiVjdQVJ520GFR+56W02cyhf9Q7ILYTd/jKcZuJX2Ji7rpLj+PR+3qqjdp815R1m94XFcdTCtSXGRScUgWJErggBCNyK7I83TWrZeE85MPi4b8IS/PFyUsx2TdpG6mEWaj3u4G23a9yXE9W877q5MN+Wm9bCK+xNzfqrppd06a6iaVXS7I/RdNTcHppbHcLLK39X+PG6Td0ugJuxj/ZcBReg9VJOn13X9CaJcN7rv9fL382v6v6sXzs1OY4RYj3pCknVaT2Tp/nwL7amVbnC1bCh2mp9Acv4WmK0AJv1MaSjTp273PT8/7gP44bS7zI8bXTL57Xy7eXCKIFvx+BSrrhK5susMMvrkocuRMceml9yypJNCKZO8dY322BqQX1tA7nU0jNutFVzNMiaBSUC4mSCwrKsirxWrnKbafPN+8en1JdQLCs6ae919b16aadrjuz3jlQrF5PPrlLRak9Nmr0vSS8f+6FqR2/wSvPvR7b48c7foaZsu+0pHSf0+7lbMfV2Ja+P3RvF5W3fdlcUFC+S9fa3F2Cfq/RabtKOXdaZ+B035dkWIPjq2blOJZoL1WPx4JBV4CCBMJcBZ1NCntRNuNBeUuoPYrQjOsnB1NJg1O4DKdJ1+OBc+W1TolegApZtRP/pdax6/XujsM8+GK3HrDVZHTMQuBiqsoQrCRo+O3NNL1fPGsv8m8wcREMBiVySFZIxwF8jC9rrSG9qyDsLXbja+ZKhMapQIz3PjghLLCsk+mbtbsh1XaDtaj+B4jCDTpfqeOTVQVioxHBlE7aaTAHLSXgsbovCdDMOjETTSKgUCEJI3XDxJ2/1lCb/T9AO9gA/jtRekbxb8wAN4mxQ0PTsborb4F/3cc6O15fkmjRTU5i6WWfeWB3suBVaBtVJILpqilRumc5FbvPtN+2UD/XKTfcJw37V/jmWVgXKEKUTiN6Czecqx7CBPPIQvxhpHW6yjAQ2ZRG0fHbWbF5/XH+dX+OMdqebDuOL8eg/c4Oaubs6quzuhyvz75vK7+QYvvrE32Edhl1//JnGZNBK618hKTFTrlmPkjr++H18ii8EnaSD1NcCPApQfN69ePnB7GaRsDOvBoErgoLI/mlodij5z+gpx2KiZmtEXjIaloYoj5QXP6544MbB9pPYDWQWjmwISoLFPWmYjK7ElrnpzVAX0wir6VjQKMDxqGX8XIePdPWB7UwR85nUgZy1obrjJAEmxPOuTgpHeS+agZCCc5KP+g6XDvk9YjFT6LCoFZDWhs1EIFFF6lfR+2B+OdB5ay8yEQL7SGz3zY/o1T4WsYUB7Z8Dls4IxOLxy4Z0hgVjzS381suPPzwkuo3r366wzzrb6E0lxl8SeXDkXlZvivZq/qxXf6wK+hRKOyLQfRbKUWDNEn32u+La/tW1jgJn36MT8GkCZpSGU2Cdp6LYbqMiJrcJklnRw3EIX1eaguCTmlgJCRm2TAahvlUF0ssWBlMAxdjijI1YCDdYFRhk5EQXGpUnQKFRuqy3EVIyjykDFqitRQ7W5d0zlMtuiyOSFLMirtDUtWBWfTUF1ZknfWp6CdTzkzQ2VtsF0uCUn5E9FpQbrQs7BTV4cfulB/+Ls2zzgIr3MOVHOjY4SN3RG7UVvy2qNlGJX3AmiYIeAOzaXViTGBEnNiUSYfTdyN/RtipnigdiIiaUEvs5fe3nL0vt8XZ3f2kxL91fAn9JFy3hw5ecKUs8z5E/HUs2N/dKLtsTvakqCCQi4kYdobzahMpVt+LjjMY8Mfz2mincazdhn+iZDI9buZZXp4hyQczzE7gSkrKll+dzG+AURaBaMETzSfZK8jEh71UF2OCmYI0XOVkMfyFpoYDG5NJSrQ6ZmKCnifrLR5sI+ZaeUThSpyFIojHSpgmK5e3bYZp1527QIivoAKtzRzQhhUCdOOFt6/oX+lh/8Jt4SlGCEwAAA=&quot;"/>
    <we:property name="datasetId" value="&quot;220e7a0d-d852-498b-b8f0-de1ab594f84d&quot;"/>
    <we:property name="embedUrl" value="&quot;/reportEmbed?reportId=9a55ce90-2d7c-4bb3-ab81-0bcf10053415&amp;config=eyJjbHVzdGVyVXJsIjoiaHR0cHM6Ly9XQUJJLVVBRS1OT1JUSC1B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Swaraj Soni</cp:lastModifiedBy>
  <cp:revision>3</cp:revision>
  <dcterms:created xsi:type="dcterms:W3CDTF">2018-06-07T21:39:02Z</dcterms:created>
  <dcterms:modified xsi:type="dcterms:W3CDTF">2024-04-30T18:31:56Z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